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70" r:id="rId2"/>
    <p:sldId id="289" r:id="rId3"/>
    <p:sldId id="279" r:id="rId4"/>
    <p:sldId id="3323" r:id="rId5"/>
    <p:sldId id="290" r:id="rId6"/>
    <p:sldId id="330" r:id="rId7"/>
    <p:sldId id="291" r:id="rId8"/>
    <p:sldId id="312" r:id="rId9"/>
    <p:sldId id="295" r:id="rId10"/>
    <p:sldId id="293" r:id="rId11"/>
    <p:sldId id="272" r:id="rId12"/>
    <p:sldId id="322" r:id="rId13"/>
    <p:sldId id="331" r:id="rId14"/>
    <p:sldId id="311" r:id="rId15"/>
    <p:sldId id="292" r:id="rId16"/>
    <p:sldId id="315" r:id="rId17"/>
    <p:sldId id="326" r:id="rId18"/>
    <p:sldId id="317" r:id="rId19"/>
    <p:sldId id="327" r:id="rId20"/>
    <p:sldId id="333" r:id="rId21"/>
    <p:sldId id="334" r:id="rId22"/>
    <p:sldId id="4113" r:id="rId23"/>
    <p:sldId id="321" r:id="rId24"/>
    <p:sldId id="4112" r:id="rId25"/>
    <p:sldId id="294" r:id="rId26"/>
    <p:sldId id="332" r:id="rId27"/>
    <p:sldId id="4114" r:id="rId28"/>
    <p:sldId id="4115" r:id="rId29"/>
    <p:sldId id="4116" r:id="rId30"/>
    <p:sldId id="411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rfioss geg" initials="mg" lastIdx="1" clrIdx="0">
    <p:extLst>
      <p:ext uri="{19B8F6BF-5375-455C-9EA6-DF929625EA0E}">
        <p15:presenceInfo xmlns:p15="http://schemas.microsoft.com/office/powerpoint/2012/main" userId="morfioss ge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ACCC"/>
    <a:srgbClr val="52C6BB"/>
    <a:srgbClr val="333F50"/>
    <a:srgbClr val="FEC55A"/>
    <a:srgbClr val="D9D9D9"/>
    <a:srgbClr val="D4C9B7"/>
    <a:srgbClr val="76BE39"/>
    <a:srgbClr val="FF6295"/>
    <a:srgbClr val="918879"/>
    <a:srgbClr val="73BB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5" autoAdjust="0"/>
    <p:restoredTop sz="95165" autoAdjust="0"/>
  </p:normalViewPr>
  <p:slideViewPr>
    <p:cSldViewPr snapToGrid="0">
      <p:cViewPr varScale="1">
        <p:scale>
          <a:sx n="85" d="100"/>
          <a:sy n="85" d="100"/>
        </p:scale>
        <p:origin x="61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51586-9C11-FE4E-A01A-737A6F179167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A5687-6735-BF46-B734-6514317F1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78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A5687-6735-BF46-B734-6514317F14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226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A5687-6735-BF46-B734-6514317F14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99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application can be installed on android, IOS and windows for all the different types of customers, this application has a </a:t>
            </a:r>
            <a:r>
              <a:rPr lang="en-US" dirty="0" err="1"/>
              <a:t>backoffice</a:t>
            </a:r>
            <a:r>
              <a:rPr lang="en-US" dirty="0"/>
              <a:t> that manages all of these applications , which is why it is important to create an administrative Dashboard for monitoring, managing Invoices, statistics and notifications (email, </a:t>
            </a:r>
            <a:r>
              <a:rPr lang="en-US" dirty="0" err="1"/>
              <a:t>sms</a:t>
            </a:r>
            <a:r>
              <a:rPr lang="en-US" dirty="0"/>
              <a:t>, etc.)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A5687-6735-BF46-B734-6514317F14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19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ADCAISSE </a:t>
            </a:r>
            <a:r>
              <a:rPr lang="en-US" dirty="0" err="1"/>
              <a:t>est</a:t>
            </a:r>
            <a:r>
              <a:rPr lang="en-US" dirty="0"/>
              <a:t> la premiere </a:t>
            </a:r>
            <a:r>
              <a:rPr lang="en-US" dirty="0" err="1"/>
              <a:t>logiciel</a:t>
            </a:r>
            <a:r>
              <a:rPr lang="en-US" dirty="0"/>
              <a:t> de </a:t>
            </a:r>
            <a:r>
              <a:rPr lang="en-US" dirty="0" err="1"/>
              <a:t>caisse</a:t>
            </a:r>
            <a:r>
              <a:rPr lang="en-US" dirty="0"/>
              <a:t> </a:t>
            </a:r>
            <a:r>
              <a:rPr lang="en-US" dirty="0" err="1"/>
              <a:t>omnicanal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tunisie</a:t>
            </a:r>
            <a:endParaRPr lang="fr-FR" dirty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A5687-6735-BF46-B734-6514317F14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93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3" name="Google Shape;73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dirty="0"/>
              <a:t>Taille 54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979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données sont stockées sous forme de collections et de documents</a:t>
            </a:r>
          </a:p>
          <a:p>
            <a:r>
              <a:rPr lang="fr-FR" dirty="0"/>
              <a:t>Avantage : Une orientation </a:t>
            </a:r>
            <a:r>
              <a:rPr lang="fr-FR" dirty="0" err="1"/>
              <a:t>documentsD’excellentes</a:t>
            </a:r>
            <a:r>
              <a:rPr lang="fr-FR" dirty="0"/>
              <a:t> </a:t>
            </a:r>
            <a:r>
              <a:rPr lang="fr-FR" dirty="0" err="1"/>
              <a:t>performancesSimple</a:t>
            </a:r>
            <a:r>
              <a:rPr lang="fr-FR" dirty="0"/>
              <a:t> à </a:t>
            </a:r>
            <a:r>
              <a:rPr lang="fr-FR" dirty="0" err="1"/>
              <a:t>répliquerUne</a:t>
            </a:r>
            <a:r>
              <a:rPr lang="fr-FR" dirty="0"/>
              <a:t> très bonne scalabilité,</a:t>
            </a:r>
          </a:p>
          <a:p>
            <a:r>
              <a:rPr lang="fr-FR" dirty="0"/>
              <a:t>des données en arbre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A5687-6735-BF46-B734-6514317F14B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41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the architecture micro service</a:t>
            </a:r>
          </a:p>
          <a:p>
            <a:r>
              <a:rPr lang="en-US" dirty="0" err="1"/>
              <a:t>Zulll</a:t>
            </a:r>
            <a:r>
              <a:rPr lang="en-US" dirty="0"/>
              <a:t> : load balancing </a:t>
            </a:r>
          </a:p>
          <a:p>
            <a:r>
              <a:rPr lang="en-US" dirty="0"/>
              <a:t>To google :</a:t>
            </a:r>
          </a:p>
          <a:p>
            <a:r>
              <a:rPr lang="en-US" dirty="0"/>
              <a:t>-</a:t>
            </a:r>
            <a:r>
              <a:rPr lang="en-US" dirty="0" err="1"/>
              <a:t>centry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A5687-6735-BF46-B734-6514317F14B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23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04C10-8BCD-4080-A665-78CB4FE16E39}" type="datetime1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E78D4-62BF-49B8-B287-24955AF43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354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11CB-A7AD-4F8A-868B-ABA884588808}" type="datetime1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E78D4-62BF-49B8-B287-24955AF43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12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8D657-4954-4B5C-A03C-81E863DDF98F}" type="datetime1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E78D4-62BF-49B8-B287-24955AF43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90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285757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tx">
  <p:cSld name="1_Title and Conten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sldNum" idx="12"/>
          </p:nvPr>
        </p:nvSpPr>
        <p:spPr>
          <a:xfrm>
            <a:off x="11089821" y="6404293"/>
            <a:ext cx="263980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3600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C45D2996-6DF0-3841-9276-3778395F7E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853843" cy="6876288"/>
          </a:xfrm>
          <a:custGeom>
            <a:avLst/>
            <a:gdLst>
              <a:gd name="connsiteX0" fmla="*/ 0 w 11704638"/>
              <a:gd name="connsiteY0" fmla="*/ 0 h 13716000"/>
              <a:gd name="connsiteX1" fmla="*/ 11704638 w 11704638"/>
              <a:gd name="connsiteY1" fmla="*/ 0 h 13716000"/>
              <a:gd name="connsiteX2" fmla="*/ 11704638 w 11704638"/>
              <a:gd name="connsiteY2" fmla="*/ 13716000 h 13716000"/>
              <a:gd name="connsiteX3" fmla="*/ 0 w 11704638"/>
              <a:gd name="connsiteY3" fmla="*/ 13716000 h 13716000"/>
              <a:gd name="connsiteX4" fmla="*/ 0 w 11704638"/>
              <a:gd name="connsiteY4" fmla="*/ 0 h 13716000"/>
              <a:gd name="connsiteX0" fmla="*/ 0 w 11704638"/>
              <a:gd name="connsiteY0" fmla="*/ 0 h 13716000"/>
              <a:gd name="connsiteX1" fmla="*/ 11704638 w 11704638"/>
              <a:gd name="connsiteY1" fmla="*/ 0 h 13716000"/>
              <a:gd name="connsiteX2" fmla="*/ 5596446 w 11704638"/>
              <a:gd name="connsiteY2" fmla="*/ 7132320 h 13716000"/>
              <a:gd name="connsiteX3" fmla="*/ 0 w 11704638"/>
              <a:gd name="connsiteY3" fmla="*/ 13716000 h 13716000"/>
              <a:gd name="connsiteX4" fmla="*/ 0 w 11704638"/>
              <a:gd name="connsiteY4" fmla="*/ 0 h 13716000"/>
              <a:gd name="connsiteX0" fmla="*/ 0 w 11704638"/>
              <a:gd name="connsiteY0" fmla="*/ 0 h 13789152"/>
              <a:gd name="connsiteX1" fmla="*/ 11704638 w 11704638"/>
              <a:gd name="connsiteY1" fmla="*/ 0 h 13789152"/>
              <a:gd name="connsiteX2" fmla="*/ 4389438 w 11704638"/>
              <a:gd name="connsiteY2" fmla="*/ 13789152 h 13789152"/>
              <a:gd name="connsiteX3" fmla="*/ 0 w 11704638"/>
              <a:gd name="connsiteY3" fmla="*/ 13716000 h 13789152"/>
              <a:gd name="connsiteX4" fmla="*/ 0 w 11704638"/>
              <a:gd name="connsiteY4" fmla="*/ 0 h 13789152"/>
              <a:gd name="connsiteX0" fmla="*/ 0 w 11704638"/>
              <a:gd name="connsiteY0" fmla="*/ 0 h 13825728"/>
              <a:gd name="connsiteX1" fmla="*/ 11704638 w 11704638"/>
              <a:gd name="connsiteY1" fmla="*/ 0 h 13825728"/>
              <a:gd name="connsiteX2" fmla="*/ 4901502 w 11704638"/>
              <a:gd name="connsiteY2" fmla="*/ 13825728 h 13825728"/>
              <a:gd name="connsiteX3" fmla="*/ 0 w 11704638"/>
              <a:gd name="connsiteY3" fmla="*/ 13716000 h 13825728"/>
              <a:gd name="connsiteX4" fmla="*/ 0 w 11704638"/>
              <a:gd name="connsiteY4" fmla="*/ 0 h 13825728"/>
              <a:gd name="connsiteX0" fmla="*/ 0 w 11704638"/>
              <a:gd name="connsiteY0" fmla="*/ 0 h 13752576"/>
              <a:gd name="connsiteX1" fmla="*/ 11704638 w 11704638"/>
              <a:gd name="connsiteY1" fmla="*/ 0 h 13752576"/>
              <a:gd name="connsiteX2" fmla="*/ 4755198 w 11704638"/>
              <a:gd name="connsiteY2" fmla="*/ 13752576 h 13752576"/>
              <a:gd name="connsiteX3" fmla="*/ 0 w 11704638"/>
              <a:gd name="connsiteY3" fmla="*/ 13716000 h 13752576"/>
              <a:gd name="connsiteX4" fmla="*/ 0 w 11704638"/>
              <a:gd name="connsiteY4" fmla="*/ 0 h 13752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04638" h="13752576">
                <a:moveTo>
                  <a:pt x="0" y="0"/>
                </a:moveTo>
                <a:lnTo>
                  <a:pt x="11704638" y="0"/>
                </a:lnTo>
                <a:lnTo>
                  <a:pt x="4755198" y="13752576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67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029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970C-E1C3-4AAA-8D98-663D9276F995}" type="datetime1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E78D4-62BF-49B8-B287-24955AF43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887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A3B1-8297-4A66-BE7E-B6DF5E424E16}" type="datetime1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E78D4-62BF-49B8-B287-24955AF43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95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EC1B9-98EB-44C1-8DAC-2C269F1A2B3D}" type="datetime1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E78D4-62BF-49B8-B287-24955AF43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45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DC81-3DD0-4FB2-83A0-A43CF9A9BB88}" type="datetime1">
              <a:rPr lang="en-US" smtClean="0"/>
              <a:t>9/24/2022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E78D4-62BF-49B8-B287-24955AF43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09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F966-BB0E-4FFE-963A-434DD43CCBE5}" type="datetime1">
              <a:rPr lang="en-US" smtClean="0"/>
              <a:t>9/24/2022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E78D4-62BF-49B8-B287-24955AF43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33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14E7B-68A0-4CCE-85A7-9D789FCDBBBB}" type="datetime1">
              <a:rPr lang="en-US" smtClean="0"/>
              <a:t>9/24/2022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E78D4-62BF-49B8-B287-24955AF43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63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17C3-0A8E-491A-8FE7-D16D06B57269}" type="datetime1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E78D4-62BF-49B8-B287-24955AF43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53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C8DE-A1A3-47C4-B0B5-D8644E8E3F7E}" type="datetime1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E78D4-62BF-49B8-B287-24955AF43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338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85F12-FCD2-49CA-B063-BD242D7E5EF4}" type="datetime1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E78D4-62BF-49B8-B287-24955AF43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40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image" Target="../media/image10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image" Target="../media/image10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image" Target="../media/image10.sv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image" Target="../media/image10.svg"/><Relationship Id="rId14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image" Target="../media/image1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18.png"/><Relationship Id="rId1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5B20FAD-95B0-4180-87E3-46CA4B565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351" y="242603"/>
            <a:ext cx="2194666" cy="9809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07F74F-C8D0-4BD3-94F4-83A39957EC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88" y="149448"/>
            <a:ext cx="2483679" cy="980949"/>
          </a:xfrm>
          <a:prstGeom prst="rect">
            <a:avLst/>
          </a:prstGeom>
        </p:spPr>
      </p:pic>
      <p:sp>
        <p:nvSpPr>
          <p:cNvPr id="587" name="Title 3">
            <a:extLst>
              <a:ext uri="{FF2B5EF4-FFF2-40B4-BE49-F238E27FC236}">
                <a16:creationId xmlns:a16="http://schemas.microsoft.com/office/drawing/2014/main" id="{6A9F6481-6735-458F-B85D-C8340F68883F}"/>
              </a:ext>
            </a:extLst>
          </p:cNvPr>
          <p:cNvSpPr txBox="1">
            <a:spLocks/>
          </p:cNvSpPr>
          <p:nvPr/>
        </p:nvSpPr>
        <p:spPr>
          <a:xfrm>
            <a:off x="415190" y="6026061"/>
            <a:ext cx="5559310" cy="8224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800" b="1" dirty="0">
                <a:latin typeface="+mn-lt"/>
              </a:rPr>
              <a:t>Academic supervisor : Mr. </a:t>
            </a:r>
            <a:r>
              <a:rPr lang="en-US" sz="1800" b="1" dirty="0" err="1">
                <a:latin typeface="+mn-lt"/>
              </a:rPr>
              <a:t>Skander</a:t>
            </a:r>
            <a:r>
              <a:rPr lang="en-US" sz="1800" b="1" dirty="0">
                <a:latin typeface="+mn-lt"/>
              </a:rPr>
              <a:t>  </a:t>
            </a:r>
            <a:r>
              <a:rPr lang="en-US" sz="1800" b="1" dirty="0" err="1">
                <a:latin typeface="+mn-lt"/>
              </a:rPr>
              <a:t>Saadaoui</a:t>
            </a:r>
            <a:endParaRPr lang="en-US" sz="1800" b="1" dirty="0">
              <a:latin typeface="+mn-lt"/>
            </a:endParaRPr>
          </a:p>
        </p:txBody>
      </p:sp>
      <p:sp>
        <p:nvSpPr>
          <p:cNvPr id="588" name="Title 3">
            <a:extLst>
              <a:ext uri="{FF2B5EF4-FFF2-40B4-BE49-F238E27FC236}">
                <a16:creationId xmlns:a16="http://schemas.microsoft.com/office/drawing/2014/main" id="{20A6FB6B-A419-42E0-BB0D-5963D7C84CD7}"/>
              </a:ext>
            </a:extLst>
          </p:cNvPr>
          <p:cNvSpPr txBox="1">
            <a:spLocks/>
          </p:cNvSpPr>
          <p:nvPr/>
        </p:nvSpPr>
        <p:spPr>
          <a:xfrm>
            <a:off x="6625489" y="5578840"/>
            <a:ext cx="4907147" cy="7587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800" b="1" dirty="0">
                <a:latin typeface="+mn-lt"/>
              </a:rPr>
              <a:t>Company supervisor : Mr. </a:t>
            </a:r>
            <a:r>
              <a:rPr lang="en-US" sz="1800" b="1" dirty="0" err="1">
                <a:latin typeface="+mn-lt"/>
              </a:rPr>
              <a:t>Oussema</a:t>
            </a:r>
            <a:r>
              <a:rPr lang="en-US" sz="1800" b="1" dirty="0">
                <a:latin typeface="+mn-lt"/>
              </a:rPr>
              <a:t> </a:t>
            </a:r>
            <a:r>
              <a:rPr lang="en-US" sz="1800" b="1" dirty="0" err="1">
                <a:latin typeface="+mn-lt"/>
              </a:rPr>
              <a:t>Dridi</a:t>
            </a:r>
            <a:endParaRPr lang="en-US" sz="1800" b="1" dirty="0">
              <a:latin typeface="+mn-lt"/>
            </a:endParaRPr>
          </a:p>
        </p:txBody>
      </p:sp>
      <p:sp>
        <p:nvSpPr>
          <p:cNvPr id="590" name="Title 3">
            <a:extLst>
              <a:ext uri="{FF2B5EF4-FFF2-40B4-BE49-F238E27FC236}">
                <a16:creationId xmlns:a16="http://schemas.microsoft.com/office/drawing/2014/main" id="{D61FA8C5-D5F9-448D-987D-6FCC84266614}"/>
              </a:ext>
            </a:extLst>
          </p:cNvPr>
          <p:cNvSpPr txBox="1">
            <a:spLocks/>
          </p:cNvSpPr>
          <p:nvPr/>
        </p:nvSpPr>
        <p:spPr>
          <a:xfrm>
            <a:off x="415189" y="5642895"/>
            <a:ext cx="5151323" cy="60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800" b="1" dirty="0">
                <a:latin typeface="+mn-lt"/>
              </a:rPr>
              <a:t>presented by : Mohamed Amin Ben Hssan</a:t>
            </a:r>
          </a:p>
        </p:txBody>
      </p:sp>
      <p:sp>
        <p:nvSpPr>
          <p:cNvPr id="313" name="Title 3">
            <a:extLst>
              <a:ext uri="{FF2B5EF4-FFF2-40B4-BE49-F238E27FC236}">
                <a16:creationId xmlns:a16="http://schemas.microsoft.com/office/drawing/2014/main" id="{73E166B3-827E-4B33-9315-47928FEA64B2}"/>
              </a:ext>
            </a:extLst>
          </p:cNvPr>
          <p:cNvSpPr txBox="1">
            <a:spLocks/>
          </p:cNvSpPr>
          <p:nvPr/>
        </p:nvSpPr>
        <p:spPr>
          <a:xfrm>
            <a:off x="6625488" y="6209923"/>
            <a:ext cx="4652111" cy="60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800" b="1" dirty="0">
                <a:latin typeface="+mn-lt"/>
              </a:rPr>
              <a:t>Academic expert : Mm. </a:t>
            </a:r>
            <a:r>
              <a:rPr lang="en-US" sz="1800" b="1" dirty="0" err="1">
                <a:latin typeface="+mn-lt"/>
              </a:rPr>
              <a:t>Rym</a:t>
            </a:r>
            <a:r>
              <a:rPr lang="en-US" sz="1800" b="1" dirty="0">
                <a:latin typeface="+mn-lt"/>
              </a:rPr>
              <a:t> </a:t>
            </a:r>
            <a:r>
              <a:rPr lang="en-US" sz="1800" b="1" dirty="0" err="1">
                <a:latin typeface="+mn-lt"/>
              </a:rPr>
              <a:t>Alouane</a:t>
            </a:r>
            <a:endParaRPr lang="en-US" sz="1800" b="1" dirty="0">
              <a:latin typeface="+mn-lt"/>
            </a:endParaRPr>
          </a:p>
        </p:txBody>
      </p:sp>
      <p:grpSp>
        <p:nvGrpSpPr>
          <p:cNvPr id="2606" name="Group 2605">
            <a:extLst>
              <a:ext uri="{FF2B5EF4-FFF2-40B4-BE49-F238E27FC236}">
                <a16:creationId xmlns:a16="http://schemas.microsoft.com/office/drawing/2014/main" id="{6330B00A-A6E9-4817-8B69-6EC7BCF32D7A}"/>
              </a:ext>
            </a:extLst>
          </p:cNvPr>
          <p:cNvGrpSpPr/>
          <p:nvPr/>
        </p:nvGrpSpPr>
        <p:grpSpPr>
          <a:xfrm>
            <a:off x="3443262" y="1130397"/>
            <a:ext cx="5056384" cy="2908557"/>
            <a:chOff x="6435618" y="2234732"/>
            <a:chExt cx="4232124" cy="2827561"/>
          </a:xfrm>
        </p:grpSpPr>
        <p:grpSp>
          <p:nvGrpSpPr>
            <p:cNvPr id="2607" name="Graphic 6">
              <a:extLst>
                <a:ext uri="{FF2B5EF4-FFF2-40B4-BE49-F238E27FC236}">
                  <a16:creationId xmlns:a16="http://schemas.microsoft.com/office/drawing/2014/main" id="{88352B53-B754-4607-874C-C113EF23F0F4}"/>
                </a:ext>
              </a:extLst>
            </p:cNvPr>
            <p:cNvGrpSpPr/>
            <p:nvPr/>
          </p:nvGrpSpPr>
          <p:grpSpPr>
            <a:xfrm>
              <a:off x="6435618" y="2627044"/>
              <a:ext cx="4232124" cy="2435249"/>
              <a:chOff x="6435618" y="2627044"/>
              <a:chExt cx="4232124" cy="2435249"/>
            </a:xfrm>
            <a:solidFill>
              <a:srgbClr val="FFFFFF"/>
            </a:solidFill>
          </p:grpSpPr>
          <p:sp>
            <p:nvSpPr>
              <p:cNvPr id="4481" name="Freeform: Shape 4480">
                <a:extLst>
                  <a:ext uri="{FF2B5EF4-FFF2-40B4-BE49-F238E27FC236}">
                    <a16:creationId xmlns:a16="http://schemas.microsoft.com/office/drawing/2014/main" id="{D885913C-0E57-4CE8-9E3B-EF38F239F75A}"/>
                  </a:ext>
                </a:extLst>
              </p:cNvPr>
              <p:cNvSpPr/>
              <p:nvPr/>
            </p:nvSpPr>
            <p:spPr>
              <a:xfrm>
                <a:off x="7996512" y="3515004"/>
                <a:ext cx="1110600" cy="643281"/>
              </a:xfrm>
              <a:custGeom>
                <a:avLst/>
                <a:gdLst>
                  <a:gd name="connsiteX0" fmla="*/ 946533 w 1110600"/>
                  <a:gd name="connsiteY0" fmla="*/ 94197 h 643281"/>
                  <a:gd name="connsiteX1" fmla="*/ 161249 w 1110600"/>
                  <a:gd name="connsiteY1" fmla="*/ 94197 h 643281"/>
                  <a:gd name="connsiteX2" fmla="*/ 158379 w 1110600"/>
                  <a:gd name="connsiteY2" fmla="*/ 95976 h 643281"/>
                  <a:gd name="connsiteX3" fmla="*/ 15911 w 1110600"/>
                  <a:gd name="connsiteY3" fmla="*/ 397269 h 643281"/>
                  <a:gd name="connsiteX4" fmla="*/ 163860 w 1110600"/>
                  <a:gd name="connsiteY4" fmla="*/ 549063 h 643281"/>
                  <a:gd name="connsiteX5" fmla="*/ 949259 w 1110600"/>
                  <a:gd name="connsiteY5" fmla="*/ 549063 h 643281"/>
                  <a:gd name="connsiteX6" fmla="*/ 946648 w 1110600"/>
                  <a:gd name="connsiteY6" fmla="*/ 94168 h 643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10600" h="643281">
                    <a:moveTo>
                      <a:pt x="946533" y="94197"/>
                    </a:moveTo>
                    <a:cubicBezTo>
                      <a:pt x="728999" y="-31399"/>
                      <a:pt x="377377" y="-31399"/>
                      <a:pt x="161249" y="94197"/>
                    </a:cubicBezTo>
                    <a:lnTo>
                      <a:pt x="158379" y="95976"/>
                    </a:lnTo>
                    <a:cubicBezTo>
                      <a:pt x="19240" y="178043"/>
                      <a:pt x="-28135" y="292763"/>
                      <a:pt x="15911" y="397269"/>
                    </a:cubicBezTo>
                    <a:cubicBezTo>
                      <a:pt x="39326" y="452879"/>
                      <a:pt x="88680" y="505648"/>
                      <a:pt x="163860" y="549063"/>
                    </a:cubicBezTo>
                    <a:cubicBezTo>
                      <a:pt x="381451" y="674688"/>
                      <a:pt x="733103" y="674688"/>
                      <a:pt x="949259" y="549063"/>
                    </a:cubicBezTo>
                    <a:cubicBezTo>
                      <a:pt x="1165415" y="423438"/>
                      <a:pt x="1164210" y="219793"/>
                      <a:pt x="946648" y="941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82" name="Freeform: Shape 4481">
                <a:extLst>
                  <a:ext uri="{FF2B5EF4-FFF2-40B4-BE49-F238E27FC236}">
                    <a16:creationId xmlns:a16="http://schemas.microsoft.com/office/drawing/2014/main" id="{F5EAD548-A0E2-4BAB-8FE1-6D0EA747F3FD}"/>
                  </a:ext>
                </a:extLst>
              </p:cNvPr>
              <p:cNvSpPr/>
              <p:nvPr/>
            </p:nvSpPr>
            <p:spPr>
              <a:xfrm>
                <a:off x="7867401" y="3431984"/>
                <a:ext cx="1383038" cy="809502"/>
              </a:xfrm>
              <a:custGeom>
                <a:avLst/>
                <a:gdLst>
                  <a:gd name="connsiteX0" fmla="*/ 1176936 w 1383038"/>
                  <a:gd name="connsiteY0" fmla="*/ 118365 h 809502"/>
                  <a:gd name="connsiteX1" fmla="*/ 188408 w 1383038"/>
                  <a:gd name="connsiteY1" fmla="*/ 118365 h 809502"/>
                  <a:gd name="connsiteX2" fmla="*/ 167146 w 1383038"/>
                  <a:gd name="connsiteY2" fmla="*/ 131249 h 809502"/>
                  <a:gd name="connsiteX3" fmla="*/ 181034 w 1383038"/>
                  <a:gd name="connsiteY3" fmla="*/ 136787 h 809502"/>
                  <a:gd name="connsiteX4" fmla="*/ 200231 w 1383038"/>
                  <a:gd name="connsiteY4" fmla="*/ 125309 h 809502"/>
                  <a:gd name="connsiteX5" fmla="*/ 1165200 w 1383038"/>
                  <a:gd name="connsiteY5" fmla="*/ 125309 h 809502"/>
                  <a:gd name="connsiteX6" fmla="*/ 1168414 w 1383038"/>
                  <a:gd name="connsiteY6" fmla="*/ 684308 h 809502"/>
                  <a:gd name="connsiteX7" fmla="*/ 203301 w 1383038"/>
                  <a:gd name="connsiteY7" fmla="*/ 684308 h 809502"/>
                  <a:gd name="connsiteX8" fmla="*/ 16786 w 1383038"/>
                  <a:gd name="connsiteY8" fmla="*/ 485196 h 809502"/>
                  <a:gd name="connsiteX9" fmla="*/ 0 w 1383038"/>
                  <a:gd name="connsiteY9" fmla="*/ 485799 h 809502"/>
                  <a:gd name="connsiteX10" fmla="*/ 191565 w 1383038"/>
                  <a:gd name="connsiteY10" fmla="*/ 691137 h 809502"/>
                  <a:gd name="connsiteX11" fmla="*/ 1180235 w 1383038"/>
                  <a:gd name="connsiteY11" fmla="*/ 691137 h 809502"/>
                  <a:gd name="connsiteX12" fmla="*/ 1176936 w 1383038"/>
                  <a:gd name="connsiteY12" fmla="*/ 118508 h 809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3038" h="809502">
                    <a:moveTo>
                      <a:pt x="1176936" y="118365"/>
                    </a:moveTo>
                    <a:cubicBezTo>
                      <a:pt x="903477" y="-39455"/>
                      <a:pt x="460088" y="-39455"/>
                      <a:pt x="188408" y="118365"/>
                    </a:cubicBezTo>
                    <a:cubicBezTo>
                      <a:pt x="181120" y="122612"/>
                      <a:pt x="174061" y="126973"/>
                      <a:pt x="167146" y="131249"/>
                    </a:cubicBezTo>
                    <a:lnTo>
                      <a:pt x="181034" y="136787"/>
                    </a:lnTo>
                    <a:cubicBezTo>
                      <a:pt x="187232" y="132856"/>
                      <a:pt x="193631" y="129011"/>
                      <a:pt x="200231" y="125309"/>
                    </a:cubicBezTo>
                    <a:cubicBezTo>
                      <a:pt x="465368" y="-28752"/>
                      <a:pt x="898311" y="-28781"/>
                      <a:pt x="1165200" y="125309"/>
                    </a:cubicBezTo>
                    <a:cubicBezTo>
                      <a:pt x="1432088" y="279399"/>
                      <a:pt x="1433580" y="530218"/>
                      <a:pt x="1168414" y="684308"/>
                    </a:cubicBezTo>
                    <a:cubicBezTo>
                      <a:pt x="903247" y="838398"/>
                      <a:pt x="470246" y="838455"/>
                      <a:pt x="203301" y="684308"/>
                    </a:cubicBezTo>
                    <a:cubicBezTo>
                      <a:pt x="105366" y="627779"/>
                      <a:pt x="43157" y="558224"/>
                      <a:pt x="16786" y="485196"/>
                    </a:cubicBezTo>
                    <a:lnTo>
                      <a:pt x="0" y="485799"/>
                    </a:lnTo>
                    <a:cubicBezTo>
                      <a:pt x="26772" y="561151"/>
                      <a:pt x="90674" y="632887"/>
                      <a:pt x="191565" y="691137"/>
                    </a:cubicBezTo>
                    <a:cubicBezTo>
                      <a:pt x="465052" y="848957"/>
                      <a:pt x="908527" y="848957"/>
                      <a:pt x="1180235" y="691137"/>
                    </a:cubicBezTo>
                    <a:cubicBezTo>
                      <a:pt x="1451945" y="533317"/>
                      <a:pt x="1450424" y="276386"/>
                      <a:pt x="1176936" y="11850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83" name="Freeform: Shape 4482">
                <a:extLst>
                  <a:ext uri="{FF2B5EF4-FFF2-40B4-BE49-F238E27FC236}">
                    <a16:creationId xmlns:a16="http://schemas.microsoft.com/office/drawing/2014/main" id="{2CB567F5-AE52-439E-8F24-AA69C77757AD}"/>
                  </a:ext>
                </a:extLst>
              </p:cNvPr>
              <p:cNvSpPr/>
              <p:nvPr/>
            </p:nvSpPr>
            <p:spPr>
              <a:xfrm>
                <a:off x="7726625" y="3350922"/>
                <a:ext cx="1663776" cy="971447"/>
              </a:xfrm>
              <a:custGeom>
                <a:avLst/>
                <a:gdLst>
                  <a:gd name="connsiteX0" fmla="*/ 1416421 w 1663776"/>
                  <a:gd name="connsiteY0" fmla="*/ 142038 h 971447"/>
                  <a:gd name="connsiteX1" fmla="*/ 229815 w 1663776"/>
                  <a:gd name="connsiteY1" fmla="*/ 142038 h 971447"/>
                  <a:gd name="connsiteX2" fmla="*/ 191278 w 1663776"/>
                  <a:gd name="connsiteY2" fmla="*/ 165969 h 971447"/>
                  <a:gd name="connsiteX3" fmla="*/ 228265 w 1663776"/>
                  <a:gd name="connsiteY3" fmla="*/ 180632 h 971447"/>
                  <a:gd name="connsiteX4" fmla="*/ 261322 w 1663776"/>
                  <a:gd name="connsiteY4" fmla="*/ 160230 h 971447"/>
                  <a:gd name="connsiteX5" fmla="*/ 1385115 w 1663776"/>
                  <a:gd name="connsiteY5" fmla="*/ 160230 h 971447"/>
                  <a:gd name="connsiteX6" fmla="*/ 1388845 w 1663776"/>
                  <a:gd name="connsiteY6" fmla="*/ 811224 h 971447"/>
                  <a:gd name="connsiteX7" fmla="*/ 264937 w 1663776"/>
                  <a:gd name="connsiteY7" fmla="*/ 811224 h 971447"/>
                  <a:gd name="connsiteX8" fmla="*/ 44649 w 1663776"/>
                  <a:gd name="connsiteY8" fmla="*/ 570190 h 971447"/>
                  <a:gd name="connsiteX9" fmla="*/ 0 w 1663776"/>
                  <a:gd name="connsiteY9" fmla="*/ 571825 h 971447"/>
                  <a:gd name="connsiteX10" fmla="*/ 233602 w 1663776"/>
                  <a:gd name="connsiteY10" fmla="*/ 829302 h 971447"/>
                  <a:gd name="connsiteX11" fmla="*/ 1420381 w 1663776"/>
                  <a:gd name="connsiteY11" fmla="*/ 829302 h 971447"/>
                  <a:gd name="connsiteX12" fmla="*/ 1416421 w 1663776"/>
                  <a:gd name="connsiteY12" fmla="*/ 141923 h 971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63776" h="971447">
                    <a:moveTo>
                      <a:pt x="1416421" y="142038"/>
                    </a:moveTo>
                    <a:cubicBezTo>
                      <a:pt x="1088241" y="-47346"/>
                      <a:pt x="555871" y="-47346"/>
                      <a:pt x="229815" y="142038"/>
                    </a:cubicBezTo>
                    <a:cubicBezTo>
                      <a:pt x="216424" y="149824"/>
                      <a:pt x="203578" y="157801"/>
                      <a:pt x="191278" y="165969"/>
                    </a:cubicBezTo>
                    <a:lnTo>
                      <a:pt x="228265" y="180632"/>
                    </a:lnTo>
                    <a:cubicBezTo>
                      <a:pt x="238863" y="173688"/>
                      <a:pt x="249882" y="166887"/>
                      <a:pt x="261322" y="160230"/>
                    </a:cubicBezTo>
                    <a:cubicBezTo>
                      <a:pt x="570132" y="-19226"/>
                      <a:pt x="1074324" y="-19226"/>
                      <a:pt x="1385115" y="160230"/>
                    </a:cubicBezTo>
                    <a:cubicBezTo>
                      <a:pt x="1695906" y="339686"/>
                      <a:pt x="1697656" y="631768"/>
                      <a:pt x="1388845" y="811224"/>
                    </a:cubicBezTo>
                    <a:cubicBezTo>
                      <a:pt x="1080034" y="990680"/>
                      <a:pt x="575814" y="990708"/>
                      <a:pt x="264937" y="811224"/>
                    </a:cubicBezTo>
                    <a:cubicBezTo>
                      <a:pt x="146830" y="743046"/>
                      <a:pt x="73430" y="658626"/>
                      <a:pt x="44649" y="570190"/>
                    </a:cubicBezTo>
                    <a:lnTo>
                      <a:pt x="0" y="571825"/>
                    </a:lnTo>
                    <a:cubicBezTo>
                      <a:pt x="29699" y="666201"/>
                      <a:pt x="107547" y="756532"/>
                      <a:pt x="233602" y="829302"/>
                    </a:cubicBezTo>
                    <a:cubicBezTo>
                      <a:pt x="561868" y="1018829"/>
                      <a:pt x="1094267" y="1018829"/>
                      <a:pt x="1420381" y="829302"/>
                    </a:cubicBezTo>
                    <a:cubicBezTo>
                      <a:pt x="1746494" y="639774"/>
                      <a:pt x="1744629" y="331451"/>
                      <a:pt x="1416421" y="1419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84" name="Freeform: Shape 4483">
                <a:extLst>
                  <a:ext uri="{FF2B5EF4-FFF2-40B4-BE49-F238E27FC236}">
                    <a16:creationId xmlns:a16="http://schemas.microsoft.com/office/drawing/2014/main" id="{3E0E865A-BA78-451F-8234-B7FB8692C624}"/>
                  </a:ext>
                </a:extLst>
              </p:cNvPr>
              <p:cNvSpPr/>
              <p:nvPr/>
            </p:nvSpPr>
            <p:spPr>
              <a:xfrm>
                <a:off x="7426500" y="3184916"/>
                <a:ext cx="2250281" cy="1298665"/>
              </a:xfrm>
              <a:custGeom>
                <a:avLst/>
                <a:gdLst>
                  <a:gd name="connsiteX0" fmla="*/ 1918556 w 2250281"/>
                  <a:gd name="connsiteY0" fmla="*/ 190654 h 1298665"/>
                  <a:gd name="connsiteX1" fmla="*/ 326611 w 2250281"/>
                  <a:gd name="connsiteY1" fmla="*/ 190654 h 1298665"/>
                  <a:gd name="connsiteX2" fmla="*/ 331747 w 2250281"/>
                  <a:gd name="connsiteY2" fmla="*/ 1112782 h 1298665"/>
                  <a:gd name="connsiteX3" fmla="*/ 992066 w 2250281"/>
                  <a:gd name="connsiteY3" fmla="*/ 1298666 h 1298665"/>
                  <a:gd name="connsiteX4" fmla="*/ 989742 w 2250281"/>
                  <a:gd name="connsiteY4" fmla="*/ 1243429 h 1298665"/>
                  <a:gd name="connsiteX5" fmla="*/ 398290 w 2250281"/>
                  <a:gd name="connsiteY5" fmla="*/ 1074131 h 1298665"/>
                  <a:gd name="connsiteX6" fmla="*/ 393584 w 2250281"/>
                  <a:gd name="connsiteY6" fmla="*/ 229305 h 1298665"/>
                  <a:gd name="connsiteX7" fmla="*/ 1852014 w 2250281"/>
                  <a:gd name="connsiteY7" fmla="*/ 229305 h 1298665"/>
                  <a:gd name="connsiteX8" fmla="*/ 2130351 w 2250281"/>
                  <a:gd name="connsiteY8" fmla="*/ 786382 h 1298665"/>
                  <a:gd name="connsiteX9" fmla="*/ 2219792 w 2250281"/>
                  <a:gd name="connsiteY9" fmla="*/ 805090 h 1298665"/>
                  <a:gd name="connsiteX10" fmla="*/ 1918499 w 2250281"/>
                  <a:gd name="connsiteY10" fmla="*/ 190625 h 1298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50281" h="1298665">
                    <a:moveTo>
                      <a:pt x="1918556" y="190654"/>
                    </a:moveTo>
                    <a:cubicBezTo>
                      <a:pt x="1478239" y="-63551"/>
                      <a:pt x="764088" y="-63551"/>
                      <a:pt x="326611" y="190654"/>
                    </a:cubicBezTo>
                    <a:cubicBezTo>
                      <a:pt x="-110866" y="444859"/>
                      <a:pt x="-108571" y="858577"/>
                      <a:pt x="331747" y="1112782"/>
                    </a:cubicBezTo>
                    <a:cubicBezTo>
                      <a:pt x="517057" y="1219784"/>
                      <a:pt x="750831" y="1281764"/>
                      <a:pt x="992066" y="1298666"/>
                    </a:cubicBezTo>
                    <a:lnTo>
                      <a:pt x="989742" y="1243429"/>
                    </a:lnTo>
                    <a:cubicBezTo>
                      <a:pt x="773529" y="1226585"/>
                      <a:pt x="564632" y="1170171"/>
                      <a:pt x="398290" y="1074131"/>
                    </a:cubicBezTo>
                    <a:cubicBezTo>
                      <a:pt x="-5099" y="841246"/>
                      <a:pt x="-7222" y="462248"/>
                      <a:pt x="393584" y="229305"/>
                    </a:cubicBezTo>
                    <a:cubicBezTo>
                      <a:pt x="794390" y="-3637"/>
                      <a:pt x="1448654" y="-3580"/>
                      <a:pt x="1852014" y="229305"/>
                    </a:cubicBezTo>
                    <a:cubicBezTo>
                      <a:pt x="2113364" y="380181"/>
                      <a:pt x="2206334" y="592349"/>
                      <a:pt x="2130351" y="786382"/>
                    </a:cubicBezTo>
                    <a:lnTo>
                      <a:pt x="2219792" y="805090"/>
                    </a:lnTo>
                    <a:cubicBezTo>
                      <a:pt x="2307224" y="591574"/>
                      <a:pt x="2206563" y="356996"/>
                      <a:pt x="1918499" y="1906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85" name="Freeform: Shape 4484">
                <a:extLst>
                  <a:ext uri="{FF2B5EF4-FFF2-40B4-BE49-F238E27FC236}">
                    <a16:creationId xmlns:a16="http://schemas.microsoft.com/office/drawing/2014/main" id="{E2DA0A29-934E-4E88-A18C-099AFF841908}"/>
                  </a:ext>
                </a:extLst>
              </p:cNvPr>
              <p:cNvSpPr/>
              <p:nvPr/>
            </p:nvSpPr>
            <p:spPr>
              <a:xfrm>
                <a:off x="7300993" y="3112068"/>
                <a:ext cx="2501373" cy="1449046"/>
              </a:xfrm>
              <a:custGeom>
                <a:avLst/>
                <a:gdLst>
                  <a:gd name="connsiteX0" fmla="*/ 384858 w 2501373"/>
                  <a:gd name="connsiteY0" fmla="*/ 1227783 h 1449046"/>
                  <a:gd name="connsiteX1" fmla="*/ 379119 w 2501373"/>
                  <a:gd name="connsiteY1" fmla="*/ 221436 h 1449046"/>
                  <a:gd name="connsiteX2" fmla="*/ 2116488 w 2501373"/>
                  <a:gd name="connsiteY2" fmla="*/ 221436 h 1449046"/>
                  <a:gd name="connsiteX3" fmla="*/ 2122227 w 2501373"/>
                  <a:gd name="connsiteY3" fmla="*/ 1227754 h 1449046"/>
                  <a:gd name="connsiteX4" fmla="*/ 384915 w 2501373"/>
                  <a:gd name="connsiteY4" fmla="*/ 1227754 h 1449046"/>
                  <a:gd name="connsiteX5" fmla="*/ 2132184 w 2501373"/>
                  <a:gd name="connsiteY5" fmla="*/ 212340 h 1449046"/>
                  <a:gd name="connsiteX6" fmla="*/ 1246612 w 2501373"/>
                  <a:gd name="connsiteY6" fmla="*/ 0 h 1449046"/>
                  <a:gd name="connsiteX7" fmla="*/ 363423 w 2501373"/>
                  <a:gd name="connsiteY7" fmla="*/ 212340 h 1449046"/>
                  <a:gd name="connsiteX8" fmla="*/ 6 w 2501373"/>
                  <a:gd name="connsiteY8" fmla="*/ 724595 h 1449046"/>
                  <a:gd name="connsiteX9" fmla="*/ 369190 w 2501373"/>
                  <a:gd name="connsiteY9" fmla="*/ 1236879 h 1449046"/>
                  <a:gd name="connsiteX10" fmla="*/ 1254790 w 2501373"/>
                  <a:gd name="connsiteY10" fmla="*/ 1449047 h 1449046"/>
                  <a:gd name="connsiteX11" fmla="*/ 2137923 w 2501373"/>
                  <a:gd name="connsiteY11" fmla="*/ 1236879 h 1449046"/>
                  <a:gd name="connsiteX12" fmla="*/ 2501368 w 2501373"/>
                  <a:gd name="connsiteY12" fmla="*/ 724595 h 1449046"/>
                  <a:gd name="connsiteX13" fmla="*/ 2132155 w 2501373"/>
                  <a:gd name="connsiteY13" fmla="*/ 212340 h 1449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01373" h="1449046">
                    <a:moveTo>
                      <a:pt x="384858" y="1227783"/>
                    </a:moveTo>
                    <a:cubicBezTo>
                      <a:pt x="-95690" y="950335"/>
                      <a:pt x="-98273" y="498941"/>
                      <a:pt x="379119" y="221436"/>
                    </a:cubicBezTo>
                    <a:cubicBezTo>
                      <a:pt x="856510" y="-56069"/>
                      <a:pt x="1635940" y="-56012"/>
                      <a:pt x="2116488" y="221436"/>
                    </a:cubicBezTo>
                    <a:cubicBezTo>
                      <a:pt x="2597036" y="498884"/>
                      <a:pt x="2599561" y="950278"/>
                      <a:pt x="2122227" y="1227754"/>
                    </a:cubicBezTo>
                    <a:cubicBezTo>
                      <a:pt x="1644893" y="1505230"/>
                      <a:pt x="865405" y="1505230"/>
                      <a:pt x="384915" y="1227754"/>
                    </a:cubicBezTo>
                    <a:close/>
                    <a:moveTo>
                      <a:pt x="2132184" y="212340"/>
                    </a:moveTo>
                    <a:cubicBezTo>
                      <a:pt x="1895195" y="75495"/>
                      <a:pt x="1580703" y="0"/>
                      <a:pt x="1246612" y="0"/>
                    </a:cubicBezTo>
                    <a:cubicBezTo>
                      <a:pt x="912522" y="0"/>
                      <a:pt x="598890" y="75380"/>
                      <a:pt x="363423" y="212340"/>
                    </a:cubicBezTo>
                    <a:cubicBezTo>
                      <a:pt x="127955" y="349299"/>
                      <a:pt x="-998" y="531108"/>
                      <a:pt x="6" y="724595"/>
                    </a:cubicBezTo>
                    <a:cubicBezTo>
                      <a:pt x="1010" y="918082"/>
                      <a:pt x="132173" y="1100063"/>
                      <a:pt x="369190" y="1236879"/>
                    </a:cubicBezTo>
                    <a:cubicBezTo>
                      <a:pt x="606207" y="1373695"/>
                      <a:pt x="920729" y="1449047"/>
                      <a:pt x="1254790" y="1449047"/>
                    </a:cubicBezTo>
                    <a:cubicBezTo>
                      <a:pt x="1588852" y="1449047"/>
                      <a:pt x="1902628" y="1373695"/>
                      <a:pt x="2137923" y="1236879"/>
                    </a:cubicBezTo>
                    <a:cubicBezTo>
                      <a:pt x="2373218" y="1100063"/>
                      <a:pt x="2502344" y="918082"/>
                      <a:pt x="2501368" y="724595"/>
                    </a:cubicBezTo>
                    <a:cubicBezTo>
                      <a:pt x="2500393" y="531108"/>
                      <a:pt x="2369144" y="349184"/>
                      <a:pt x="2132155" y="2123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86" name="Freeform: Shape 4485">
                <a:extLst>
                  <a:ext uri="{FF2B5EF4-FFF2-40B4-BE49-F238E27FC236}">
                    <a16:creationId xmlns:a16="http://schemas.microsoft.com/office/drawing/2014/main" id="{E7CFA79B-0DCC-40E2-AF88-0A5992D01DF5}"/>
                  </a:ext>
                </a:extLst>
              </p:cNvPr>
              <p:cNvSpPr/>
              <p:nvPr/>
            </p:nvSpPr>
            <p:spPr>
              <a:xfrm>
                <a:off x="6862106" y="2857920"/>
                <a:ext cx="3379291" cy="1957485"/>
              </a:xfrm>
              <a:custGeom>
                <a:avLst/>
                <a:gdLst>
                  <a:gd name="connsiteX0" fmla="*/ 3282295 w 3379291"/>
                  <a:gd name="connsiteY0" fmla="*/ 653289 h 1957485"/>
                  <a:gd name="connsiteX1" fmla="*/ 3244016 w 3379291"/>
                  <a:gd name="connsiteY1" fmla="*/ 659889 h 1957485"/>
                  <a:gd name="connsiteX2" fmla="*/ 3072307 w 3379291"/>
                  <a:gd name="connsiteY2" fmla="*/ 1503968 h 1957485"/>
                  <a:gd name="connsiteX3" fmla="*/ 3104302 w 3379291"/>
                  <a:gd name="connsiteY3" fmla="*/ 1517168 h 1957485"/>
                  <a:gd name="connsiteX4" fmla="*/ 3379282 w 3379291"/>
                  <a:gd name="connsiteY4" fmla="*/ 978743 h 1957485"/>
                  <a:gd name="connsiteX5" fmla="*/ 3282295 w 3379291"/>
                  <a:gd name="connsiteY5" fmla="*/ 653289 h 1957485"/>
                  <a:gd name="connsiteX6" fmla="*/ 2820714 w 3379291"/>
                  <a:gd name="connsiteY6" fmla="*/ 253660 h 1957485"/>
                  <a:gd name="connsiteX7" fmla="*/ 1684208 w 3379291"/>
                  <a:gd name="connsiteY7" fmla="*/ 0 h 1957485"/>
                  <a:gd name="connsiteX8" fmla="*/ 491002 w 3379291"/>
                  <a:gd name="connsiteY8" fmla="*/ 286630 h 1957485"/>
                  <a:gd name="connsiteX9" fmla="*/ 9 w 3379291"/>
                  <a:gd name="connsiteY9" fmla="*/ 978743 h 1957485"/>
                  <a:gd name="connsiteX10" fmla="*/ 498779 w 3379291"/>
                  <a:gd name="connsiteY10" fmla="*/ 1670827 h 1957485"/>
                  <a:gd name="connsiteX11" fmla="*/ 1695342 w 3379291"/>
                  <a:gd name="connsiteY11" fmla="*/ 1957486 h 1957485"/>
                  <a:gd name="connsiteX12" fmla="*/ 2459621 w 3379291"/>
                  <a:gd name="connsiteY12" fmla="*/ 1852005 h 1957485"/>
                  <a:gd name="connsiteX13" fmla="*/ 2440138 w 3379291"/>
                  <a:gd name="connsiteY13" fmla="*/ 1831918 h 1957485"/>
                  <a:gd name="connsiteX14" fmla="*/ 526211 w 3379291"/>
                  <a:gd name="connsiteY14" fmla="*/ 1654844 h 1957485"/>
                  <a:gd name="connsiteX15" fmla="*/ 518635 w 3379291"/>
                  <a:gd name="connsiteY15" fmla="*/ 302498 h 1957485"/>
                  <a:gd name="connsiteX16" fmla="*/ 2793281 w 3379291"/>
                  <a:gd name="connsiteY16" fmla="*/ 269557 h 1957485"/>
                  <a:gd name="connsiteX17" fmla="*/ 2820742 w 3379291"/>
                  <a:gd name="connsiteY17" fmla="*/ 253603 h 1957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379291" h="1957485">
                    <a:moveTo>
                      <a:pt x="3282295" y="653289"/>
                    </a:moveTo>
                    <a:lnTo>
                      <a:pt x="3244016" y="659889"/>
                    </a:lnTo>
                    <a:cubicBezTo>
                      <a:pt x="3414346" y="937566"/>
                      <a:pt x="3357302" y="1251685"/>
                      <a:pt x="3072307" y="1503968"/>
                    </a:cubicBezTo>
                    <a:lnTo>
                      <a:pt x="3104302" y="1517168"/>
                    </a:lnTo>
                    <a:cubicBezTo>
                      <a:pt x="3284332" y="1358745"/>
                      <a:pt x="3380430" y="1173091"/>
                      <a:pt x="3379282" y="978743"/>
                    </a:cubicBezTo>
                    <a:cubicBezTo>
                      <a:pt x="3378650" y="866145"/>
                      <a:pt x="3345423" y="756475"/>
                      <a:pt x="3282295" y="653289"/>
                    </a:cubicBezTo>
                    <a:close/>
                    <a:moveTo>
                      <a:pt x="2820714" y="253660"/>
                    </a:moveTo>
                    <a:cubicBezTo>
                      <a:pt x="2508402" y="89699"/>
                      <a:pt x="2107912" y="0"/>
                      <a:pt x="1684208" y="0"/>
                    </a:cubicBezTo>
                    <a:cubicBezTo>
                      <a:pt x="1232900" y="0"/>
                      <a:pt x="809024" y="101780"/>
                      <a:pt x="491002" y="286630"/>
                    </a:cubicBezTo>
                    <a:cubicBezTo>
                      <a:pt x="172980" y="471481"/>
                      <a:pt x="-1483" y="717335"/>
                      <a:pt x="9" y="978743"/>
                    </a:cubicBezTo>
                    <a:cubicBezTo>
                      <a:pt x="1502" y="1240150"/>
                      <a:pt x="178604" y="1485977"/>
                      <a:pt x="498779" y="1670827"/>
                    </a:cubicBezTo>
                    <a:cubicBezTo>
                      <a:pt x="818952" y="1855678"/>
                      <a:pt x="1243919" y="1957514"/>
                      <a:pt x="1695342" y="1957486"/>
                    </a:cubicBezTo>
                    <a:cubicBezTo>
                      <a:pt x="1965616" y="1957486"/>
                      <a:pt x="2225904" y="1921015"/>
                      <a:pt x="2459621" y="1852005"/>
                    </a:cubicBezTo>
                    <a:lnTo>
                      <a:pt x="2440138" y="1831918"/>
                    </a:lnTo>
                    <a:cubicBezTo>
                      <a:pt x="1821856" y="2013210"/>
                      <a:pt x="1044693" y="1954157"/>
                      <a:pt x="526211" y="1654844"/>
                    </a:cubicBezTo>
                    <a:cubicBezTo>
                      <a:pt x="-119417" y="1282016"/>
                      <a:pt x="-122976" y="675355"/>
                      <a:pt x="518635" y="302498"/>
                    </a:cubicBezTo>
                    <a:cubicBezTo>
                      <a:pt x="1140704" y="-59053"/>
                      <a:pt x="2144268" y="-70015"/>
                      <a:pt x="2793281" y="269557"/>
                    </a:cubicBezTo>
                    <a:lnTo>
                      <a:pt x="2820742" y="253603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87" name="Freeform: Shape 4486">
                <a:extLst>
                  <a:ext uri="{FF2B5EF4-FFF2-40B4-BE49-F238E27FC236}">
                    <a16:creationId xmlns:a16="http://schemas.microsoft.com/office/drawing/2014/main" id="{DBAA0D10-265E-42FE-8976-68102A87A227}"/>
                  </a:ext>
                </a:extLst>
              </p:cNvPr>
              <p:cNvSpPr/>
              <p:nvPr/>
            </p:nvSpPr>
            <p:spPr>
              <a:xfrm>
                <a:off x="6612486" y="2713357"/>
                <a:ext cx="3878440" cy="2246699"/>
              </a:xfrm>
              <a:custGeom>
                <a:avLst/>
                <a:gdLst>
                  <a:gd name="connsiteX0" fmla="*/ 3305945 w 3878440"/>
                  <a:gd name="connsiteY0" fmla="*/ 329012 h 2246699"/>
                  <a:gd name="connsiteX1" fmla="*/ 2663043 w 3878440"/>
                  <a:gd name="connsiteY1" fmla="*/ 82239 h 2246699"/>
                  <a:gd name="connsiteX2" fmla="*/ 1932882 w 3878440"/>
                  <a:gd name="connsiteY2" fmla="*/ 0 h 2246699"/>
                  <a:gd name="connsiteX3" fmla="*/ 1203638 w 3878440"/>
                  <a:gd name="connsiteY3" fmla="*/ 82239 h 2246699"/>
                  <a:gd name="connsiteX4" fmla="*/ 563519 w 3878440"/>
                  <a:gd name="connsiteY4" fmla="*/ 329012 h 2246699"/>
                  <a:gd name="connsiteX5" fmla="*/ 139614 w 3878440"/>
                  <a:gd name="connsiteY5" fmla="*/ 700607 h 2246699"/>
                  <a:gd name="connsiteX6" fmla="*/ 16 w 3878440"/>
                  <a:gd name="connsiteY6" fmla="*/ 1123278 h 2246699"/>
                  <a:gd name="connsiteX7" fmla="*/ 144378 w 3878440"/>
                  <a:gd name="connsiteY7" fmla="*/ 1545948 h 2246699"/>
                  <a:gd name="connsiteX8" fmla="*/ 163374 w 3878440"/>
                  <a:gd name="connsiteY8" fmla="*/ 1572003 h 2246699"/>
                  <a:gd name="connsiteX9" fmla="*/ 200878 w 3878440"/>
                  <a:gd name="connsiteY9" fmla="*/ 1565001 h 2246699"/>
                  <a:gd name="connsiteX10" fmla="*/ 591124 w 3878440"/>
                  <a:gd name="connsiteY10" fmla="*/ 345081 h 2246699"/>
                  <a:gd name="connsiteX11" fmla="*/ 3278570 w 3878440"/>
                  <a:gd name="connsiteY11" fmla="*/ 345081 h 2246699"/>
                  <a:gd name="connsiteX12" fmla="*/ 3287379 w 3878440"/>
                  <a:gd name="connsiteY12" fmla="*/ 1901790 h 2246699"/>
                  <a:gd name="connsiteX13" fmla="*/ 1590067 w 3878440"/>
                  <a:gd name="connsiteY13" fmla="*/ 2204431 h 2246699"/>
                  <a:gd name="connsiteX14" fmla="*/ 1580570 w 3878440"/>
                  <a:gd name="connsiteY14" fmla="*/ 2226870 h 2246699"/>
                  <a:gd name="connsiteX15" fmla="*/ 1945564 w 3878440"/>
                  <a:gd name="connsiteY15" fmla="*/ 2246698 h 2246699"/>
                  <a:gd name="connsiteX16" fmla="*/ 2674836 w 3878440"/>
                  <a:gd name="connsiteY16" fmla="*/ 2164460 h 2246699"/>
                  <a:gd name="connsiteX17" fmla="*/ 3314955 w 3878440"/>
                  <a:gd name="connsiteY17" fmla="*/ 1917686 h 2246699"/>
                  <a:gd name="connsiteX18" fmla="*/ 3738860 w 3878440"/>
                  <a:gd name="connsiteY18" fmla="*/ 1546121 h 2246699"/>
                  <a:gd name="connsiteX19" fmla="*/ 3878430 w 3878440"/>
                  <a:gd name="connsiteY19" fmla="*/ 1123450 h 2246699"/>
                  <a:gd name="connsiteX20" fmla="*/ 3734068 w 3878440"/>
                  <a:gd name="connsiteY20" fmla="*/ 700750 h 2246699"/>
                  <a:gd name="connsiteX21" fmla="*/ 3305974 w 3878440"/>
                  <a:gd name="connsiteY21" fmla="*/ 329156 h 224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878440" h="2246699">
                    <a:moveTo>
                      <a:pt x="3305945" y="329012"/>
                    </a:moveTo>
                    <a:cubicBezTo>
                      <a:pt x="3120291" y="221809"/>
                      <a:pt x="2903905" y="138796"/>
                      <a:pt x="2663043" y="82239"/>
                    </a:cubicBezTo>
                    <a:cubicBezTo>
                      <a:pt x="2430445" y="27719"/>
                      <a:pt x="2184762" y="0"/>
                      <a:pt x="1932882" y="0"/>
                    </a:cubicBezTo>
                    <a:cubicBezTo>
                      <a:pt x="1681001" y="0"/>
                      <a:pt x="1435662" y="27662"/>
                      <a:pt x="1203638" y="82239"/>
                    </a:cubicBezTo>
                    <a:cubicBezTo>
                      <a:pt x="963407" y="138767"/>
                      <a:pt x="747968" y="221780"/>
                      <a:pt x="563519" y="329012"/>
                    </a:cubicBezTo>
                    <a:cubicBezTo>
                      <a:pt x="379071" y="436244"/>
                      <a:pt x="236401" y="561266"/>
                      <a:pt x="139614" y="700607"/>
                    </a:cubicBezTo>
                    <a:cubicBezTo>
                      <a:pt x="46128" y="835184"/>
                      <a:pt x="-989" y="977394"/>
                      <a:pt x="16" y="1123278"/>
                    </a:cubicBezTo>
                    <a:cubicBezTo>
                      <a:pt x="1020" y="1269161"/>
                      <a:pt x="49370" y="1411428"/>
                      <a:pt x="144378" y="1545948"/>
                    </a:cubicBezTo>
                    <a:cubicBezTo>
                      <a:pt x="150538" y="1554710"/>
                      <a:pt x="156870" y="1563394"/>
                      <a:pt x="163374" y="1572003"/>
                    </a:cubicBezTo>
                    <a:lnTo>
                      <a:pt x="200878" y="1565001"/>
                    </a:lnTo>
                    <a:cubicBezTo>
                      <a:pt x="-105092" y="1161987"/>
                      <a:pt x="24521" y="674351"/>
                      <a:pt x="591124" y="345081"/>
                    </a:cubicBezTo>
                    <a:cubicBezTo>
                      <a:pt x="1329607" y="-84075"/>
                      <a:pt x="2535238" y="-84075"/>
                      <a:pt x="3278570" y="345081"/>
                    </a:cubicBezTo>
                    <a:cubicBezTo>
                      <a:pt x="4021903" y="774237"/>
                      <a:pt x="4025863" y="1472605"/>
                      <a:pt x="3287379" y="1901790"/>
                    </a:cubicBezTo>
                    <a:cubicBezTo>
                      <a:pt x="2827836" y="2168821"/>
                      <a:pt x="2187431" y="2269769"/>
                      <a:pt x="1590067" y="2204431"/>
                    </a:cubicBezTo>
                    <a:lnTo>
                      <a:pt x="1580570" y="2226870"/>
                    </a:lnTo>
                    <a:cubicBezTo>
                      <a:pt x="1701778" y="2240172"/>
                      <a:pt x="1823628" y="2246792"/>
                      <a:pt x="1945564" y="2246698"/>
                    </a:cubicBezTo>
                    <a:cubicBezTo>
                      <a:pt x="2197388" y="2246698"/>
                      <a:pt x="2442755" y="2219037"/>
                      <a:pt x="2674836" y="2164460"/>
                    </a:cubicBezTo>
                    <a:cubicBezTo>
                      <a:pt x="2915096" y="2107931"/>
                      <a:pt x="3130420" y="2024947"/>
                      <a:pt x="3314955" y="1917686"/>
                    </a:cubicBezTo>
                    <a:cubicBezTo>
                      <a:pt x="3499490" y="1810426"/>
                      <a:pt x="3642073" y="1685461"/>
                      <a:pt x="3738860" y="1546121"/>
                    </a:cubicBezTo>
                    <a:cubicBezTo>
                      <a:pt x="3832289" y="1411543"/>
                      <a:pt x="3879233" y="1269333"/>
                      <a:pt x="3878430" y="1123450"/>
                    </a:cubicBezTo>
                    <a:cubicBezTo>
                      <a:pt x="3877627" y="977566"/>
                      <a:pt x="3829046" y="835356"/>
                      <a:pt x="3734068" y="700750"/>
                    </a:cubicBezTo>
                    <a:cubicBezTo>
                      <a:pt x="3635731" y="561467"/>
                      <a:pt x="3491714" y="436387"/>
                      <a:pt x="3305974" y="3291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88" name="Freeform: Shape 4487">
                <a:extLst>
                  <a:ext uri="{FF2B5EF4-FFF2-40B4-BE49-F238E27FC236}">
                    <a16:creationId xmlns:a16="http://schemas.microsoft.com/office/drawing/2014/main" id="{56C86615-E967-4497-99F1-D615295A8FFB}"/>
                  </a:ext>
                </a:extLst>
              </p:cNvPr>
              <p:cNvSpPr/>
              <p:nvPr/>
            </p:nvSpPr>
            <p:spPr>
              <a:xfrm>
                <a:off x="6435618" y="2627044"/>
                <a:ext cx="4232124" cy="2435249"/>
              </a:xfrm>
              <a:custGeom>
                <a:avLst/>
                <a:gdLst>
                  <a:gd name="connsiteX0" fmla="*/ 3607433 w 4232124"/>
                  <a:gd name="connsiteY0" fmla="*/ 342843 h 2435249"/>
                  <a:gd name="connsiteX1" fmla="*/ 2905909 w 4232124"/>
                  <a:gd name="connsiteY1" fmla="*/ 73630 h 2435249"/>
                  <a:gd name="connsiteX2" fmla="*/ 2453166 w 4232124"/>
                  <a:gd name="connsiteY2" fmla="*/ 0 h 2435249"/>
                  <a:gd name="connsiteX3" fmla="*/ 2456035 w 4232124"/>
                  <a:gd name="connsiteY3" fmla="*/ 7375 h 2435249"/>
                  <a:gd name="connsiteX4" fmla="*/ 3599686 w 4232124"/>
                  <a:gd name="connsiteY4" fmla="*/ 347405 h 2435249"/>
                  <a:gd name="connsiteX5" fmla="*/ 3609471 w 4232124"/>
                  <a:gd name="connsiteY5" fmla="*/ 2071719 h 2435249"/>
                  <a:gd name="connsiteX6" fmla="*/ 632525 w 4232124"/>
                  <a:gd name="connsiteY6" fmla="*/ 2071719 h 2435249"/>
                  <a:gd name="connsiteX7" fmla="*/ 622912 w 4232124"/>
                  <a:gd name="connsiteY7" fmla="*/ 347405 h 2435249"/>
                  <a:gd name="connsiteX8" fmla="*/ 937978 w 4232124"/>
                  <a:gd name="connsiteY8" fmla="*/ 196873 h 2435249"/>
                  <a:gd name="connsiteX9" fmla="*/ 935338 w 4232124"/>
                  <a:gd name="connsiteY9" fmla="*/ 189872 h 2435249"/>
                  <a:gd name="connsiteX10" fmla="*/ 614935 w 4232124"/>
                  <a:gd name="connsiteY10" fmla="*/ 342843 h 2435249"/>
                  <a:gd name="connsiteX11" fmla="*/ 152378 w 4232124"/>
                  <a:gd name="connsiteY11" fmla="*/ 748354 h 2435249"/>
                  <a:gd name="connsiteX12" fmla="*/ 11 w 4232124"/>
                  <a:gd name="connsiteY12" fmla="*/ 1209562 h 2435249"/>
                  <a:gd name="connsiteX13" fmla="*/ 157572 w 4232124"/>
                  <a:gd name="connsiteY13" fmla="*/ 1670770 h 2435249"/>
                  <a:gd name="connsiteX14" fmla="*/ 624634 w 4232124"/>
                  <a:gd name="connsiteY14" fmla="*/ 2076224 h 2435249"/>
                  <a:gd name="connsiteX15" fmla="*/ 1326216 w 4232124"/>
                  <a:gd name="connsiteY15" fmla="*/ 2345494 h 2435249"/>
                  <a:gd name="connsiteX16" fmla="*/ 2122977 w 4232124"/>
                  <a:gd name="connsiteY16" fmla="*/ 2435250 h 2435249"/>
                  <a:gd name="connsiteX17" fmla="*/ 2918706 w 4232124"/>
                  <a:gd name="connsiteY17" fmla="*/ 2345494 h 2435249"/>
                  <a:gd name="connsiteX18" fmla="*/ 3617247 w 4232124"/>
                  <a:gd name="connsiteY18" fmla="*/ 2076224 h 2435249"/>
                  <a:gd name="connsiteX19" fmla="*/ 4079774 w 4232124"/>
                  <a:gd name="connsiteY19" fmla="*/ 1670770 h 2435249"/>
                  <a:gd name="connsiteX20" fmla="*/ 4232114 w 4232124"/>
                  <a:gd name="connsiteY20" fmla="*/ 1209533 h 2435249"/>
                  <a:gd name="connsiteX21" fmla="*/ 4074581 w 4232124"/>
                  <a:gd name="connsiteY21" fmla="*/ 748326 h 2435249"/>
                  <a:gd name="connsiteX22" fmla="*/ 3607433 w 4232124"/>
                  <a:gd name="connsiteY22" fmla="*/ 342814 h 2435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232124" h="2435249">
                    <a:moveTo>
                      <a:pt x="3607433" y="342843"/>
                    </a:moveTo>
                    <a:cubicBezTo>
                      <a:pt x="3404821" y="225884"/>
                      <a:pt x="3168779" y="135266"/>
                      <a:pt x="2905909" y="73630"/>
                    </a:cubicBezTo>
                    <a:cubicBezTo>
                      <a:pt x="2756841" y="38836"/>
                      <a:pt x="2605577" y="14236"/>
                      <a:pt x="2453166" y="0"/>
                    </a:cubicBezTo>
                    <a:lnTo>
                      <a:pt x="2456035" y="7375"/>
                    </a:lnTo>
                    <a:cubicBezTo>
                      <a:pt x="2874631" y="47547"/>
                      <a:pt x="3276700" y="160862"/>
                      <a:pt x="3599686" y="347405"/>
                    </a:cubicBezTo>
                    <a:cubicBezTo>
                      <a:pt x="4423220" y="822788"/>
                      <a:pt x="4427467" y="1596336"/>
                      <a:pt x="3609471" y="2071719"/>
                    </a:cubicBezTo>
                    <a:cubicBezTo>
                      <a:pt x="2791474" y="2547102"/>
                      <a:pt x="1455944" y="2547130"/>
                      <a:pt x="632525" y="2071719"/>
                    </a:cubicBezTo>
                    <a:cubicBezTo>
                      <a:pt x="-190894" y="1596307"/>
                      <a:pt x="-195170" y="822817"/>
                      <a:pt x="622912" y="347405"/>
                    </a:cubicBezTo>
                    <a:cubicBezTo>
                      <a:pt x="723890" y="289168"/>
                      <a:pt x="829227" y="238841"/>
                      <a:pt x="937978" y="196873"/>
                    </a:cubicBezTo>
                    <a:lnTo>
                      <a:pt x="935338" y="189872"/>
                    </a:lnTo>
                    <a:cubicBezTo>
                      <a:pt x="824718" y="232444"/>
                      <a:pt x="717591" y="283590"/>
                      <a:pt x="614935" y="342843"/>
                    </a:cubicBezTo>
                    <a:cubicBezTo>
                      <a:pt x="413585" y="459859"/>
                      <a:pt x="257917" y="596273"/>
                      <a:pt x="152378" y="748354"/>
                    </a:cubicBezTo>
                    <a:cubicBezTo>
                      <a:pt x="50369" y="895184"/>
                      <a:pt x="-850" y="1050364"/>
                      <a:pt x="11" y="1209562"/>
                    </a:cubicBezTo>
                    <a:cubicBezTo>
                      <a:pt x="871" y="1368759"/>
                      <a:pt x="53927" y="1523911"/>
                      <a:pt x="157572" y="1670770"/>
                    </a:cubicBezTo>
                    <a:cubicBezTo>
                      <a:pt x="264861" y="1822851"/>
                      <a:pt x="422021" y="1959264"/>
                      <a:pt x="624634" y="2076224"/>
                    </a:cubicBezTo>
                    <a:cubicBezTo>
                      <a:pt x="827246" y="2193183"/>
                      <a:pt x="1063345" y="2283829"/>
                      <a:pt x="1326216" y="2345494"/>
                    </a:cubicBezTo>
                    <a:cubicBezTo>
                      <a:pt x="1580076" y="2405035"/>
                      <a:pt x="1848141" y="2435221"/>
                      <a:pt x="2122977" y="2435250"/>
                    </a:cubicBezTo>
                    <a:cubicBezTo>
                      <a:pt x="2397814" y="2435279"/>
                      <a:pt x="2665506" y="2405035"/>
                      <a:pt x="2918706" y="2345494"/>
                    </a:cubicBezTo>
                    <a:cubicBezTo>
                      <a:pt x="3180860" y="2283829"/>
                      <a:pt x="3415897" y="2193240"/>
                      <a:pt x="3617247" y="2076224"/>
                    </a:cubicBezTo>
                    <a:cubicBezTo>
                      <a:pt x="3818596" y="1959207"/>
                      <a:pt x="3974179" y="1822793"/>
                      <a:pt x="4079774" y="1670770"/>
                    </a:cubicBezTo>
                    <a:cubicBezTo>
                      <a:pt x="4181726" y="1523882"/>
                      <a:pt x="4233004" y="1368702"/>
                      <a:pt x="4232114" y="1209533"/>
                    </a:cubicBezTo>
                    <a:cubicBezTo>
                      <a:pt x="4231224" y="1050364"/>
                      <a:pt x="4178225" y="895155"/>
                      <a:pt x="4074581" y="748326"/>
                    </a:cubicBezTo>
                    <a:cubicBezTo>
                      <a:pt x="3967292" y="596244"/>
                      <a:pt x="3810103" y="459830"/>
                      <a:pt x="3607433" y="3428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608" name="Freeform: Shape 2607">
              <a:extLst>
                <a:ext uri="{FF2B5EF4-FFF2-40B4-BE49-F238E27FC236}">
                  <a16:creationId xmlns:a16="http://schemas.microsoft.com/office/drawing/2014/main" id="{FDCC6602-9FA3-4B72-B380-8BB777BA3B41}"/>
                </a:ext>
              </a:extLst>
            </p:cNvPr>
            <p:cNvSpPr/>
            <p:nvPr/>
          </p:nvSpPr>
          <p:spPr>
            <a:xfrm>
              <a:off x="9845431" y="4146421"/>
              <a:ext cx="598281" cy="346142"/>
            </a:xfrm>
            <a:custGeom>
              <a:avLst/>
              <a:gdLst>
                <a:gd name="connsiteX0" fmla="*/ 598282 w 598281"/>
                <a:gd name="connsiteY0" fmla="*/ 230417 h 346142"/>
                <a:gd name="connsiteX1" fmla="*/ 199169 w 598281"/>
                <a:gd name="connsiteY1" fmla="*/ 0 h 346142"/>
                <a:gd name="connsiteX2" fmla="*/ 0 w 598281"/>
                <a:gd name="connsiteY2" fmla="*/ 115725 h 346142"/>
                <a:gd name="connsiteX3" fmla="*/ 399113 w 598281"/>
                <a:gd name="connsiteY3" fmla="*/ 346143 h 346142"/>
                <a:gd name="connsiteX4" fmla="*/ 598282 w 598281"/>
                <a:gd name="connsiteY4" fmla="*/ 230417 h 346142"/>
                <a:gd name="connsiteX5" fmla="*/ 598282 w 598281"/>
                <a:gd name="connsiteY5" fmla="*/ 230417 h 346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281" h="346142">
                  <a:moveTo>
                    <a:pt x="598282" y="230417"/>
                  </a:moveTo>
                  <a:lnTo>
                    <a:pt x="199169" y="0"/>
                  </a:lnTo>
                  <a:lnTo>
                    <a:pt x="0" y="115725"/>
                  </a:lnTo>
                  <a:lnTo>
                    <a:pt x="399113" y="346143"/>
                  </a:lnTo>
                  <a:lnTo>
                    <a:pt x="598282" y="230417"/>
                  </a:lnTo>
                  <a:lnTo>
                    <a:pt x="598282" y="230417"/>
                  </a:lnTo>
                  <a:close/>
                </a:path>
              </a:pathLst>
            </a:custGeom>
            <a:solidFill>
              <a:srgbClr val="231F20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09" name="Graphic 6">
              <a:extLst>
                <a:ext uri="{FF2B5EF4-FFF2-40B4-BE49-F238E27FC236}">
                  <a16:creationId xmlns:a16="http://schemas.microsoft.com/office/drawing/2014/main" id="{B47D1E37-26CA-4F1D-9747-8BCF6F536E28}"/>
                </a:ext>
              </a:extLst>
            </p:cNvPr>
            <p:cNvGrpSpPr/>
            <p:nvPr/>
          </p:nvGrpSpPr>
          <p:grpSpPr>
            <a:xfrm>
              <a:off x="9850884" y="4105674"/>
              <a:ext cx="547721" cy="370619"/>
              <a:chOff x="9850884" y="4105674"/>
              <a:chExt cx="547721" cy="370619"/>
            </a:xfrm>
          </p:grpSpPr>
          <p:sp>
            <p:nvSpPr>
              <p:cNvPr id="4419" name="Freeform: Shape 4418">
                <a:extLst>
                  <a:ext uri="{FF2B5EF4-FFF2-40B4-BE49-F238E27FC236}">
                    <a16:creationId xmlns:a16="http://schemas.microsoft.com/office/drawing/2014/main" id="{EAD64EA2-4E26-4FAA-A4FB-FBB33B3BDA58}"/>
                  </a:ext>
                </a:extLst>
              </p:cNvPr>
              <p:cNvSpPr/>
              <p:nvPr/>
            </p:nvSpPr>
            <p:spPr>
              <a:xfrm>
                <a:off x="10040842" y="4141399"/>
                <a:ext cx="33458" cy="62956"/>
              </a:xfrm>
              <a:custGeom>
                <a:avLst/>
                <a:gdLst>
                  <a:gd name="connsiteX0" fmla="*/ 0 w 33458"/>
                  <a:gd name="connsiteY0" fmla="*/ 62956 h 62956"/>
                  <a:gd name="connsiteX1" fmla="*/ 172 w 33458"/>
                  <a:gd name="connsiteY1" fmla="*/ 9125 h 62956"/>
                  <a:gd name="connsiteX2" fmla="*/ 33458 w 33458"/>
                  <a:gd name="connsiteY2" fmla="*/ 0 h 62956"/>
                  <a:gd name="connsiteX3" fmla="*/ 33458 w 33458"/>
                  <a:gd name="connsiteY3" fmla="*/ 53803 h 62956"/>
                  <a:gd name="connsiteX4" fmla="*/ 0 w 33458"/>
                  <a:gd name="connsiteY4" fmla="*/ 62956 h 62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458" h="62956">
                    <a:moveTo>
                      <a:pt x="0" y="62956"/>
                    </a:moveTo>
                    <a:lnTo>
                      <a:pt x="172" y="9125"/>
                    </a:lnTo>
                    <a:cubicBezTo>
                      <a:pt x="11821" y="8681"/>
                      <a:pt x="23211" y="5559"/>
                      <a:pt x="33458" y="0"/>
                    </a:cubicBezTo>
                    <a:lnTo>
                      <a:pt x="33458" y="53803"/>
                    </a:lnTo>
                    <a:cubicBezTo>
                      <a:pt x="23154" y="59378"/>
                      <a:pt x="11707" y="62510"/>
                      <a:pt x="0" y="62956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20" name="Freeform: Shape 4419">
                <a:extLst>
                  <a:ext uri="{FF2B5EF4-FFF2-40B4-BE49-F238E27FC236}">
                    <a16:creationId xmlns:a16="http://schemas.microsoft.com/office/drawing/2014/main" id="{3599CF52-494C-463B-92C0-6AD57DCE354F}"/>
                  </a:ext>
                </a:extLst>
              </p:cNvPr>
              <p:cNvSpPr/>
              <p:nvPr/>
            </p:nvSpPr>
            <p:spPr>
              <a:xfrm>
                <a:off x="9996738" y="4141399"/>
                <a:ext cx="44132" cy="63105"/>
              </a:xfrm>
              <a:custGeom>
                <a:avLst/>
                <a:gdLst>
                  <a:gd name="connsiteX0" fmla="*/ 44104 w 44132"/>
                  <a:gd name="connsiteY0" fmla="*/ 62956 h 63105"/>
                  <a:gd name="connsiteX1" fmla="*/ 0 w 44132"/>
                  <a:gd name="connsiteY1" fmla="*/ 53802 h 63105"/>
                  <a:gd name="connsiteX2" fmla="*/ 0 w 44132"/>
                  <a:gd name="connsiteY2" fmla="*/ 0 h 63105"/>
                  <a:gd name="connsiteX3" fmla="*/ 44133 w 44132"/>
                  <a:gd name="connsiteY3" fmla="*/ 9125 h 63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132" h="63105">
                    <a:moveTo>
                      <a:pt x="44104" y="62956"/>
                    </a:moveTo>
                    <a:cubicBezTo>
                      <a:pt x="28379" y="63845"/>
                      <a:pt x="12081" y="60775"/>
                      <a:pt x="0" y="53802"/>
                    </a:cubicBezTo>
                    <a:lnTo>
                      <a:pt x="0" y="0"/>
                    </a:lnTo>
                    <a:cubicBezTo>
                      <a:pt x="12110" y="6973"/>
                      <a:pt x="28379" y="10014"/>
                      <a:pt x="44133" y="9125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21" name="Freeform: Shape 4420">
                <a:extLst>
                  <a:ext uri="{FF2B5EF4-FFF2-40B4-BE49-F238E27FC236}">
                    <a16:creationId xmlns:a16="http://schemas.microsoft.com/office/drawing/2014/main" id="{F38AC001-2C05-4DE7-82DD-A1FD1DDF44DC}"/>
                  </a:ext>
                </a:extLst>
              </p:cNvPr>
              <p:cNvSpPr/>
              <p:nvPr/>
            </p:nvSpPr>
            <p:spPr>
              <a:xfrm>
                <a:off x="9912462" y="4141399"/>
                <a:ext cx="84419" cy="102783"/>
              </a:xfrm>
              <a:custGeom>
                <a:avLst/>
                <a:gdLst>
                  <a:gd name="connsiteX0" fmla="*/ 84419 w 84419"/>
                  <a:gd name="connsiteY0" fmla="*/ 0 h 102783"/>
                  <a:gd name="connsiteX1" fmla="*/ 84276 w 84419"/>
                  <a:gd name="connsiteY1" fmla="*/ 53802 h 102783"/>
                  <a:gd name="connsiteX2" fmla="*/ 0 w 84419"/>
                  <a:gd name="connsiteY2" fmla="*/ 102784 h 102783"/>
                  <a:gd name="connsiteX3" fmla="*/ 144 w 84419"/>
                  <a:gd name="connsiteY3" fmla="*/ 48953 h 102783"/>
                  <a:gd name="connsiteX4" fmla="*/ 84419 w 84419"/>
                  <a:gd name="connsiteY4" fmla="*/ 0 h 102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419" h="102783">
                    <a:moveTo>
                      <a:pt x="84419" y="0"/>
                    </a:moveTo>
                    <a:lnTo>
                      <a:pt x="84276" y="53802"/>
                    </a:lnTo>
                    <a:lnTo>
                      <a:pt x="0" y="102784"/>
                    </a:lnTo>
                    <a:lnTo>
                      <a:pt x="144" y="48953"/>
                    </a:lnTo>
                    <a:lnTo>
                      <a:pt x="84419" y="0"/>
                    </a:ln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22" name="Freeform: Shape 4421">
                <a:extLst>
                  <a:ext uri="{FF2B5EF4-FFF2-40B4-BE49-F238E27FC236}">
                    <a16:creationId xmlns:a16="http://schemas.microsoft.com/office/drawing/2014/main" id="{400284E4-C832-48ED-AFA6-5CB86DA2A7CF}"/>
                  </a:ext>
                </a:extLst>
              </p:cNvPr>
              <p:cNvSpPr/>
              <p:nvPr/>
            </p:nvSpPr>
            <p:spPr>
              <a:xfrm>
                <a:off x="9988101" y="4185067"/>
                <a:ext cx="59541" cy="71053"/>
              </a:xfrm>
              <a:custGeom>
                <a:avLst/>
                <a:gdLst>
                  <a:gd name="connsiteX0" fmla="*/ 8608 w 59541"/>
                  <a:gd name="connsiteY0" fmla="*/ 58858 h 71053"/>
                  <a:gd name="connsiteX1" fmla="*/ 0 w 59541"/>
                  <a:gd name="connsiteY1" fmla="*/ 70967 h 71053"/>
                  <a:gd name="connsiteX2" fmla="*/ 0 w 59541"/>
                  <a:gd name="connsiteY2" fmla="*/ 17165 h 71053"/>
                  <a:gd name="connsiteX3" fmla="*/ 8608 w 59541"/>
                  <a:gd name="connsiteY3" fmla="*/ 5056 h 71053"/>
                  <a:gd name="connsiteX4" fmla="*/ 50732 w 59541"/>
                  <a:gd name="connsiteY4" fmla="*/ 5056 h 71053"/>
                  <a:gd name="connsiteX5" fmla="*/ 59541 w 59541"/>
                  <a:gd name="connsiteY5" fmla="*/ 17251 h 71053"/>
                  <a:gd name="connsiteX6" fmla="*/ 59541 w 59541"/>
                  <a:gd name="connsiteY6" fmla="*/ 47696 h 71053"/>
                  <a:gd name="connsiteX7" fmla="*/ 59541 w 59541"/>
                  <a:gd name="connsiteY7" fmla="*/ 54669 h 71053"/>
                  <a:gd name="connsiteX8" fmla="*/ 59541 w 59541"/>
                  <a:gd name="connsiteY8" fmla="*/ 58112 h 71053"/>
                  <a:gd name="connsiteX9" fmla="*/ 59541 w 59541"/>
                  <a:gd name="connsiteY9" fmla="*/ 71053 h 71053"/>
                  <a:gd name="connsiteX10" fmla="*/ 50761 w 59541"/>
                  <a:gd name="connsiteY10" fmla="*/ 58858 h 71053"/>
                  <a:gd name="connsiteX11" fmla="*/ 8609 w 59541"/>
                  <a:gd name="connsiteY11" fmla="*/ 58858 h 71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541" h="71053">
                    <a:moveTo>
                      <a:pt x="8608" y="58858"/>
                    </a:moveTo>
                    <a:cubicBezTo>
                      <a:pt x="2869" y="62215"/>
                      <a:pt x="0" y="66605"/>
                      <a:pt x="0" y="70967"/>
                    </a:cubicBezTo>
                    <a:lnTo>
                      <a:pt x="0" y="17165"/>
                    </a:lnTo>
                    <a:cubicBezTo>
                      <a:pt x="0" y="12774"/>
                      <a:pt x="2869" y="8384"/>
                      <a:pt x="8608" y="5056"/>
                    </a:cubicBezTo>
                    <a:cubicBezTo>
                      <a:pt x="21840" y="-1685"/>
                      <a:pt x="37500" y="-1685"/>
                      <a:pt x="50732" y="5056"/>
                    </a:cubicBezTo>
                    <a:cubicBezTo>
                      <a:pt x="56471" y="8413"/>
                      <a:pt x="59512" y="12832"/>
                      <a:pt x="59541" y="17251"/>
                    </a:cubicBezTo>
                    <a:lnTo>
                      <a:pt x="59541" y="47696"/>
                    </a:lnTo>
                    <a:cubicBezTo>
                      <a:pt x="59541" y="49791"/>
                      <a:pt x="59541" y="52574"/>
                      <a:pt x="59541" y="54669"/>
                    </a:cubicBezTo>
                    <a:cubicBezTo>
                      <a:pt x="59541" y="55702"/>
                      <a:pt x="59541" y="57079"/>
                      <a:pt x="59541" y="58112"/>
                    </a:cubicBezTo>
                    <a:cubicBezTo>
                      <a:pt x="59541" y="62445"/>
                      <a:pt x="59541" y="66720"/>
                      <a:pt x="59541" y="71053"/>
                    </a:cubicBezTo>
                    <a:cubicBezTo>
                      <a:pt x="59541" y="66634"/>
                      <a:pt x="56672" y="62244"/>
                      <a:pt x="50761" y="58858"/>
                    </a:cubicBezTo>
                    <a:cubicBezTo>
                      <a:pt x="37519" y="52117"/>
                      <a:pt x="21851" y="52117"/>
                      <a:pt x="8609" y="58858"/>
                    </a:cubicBez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23" name="Freeform: Shape 4422">
                <a:extLst>
                  <a:ext uri="{FF2B5EF4-FFF2-40B4-BE49-F238E27FC236}">
                    <a16:creationId xmlns:a16="http://schemas.microsoft.com/office/drawing/2014/main" id="{1B5B68B7-070B-4D6B-B143-A4D8840EA32D}"/>
                  </a:ext>
                </a:extLst>
              </p:cNvPr>
              <p:cNvSpPr/>
              <p:nvPr/>
            </p:nvSpPr>
            <p:spPr>
              <a:xfrm>
                <a:off x="9988129" y="4202318"/>
                <a:ext cx="59685" cy="71147"/>
              </a:xfrm>
              <a:custGeom>
                <a:avLst/>
                <a:gdLst>
                  <a:gd name="connsiteX0" fmla="*/ 59685 w 59685"/>
                  <a:gd name="connsiteY0" fmla="*/ 172 h 71147"/>
                  <a:gd name="connsiteX1" fmla="*/ 59513 w 59685"/>
                  <a:gd name="connsiteY1" fmla="*/ 53975 h 71147"/>
                  <a:gd name="connsiteX2" fmla="*/ 50904 w 59685"/>
                  <a:gd name="connsiteY2" fmla="*/ 66112 h 71147"/>
                  <a:gd name="connsiteX3" fmla="*/ 8781 w 59685"/>
                  <a:gd name="connsiteY3" fmla="*/ 66112 h 71147"/>
                  <a:gd name="connsiteX4" fmla="*/ 0 w 59685"/>
                  <a:gd name="connsiteY4" fmla="*/ 53802 h 71147"/>
                  <a:gd name="connsiteX5" fmla="*/ 0 w 59685"/>
                  <a:gd name="connsiteY5" fmla="*/ 0 h 71147"/>
                  <a:gd name="connsiteX6" fmla="*/ 8781 w 59685"/>
                  <a:gd name="connsiteY6" fmla="*/ 12281 h 71147"/>
                  <a:gd name="connsiteX7" fmla="*/ 50933 w 59685"/>
                  <a:gd name="connsiteY7" fmla="*/ 12281 h 71147"/>
                  <a:gd name="connsiteX8" fmla="*/ 59685 w 59685"/>
                  <a:gd name="connsiteY8" fmla="*/ 172 h 71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685" h="71147">
                    <a:moveTo>
                      <a:pt x="59685" y="172"/>
                    </a:moveTo>
                    <a:lnTo>
                      <a:pt x="59513" y="53975"/>
                    </a:lnTo>
                    <a:cubicBezTo>
                      <a:pt x="59513" y="58365"/>
                      <a:pt x="56643" y="62755"/>
                      <a:pt x="50904" y="66112"/>
                    </a:cubicBezTo>
                    <a:cubicBezTo>
                      <a:pt x="37665" y="72825"/>
                      <a:pt x="22019" y="72825"/>
                      <a:pt x="8781" y="66112"/>
                    </a:cubicBezTo>
                    <a:cubicBezTo>
                      <a:pt x="3042" y="62698"/>
                      <a:pt x="-29" y="58250"/>
                      <a:pt x="0" y="53802"/>
                    </a:cubicBezTo>
                    <a:lnTo>
                      <a:pt x="0" y="0"/>
                    </a:lnTo>
                    <a:cubicBezTo>
                      <a:pt x="0" y="4448"/>
                      <a:pt x="2870" y="8895"/>
                      <a:pt x="8781" y="12281"/>
                    </a:cubicBezTo>
                    <a:cubicBezTo>
                      <a:pt x="22023" y="19023"/>
                      <a:pt x="37691" y="19023"/>
                      <a:pt x="50933" y="12281"/>
                    </a:cubicBezTo>
                    <a:cubicBezTo>
                      <a:pt x="56787" y="8924"/>
                      <a:pt x="59656" y="4562"/>
                      <a:pt x="59685" y="172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24" name="Freeform: Shape 4423">
                <a:extLst>
                  <a:ext uri="{FF2B5EF4-FFF2-40B4-BE49-F238E27FC236}">
                    <a16:creationId xmlns:a16="http://schemas.microsoft.com/office/drawing/2014/main" id="{57E5EC8F-9DF9-4859-B997-B8015F40AB4D}"/>
                  </a:ext>
                </a:extLst>
              </p:cNvPr>
              <p:cNvSpPr/>
              <p:nvPr/>
            </p:nvSpPr>
            <p:spPr>
              <a:xfrm>
                <a:off x="10047642" y="4202490"/>
                <a:ext cx="172" cy="53802"/>
              </a:xfrm>
              <a:custGeom>
                <a:avLst/>
                <a:gdLst>
                  <a:gd name="connsiteX0" fmla="*/ 0 w 172"/>
                  <a:gd name="connsiteY0" fmla="*/ 53802 h 53802"/>
                  <a:gd name="connsiteX1" fmla="*/ 0 w 172"/>
                  <a:gd name="connsiteY1" fmla="*/ 53802 h 53802"/>
                  <a:gd name="connsiteX2" fmla="*/ 172 w 172"/>
                  <a:gd name="connsiteY2" fmla="*/ 0 h 53802"/>
                  <a:gd name="connsiteX3" fmla="*/ 172 w 172"/>
                  <a:gd name="connsiteY3" fmla="*/ 0 h 53802"/>
                  <a:gd name="connsiteX4" fmla="*/ 0 w 172"/>
                  <a:gd name="connsiteY4" fmla="*/ 53802 h 53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" h="53802">
                    <a:moveTo>
                      <a:pt x="0" y="53802"/>
                    </a:moveTo>
                    <a:lnTo>
                      <a:pt x="0" y="53802"/>
                    </a:lnTo>
                    <a:lnTo>
                      <a:pt x="172" y="0"/>
                    </a:lnTo>
                    <a:lnTo>
                      <a:pt x="172" y="0"/>
                    </a:lnTo>
                    <a:cubicBezTo>
                      <a:pt x="115" y="16126"/>
                      <a:pt x="57" y="37676"/>
                      <a:pt x="0" y="53802"/>
                    </a:cubicBez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25" name="Freeform: Shape 4424">
                <a:extLst>
                  <a:ext uri="{FF2B5EF4-FFF2-40B4-BE49-F238E27FC236}">
                    <a16:creationId xmlns:a16="http://schemas.microsoft.com/office/drawing/2014/main" id="{9269093D-9D5D-472C-B005-6A8AD9169320}"/>
                  </a:ext>
                </a:extLst>
              </p:cNvPr>
              <p:cNvSpPr/>
              <p:nvPr/>
            </p:nvSpPr>
            <p:spPr>
              <a:xfrm>
                <a:off x="9912462" y="4190352"/>
                <a:ext cx="16298" cy="76413"/>
              </a:xfrm>
              <a:custGeom>
                <a:avLst/>
                <a:gdLst>
                  <a:gd name="connsiteX0" fmla="*/ 16298 w 16298"/>
                  <a:gd name="connsiteY0" fmla="*/ 22583 h 76413"/>
                  <a:gd name="connsiteX1" fmla="*/ 16155 w 16298"/>
                  <a:gd name="connsiteY1" fmla="*/ 76414 h 76413"/>
                  <a:gd name="connsiteX2" fmla="*/ 0 w 16298"/>
                  <a:gd name="connsiteY2" fmla="*/ 53831 h 76413"/>
                  <a:gd name="connsiteX3" fmla="*/ 0 w 16298"/>
                  <a:gd name="connsiteY3" fmla="*/ 0 h 76413"/>
                  <a:gd name="connsiteX4" fmla="*/ 16298 w 16298"/>
                  <a:gd name="connsiteY4" fmla="*/ 22583 h 7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98" h="76413">
                    <a:moveTo>
                      <a:pt x="16298" y="22583"/>
                    </a:moveTo>
                    <a:lnTo>
                      <a:pt x="16155" y="76414"/>
                    </a:lnTo>
                    <a:cubicBezTo>
                      <a:pt x="16155" y="68236"/>
                      <a:pt x="10789" y="60058"/>
                      <a:pt x="0" y="53831"/>
                    </a:cubicBezTo>
                    <a:lnTo>
                      <a:pt x="0" y="0"/>
                    </a:lnTo>
                    <a:cubicBezTo>
                      <a:pt x="10933" y="6256"/>
                      <a:pt x="16327" y="14433"/>
                      <a:pt x="16298" y="22583"/>
                    </a:cubicBez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26" name="Freeform: Shape 4425">
                <a:extLst>
                  <a:ext uri="{FF2B5EF4-FFF2-40B4-BE49-F238E27FC236}">
                    <a16:creationId xmlns:a16="http://schemas.microsoft.com/office/drawing/2014/main" id="{5FD7995B-F7F4-4BD9-9744-84CFD2E1CB9C}"/>
                  </a:ext>
                </a:extLst>
              </p:cNvPr>
              <p:cNvSpPr/>
              <p:nvPr/>
            </p:nvSpPr>
            <p:spPr>
              <a:xfrm>
                <a:off x="9928330" y="4212935"/>
                <a:ext cx="431" cy="57044"/>
              </a:xfrm>
              <a:custGeom>
                <a:avLst/>
                <a:gdLst>
                  <a:gd name="connsiteX0" fmla="*/ 1 w 431"/>
                  <a:gd name="connsiteY0" fmla="*/ 57045 h 57044"/>
                  <a:gd name="connsiteX1" fmla="*/ 144 w 431"/>
                  <a:gd name="connsiteY1" fmla="*/ 3242 h 57044"/>
                  <a:gd name="connsiteX2" fmla="*/ 432 w 431"/>
                  <a:gd name="connsiteY2" fmla="*/ 0 h 57044"/>
                  <a:gd name="connsiteX3" fmla="*/ 287 w 431"/>
                  <a:gd name="connsiteY3" fmla="*/ 53831 h 57044"/>
                  <a:gd name="connsiteX4" fmla="*/ 0 w 431"/>
                  <a:gd name="connsiteY4" fmla="*/ 57045 h 57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1" h="57044">
                    <a:moveTo>
                      <a:pt x="1" y="57045"/>
                    </a:moveTo>
                    <a:cubicBezTo>
                      <a:pt x="1" y="39121"/>
                      <a:pt x="48" y="21186"/>
                      <a:pt x="144" y="3242"/>
                    </a:cubicBezTo>
                    <a:cubicBezTo>
                      <a:pt x="339" y="2173"/>
                      <a:pt x="435" y="1087"/>
                      <a:pt x="432" y="0"/>
                    </a:cubicBezTo>
                    <a:lnTo>
                      <a:pt x="287" y="53831"/>
                    </a:lnTo>
                    <a:cubicBezTo>
                      <a:pt x="277" y="54908"/>
                      <a:pt x="181" y="55983"/>
                      <a:pt x="0" y="57045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27" name="Freeform: Shape 4426">
                <a:extLst>
                  <a:ext uri="{FF2B5EF4-FFF2-40B4-BE49-F238E27FC236}">
                    <a16:creationId xmlns:a16="http://schemas.microsoft.com/office/drawing/2014/main" id="{C4E3F219-6EB5-44D8-95BB-0F2AFB0B89B9}"/>
                  </a:ext>
                </a:extLst>
              </p:cNvPr>
              <p:cNvSpPr/>
              <p:nvPr/>
            </p:nvSpPr>
            <p:spPr>
              <a:xfrm>
                <a:off x="9912721" y="4216177"/>
                <a:ext cx="15753" cy="72855"/>
              </a:xfrm>
              <a:custGeom>
                <a:avLst/>
                <a:gdLst>
                  <a:gd name="connsiteX0" fmla="*/ 15610 w 15753"/>
                  <a:gd name="connsiteY0" fmla="*/ 53802 h 72855"/>
                  <a:gd name="connsiteX1" fmla="*/ 0 w 15753"/>
                  <a:gd name="connsiteY1" fmla="*/ 72856 h 72855"/>
                  <a:gd name="connsiteX2" fmla="*/ 143 w 15753"/>
                  <a:gd name="connsiteY2" fmla="*/ 19025 h 72855"/>
                  <a:gd name="connsiteX3" fmla="*/ 15753 w 15753"/>
                  <a:gd name="connsiteY3" fmla="*/ 0 h 72855"/>
                  <a:gd name="connsiteX4" fmla="*/ 15753 w 15753"/>
                  <a:gd name="connsiteY4" fmla="*/ 11478 h 72855"/>
                  <a:gd name="connsiteX5" fmla="*/ 15753 w 15753"/>
                  <a:gd name="connsiteY5" fmla="*/ 23845 h 72855"/>
                  <a:gd name="connsiteX6" fmla="*/ 15753 w 15753"/>
                  <a:gd name="connsiteY6" fmla="*/ 30072 h 72855"/>
                  <a:gd name="connsiteX7" fmla="*/ 15753 w 15753"/>
                  <a:gd name="connsiteY7" fmla="*/ 36213 h 72855"/>
                  <a:gd name="connsiteX8" fmla="*/ 15753 w 15753"/>
                  <a:gd name="connsiteY8" fmla="*/ 42124 h 72855"/>
                  <a:gd name="connsiteX9" fmla="*/ 15753 w 15753"/>
                  <a:gd name="connsiteY9" fmla="*/ 47662 h 72855"/>
                  <a:gd name="connsiteX10" fmla="*/ 15753 w 15753"/>
                  <a:gd name="connsiteY10" fmla="*/ 53831 h 72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753" h="72855">
                    <a:moveTo>
                      <a:pt x="15610" y="53802"/>
                    </a:moveTo>
                    <a:cubicBezTo>
                      <a:pt x="14347" y="60775"/>
                      <a:pt x="9153" y="67518"/>
                      <a:pt x="0" y="72856"/>
                    </a:cubicBezTo>
                    <a:lnTo>
                      <a:pt x="143" y="19025"/>
                    </a:lnTo>
                    <a:cubicBezTo>
                      <a:pt x="9297" y="13716"/>
                      <a:pt x="14490" y="6944"/>
                      <a:pt x="15753" y="0"/>
                    </a:cubicBezTo>
                    <a:cubicBezTo>
                      <a:pt x="15753" y="3817"/>
                      <a:pt x="15753" y="7633"/>
                      <a:pt x="15753" y="11478"/>
                    </a:cubicBezTo>
                    <a:lnTo>
                      <a:pt x="15753" y="23845"/>
                    </a:lnTo>
                    <a:cubicBezTo>
                      <a:pt x="15753" y="25711"/>
                      <a:pt x="15753" y="28207"/>
                      <a:pt x="15753" y="30072"/>
                    </a:cubicBezTo>
                    <a:lnTo>
                      <a:pt x="15753" y="36213"/>
                    </a:lnTo>
                    <a:cubicBezTo>
                      <a:pt x="15753" y="37992"/>
                      <a:pt x="15753" y="40345"/>
                      <a:pt x="15753" y="42124"/>
                    </a:cubicBezTo>
                    <a:cubicBezTo>
                      <a:pt x="15753" y="43903"/>
                      <a:pt x="15753" y="45997"/>
                      <a:pt x="15753" y="47662"/>
                    </a:cubicBezTo>
                    <a:lnTo>
                      <a:pt x="15753" y="53831"/>
                    </a:ln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28" name="Freeform: Shape 4427">
                <a:extLst>
                  <a:ext uri="{FF2B5EF4-FFF2-40B4-BE49-F238E27FC236}">
                    <a16:creationId xmlns:a16="http://schemas.microsoft.com/office/drawing/2014/main" id="{A962E9ED-FD25-4AF6-884B-88E325F3D837}"/>
                  </a:ext>
                </a:extLst>
              </p:cNvPr>
              <p:cNvSpPr/>
              <p:nvPr/>
            </p:nvSpPr>
            <p:spPr>
              <a:xfrm>
                <a:off x="10074156" y="4141399"/>
                <a:ext cx="262641" cy="205366"/>
              </a:xfrm>
              <a:custGeom>
                <a:avLst/>
                <a:gdLst>
                  <a:gd name="connsiteX0" fmla="*/ 262641 w 262641"/>
                  <a:gd name="connsiteY0" fmla="*/ 151536 h 205366"/>
                  <a:gd name="connsiteX1" fmla="*/ 262498 w 262641"/>
                  <a:gd name="connsiteY1" fmla="*/ 205367 h 205366"/>
                  <a:gd name="connsiteX2" fmla="*/ 0 w 262641"/>
                  <a:gd name="connsiteY2" fmla="*/ 53802 h 205366"/>
                  <a:gd name="connsiteX3" fmla="*/ 144 w 262641"/>
                  <a:gd name="connsiteY3" fmla="*/ 0 h 205366"/>
                  <a:gd name="connsiteX4" fmla="*/ 262641 w 262641"/>
                  <a:gd name="connsiteY4" fmla="*/ 151536 h 20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641" h="205366">
                    <a:moveTo>
                      <a:pt x="262641" y="151536"/>
                    </a:moveTo>
                    <a:lnTo>
                      <a:pt x="262498" y="205367"/>
                    </a:lnTo>
                    <a:lnTo>
                      <a:pt x="0" y="53802"/>
                    </a:lnTo>
                    <a:lnTo>
                      <a:pt x="144" y="0"/>
                    </a:lnTo>
                    <a:lnTo>
                      <a:pt x="262641" y="151536"/>
                    </a:ln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29" name="Freeform: Shape 4428">
                <a:extLst>
                  <a:ext uri="{FF2B5EF4-FFF2-40B4-BE49-F238E27FC236}">
                    <a16:creationId xmlns:a16="http://schemas.microsoft.com/office/drawing/2014/main" id="{5A65C4E8-1571-430C-BB78-D2A01D817B50}"/>
                  </a:ext>
                </a:extLst>
              </p:cNvPr>
              <p:cNvSpPr/>
              <p:nvPr/>
            </p:nvSpPr>
            <p:spPr>
              <a:xfrm>
                <a:off x="10049134" y="4220223"/>
                <a:ext cx="151221" cy="97877"/>
              </a:xfrm>
              <a:custGeom>
                <a:avLst/>
                <a:gdLst>
                  <a:gd name="connsiteX0" fmla="*/ 21952 w 151221"/>
                  <a:gd name="connsiteY0" fmla="*/ 66744 h 97877"/>
                  <a:gd name="connsiteX1" fmla="*/ 0 w 151221"/>
                  <a:gd name="connsiteY1" fmla="*/ 97447 h 97877"/>
                  <a:gd name="connsiteX2" fmla="*/ 172 w 151221"/>
                  <a:gd name="connsiteY2" fmla="*/ 43644 h 97877"/>
                  <a:gd name="connsiteX3" fmla="*/ 22095 w 151221"/>
                  <a:gd name="connsiteY3" fmla="*/ 12913 h 97877"/>
                  <a:gd name="connsiteX4" fmla="*/ 128925 w 151221"/>
                  <a:gd name="connsiteY4" fmla="*/ 12913 h 97877"/>
                  <a:gd name="connsiteX5" fmla="*/ 151221 w 151221"/>
                  <a:gd name="connsiteY5" fmla="*/ 44075 h 97877"/>
                  <a:gd name="connsiteX6" fmla="*/ 151077 w 151221"/>
                  <a:gd name="connsiteY6" fmla="*/ 97877 h 97877"/>
                  <a:gd name="connsiteX7" fmla="*/ 128782 w 151221"/>
                  <a:gd name="connsiteY7" fmla="*/ 66715 h 97877"/>
                  <a:gd name="connsiteX8" fmla="*/ 21952 w 151221"/>
                  <a:gd name="connsiteY8" fmla="*/ 66744 h 97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221" h="97877">
                    <a:moveTo>
                      <a:pt x="21952" y="66744"/>
                    </a:moveTo>
                    <a:cubicBezTo>
                      <a:pt x="7346" y="75352"/>
                      <a:pt x="29" y="86313"/>
                      <a:pt x="0" y="97447"/>
                    </a:cubicBezTo>
                    <a:lnTo>
                      <a:pt x="172" y="43644"/>
                    </a:lnTo>
                    <a:cubicBezTo>
                      <a:pt x="172" y="32511"/>
                      <a:pt x="7490" y="21406"/>
                      <a:pt x="22095" y="12913"/>
                    </a:cubicBezTo>
                    <a:cubicBezTo>
                      <a:pt x="51507" y="-4304"/>
                      <a:pt x="99341" y="-4304"/>
                      <a:pt x="128925" y="12913"/>
                    </a:cubicBezTo>
                    <a:cubicBezTo>
                      <a:pt x="143817" y="21521"/>
                      <a:pt x="151278" y="32798"/>
                      <a:pt x="151221" y="44075"/>
                    </a:cubicBezTo>
                    <a:lnTo>
                      <a:pt x="151077" y="97877"/>
                    </a:lnTo>
                    <a:cubicBezTo>
                      <a:pt x="151077" y="86600"/>
                      <a:pt x="143674" y="75323"/>
                      <a:pt x="128782" y="66715"/>
                    </a:cubicBezTo>
                    <a:cubicBezTo>
                      <a:pt x="99197" y="49527"/>
                      <a:pt x="51364" y="49527"/>
                      <a:pt x="21952" y="66744"/>
                    </a:cubicBez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30" name="Freeform: Shape 4429">
                <a:extLst>
                  <a:ext uri="{FF2B5EF4-FFF2-40B4-BE49-F238E27FC236}">
                    <a16:creationId xmlns:a16="http://schemas.microsoft.com/office/drawing/2014/main" id="{081DD999-EFFA-48B1-B1F7-5B1A71C2CDEE}"/>
                  </a:ext>
                </a:extLst>
              </p:cNvPr>
              <p:cNvSpPr/>
              <p:nvPr/>
            </p:nvSpPr>
            <p:spPr>
              <a:xfrm>
                <a:off x="10161875" y="4238961"/>
                <a:ext cx="7173" cy="57876"/>
              </a:xfrm>
              <a:custGeom>
                <a:avLst/>
                <a:gdLst>
                  <a:gd name="connsiteX0" fmla="*/ 7174 w 7173"/>
                  <a:gd name="connsiteY0" fmla="*/ 4074 h 57876"/>
                  <a:gd name="connsiteX1" fmla="*/ 7030 w 7173"/>
                  <a:gd name="connsiteY1" fmla="*/ 57877 h 57876"/>
                  <a:gd name="connsiteX2" fmla="*/ 0 w 7173"/>
                  <a:gd name="connsiteY2" fmla="*/ 53831 h 57876"/>
                  <a:gd name="connsiteX3" fmla="*/ 172 w 7173"/>
                  <a:gd name="connsiteY3" fmla="*/ 0 h 57876"/>
                  <a:gd name="connsiteX4" fmla="*/ 7174 w 7173"/>
                  <a:gd name="connsiteY4" fmla="*/ 4074 h 57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73" h="57876">
                    <a:moveTo>
                      <a:pt x="7174" y="4074"/>
                    </a:moveTo>
                    <a:lnTo>
                      <a:pt x="7030" y="57877"/>
                    </a:lnTo>
                    <a:lnTo>
                      <a:pt x="0" y="53831"/>
                    </a:lnTo>
                    <a:lnTo>
                      <a:pt x="172" y="0"/>
                    </a:lnTo>
                    <a:lnTo>
                      <a:pt x="7174" y="4074"/>
                    </a:ln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31" name="Freeform: Shape 4430">
                <a:extLst>
                  <a:ext uri="{FF2B5EF4-FFF2-40B4-BE49-F238E27FC236}">
                    <a16:creationId xmlns:a16="http://schemas.microsoft.com/office/drawing/2014/main" id="{81CE5F74-6340-4902-9FCF-2D392A501AB0}"/>
                  </a:ext>
                </a:extLst>
              </p:cNvPr>
              <p:cNvSpPr/>
              <p:nvPr/>
            </p:nvSpPr>
            <p:spPr>
              <a:xfrm>
                <a:off x="10154070" y="4238961"/>
                <a:ext cx="7977" cy="58364"/>
              </a:xfrm>
              <a:custGeom>
                <a:avLst/>
                <a:gdLst>
                  <a:gd name="connsiteX0" fmla="*/ 7977 w 7977"/>
                  <a:gd name="connsiteY0" fmla="*/ 0 h 58364"/>
                  <a:gd name="connsiteX1" fmla="*/ 7805 w 7977"/>
                  <a:gd name="connsiteY1" fmla="*/ 53831 h 58364"/>
                  <a:gd name="connsiteX2" fmla="*/ 0 w 7977"/>
                  <a:gd name="connsiteY2" fmla="*/ 58365 h 58364"/>
                  <a:gd name="connsiteX3" fmla="*/ 144 w 7977"/>
                  <a:gd name="connsiteY3" fmla="*/ 4534 h 58364"/>
                  <a:gd name="connsiteX4" fmla="*/ 7977 w 7977"/>
                  <a:gd name="connsiteY4" fmla="*/ 0 h 58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77" h="58364">
                    <a:moveTo>
                      <a:pt x="7977" y="0"/>
                    </a:moveTo>
                    <a:lnTo>
                      <a:pt x="7805" y="53831"/>
                    </a:lnTo>
                    <a:lnTo>
                      <a:pt x="0" y="58365"/>
                    </a:lnTo>
                    <a:lnTo>
                      <a:pt x="144" y="4534"/>
                    </a:lnTo>
                    <a:lnTo>
                      <a:pt x="7977" y="0"/>
                    </a:ln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32" name="Freeform: Shape 4431">
                <a:extLst>
                  <a:ext uri="{FF2B5EF4-FFF2-40B4-BE49-F238E27FC236}">
                    <a16:creationId xmlns:a16="http://schemas.microsoft.com/office/drawing/2014/main" id="{EBA5B304-C9EE-4541-BF34-13EDEF890EE5}"/>
                  </a:ext>
                </a:extLst>
              </p:cNvPr>
              <p:cNvSpPr/>
              <p:nvPr/>
            </p:nvSpPr>
            <p:spPr>
              <a:xfrm>
                <a:off x="10160842" y="4243035"/>
                <a:ext cx="8206" cy="58508"/>
              </a:xfrm>
              <a:custGeom>
                <a:avLst/>
                <a:gdLst>
                  <a:gd name="connsiteX0" fmla="*/ 8206 w 8206"/>
                  <a:gd name="connsiteY0" fmla="*/ 0 h 58508"/>
                  <a:gd name="connsiteX1" fmla="*/ 8063 w 8206"/>
                  <a:gd name="connsiteY1" fmla="*/ 53802 h 58508"/>
                  <a:gd name="connsiteX2" fmla="*/ 0 w 8206"/>
                  <a:gd name="connsiteY2" fmla="*/ 58508 h 58508"/>
                  <a:gd name="connsiteX3" fmla="*/ 143 w 8206"/>
                  <a:gd name="connsiteY3" fmla="*/ 4677 h 58508"/>
                  <a:gd name="connsiteX4" fmla="*/ 8206 w 8206"/>
                  <a:gd name="connsiteY4" fmla="*/ 0 h 58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06" h="58508">
                    <a:moveTo>
                      <a:pt x="8206" y="0"/>
                    </a:moveTo>
                    <a:lnTo>
                      <a:pt x="8063" y="53802"/>
                    </a:lnTo>
                    <a:lnTo>
                      <a:pt x="0" y="58508"/>
                    </a:lnTo>
                    <a:lnTo>
                      <a:pt x="143" y="4677"/>
                    </a:lnTo>
                    <a:lnTo>
                      <a:pt x="8206" y="0"/>
                    </a:ln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33" name="Freeform: Shape 4432">
                <a:extLst>
                  <a:ext uri="{FF2B5EF4-FFF2-40B4-BE49-F238E27FC236}">
                    <a16:creationId xmlns:a16="http://schemas.microsoft.com/office/drawing/2014/main" id="{11D80D2B-AD90-4EB2-97B5-AC4BD2B76B53}"/>
                  </a:ext>
                </a:extLst>
              </p:cNvPr>
              <p:cNvSpPr/>
              <p:nvPr/>
            </p:nvSpPr>
            <p:spPr>
              <a:xfrm>
                <a:off x="10114443" y="4239578"/>
                <a:ext cx="39656" cy="63601"/>
              </a:xfrm>
              <a:custGeom>
                <a:avLst/>
                <a:gdLst>
                  <a:gd name="connsiteX0" fmla="*/ 5911 w 39656"/>
                  <a:gd name="connsiteY0" fmla="*/ 57633 h 63601"/>
                  <a:gd name="connsiteX1" fmla="*/ 0 w 39656"/>
                  <a:gd name="connsiteY1" fmla="*/ 63601 h 63601"/>
                  <a:gd name="connsiteX2" fmla="*/ 0 w 39656"/>
                  <a:gd name="connsiteY2" fmla="*/ 9799 h 63601"/>
                  <a:gd name="connsiteX3" fmla="*/ 5911 w 39656"/>
                  <a:gd name="connsiteY3" fmla="*/ 3831 h 63601"/>
                  <a:gd name="connsiteX4" fmla="*/ 21894 w 39656"/>
                  <a:gd name="connsiteY4" fmla="*/ 15 h 63601"/>
                  <a:gd name="connsiteX5" fmla="*/ 39656 w 39656"/>
                  <a:gd name="connsiteY5" fmla="*/ 3917 h 63601"/>
                  <a:gd name="connsiteX6" fmla="*/ 39484 w 39656"/>
                  <a:gd name="connsiteY6" fmla="*/ 57748 h 63601"/>
                  <a:gd name="connsiteX7" fmla="*/ 21722 w 39656"/>
                  <a:gd name="connsiteY7" fmla="*/ 53817 h 63601"/>
                  <a:gd name="connsiteX8" fmla="*/ 5911 w 39656"/>
                  <a:gd name="connsiteY8" fmla="*/ 57633 h 63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656" h="63601">
                    <a:moveTo>
                      <a:pt x="5911" y="57633"/>
                    </a:moveTo>
                    <a:cubicBezTo>
                      <a:pt x="3350" y="58934"/>
                      <a:pt x="1276" y="61027"/>
                      <a:pt x="0" y="63601"/>
                    </a:cubicBezTo>
                    <a:cubicBezTo>
                      <a:pt x="0" y="45677"/>
                      <a:pt x="0" y="27743"/>
                      <a:pt x="0" y="9799"/>
                    </a:cubicBezTo>
                    <a:cubicBezTo>
                      <a:pt x="1278" y="7227"/>
                      <a:pt x="3351" y="5134"/>
                      <a:pt x="5911" y="3831"/>
                    </a:cubicBezTo>
                    <a:cubicBezTo>
                      <a:pt x="10805" y="1161"/>
                      <a:pt x="16322" y="-156"/>
                      <a:pt x="21894" y="15"/>
                    </a:cubicBezTo>
                    <a:cubicBezTo>
                      <a:pt x="28033" y="-35"/>
                      <a:pt x="34104" y="1299"/>
                      <a:pt x="39656" y="3917"/>
                    </a:cubicBezTo>
                    <a:lnTo>
                      <a:pt x="39484" y="57748"/>
                    </a:lnTo>
                    <a:cubicBezTo>
                      <a:pt x="33935" y="55114"/>
                      <a:pt x="27863" y="53770"/>
                      <a:pt x="21722" y="53817"/>
                    </a:cubicBezTo>
                    <a:cubicBezTo>
                      <a:pt x="16209" y="53686"/>
                      <a:pt x="10758" y="55002"/>
                      <a:pt x="5911" y="57633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34" name="Freeform: Shape 4433">
                <a:extLst>
                  <a:ext uri="{FF2B5EF4-FFF2-40B4-BE49-F238E27FC236}">
                    <a16:creationId xmlns:a16="http://schemas.microsoft.com/office/drawing/2014/main" id="{233E17D6-17AB-413A-947F-64BC96CF6ADC}"/>
                  </a:ext>
                </a:extLst>
              </p:cNvPr>
              <p:cNvSpPr/>
              <p:nvPr/>
            </p:nvSpPr>
            <p:spPr>
              <a:xfrm>
                <a:off x="10113812" y="4249377"/>
                <a:ext cx="774" cy="57045"/>
              </a:xfrm>
              <a:custGeom>
                <a:avLst/>
                <a:gdLst>
                  <a:gd name="connsiteX0" fmla="*/ 0 w 774"/>
                  <a:gd name="connsiteY0" fmla="*/ 56127 h 57045"/>
                  <a:gd name="connsiteX1" fmla="*/ 0 w 774"/>
                  <a:gd name="connsiteY1" fmla="*/ 57045 h 57045"/>
                  <a:gd name="connsiteX2" fmla="*/ 144 w 774"/>
                  <a:gd name="connsiteY2" fmla="*/ 3214 h 57045"/>
                  <a:gd name="connsiteX3" fmla="*/ 144 w 774"/>
                  <a:gd name="connsiteY3" fmla="*/ 2324 h 57045"/>
                  <a:gd name="connsiteX4" fmla="*/ 775 w 774"/>
                  <a:gd name="connsiteY4" fmla="*/ 0 h 57045"/>
                  <a:gd name="connsiteX5" fmla="*/ 775 w 774"/>
                  <a:gd name="connsiteY5" fmla="*/ 53803 h 57045"/>
                  <a:gd name="connsiteX6" fmla="*/ 0 w 774"/>
                  <a:gd name="connsiteY6" fmla="*/ 56127 h 57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4" h="57045">
                    <a:moveTo>
                      <a:pt x="0" y="56127"/>
                    </a:moveTo>
                    <a:cubicBezTo>
                      <a:pt x="0" y="56442"/>
                      <a:pt x="0" y="56730"/>
                      <a:pt x="0" y="57045"/>
                    </a:cubicBezTo>
                    <a:lnTo>
                      <a:pt x="144" y="3214"/>
                    </a:lnTo>
                    <a:cubicBezTo>
                      <a:pt x="144" y="2927"/>
                      <a:pt x="144" y="2612"/>
                      <a:pt x="144" y="2324"/>
                    </a:cubicBezTo>
                    <a:cubicBezTo>
                      <a:pt x="252" y="1525"/>
                      <a:pt x="464" y="744"/>
                      <a:pt x="775" y="0"/>
                    </a:cubicBezTo>
                    <a:cubicBezTo>
                      <a:pt x="775" y="17944"/>
                      <a:pt x="775" y="35878"/>
                      <a:pt x="775" y="53803"/>
                    </a:cubicBezTo>
                    <a:cubicBezTo>
                      <a:pt x="401" y="54534"/>
                      <a:pt x="141" y="55318"/>
                      <a:pt x="0" y="56127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35" name="Freeform: Shape 4434">
                <a:extLst>
                  <a:ext uri="{FF2B5EF4-FFF2-40B4-BE49-F238E27FC236}">
                    <a16:creationId xmlns:a16="http://schemas.microsoft.com/office/drawing/2014/main" id="{791AD8D0-5D0E-4207-B86D-DB075EDB6328}"/>
                  </a:ext>
                </a:extLst>
              </p:cNvPr>
              <p:cNvSpPr/>
              <p:nvPr/>
            </p:nvSpPr>
            <p:spPr>
              <a:xfrm>
                <a:off x="10125778" y="4246529"/>
                <a:ext cx="20171" cy="60524"/>
              </a:xfrm>
              <a:custGeom>
                <a:avLst/>
                <a:gdLst>
                  <a:gd name="connsiteX0" fmla="*/ 0 w 20171"/>
                  <a:gd name="connsiteY0" fmla="*/ 60524 h 60524"/>
                  <a:gd name="connsiteX1" fmla="*/ 172 w 20171"/>
                  <a:gd name="connsiteY1" fmla="*/ 6693 h 60524"/>
                  <a:gd name="connsiteX2" fmla="*/ 3242 w 20171"/>
                  <a:gd name="connsiteY2" fmla="*/ 1872 h 60524"/>
                  <a:gd name="connsiteX3" fmla="*/ 11047 w 20171"/>
                  <a:gd name="connsiteY3" fmla="*/ 7 h 60524"/>
                  <a:gd name="connsiteX4" fmla="*/ 20172 w 20171"/>
                  <a:gd name="connsiteY4" fmla="*/ 1872 h 60524"/>
                  <a:gd name="connsiteX5" fmla="*/ 20029 w 20171"/>
                  <a:gd name="connsiteY5" fmla="*/ 55675 h 60524"/>
                  <a:gd name="connsiteX6" fmla="*/ 10904 w 20171"/>
                  <a:gd name="connsiteY6" fmla="*/ 53810 h 60524"/>
                  <a:gd name="connsiteX7" fmla="*/ 3071 w 20171"/>
                  <a:gd name="connsiteY7" fmla="*/ 55675 h 60524"/>
                  <a:gd name="connsiteX8" fmla="*/ 0 w 20171"/>
                  <a:gd name="connsiteY8" fmla="*/ 60524 h 60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171" h="60524">
                    <a:moveTo>
                      <a:pt x="0" y="60524"/>
                    </a:moveTo>
                    <a:lnTo>
                      <a:pt x="172" y="6693"/>
                    </a:lnTo>
                    <a:cubicBezTo>
                      <a:pt x="190" y="4631"/>
                      <a:pt x="1381" y="2761"/>
                      <a:pt x="3242" y="1872"/>
                    </a:cubicBezTo>
                    <a:cubicBezTo>
                      <a:pt x="5632" y="568"/>
                      <a:pt x="8326" y="-76"/>
                      <a:pt x="11047" y="7"/>
                    </a:cubicBezTo>
                    <a:cubicBezTo>
                      <a:pt x="14183" y="11"/>
                      <a:pt x="17286" y="645"/>
                      <a:pt x="20172" y="1872"/>
                    </a:cubicBezTo>
                    <a:lnTo>
                      <a:pt x="20029" y="55675"/>
                    </a:lnTo>
                    <a:cubicBezTo>
                      <a:pt x="17139" y="54461"/>
                      <a:pt x="14038" y="53827"/>
                      <a:pt x="10904" y="53810"/>
                    </a:cubicBezTo>
                    <a:cubicBezTo>
                      <a:pt x="8174" y="53732"/>
                      <a:pt x="5472" y="54375"/>
                      <a:pt x="3071" y="55675"/>
                    </a:cubicBezTo>
                    <a:cubicBezTo>
                      <a:pt x="1220" y="56588"/>
                      <a:pt x="34" y="58460"/>
                      <a:pt x="0" y="60524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36" name="Freeform: Shape 4435">
                <a:extLst>
                  <a:ext uri="{FF2B5EF4-FFF2-40B4-BE49-F238E27FC236}">
                    <a16:creationId xmlns:a16="http://schemas.microsoft.com/office/drawing/2014/main" id="{C07EA1A9-D7C7-4C59-9275-3F11612F8E29}"/>
                  </a:ext>
                </a:extLst>
              </p:cNvPr>
              <p:cNvSpPr/>
              <p:nvPr/>
            </p:nvSpPr>
            <p:spPr>
              <a:xfrm>
                <a:off x="10152550" y="4252533"/>
                <a:ext cx="2782" cy="58737"/>
              </a:xfrm>
              <a:custGeom>
                <a:avLst/>
                <a:gdLst>
                  <a:gd name="connsiteX0" fmla="*/ 2783 w 2782"/>
                  <a:gd name="connsiteY0" fmla="*/ 4907 h 58737"/>
                  <a:gd name="connsiteX1" fmla="*/ 2640 w 2782"/>
                  <a:gd name="connsiteY1" fmla="*/ 58738 h 58737"/>
                  <a:gd name="connsiteX2" fmla="*/ 0 w 2782"/>
                  <a:gd name="connsiteY2" fmla="*/ 53802 h 58737"/>
                  <a:gd name="connsiteX3" fmla="*/ 172 w 2782"/>
                  <a:gd name="connsiteY3" fmla="*/ 0 h 58737"/>
                  <a:gd name="connsiteX4" fmla="*/ 2783 w 2782"/>
                  <a:gd name="connsiteY4" fmla="*/ 4907 h 58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2" h="58737">
                    <a:moveTo>
                      <a:pt x="2783" y="4907"/>
                    </a:moveTo>
                    <a:lnTo>
                      <a:pt x="2640" y="58738"/>
                    </a:lnTo>
                    <a:cubicBezTo>
                      <a:pt x="2467" y="56802"/>
                      <a:pt x="1515" y="55020"/>
                      <a:pt x="0" y="53802"/>
                    </a:cubicBezTo>
                    <a:lnTo>
                      <a:pt x="172" y="0"/>
                    </a:lnTo>
                    <a:cubicBezTo>
                      <a:pt x="1685" y="1203"/>
                      <a:pt x="2630" y="2980"/>
                      <a:pt x="2783" y="4907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37" name="Freeform: Shape 4436">
                <a:extLst>
                  <a:ext uri="{FF2B5EF4-FFF2-40B4-BE49-F238E27FC236}">
                    <a16:creationId xmlns:a16="http://schemas.microsoft.com/office/drawing/2014/main" id="{19525737-26C4-415D-A57A-2B6DED806795}"/>
                  </a:ext>
                </a:extLst>
              </p:cNvPr>
              <p:cNvSpPr/>
              <p:nvPr/>
            </p:nvSpPr>
            <p:spPr>
              <a:xfrm>
                <a:off x="10160813" y="4247713"/>
                <a:ext cx="6060" cy="63874"/>
              </a:xfrm>
              <a:custGeom>
                <a:avLst/>
                <a:gdLst>
                  <a:gd name="connsiteX0" fmla="*/ 1 w 6060"/>
                  <a:gd name="connsiteY0" fmla="*/ 53831 h 63874"/>
                  <a:gd name="connsiteX1" fmla="*/ 172 w 6060"/>
                  <a:gd name="connsiteY1" fmla="*/ 0 h 63874"/>
                  <a:gd name="connsiteX2" fmla="*/ 5911 w 6060"/>
                  <a:gd name="connsiteY2" fmla="*/ 8264 h 63874"/>
                  <a:gd name="connsiteX3" fmla="*/ 5740 w 6060"/>
                  <a:gd name="connsiteY3" fmla="*/ 62066 h 63874"/>
                  <a:gd name="connsiteX4" fmla="*/ 5911 w 6060"/>
                  <a:gd name="connsiteY4" fmla="*/ 8264 h 63874"/>
                  <a:gd name="connsiteX5" fmla="*/ 6055 w 6060"/>
                  <a:gd name="connsiteY5" fmla="*/ 10043 h 63874"/>
                  <a:gd name="connsiteX6" fmla="*/ 5911 w 6060"/>
                  <a:gd name="connsiteY6" fmla="*/ 63874 h 63874"/>
                  <a:gd name="connsiteX7" fmla="*/ 5739 w 6060"/>
                  <a:gd name="connsiteY7" fmla="*/ 62066 h 63874"/>
                  <a:gd name="connsiteX8" fmla="*/ 0 w 6060"/>
                  <a:gd name="connsiteY8" fmla="*/ 53831 h 63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60" h="63874">
                    <a:moveTo>
                      <a:pt x="1" y="53831"/>
                    </a:moveTo>
                    <a:lnTo>
                      <a:pt x="172" y="0"/>
                    </a:lnTo>
                    <a:cubicBezTo>
                      <a:pt x="3033" y="1958"/>
                      <a:pt x="5075" y="4899"/>
                      <a:pt x="5911" y="8264"/>
                    </a:cubicBezTo>
                    <a:lnTo>
                      <a:pt x="5740" y="62066"/>
                    </a:lnTo>
                    <a:lnTo>
                      <a:pt x="5911" y="8264"/>
                    </a:lnTo>
                    <a:cubicBezTo>
                      <a:pt x="6029" y="8849"/>
                      <a:pt x="6077" y="9447"/>
                      <a:pt x="6055" y="10043"/>
                    </a:cubicBezTo>
                    <a:lnTo>
                      <a:pt x="5911" y="63874"/>
                    </a:lnTo>
                    <a:cubicBezTo>
                      <a:pt x="5910" y="63267"/>
                      <a:pt x="5852" y="62663"/>
                      <a:pt x="5739" y="62066"/>
                    </a:cubicBezTo>
                    <a:cubicBezTo>
                      <a:pt x="4902" y="58710"/>
                      <a:pt x="2859" y="55779"/>
                      <a:pt x="0" y="53831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38" name="Freeform: Shape 4437">
                <a:extLst>
                  <a:ext uri="{FF2B5EF4-FFF2-40B4-BE49-F238E27FC236}">
                    <a16:creationId xmlns:a16="http://schemas.microsoft.com/office/drawing/2014/main" id="{693A64A4-E502-49C2-8060-E3143856E03E}"/>
                  </a:ext>
                </a:extLst>
              </p:cNvPr>
              <p:cNvSpPr/>
              <p:nvPr/>
            </p:nvSpPr>
            <p:spPr>
              <a:xfrm>
                <a:off x="10155161" y="4257440"/>
                <a:ext cx="171" cy="54146"/>
              </a:xfrm>
              <a:custGeom>
                <a:avLst/>
                <a:gdLst>
                  <a:gd name="connsiteX0" fmla="*/ 0 w 171"/>
                  <a:gd name="connsiteY0" fmla="*/ 54147 h 54146"/>
                  <a:gd name="connsiteX1" fmla="*/ 172 w 171"/>
                  <a:gd name="connsiteY1" fmla="*/ 344 h 54146"/>
                  <a:gd name="connsiteX2" fmla="*/ 172 w 171"/>
                  <a:gd name="connsiteY2" fmla="*/ 0 h 54146"/>
                  <a:gd name="connsiteX3" fmla="*/ 29 w 171"/>
                  <a:gd name="connsiteY3" fmla="*/ 53831 h 54146"/>
                  <a:gd name="connsiteX4" fmla="*/ 0 w 171"/>
                  <a:gd name="connsiteY4" fmla="*/ 54147 h 54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" h="54146">
                    <a:moveTo>
                      <a:pt x="0" y="54147"/>
                    </a:moveTo>
                    <a:lnTo>
                      <a:pt x="172" y="344"/>
                    </a:lnTo>
                    <a:lnTo>
                      <a:pt x="172" y="0"/>
                    </a:lnTo>
                    <a:lnTo>
                      <a:pt x="29" y="53831"/>
                    </a:lnTo>
                    <a:cubicBezTo>
                      <a:pt x="32" y="53937"/>
                      <a:pt x="22" y="54043"/>
                      <a:pt x="0" y="54147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39" name="Freeform: Shape 4438">
                <a:extLst>
                  <a:ext uri="{FF2B5EF4-FFF2-40B4-BE49-F238E27FC236}">
                    <a16:creationId xmlns:a16="http://schemas.microsoft.com/office/drawing/2014/main" id="{79036727-B237-42A4-B617-4310886CE95B}"/>
                  </a:ext>
                </a:extLst>
              </p:cNvPr>
              <p:cNvSpPr/>
              <p:nvPr/>
            </p:nvSpPr>
            <p:spPr>
              <a:xfrm>
                <a:off x="10127729" y="4248315"/>
                <a:ext cx="18249" cy="64332"/>
              </a:xfrm>
              <a:custGeom>
                <a:avLst/>
                <a:gdLst>
                  <a:gd name="connsiteX0" fmla="*/ 18249 w 18249"/>
                  <a:gd name="connsiteY0" fmla="*/ 0 h 64332"/>
                  <a:gd name="connsiteX1" fmla="*/ 18078 w 18249"/>
                  <a:gd name="connsiteY1" fmla="*/ 53802 h 64332"/>
                  <a:gd name="connsiteX2" fmla="*/ 0 w 18249"/>
                  <a:gd name="connsiteY2" fmla="*/ 64333 h 64332"/>
                  <a:gd name="connsiteX3" fmla="*/ 144 w 18249"/>
                  <a:gd name="connsiteY3" fmla="*/ 10502 h 64332"/>
                  <a:gd name="connsiteX4" fmla="*/ 18249 w 18249"/>
                  <a:gd name="connsiteY4" fmla="*/ 0 h 64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49" h="64332">
                    <a:moveTo>
                      <a:pt x="18249" y="0"/>
                    </a:moveTo>
                    <a:lnTo>
                      <a:pt x="18078" y="53802"/>
                    </a:lnTo>
                    <a:lnTo>
                      <a:pt x="0" y="64333"/>
                    </a:lnTo>
                    <a:lnTo>
                      <a:pt x="144" y="10502"/>
                    </a:lnTo>
                    <a:lnTo>
                      <a:pt x="18249" y="0"/>
                    </a:ln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40" name="Freeform: Shape 4439">
                <a:extLst>
                  <a:ext uri="{FF2B5EF4-FFF2-40B4-BE49-F238E27FC236}">
                    <a16:creationId xmlns:a16="http://schemas.microsoft.com/office/drawing/2014/main" id="{15A89D2A-5E65-4F6A-9940-E39127D2AC14}"/>
                  </a:ext>
                </a:extLst>
              </p:cNvPr>
              <p:cNvSpPr/>
              <p:nvPr/>
            </p:nvSpPr>
            <p:spPr>
              <a:xfrm>
                <a:off x="10125778" y="4253222"/>
                <a:ext cx="2094" cy="59569"/>
              </a:xfrm>
              <a:custGeom>
                <a:avLst/>
                <a:gdLst>
                  <a:gd name="connsiteX0" fmla="*/ 0 w 2094"/>
                  <a:gd name="connsiteY0" fmla="*/ 53831 h 59569"/>
                  <a:gd name="connsiteX1" fmla="*/ 172 w 2094"/>
                  <a:gd name="connsiteY1" fmla="*/ 0 h 59569"/>
                  <a:gd name="connsiteX2" fmla="*/ 2094 w 2094"/>
                  <a:gd name="connsiteY2" fmla="*/ 5739 h 59569"/>
                  <a:gd name="connsiteX3" fmla="*/ 2095 w 2094"/>
                  <a:gd name="connsiteY3" fmla="*/ 59570 h 59569"/>
                  <a:gd name="connsiteX4" fmla="*/ 0 w 2094"/>
                  <a:gd name="connsiteY4" fmla="*/ 53831 h 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4" h="59569">
                    <a:moveTo>
                      <a:pt x="0" y="53831"/>
                    </a:moveTo>
                    <a:lnTo>
                      <a:pt x="172" y="0"/>
                    </a:lnTo>
                    <a:cubicBezTo>
                      <a:pt x="270" y="2054"/>
                      <a:pt x="936" y="4040"/>
                      <a:pt x="2094" y="5739"/>
                    </a:cubicBezTo>
                    <a:lnTo>
                      <a:pt x="2095" y="59570"/>
                    </a:lnTo>
                    <a:cubicBezTo>
                      <a:pt x="898" y="57877"/>
                      <a:pt x="175" y="55896"/>
                      <a:pt x="0" y="53831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41" name="Freeform: Shape 4440">
                <a:extLst>
                  <a:ext uri="{FF2B5EF4-FFF2-40B4-BE49-F238E27FC236}">
                    <a16:creationId xmlns:a16="http://schemas.microsoft.com/office/drawing/2014/main" id="{0A3E99E9-E687-41AD-AF89-F7600785BBC2}"/>
                  </a:ext>
                </a:extLst>
              </p:cNvPr>
              <p:cNvSpPr/>
              <p:nvPr/>
            </p:nvSpPr>
            <p:spPr>
              <a:xfrm>
                <a:off x="10153354" y="4257784"/>
                <a:ext cx="1979" cy="57417"/>
              </a:xfrm>
              <a:custGeom>
                <a:avLst/>
                <a:gdLst>
                  <a:gd name="connsiteX0" fmla="*/ 1807 w 1979"/>
                  <a:gd name="connsiteY0" fmla="*/ 53802 h 57417"/>
                  <a:gd name="connsiteX1" fmla="*/ 0 w 1979"/>
                  <a:gd name="connsiteY1" fmla="*/ 57418 h 57417"/>
                  <a:gd name="connsiteX2" fmla="*/ 143 w 1979"/>
                  <a:gd name="connsiteY2" fmla="*/ 3616 h 57417"/>
                  <a:gd name="connsiteX3" fmla="*/ 1979 w 1979"/>
                  <a:gd name="connsiteY3" fmla="*/ 0 h 57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9" h="57417">
                    <a:moveTo>
                      <a:pt x="1807" y="53802"/>
                    </a:moveTo>
                    <a:cubicBezTo>
                      <a:pt x="1650" y="55183"/>
                      <a:pt x="1010" y="56464"/>
                      <a:pt x="0" y="57418"/>
                    </a:cubicBezTo>
                    <a:lnTo>
                      <a:pt x="143" y="3616"/>
                    </a:lnTo>
                    <a:cubicBezTo>
                      <a:pt x="1140" y="2648"/>
                      <a:pt x="1786" y="1376"/>
                      <a:pt x="1979" y="0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42" name="Freeform: Shape 4441">
                <a:extLst>
                  <a:ext uri="{FF2B5EF4-FFF2-40B4-BE49-F238E27FC236}">
                    <a16:creationId xmlns:a16="http://schemas.microsoft.com/office/drawing/2014/main" id="{B69DEB22-8250-43A6-A509-E8215A5EDA45}"/>
                  </a:ext>
                </a:extLst>
              </p:cNvPr>
              <p:cNvSpPr/>
              <p:nvPr/>
            </p:nvSpPr>
            <p:spPr>
              <a:xfrm>
                <a:off x="10086093" y="4260654"/>
                <a:ext cx="10760" cy="56413"/>
              </a:xfrm>
              <a:custGeom>
                <a:avLst/>
                <a:gdLst>
                  <a:gd name="connsiteX0" fmla="*/ 10760 w 10760"/>
                  <a:gd name="connsiteY0" fmla="*/ 2611 h 56413"/>
                  <a:gd name="connsiteX1" fmla="*/ 10588 w 10760"/>
                  <a:gd name="connsiteY1" fmla="*/ 56414 h 56413"/>
                  <a:gd name="connsiteX2" fmla="*/ 0 w 10760"/>
                  <a:gd name="connsiteY2" fmla="*/ 53802 h 56413"/>
                  <a:gd name="connsiteX3" fmla="*/ 144 w 10760"/>
                  <a:gd name="connsiteY3" fmla="*/ 0 h 56413"/>
                  <a:gd name="connsiteX4" fmla="*/ 10760 w 10760"/>
                  <a:gd name="connsiteY4" fmla="*/ 2611 h 5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60" h="56413">
                    <a:moveTo>
                      <a:pt x="10760" y="2611"/>
                    </a:moveTo>
                    <a:lnTo>
                      <a:pt x="10588" y="56414"/>
                    </a:lnTo>
                    <a:lnTo>
                      <a:pt x="0" y="53802"/>
                    </a:lnTo>
                    <a:lnTo>
                      <a:pt x="144" y="0"/>
                    </a:lnTo>
                    <a:lnTo>
                      <a:pt x="10760" y="2611"/>
                    </a:ln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43" name="Freeform: Shape 4442">
                <a:extLst>
                  <a:ext uri="{FF2B5EF4-FFF2-40B4-BE49-F238E27FC236}">
                    <a16:creationId xmlns:a16="http://schemas.microsoft.com/office/drawing/2014/main" id="{BB8F6F93-2C5D-4E49-AE2C-59A11F59385E}"/>
                  </a:ext>
                </a:extLst>
              </p:cNvPr>
              <p:cNvSpPr/>
              <p:nvPr/>
            </p:nvSpPr>
            <p:spPr>
              <a:xfrm>
                <a:off x="10164142" y="4257756"/>
                <a:ext cx="2611" cy="59942"/>
              </a:xfrm>
              <a:custGeom>
                <a:avLst/>
                <a:gdLst>
                  <a:gd name="connsiteX0" fmla="*/ 2611 w 2611"/>
                  <a:gd name="connsiteY0" fmla="*/ 0 h 59942"/>
                  <a:gd name="connsiteX1" fmla="*/ 2468 w 2611"/>
                  <a:gd name="connsiteY1" fmla="*/ 53831 h 59942"/>
                  <a:gd name="connsiteX2" fmla="*/ 0 w 2611"/>
                  <a:gd name="connsiteY2" fmla="*/ 59943 h 59942"/>
                  <a:gd name="connsiteX3" fmla="*/ 144 w 2611"/>
                  <a:gd name="connsiteY3" fmla="*/ 6141 h 59942"/>
                  <a:gd name="connsiteX4" fmla="*/ 2612 w 2611"/>
                  <a:gd name="connsiteY4" fmla="*/ 0 h 5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11" h="59942">
                    <a:moveTo>
                      <a:pt x="2611" y="0"/>
                    </a:moveTo>
                    <a:lnTo>
                      <a:pt x="2468" y="53831"/>
                    </a:lnTo>
                    <a:cubicBezTo>
                      <a:pt x="2444" y="56106"/>
                      <a:pt x="1563" y="58289"/>
                      <a:pt x="0" y="59943"/>
                    </a:cubicBezTo>
                    <a:lnTo>
                      <a:pt x="144" y="6141"/>
                    </a:lnTo>
                    <a:cubicBezTo>
                      <a:pt x="1706" y="4475"/>
                      <a:pt x="2586" y="2283"/>
                      <a:pt x="2612" y="0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44" name="Freeform: Shape 4443">
                <a:extLst>
                  <a:ext uri="{FF2B5EF4-FFF2-40B4-BE49-F238E27FC236}">
                    <a16:creationId xmlns:a16="http://schemas.microsoft.com/office/drawing/2014/main" id="{4C40949C-4110-43E6-8A63-2AFED7FB318B}"/>
                  </a:ext>
                </a:extLst>
              </p:cNvPr>
              <p:cNvSpPr/>
              <p:nvPr/>
            </p:nvSpPr>
            <p:spPr>
              <a:xfrm>
                <a:off x="10153353" y="4261400"/>
                <a:ext cx="10932" cy="56298"/>
              </a:xfrm>
              <a:custGeom>
                <a:avLst/>
                <a:gdLst>
                  <a:gd name="connsiteX0" fmla="*/ 10933 w 10932"/>
                  <a:gd name="connsiteY0" fmla="*/ 2496 h 56298"/>
                  <a:gd name="connsiteX1" fmla="*/ 10789 w 10932"/>
                  <a:gd name="connsiteY1" fmla="*/ 56299 h 56298"/>
                  <a:gd name="connsiteX2" fmla="*/ 0 w 10932"/>
                  <a:gd name="connsiteY2" fmla="*/ 53802 h 56298"/>
                  <a:gd name="connsiteX3" fmla="*/ 144 w 10932"/>
                  <a:gd name="connsiteY3" fmla="*/ 0 h 56298"/>
                  <a:gd name="connsiteX4" fmla="*/ 10933 w 10932"/>
                  <a:gd name="connsiteY4" fmla="*/ 2496 h 5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32" h="56298">
                    <a:moveTo>
                      <a:pt x="10933" y="2496"/>
                    </a:moveTo>
                    <a:lnTo>
                      <a:pt x="10789" y="56299"/>
                    </a:lnTo>
                    <a:lnTo>
                      <a:pt x="0" y="53802"/>
                    </a:lnTo>
                    <a:lnTo>
                      <a:pt x="144" y="0"/>
                    </a:lnTo>
                    <a:lnTo>
                      <a:pt x="10933" y="2496"/>
                    </a:ln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45" name="Freeform: Shape 4444">
                <a:extLst>
                  <a:ext uri="{FF2B5EF4-FFF2-40B4-BE49-F238E27FC236}">
                    <a16:creationId xmlns:a16="http://schemas.microsoft.com/office/drawing/2014/main" id="{9C37B54A-A8DC-440E-A4C2-728436EDC126}"/>
                  </a:ext>
                </a:extLst>
              </p:cNvPr>
              <p:cNvSpPr/>
              <p:nvPr/>
            </p:nvSpPr>
            <p:spPr>
              <a:xfrm>
                <a:off x="10113754" y="4252591"/>
                <a:ext cx="5193" cy="65280"/>
              </a:xfrm>
              <a:custGeom>
                <a:avLst/>
                <a:gdLst>
                  <a:gd name="connsiteX0" fmla="*/ 0 w 5193"/>
                  <a:gd name="connsiteY0" fmla="*/ 53831 h 65280"/>
                  <a:gd name="connsiteX1" fmla="*/ 144 w 5193"/>
                  <a:gd name="connsiteY1" fmla="*/ 0 h 65280"/>
                  <a:gd name="connsiteX2" fmla="*/ 5194 w 5193"/>
                  <a:gd name="connsiteY2" fmla="*/ 11478 h 65280"/>
                  <a:gd name="connsiteX3" fmla="*/ 5194 w 5193"/>
                  <a:gd name="connsiteY3" fmla="*/ 65280 h 65280"/>
                  <a:gd name="connsiteX4" fmla="*/ 0 w 5193"/>
                  <a:gd name="connsiteY4" fmla="*/ 53831 h 65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93" h="65280">
                    <a:moveTo>
                      <a:pt x="0" y="53831"/>
                    </a:moveTo>
                    <a:lnTo>
                      <a:pt x="144" y="0"/>
                    </a:lnTo>
                    <a:cubicBezTo>
                      <a:pt x="614" y="4252"/>
                      <a:pt x="2376" y="8258"/>
                      <a:pt x="5194" y="11478"/>
                    </a:cubicBezTo>
                    <a:lnTo>
                      <a:pt x="5194" y="65280"/>
                    </a:lnTo>
                    <a:cubicBezTo>
                      <a:pt x="2314" y="62097"/>
                      <a:pt x="498" y="58095"/>
                      <a:pt x="0" y="53831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46" name="Freeform: Shape 4445">
                <a:extLst>
                  <a:ext uri="{FF2B5EF4-FFF2-40B4-BE49-F238E27FC236}">
                    <a16:creationId xmlns:a16="http://schemas.microsoft.com/office/drawing/2014/main" id="{06AC27B4-1D09-4940-9B1E-6CC95ABCBE5C}"/>
                  </a:ext>
                </a:extLst>
              </p:cNvPr>
              <p:cNvSpPr/>
              <p:nvPr/>
            </p:nvSpPr>
            <p:spPr>
              <a:xfrm>
                <a:off x="10131889" y="4252533"/>
                <a:ext cx="20832" cy="65825"/>
              </a:xfrm>
              <a:custGeom>
                <a:avLst/>
                <a:gdLst>
                  <a:gd name="connsiteX0" fmla="*/ 20832 w 20832"/>
                  <a:gd name="connsiteY0" fmla="*/ 0 h 65825"/>
                  <a:gd name="connsiteX1" fmla="*/ 20660 w 20832"/>
                  <a:gd name="connsiteY1" fmla="*/ 53802 h 65825"/>
                  <a:gd name="connsiteX2" fmla="*/ 0 w 20832"/>
                  <a:gd name="connsiteY2" fmla="*/ 65825 h 65825"/>
                  <a:gd name="connsiteX3" fmla="*/ 172 w 20832"/>
                  <a:gd name="connsiteY3" fmla="*/ 11994 h 65825"/>
                  <a:gd name="connsiteX4" fmla="*/ 20832 w 20832"/>
                  <a:gd name="connsiteY4" fmla="*/ 0 h 6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32" h="65825">
                    <a:moveTo>
                      <a:pt x="20832" y="0"/>
                    </a:moveTo>
                    <a:lnTo>
                      <a:pt x="20660" y="53802"/>
                    </a:lnTo>
                    <a:lnTo>
                      <a:pt x="0" y="65825"/>
                    </a:lnTo>
                    <a:lnTo>
                      <a:pt x="172" y="11994"/>
                    </a:lnTo>
                    <a:lnTo>
                      <a:pt x="20832" y="0"/>
                    </a:ln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47" name="Freeform: Shape 4446">
                <a:extLst>
                  <a:ext uri="{FF2B5EF4-FFF2-40B4-BE49-F238E27FC236}">
                    <a16:creationId xmlns:a16="http://schemas.microsoft.com/office/drawing/2014/main" id="{DAB86263-BD77-4875-B938-002264149F8B}"/>
                  </a:ext>
                </a:extLst>
              </p:cNvPr>
              <p:cNvSpPr/>
              <p:nvPr/>
            </p:nvSpPr>
            <p:spPr>
              <a:xfrm>
                <a:off x="10081616" y="4260597"/>
                <a:ext cx="4553" cy="63041"/>
              </a:xfrm>
              <a:custGeom>
                <a:avLst/>
                <a:gdLst>
                  <a:gd name="connsiteX0" fmla="*/ 4477 w 4553"/>
                  <a:gd name="connsiteY0" fmla="*/ 53859 h 63041"/>
                  <a:gd name="connsiteX1" fmla="*/ 0 w 4553"/>
                  <a:gd name="connsiteY1" fmla="*/ 63042 h 63041"/>
                  <a:gd name="connsiteX2" fmla="*/ 57 w 4553"/>
                  <a:gd name="connsiteY2" fmla="*/ 9153 h 63041"/>
                  <a:gd name="connsiteX3" fmla="*/ 4534 w 4553"/>
                  <a:gd name="connsiteY3" fmla="*/ 0 h 63041"/>
                  <a:gd name="connsiteX4" fmla="*/ 4477 w 4553"/>
                  <a:gd name="connsiteY4" fmla="*/ 53859 h 63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53" h="63041">
                    <a:moveTo>
                      <a:pt x="4477" y="53859"/>
                    </a:moveTo>
                    <a:cubicBezTo>
                      <a:pt x="1780" y="56171"/>
                      <a:pt x="160" y="59494"/>
                      <a:pt x="0" y="63042"/>
                    </a:cubicBezTo>
                    <a:lnTo>
                      <a:pt x="57" y="9153"/>
                    </a:lnTo>
                    <a:cubicBezTo>
                      <a:pt x="232" y="5618"/>
                      <a:pt x="1850" y="2308"/>
                      <a:pt x="4534" y="0"/>
                    </a:cubicBezTo>
                    <a:cubicBezTo>
                      <a:pt x="4591" y="16183"/>
                      <a:pt x="4505" y="37848"/>
                      <a:pt x="4477" y="53859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48" name="Freeform: Shape 4447">
                <a:extLst>
                  <a:ext uri="{FF2B5EF4-FFF2-40B4-BE49-F238E27FC236}">
                    <a16:creationId xmlns:a16="http://schemas.microsoft.com/office/drawing/2014/main" id="{17833A3F-05A1-4F37-A6F0-37CFEE0396F2}"/>
                  </a:ext>
                </a:extLst>
              </p:cNvPr>
              <p:cNvSpPr/>
              <p:nvPr/>
            </p:nvSpPr>
            <p:spPr>
              <a:xfrm>
                <a:off x="10093410" y="4263265"/>
                <a:ext cx="3443" cy="60689"/>
              </a:xfrm>
              <a:custGeom>
                <a:avLst/>
                <a:gdLst>
                  <a:gd name="connsiteX0" fmla="*/ 3443 w 3443"/>
                  <a:gd name="connsiteY0" fmla="*/ 0 h 60689"/>
                  <a:gd name="connsiteX1" fmla="*/ 3271 w 3443"/>
                  <a:gd name="connsiteY1" fmla="*/ 53802 h 60689"/>
                  <a:gd name="connsiteX2" fmla="*/ 0 w 3443"/>
                  <a:gd name="connsiteY2" fmla="*/ 60689 h 60689"/>
                  <a:gd name="connsiteX3" fmla="*/ 172 w 3443"/>
                  <a:gd name="connsiteY3" fmla="*/ 6887 h 60689"/>
                  <a:gd name="connsiteX4" fmla="*/ 3443 w 3443"/>
                  <a:gd name="connsiteY4" fmla="*/ 0 h 6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43" h="60689">
                    <a:moveTo>
                      <a:pt x="3443" y="0"/>
                    </a:moveTo>
                    <a:lnTo>
                      <a:pt x="3271" y="53802"/>
                    </a:lnTo>
                    <a:cubicBezTo>
                      <a:pt x="1278" y="55549"/>
                      <a:pt x="94" y="58041"/>
                      <a:pt x="0" y="60689"/>
                    </a:cubicBezTo>
                    <a:lnTo>
                      <a:pt x="172" y="6887"/>
                    </a:lnTo>
                    <a:cubicBezTo>
                      <a:pt x="228" y="4229"/>
                      <a:pt x="1418" y="1722"/>
                      <a:pt x="3443" y="0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49" name="Freeform: Shape 4448">
                <a:extLst>
                  <a:ext uri="{FF2B5EF4-FFF2-40B4-BE49-F238E27FC236}">
                    <a16:creationId xmlns:a16="http://schemas.microsoft.com/office/drawing/2014/main" id="{05513870-F19F-43D8-9107-8E8622BD9B1D}"/>
                  </a:ext>
                </a:extLst>
              </p:cNvPr>
              <p:cNvSpPr/>
              <p:nvPr/>
            </p:nvSpPr>
            <p:spPr>
              <a:xfrm>
                <a:off x="10093295" y="4270152"/>
                <a:ext cx="172" cy="53802"/>
              </a:xfrm>
              <a:custGeom>
                <a:avLst/>
                <a:gdLst>
                  <a:gd name="connsiteX0" fmla="*/ 172 w 172"/>
                  <a:gd name="connsiteY0" fmla="*/ 40861 h 53802"/>
                  <a:gd name="connsiteX1" fmla="*/ 172 w 172"/>
                  <a:gd name="connsiteY1" fmla="*/ 0 h 53802"/>
                  <a:gd name="connsiteX2" fmla="*/ 172 w 172"/>
                  <a:gd name="connsiteY2" fmla="*/ 0 h 53802"/>
                  <a:gd name="connsiteX3" fmla="*/ 0 w 172"/>
                  <a:gd name="connsiteY3" fmla="*/ 53802 h 53802"/>
                  <a:gd name="connsiteX4" fmla="*/ 172 w 172"/>
                  <a:gd name="connsiteY4" fmla="*/ 40861 h 53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" h="53802">
                    <a:moveTo>
                      <a:pt x="172" y="40861"/>
                    </a:moveTo>
                    <a:lnTo>
                      <a:pt x="172" y="0"/>
                    </a:lnTo>
                    <a:lnTo>
                      <a:pt x="172" y="0"/>
                    </a:lnTo>
                    <a:lnTo>
                      <a:pt x="0" y="53802"/>
                    </a:lnTo>
                    <a:cubicBezTo>
                      <a:pt x="144" y="49469"/>
                      <a:pt x="144" y="45165"/>
                      <a:pt x="172" y="40861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50" name="Freeform: Shape 4449">
                <a:extLst>
                  <a:ext uri="{FF2B5EF4-FFF2-40B4-BE49-F238E27FC236}">
                    <a16:creationId xmlns:a16="http://schemas.microsoft.com/office/drawing/2014/main" id="{D806888C-DEE8-4063-A23E-ECF0EFD1DB2E}"/>
                  </a:ext>
                </a:extLst>
              </p:cNvPr>
              <p:cNvSpPr/>
              <p:nvPr/>
            </p:nvSpPr>
            <p:spPr>
              <a:xfrm>
                <a:off x="10123137" y="4269779"/>
                <a:ext cx="2094" cy="59541"/>
              </a:xfrm>
              <a:custGeom>
                <a:avLst/>
                <a:gdLst>
                  <a:gd name="connsiteX0" fmla="*/ 2095 w 2094"/>
                  <a:gd name="connsiteY0" fmla="*/ 5710 h 59541"/>
                  <a:gd name="connsiteX1" fmla="*/ 2095 w 2094"/>
                  <a:gd name="connsiteY1" fmla="*/ 59541 h 59541"/>
                  <a:gd name="connsiteX2" fmla="*/ 0 w 2094"/>
                  <a:gd name="connsiteY2" fmla="*/ 53802 h 59541"/>
                  <a:gd name="connsiteX3" fmla="*/ 0 w 2094"/>
                  <a:gd name="connsiteY3" fmla="*/ 0 h 59541"/>
                  <a:gd name="connsiteX4" fmla="*/ 2095 w 2094"/>
                  <a:gd name="connsiteY4" fmla="*/ 5710 h 59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4" h="59541">
                    <a:moveTo>
                      <a:pt x="2095" y="5710"/>
                    </a:moveTo>
                    <a:lnTo>
                      <a:pt x="2095" y="59541"/>
                    </a:lnTo>
                    <a:cubicBezTo>
                      <a:pt x="1964" y="57467"/>
                      <a:pt x="1236" y="55473"/>
                      <a:pt x="0" y="53802"/>
                    </a:cubicBezTo>
                    <a:lnTo>
                      <a:pt x="0" y="0"/>
                    </a:lnTo>
                    <a:cubicBezTo>
                      <a:pt x="1236" y="1661"/>
                      <a:pt x="1964" y="3644"/>
                      <a:pt x="2095" y="5710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51" name="Freeform: Shape 4450">
                <a:extLst>
                  <a:ext uri="{FF2B5EF4-FFF2-40B4-BE49-F238E27FC236}">
                    <a16:creationId xmlns:a16="http://schemas.microsoft.com/office/drawing/2014/main" id="{A636D730-3156-4CB5-BC5A-B8BF96659128}"/>
                  </a:ext>
                </a:extLst>
              </p:cNvPr>
              <p:cNvSpPr/>
              <p:nvPr/>
            </p:nvSpPr>
            <p:spPr>
              <a:xfrm>
                <a:off x="10125088" y="4275374"/>
                <a:ext cx="154" cy="54347"/>
              </a:xfrm>
              <a:custGeom>
                <a:avLst/>
                <a:gdLst>
                  <a:gd name="connsiteX0" fmla="*/ 0 w 154"/>
                  <a:gd name="connsiteY0" fmla="*/ 53831 h 54347"/>
                  <a:gd name="connsiteX1" fmla="*/ 0 w 154"/>
                  <a:gd name="connsiteY1" fmla="*/ 54348 h 54347"/>
                  <a:gd name="connsiteX2" fmla="*/ 144 w 154"/>
                  <a:gd name="connsiteY2" fmla="*/ 517 h 54347"/>
                  <a:gd name="connsiteX3" fmla="*/ 144 w 154"/>
                  <a:gd name="connsiteY3" fmla="*/ 0 h 54347"/>
                  <a:gd name="connsiteX4" fmla="*/ 0 w 154"/>
                  <a:gd name="connsiteY4" fmla="*/ 53831 h 54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" h="54347">
                    <a:moveTo>
                      <a:pt x="0" y="53831"/>
                    </a:moveTo>
                    <a:cubicBezTo>
                      <a:pt x="0" y="54003"/>
                      <a:pt x="0" y="54175"/>
                      <a:pt x="0" y="54348"/>
                    </a:cubicBezTo>
                    <a:cubicBezTo>
                      <a:pt x="0" y="36423"/>
                      <a:pt x="48" y="18479"/>
                      <a:pt x="144" y="517"/>
                    </a:cubicBezTo>
                    <a:cubicBezTo>
                      <a:pt x="158" y="345"/>
                      <a:pt x="158" y="172"/>
                      <a:pt x="144" y="0"/>
                    </a:cubicBezTo>
                    <a:cubicBezTo>
                      <a:pt x="86" y="16155"/>
                      <a:pt x="29" y="37676"/>
                      <a:pt x="0" y="53831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52" name="Freeform: Shape 4451">
                <a:extLst>
                  <a:ext uri="{FF2B5EF4-FFF2-40B4-BE49-F238E27FC236}">
                    <a16:creationId xmlns:a16="http://schemas.microsoft.com/office/drawing/2014/main" id="{F457614C-4706-4B50-82F6-E831EE63BABF}"/>
                  </a:ext>
                </a:extLst>
              </p:cNvPr>
              <p:cNvSpPr/>
              <p:nvPr/>
            </p:nvSpPr>
            <p:spPr>
              <a:xfrm>
                <a:off x="10131889" y="4264470"/>
                <a:ext cx="5251" cy="65538"/>
              </a:xfrm>
              <a:custGeom>
                <a:avLst/>
                <a:gdLst>
                  <a:gd name="connsiteX0" fmla="*/ 5079 w 5251"/>
                  <a:gd name="connsiteY0" fmla="*/ 65538 h 65538"/>
                  <a:gd name="connsiteX1" fmla="*/ 0 w 5251"/>
                  <a:gd name="connsiteY1" fmla="*/ 53831 h 65538"/>
                  <a:gd name="connsiteX2" fmla="*/ 172 w 5251"/>
                  <a:gd name="connsiteY2" fmla="*/ 0 h 65538"/>
                  <a:gd name="connsiteX3" fmla="*/ 5251 w 5251"/>
                  <a:gd name="connsiteY3" fmla="*/ 11707 h 65538"/>
                  <a:gd name="connsiteX4" fmla="*/ 5079 w 5251"/>
                  <a:gd name="connsiteY4" fmla="*/ 65538 h 65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1" h="65538">
                    <a:moveTo>
                      <a:pt x="5079" y="65538"/>
                    </a:moveTo>
                    <a:cubicBezTo>
                      <a:pt x="4583" y="61219"/>
                      <a:pt x="2815" y="57144"/>
                      <a:pt x="0" y="53831"/>
                    </a:cubicBezTo>
                    <a:lnTo>
                      <a:pt x="172" y="0"/>
                    </a:lnTo>
                    <a:cubicBezTo>
                      <a:pt x="2964" y="3328"/>
                      <a:pt x="4729" y="7395"/>
                      <a:pt x="5251" y="11707"/>
                    </a:cubicBezTo>
                    <a:cubicBezTo>
                      <a:pt x="5194" y="27920"/>
                      <a:pt x="5136" y="49441"/>
                      <a:pt x="5079" y="65538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53" name="Freeform: Shape 4452">
                <a:extLst>
                  <a:ext uri="{FF2B5EF4-FFF2-40B4-BE49-F238E27FC236}">
                    <a16:creationId xmlns:a16="http://schemas.microsoft.com/office/drawing/2014/main" id="{4108735D-B730-4EBC-808C-5EC749A6C3B8}"/>
                  </a:ext>
                </a:extLst>
              </p:cNvPr>
              <p:cNvSpPr/>
              <p:nvPr/>
            </p:nvSpPr>
            <p:spPr>
              <a:xfrm>
                <a:off x="10136968" y="4276235"/>
                <a:ext cx="172" cy="54490"/>
              </a:xfrm>
              <a:custGeom>
                <a:avLst/>
                <a:gdLst>
                  <a:gd name="connsiteX0" fmla="*/ 172 w 172"/>
                  <a:gd name="connsiteY0" fmla="*/ 0 h 54490"/>
                  <a:gd name="connsiteX1" fmla="*/ 0 w 172"/>
                  <a:gd name="connsiteY1" fmla="*/ 53831 h 54490"/>
                  <a:gd name="connsiteX2" fmla="*/ 0 w 172"/>
                  <a:gd name="connsiteY2" fmla="*/ 54491 h 54490"/>
                  <a:gd name="connsiteX3" fmla="*/ 0 w 172"/>
                  <a:gd name="connsiteY3" fmla="*/ 689 h 54490"/>
                  <a:gd name="connsiteX4" fmla="*/ 172 w 172"/>
                  <a:gd name="connsiteY4" fmla="*/ 0 h 54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" h="54490">
                    <a:moveTo>
                      <a:pt x="172" y="0"/>
                    </a:moveTo>
                    <a:lnTo>
                      <a:pt x="0" y="53831"/>
                    </a:lnTo>
                    <a:cubicBezTo>
                      <a:pt x="15" y="54051"/>
                      <a:pt x="15" y="54271"/>
                      <a:pt x="0" y="54491"/>
                    </a:cubicBezTo>
                    <a:lnTo>
                      <a:pt x="0" y="689"/>
                    </a:lnTo>
                    <a:cubicBezTo>
                      <a:pt x="72" y="463"/>
                      <a:pt x="130" y="233"/>
                      <a:pt x="172" y="0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54" name="Freeform: Shape 4453">
                <a:extLst>
                  <a:ext uri="{FF2B5EF4-FFF2-40B4-BE49-F238E27FC236}">
                    <a16:creationId xmlns:a16="http://schemas.microsoft.com/office/drawing/2014/main" id="{32D73DC7-3C2A-4B8D-A3E9-1052256D31E4}"/>
                  </a:ext>
                </a:extLst>
              </p:cNvPr>
              <p:cNvSpPr/>
              <p:nvPr/>
            </p:nvSpPr>
            <p:spPr>
              <a:xfrm>
                <a:off x="10096767" y="4264011"/>
                <a:ext cx="22180" cy="66599"/>
              </a:xfrm>
              <a:custGeom>
                <a:avLst/>
                <a:gdLst>
                  <a:gd name="connsiteX0" fmla="*/ 22181 w 22180"/>
                  <a:gd name="connsiteY0" fmla="*/ 0 h 66599"/>
                  <a:gd name="connsiteX1" fmla="*/ 22037 w 22180"/>
                  <a:gd name="connsiteY1" fmla="*/ 53802 h 66599"/>
                  <a:gd name="connsiteX2" fmla="*/ 0 w 22180"/>
                  <a:gd name="connsiteY2" fmla="*/ 66600 h 66599"/>
                  <a:gd name="connsiteX3" fmla="*/ 144 w 22180"/>
                  <a:gd name="connsiteY3" fmla="*/ 12798 h 66599"/>
                  <a:gd name="connsiteX4" fmla="*/ 22181 w 22180"/>
                  <a:gd name="connsiteY4" fmla="*/ 0 h 66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80" h="66599">
                    <a:moveTo>
                      <a:pt x="22181" y="0"/>
                    </a:moveTo>
                    <a:lnTo>
                      <a:pt x="22037" y="53802"/>
                    </a:lnTo>
                    <a:lnTo>
                      <a:pt x="0" y="66600"/>
                    </a:lnTo>
                    <a:lnTo>
                      <a:pt x="144" y="12798"/>
                    </a:lnTo>
                    <a:lnTo>
                      <a:pt x="22181" y="0"/>
                    </a:ln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55" name="Freeform: Shape 4454">
                <a:extLst>
                  <a:ext uri="{FF2B5EF4-FFF2-40B4-BE49-F238E27FC236}">
                    <a16:creationId xmlns:a16="http://schemas.microsoft.com/office/drawing/2014/main" id="{331479C8-6374-49A6-9128-E556AC43DDC2}"/>
                  </a:ext>
                </a:extLst>
              </p:cNvPr>
              <p:cNvSpPr/>
              <p:nvPr/>
            </p:nvSpPr>
            <p:spPr>
              <a:xfrm>
                <a:off x="10093453" y="4270152"/>
                <a:ext cx="3514" cy="60459"/>
              </a:xfrm>
              <a:custGeom>
                <a:avLst/>
                <a:gdLst>
                  <a:gd name="connsiteX0" fmla="*/ 14 w 3514"/>
                  <a:gd name="connsiteY0" fmla="*/ 40861 h 60459"/>
                  <a:gd name="connsiteX1" fmla="*/ 14 w 3514"/>
                  <a:gd name="connsiteY1" fmla="*/ 53802 h 60459"/>
                  <a:gd name="connsiteX2" fmla="*/ 186 w 3514"/>
                  <a:gd name="connsiteY2" fmla="*/ 0 h 60459"/>
                  <a:gd name="connsiteX3" fmla="*/ 3514 w 3514"/>
                  <a:gd name="connsiteY3" fmla="*/ 6657 h 60459"/>
                  <a:gd name="connsiteX4" fmla="*/ 3515 w 3514"/>
                  <a:gd name="connsiteY4" fmla="*/ 60459 h 60459"/>
                  <a:gd name="connsiteX5" fmla="*/ 158 w 3514"/>
                  <a:gd name="connsiteY5" fmla="*/ 53802 h 60459"/>
                  <a:gd name="connsiteX6" fmla="*/ 14 w 3514"/>
                  <a:gd name="connsiteY6" fmla="*/ 40861 h 60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14" h="60459">
                    <a:moveTo>
                      <a:pt x="14" y="40861"/>
                    </a:moveTo>
                    <a:cubicBezTo>
                      <a:pt x="14" y="45165"/>
                      <a:pt x="14" y="49469"/>
                      <a:pt x="14" y="53802"/>
                    </a:cubicBezTo>
                    <a:lnTo>
                      <a:pt x="186" y="0"/>
                    </a:lnTo>
                    <a:cubicBezTo>
                      <a:pt x="262" y="2601"/>
                      <a:pt x="1479" y="5036"/>
                      <a:pt x="3514" y="6657"/>
                    </a:cubicBezTo>
                    <a:lnTo>
                      <a:pt x="3515" y="60459"/>
                    </a:lnTo>
                    <a:cubicBezTo>
                      <a:pt x="1478" y="58836"/>
                      <a:pt x="252" y="56405"/>
                      <a:pt x="158" y="53802"/>
                    </a:cubicBezTo>
                    <a:cubicBezTo>
                      <a:pt x="-14" y="49929"/>
                      <a:pt x="-14" y="44735"/>
                      <a:pt x="14" y="40861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56" name="Freeform: Shape 4455">
                <a:extLst>
                  <a:ext uri="{FF2B5EF4-FFF2-40B4-BE49-F238E27FC236}">
                    <a16:creationId xmlns:a16="http://schemas.microsoft.com/office/drawing/2014/main" id="{2EFFA64E-B3C1-4513-B73A-1BAFEA193F88}"/>
                  </a:ext>
                </a:extLst>
              </p:cNvPr>
              <p:cNvSpPr/>
              <p:nvPr/>
            </p:nvSpPr>
            <p:spPr>
              <a:xfrm>
                <a:off x="10081531" y="4269750"/>
                <a:ext cx="7029" cy="65567"/>
              </a:xfrm>
              <a:custGeom>
                <a:avLst/>
                <a:gdLst>
                  <a:gd name="connsiteX0" fmla="*/ 143 w 7029"/>
                  <a:gd name="connsiteY0" fmla="*/ 53888 h 65567"/>
                  <a:gd name="connsiteX1" fmla="*/ 143 w 7029"/>
                  <a:gd name="connsiteY1" fmla="*/ 0 h 65567"/>
                  <a:gd name="connsiteX2" fmla="*/ 143 w 7029"/>
                  <a:gd name="connsiteY2" fmla="*/ 1521 h 65567"/>
                  <a:gd name="connsiteX3" fmla="*/ 7029 w 7029"/>
                  <a:gd name="connsiteY3" fmla="*/ 11765 h 65567"/>
                  <a:gd name="connsiteX4" fmla="*/ 6858 w 7029"/>
                  <a:gd name="connsiteY4" fmla="*/ 65567 h 65567"/>
                  <a:gd name="connsiteX5" fmla="*/ 0 w 7029"/>
                  <a:gd name="connsiteY5" fmla="*/ 55323 h 65567"/>
                  <a:gd name="connsiteX6" fmla="*/ 144 w 7029"/>
                  <a:gd name="connsiteY6" fmla="*/ 53888 h 6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29" h="65567">
                    <a:moveTo>
                      <a:pt x="143" y="53888"/>
                    </a:moveTo>
                    <a:lnTo>
                      <a:pt x="143" y="0"/>
                    </a:lnTo>
                    <a:cubicBezTo>
                      <a:pt x="114" y="506"/>
                      <a:pt x="114" y="1014"/>
                      <a:pt x="143" y="1521"/>
                    </a:cubicBezTo>
                    <a:cubicBezTo>
                      <a:pt x="949" y="5730"/>
                      <a:pt x="3436" y="9429"/>
                      <a:pt x="7029" y="11765"/>
                    </a:cubicBezTo>
                    <a:lnTo>
                      <a:pt x="6858" y="65567"/>
                    </a:lnTo>
                    <a:cubicBezTo>
                      <a:pt x="3270" y="63231"/>
                      <a:pt x="793" y="59530"/>
                      <a:pt x="0" y="55323"/>
                    </a:cubicBezTo>
                    <a:cubicBezTo>
                      <a:pt x="9" y="54842"/>
                      <a:pt x="57" y="54362"/>
                      <a:pt x="144" y="53888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57" name="Freeform: Shape 4456">
                <a:extLst>
                  <a:ext uri="{FF2B5EF4-FFF2-40B4-BE49-F238E27FC236}">
                    <a16:creationId xmlns:a16="http://schemas.microsoft.com/office/drawing/2014/main" id="{A3C2344B-20CE-4584-A972-6DD17589F7DB}"/>
                  </a:ext>
                </a:extLst>
              </p:cNvPr>
              <p:cNvSpPr/>
              <p:nvPr/>
            </p:nvSpPr>
            <p:spPr>
              <a:xfrm>
                <a:off x="10103883" y="4275891"/>
                <a:ext cx="21234" cy="60468"/>
              </a:xfrm>
              <a:custGeom>
                <a:avLst/>
                <a:gdLst>
                  <a:gd name="connsiteX0" fmla="*/ 17963 w 21234"/>
                  <a:gd name="connsiteY0" fmla="*/ 58106 h 60468"/>
                  <a:gd name="connsiteX1" fmla="*/ 0 w 21234"/>
                  <a:gd name="connsiteY1" fmla="*/ 58680 h 60468"/>
                  <a:gd name="connsiteX2" fmla="*/ 172 w 21234"/>
                  <a:gd name="connsiteY2" fmla="*/ 4878 h 60468"/>
                  <a:gd name="connsiteX3" fmla="*/ 18135 w 21234"/>
                  <a:gd name="connsiteY3" fmla="*/ 4275 h 60468"/>
                  <a:gd name="connsiteX4" fmla="*/ 21234 w 21234"/>
                  <a:gd name="connsiteY4" fmla="*/ 0 h 60468"/>
                  <a:gd name="connsiteX5" fmla="*/ 21091 w 21234"/>
                  <a:gd name="connsiteY5" fmla="*/ 53831 h 60468"/>
                  <a:gd name="connsiteX6" fmla="*/ 17963 w 21234"/>
                  <a:gd name="connsiteY6" fmla="*/ 58106 h 60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34" h="60468">
                    <a:moveTo>
                      <a:pt x="17963" y="58106"/>
                    </a:moveTo>
                    <a:cubicBezTo>
                      <a:pt x="12379" y="61041"/>
                      <a:pt x="5759" y="61253"/>
                      <a:pt x="0" y="58680"/>
                    </a:cubicBezTo>
                    <a:lnTo>
                      <a:pt x="172" y="4878"/>
                    </a:lnTo>
                    <a:cubicBezTo>
                      <a:pt x="5932" y="7459"/>
                      <a:pt x="12561" y="7236"/>
                      <a:pt x="18135" y="4275"/>
                    </a:cubicBezTo>
                    <a:cubicBezTo>
                      <a:pt x="19825" y="3466"/>
                      <a:pt x="20991" y="1858"/>
                      <a:pt x="21234" y="0"/>
                    </a:cubicBezTo>
                    <a:cubicBezTo>
                      <a:pt x="21234" y="17963"/>
                      <a:pt x="21186" y="35906"/>
                      <a:pt x="21091" y="53831"/>
                    </a:cubicBezTo>
                    <a:cubicBezTo>
                      <a:pt x="20841" y="55695"/>
                      <a:pt x="19664" y="57305"/>
                      <a:pt x="17963" y="58106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58" name="Freeform: Shape 4457">
                <a:extLst>
                  <a:ext uri="{FF2B5EF4-FFF2-40B4-BE49-F238E27FC236}">
                    <a16:creationId xmlns:a16="http://schemas.microsoft.com/office/drawing/2014/main" id="{5631D2CE-7A0C-44E6-BD60-5FA2F33F8182}"/>
                  </a:ext>
                </a:extLst>
              </p:cNvPr>
              <p:cNvSpPr/>
              <p:nvPr/>
            </p:nvSpPr>
            <p:spPr>
              <a:xfrm>
                <a:off x="10080698" y="4281572"/>
                <a:ext cx="8063" cy="58393"/>
              </a:xfrm>
              <a:custGeom>
                <a:avLst/>
                <a:gdLst>
                  <a:gd name="connsiteX0" fmla="*/ 8063 w 8063"/>
                  <a:gd name="connsiteY0" fmla="*/ 0 h 58393"/>
                  <a:gd name="connsiteX1" fmla="*/ 7891 w 8063"/>
                  <a:gd name="connsiteY1" fmla="*/ 53802 h 58393"/>
                  <a:gd name="connsiteX2" fmla="*/ 0 w 8063"/>
                  <a:gd name="connsiteY2" fmla="*/ 58393 h 58393"/>
                  <a:gd name="connsiteX3" fmla="*/ 144 w 8063"/>
                  <a:gd name="connsiteY3" fmla="*/ 4591 h 58393"/>
                  <a:gd name="connsiteX4" fmla="*/ 8063 w 8063"/>
                  <a:gd name="connsiteY4" fmla="*/ 0 h 58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63" h="58393">
                    <a:moveTo>
                      <a:pt x="8063" y="0"/>
                    </a:moveTo>
                    <a:lnTo>
                      <a:pt x="7891" y="53802"/>
                    </a:lnTo>
                    <a:lnTo>
                      <a:pt x="0" y="58393"/>
                    </a:lnTo>
                    <a:lnTo>
                      <a:pt x="144" y="4591"/>
                    </a:lnTo>
                    <a:lnTo>
                      <a:pt x="8063" y="0"/>
                    </a:ln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59" name="Freeform: Shape 4458">
                <a:extLst>
                  <a:ext uri="{FF2B5EF4-FFF2-40B4-BE49-F238E27FC236}">
                    <a16:creationId xmlns:a16="http://schemas.microsoft.com/office/drawing/2014/main" id="{CE5B774E-F618-4573-BF6A-C9D4E81DC006}"/>
                  </a:ext>
                </a:extLst>
              </p:cNvPr>
              <p:cNvSpPr/>
              <p:nvPr/>
            </p:nvSpPr>
            <p:spPr>
              <a:xfrm>
                <a:off x="10080842" y="4238961"/>
                <a:ext cx="88235" cy="51248"/>
              </a:xfrm>
              <a:custGeom>
                <a:avLst/>
                <a:gdLst>
                  <a:gd name="connsiteX0" fmla="*/ 56242 w 88235"/>
                  <a:gd name="connsiteY0" fmla="*/ 37963 h 51248"/>
                  <a:gd name="connsiteX1" fmla="*/ 49929 w 88235"/>
                  <a:gd name="connsiteY1" fmla="*/ 46026 h 51248"/>
                  <a:gd name="connsiteX2" fmla="*/ 33372 w 88235"/>
                  <a:gd name="connsiteY2" fmla="*/ 50330 h 51248"/>
                  <a:gd name="connsiteX3" fmla="*/ 15037 w 88235"/>
                  <a:gd name="connsiteY3" fmla="*/ 46600 h 51248"/>
                  <a:gd name="connsiteX4" fmla="*/ 7030 w 88235"/>
                  <a:gd name="connsiteY4" fmla="*/ 51248 h 51248"/>
                  <a:gd name="connsiteX5" fmla="*/ 0 w 88235"/>
                  <a:gd name="connsiteY5" fmla="*/ 47202 h 51248"/>
                  <a:gd name="connsiteX6" fmla="*/ 7920 w 88235"/>
                  <a:gd name="connsiteY6" fmla="*/ 42611 h 51248"/>
                  <a:gd name="connsiteX7" fmla="*/ 1033 w 88235"/>
                  <a:gd name="connsiteY7" fmla="*/ 32368 h 51248"/>
                  <a:gd name="connsiteX8" fmla="*/ 5395 w 88235"/>
                  <a:gd name="connsiteY8" fmla="*/ 21693 h 51248"/>
                  <a:gd name="connsiteX9" fmla="*/ 16012 w 88235"/>
                  <a:gd name="connsiteY9" fmla="*/ 24304 h 51248"/>
                  <a:gd name="connsiteX10" fmla="*/ 12741 w 88235"/>
                  <a:gd name="connsiteY10" fmla="*/ 31191 h 51248"/>
                  <a:gd name="connsiteX11" fmla="*/ 16069 w 88235"/>
                  <a:gd name="connsiteY11" fmla="*/ 37848 h 51248"/>
                  <a:gd name="connsiteX12" fmla="*/ 38135 w 88235"/>
                  <a:gd name="connsiteY12" fmla="*/ 25050 h 51248"/>
                  <a:gd name="connsiteX13" fmla="*/ 33142 w 88235"/>
                  <a:gd name="connsiteY13" fmla="*/ 12740 h 51248"/>
                  <a:gd name="connsiteX14" fmla="*/ 39685 w 88235"/>
                  <a:gd name="connsiteY14" fmla="*/ 4447 h 51248"/>
                  <a:gd name="connsiteX15" fmla="*/ 55668 w 88235"/>
                  <a:gd name="connsiteY15" fmla="*/ 631 h 51248"/>
                  <a:gd name="connsiteX16" fmla="*/ 73430 w 88235"/>
                  <a:gd name="connsiteY16" fmla="*/ 4534 h 51248"/>
                  <a:gd name="connsiteX17" fmla="*/ 81234 w 88235"/>
                  <a:gd name="connsiteY17" fmla="*/ 0 h 51248"/>
                  <a:gd name="connsiteX18" fmla="*/ 88236 w 88235"/>
                  <a:gd name="connsiteY18" fmla="*/ 4074 h 51248"/>
                  <a:gd name="connsiteX19" fmla="*/ 80172 w 88235"/>
                  <a:gd name="connsiteY19" fmla="*/ 8752 h 51248"/>
                  <a:gd name="connsiteX20" fmla="*/ 85911 w 88235"/>
                  <a:gd name="connsiteY20" fmla="*/ 17016 h 51248"/>
                  <a:gd name="connsiteX21" fmla="*/ 83587 w 88235"/>
                  <a:gd name="connsiteY21" fmla="*/ 24935 h 51248"/>
                  <a:gd name="connsiteX22" fmla="*/ 72798 w 88235"/>
                  <a:gd name="connsiteY22" fmla="*/ 22439 h 51248"/>
                  <a:gd name="connsiteX23" fmla="*/ 72024 w 88235"/>
                  <a:gd name="connsiteY23" fmla="*/ 13572 h 51248"/>
                  <a:gd name="connsiteX24" fmla="*/ 51364 w 88235"/>
                  <a:gd name="connsiteY24" fmla="*/ 25567 h 51248"/>
                  <a:gd name="connsiteX25" fmla="*/ 56242 w 88235"/>
                  <a:gd name="connsiteY25" fmla="*/ 37963 h 51248"/>
                  <a:gd name="connsiteX26" fmla="*/ 23300 w 88235"/>
                  <a:gd name="connsiteY26" fmla="*/ 41808 h 51248"/>
                  <a:gd name="connsiteX27" fmla="*/ 41263 w 88235"/>
                  <a:gd name="connsiteY27" fmla="*/ 41205 h 51248"/>
                  <a:gd name="connsiteX28" fmla="*/ 42296 w 88235"/>
                  <a:gd name="connsiteY28" fmla="*/ 30760 h 51248"/>
                  <a:gd name="connsiteX29" fmla="*/ 23300 w 88235"/>
                  <a:gd name="connsiteY29" fmla="*/ 41808 h 51248"/>
                  <a:gd name="connsiteX30" fmla="*/ 47031 w 88235"/>
                  <a:gd name="connsiteY30" fmla="*/ 19856 h 51248"/>
                  <a:gd name="connsiteX31" fmla="*/ 65108 w 88235"/>
                  <a:gd name="connsiteY31" fmla="*/ 9354 h 51248"/>
                  <a:gd name="connsiteX32" fmla="*/ 55983 w 88235"/>
                  <a:gd name="connsiteY32" fmla="*/ 7489 h 51248"/>
                  <a:gd name="connsiteX33" fmla="*/ 48178 w 88235"/>
                  <a:gd name="connsiteY33" fmla="*/ 9354 h 51248"/>
                  <a:gd name="connsiteX34" fmla="*/ 47031 w 88235"/>
                  <a:gd name="connsiteY34" fmla="*/ 19856 h 51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88235" h="51248">
                    <a:moveTo>
                      <a:pt x="56242" y="37963"/>
                    </a:moveTo>
                    <a:cubicBezTo>
                      <a:pt x="55609" y="41533"/>
                      <a:pt x="53243" y="44555"/>
                      <a:pt x="49929" y="46026"/>
                    </a:cubicBezTo>
                    <a:cubicBezTo>
                      <a:pt x="44887" y="48898"/>
                      <a:pt x="39174" y="50383"/>
                      <a:pt x="33372" y="50330"/>
                    </a:cubicBezTo>
                    <a:cubicBezTo>
                      <a:pt x="27066" y="50386"/>
                      <a:pt x="20819" y="49115"/>
                      <a:pt x="15037" y="46600"/>
                    </a:cubicBezTo>
                    <a:lnTo>
                      <a:pt x="7030" y="51248"/>
                    </a:lnTo>
                    <a:lnTo>
                      <a:pt x="0" y="47202"/>
                    </a:lnTo>
                    <a:lnTo>
                      <a:pt x="7920" y="42611"/>
                    </a:lnTo>
                    <a:cubicBezTo>
                      <a:pt x="4326" y="40276"/>
                      <a:pt x="1840" y="36577"/>
                      <a:pt x="1033" y="32368"/>
                    </a:cubicBezTo>
                    <a:cubicBezTo>
                      <a:pt x="623" y="28306"/>
                      <a:pt x="2257" y="24305"/>
                      <a:pt x="5395" y="21693"/>
                    </a:cubicBezTo>
                    <a:lnTo>
                      <a:pt x="16012" y="24304"/>
                    </a:lnTo>
                    <a:cubicBezTo>
                      <a:pt x="13987" y="26027"/>
                      <a:pt x="12796" y="28533"/>
                      <a:pt x="12741" y="31191"/>
                    </a:cubicBezTo>
                    <a:cubicBezTo>
                      <a:pt x="12817" y="33792"/>
                      <a:pt x="14034" y="36227"/>
                      <a:pt x="16069" y="37848"/>
                    </a:cubicBezTo>
                    <a:lnTo>
                      <a:pt x="38135" y="25050"/>
                    </a:lnTo>
                    <a:cubicBezTo>
                      <a:pt x="34443" y="20057"/>
                      <a:pt x="32779" y="15954"/>
                      <a:pt x="33142" y="12740"/>
                    </a:cubicBezTo>
                    <a:cubicBezTo>
                      <a:pt x="33846" y="9077"/>
                      <a:pt x="36286" y="5984"/>
                      <a:pt x="39685" y="4447"/>
                    </a:cubicBezTo>
                    <a:cubicBezTo>
                      <a:pt x="44579" y="1777"/>
                      <a:pt x="50096" y="460"/>
                      <a:pt x="55668" y="631"/>
                    </a:cubicBezTo>
                    <a:cubicBezTo>
                      <a:pt x="61807" y="581"/>
                      <a:pt x="67878" y="1915"/>
                      <a:pt x="73430" y="4534"/>
                    </a:cubicBezTo>
                    <a:lnTo>
                      <a:pt x="81234" y="0"/>
                    </a:lnTo>
                    <a:lnTo>
                      <a:pt x="88236" y="4074"/>
                    </a:lnTo>
                    <a:lnTo>
                      <a:pt x="80172" y="8752"/>
                    </a:lnTo>
                    <a:cubicBezTo>
                      <a:pt x="83033" y="10710"/>
                      <a:pt x="85076" y="13651"/>
                      <a:pt x="85911" y="17016"/>
                    </a:cubicBezTo>
                    <a:cubicBezTo>
                      <a:pt x="86463" y="19876"/>
                      <a:pt x="85597" y="22826"/>
                      <a:pt x="83587" y="24935"/>
                    </a:cubicBezTo>
                    <a:lnTo>
                      <a:pt x="72798" y="22439"/>
                    </a:lnTo>
                    <a:cubicBezTo>
                      <a:pt x="75496" y="19570"/>
                      <a:pt x="75237" y="16700"/>
                      <a:pt x="72024" y="13572"/>
                    </a:cubicBezTo>
                    <a:lnTo>
                      <a:pt x="51364" y="25567"/>
                    </a:lnTo>
                    <a:cubicBezTo>
                      <a:pt x="54864" y="30789"/>
                      <a:pt x="56557" y="34864"/>
                      <a:pt x="56242" y="37963"/>
                    </a:cubicBezTo>
                    <a:close/>
                    <a:moveTo>
                      <a:pt x="23300" y="41808"/>
                    </a:moveTo>
                    <a:cubicBezTo>
                      <a:pt x="29060" y="44389"/>
                      <a:pt x="35689" y="44166"/>
                      <a:pt x="41263" y="41205"/>
                    </a:cubicBezTo>
                    <a:cubicBezTo>
                      <a:pt x="45089" y="38986"/>
                      <a:pt x="45433" y="35505"/>
                      <a:pt x="42296" y="30760"/>
                    </a:cubicBezTo>
                    <a:lnTo>
                      <a:pt x="23300" y="41808"/>
                    </a:lnTo>
                    <a:close/>
                    <a:moveTo>
                      <a:pt x="47031" y="19856"/>
                    </a:moveTo>
                    <a:lnTo>
                      <a:pt x="65108" y="9354"/>
                    </a:lnTo>
                    <a:cubicBezTo>
                      <a:pt x="62222" y="8127"/>
                      <a:pt x="59119" y="7493"/>
                      <a:pt x="55983" y="7489"/>
                    </a:cubicBezTo>
                    <a:cubicBezTo>
                      <a:pt x="53262" y="7407"/>
                      <a:pt x="50568" y="8050"/>
                      <a:pt x="48178" y="9354"/>
                    </a:cubicBezTo>
                    <a:cubicBezTo>
                      <a:pt x="44505" y="11478"/>
                      <a:pt x="44104" y="15093"/>
                      <a:pt x="47031" y="19856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60" name="Freeform: Shape 4459">
                <a:extLst>
                  <a:ext uri="{FF2B5EF4-FFF2-40B4-BE49-F238E27FC236}">
                    <a16:creationId xmlns:a16="http://schemas.microsoft.com/office/drawing/2014/main" id="{D6A60ACC-060E-45AF-9BFA-F4C70D8D175A}"/>
                  </a:ext>
                </a:extLst>
              </p:cNvPr>
              <p:cNvSpPr/>
              <p:nvPr/>
            </p:nvSpPr>
            <p:spPr>
              <a:xfrm>
                <a:off x="10104142" y="4269750"/>
                <a:ext cx="21087" cy="12835"/>
              </a:xfrm>
              <a:custGeom>
                <a:avLst/>
                <a:gdLst>
                  <a:gd name="connsiteX0" fmla="*/ 18995 w 21087"/>
                  <a:gd name="connsiteY0" fmla="*/ 0 h 12835"/>
                  <a:gd name="connsiteX1" fmla="*/ 17963 w 21087"/>
                  <a:gd name="connsiteY1" fmla="*/ 10445 h 12835"/>
                  <a:gd name="connsiteX2" fmla="*/ 0 w 21087"/>
                  <a:gd name="connsiteY2" fmla="*/ 11047 h 12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087" h="12835">
                    <a:moveTo>
                      <a:pt x="18995" y="0"/>
                    </a:moveTo>
                    <a:cubicBezTo>
                      <a:pt x="22095" y="4763"/>
                      <a:pt x="21750" y="8245"/>
                      <a:pt x="17963" y="10445"/>
                    </a:cubicBezTo>
                    <a:cubicBezTo>
                      <a:pt x="12389" y="13406"/>
                      <a:pt x="5760" y="13628"/>
                      <a:pt x="0" y="11047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61" name="Freeform: Shape 4460">
                <a:extLst>
                  <a:ext uri="{FF2B5EF4-FFF2-40B4-BE49-F238E27FC236}">
                    <a16:creationId xmlns:a16="http://schemas.microsoft.com/office/drawing/2014/main" id="{3421ECF5-D71D-4DC4-A896-E7CF7004B9DB}"/>
                  </a:ext>
                </a:extLst>
              </p:cNvPr>
              <p:cNvSpPr/>
              <p:nvPr/>
            </p:nvSpPr>
            <p:spPr>
              <a:xfrm>
                <a:off x="10095850" y="4276924"/>
                <a:ext cx="41233" cy="66199"/>
              </a:xfrm>
              <a:custGeom>
                <a:avLst/>
                <a:gdLst>
                  <a:gd name="connsiteX0" fmla="*/ 41234 w 41233"/>
                  <a:gd name="connsiteY0" fmla="*/ 0 h 66199"/>
                  <a:gd name="connsiteX1" fmla="*/ 41234 w 41233"/>
                  <a:gd name="connsiteY1" fmla="*/ 53802 h 66199"/>
                  <a:gd name="connsiteX2" fmla="*/ 34921 w 41233"/>
                  <a:gd name="connsiteY2" fmla="*/ 61866 h 66199"/>
                  <a:gd name="connsiteX3" fmla="*/ 18364 w 41233"/>
                  <a:gd name="connsiteY3" fmla="*/ 66199 h 66199"/>
                  <a:gd name="connsiteX4" fmla="*/ 0 w 41233"/>
                  <a:gd name="connsiteY4" fmla="*/ 62468 h 66199"/>
                  <a:gd name="connsiteX5" fmla="*/ 172 w 41233"/>
                  <a:gd name="connsiteY5" fmla="*/ 8637 h 66199"/>
                  <a:gd name="connsiteX6" fmla="*/ 18507 w 41233"/>
                  <a:gd name="connsiteY6" fmla="*/ 12368 h 66199"/>
                  <a:gd name="connsiteX7" fmla="*/ 35064 w 41233"/>
                  <a:gd name="connsiteY7" fmla="*/ 8063 h 66199"/>
                  <a:gd name="connsiteX8" fmla="*/ 41233 w 41233"/>
                  <a:gd name="connsiteY8" fmla="*/ 0 h 66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33" h="66199">
                    <a:moveTo>
                      <a:pt x="41234" y="0"/>
                    </a:moveTo>
                    <a:lnTo>
                      <a:pt x="41234" y="53802"/>
                    </a:lnTo>
                    <a:cubicBezTo>
                      <a:pt x="40610" y="57377"/>
                      <a:pt x="38242" y="60403"/>
                      <a:pt x="34921" y="61866"/>
                    </a:cubicBezTo>
                    <a:cubicBezTo>
                      <a:pt x="29875" y="64731"/>
                      <a:pt x="24167" y="66225"/>
                      <a:pt x="18364" y="66199"/>
                    </a:cubicBezTo>
                    <a:cubicBezTo>
                      <a:pt x="12051" y="66237"/>
                      <a:pt x="5798" y="64967"/>
                      <a:pt x="0" y="62468"/>
                    </a:cubicBezTo>
                    <a:lnTo>
                      <a:pt x="172" y="8637"/>
                    </a:lnTo>
                    <a:cubicBezTo>
                      <a:pt x="5955" y="11152"/>
                      <a:pt x="12201" y="12423"/>
                      <a:pt x="18507" y="12368"/>
                    </a:cubicBezTo>
                    <a:cubicBezTo>
                      <a:pt x="24309" y="12420"/>
                      <a:pt x="30022" y="10935"/>
                      <a:pt x="35064" y="8063"/>
                    </a:cubicBezTo>
                    <a:cubicBezTo>
                      <a:pt x="38322" y="6555"/>
                      <a:pt x="40630" y="3540"/>
                      <a:pt x="41233" y="0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62" name="Freeform: Shape 4461">
                <a:extLst>
                  <a:ext uri="{FF2B5EF4-FFF2-40B4-BE49-F238E27FC236}">
                    <a16:creationId xmlns:a16="http://schemas.microsoft.com/office/drawing/2014/main" id="{5486D8CC-DE37-4FFE-BAF3-14D821D49731}"/>
                  </a:ext>
                </a:extLst>
              </p:cNvPr>
              <p:cNvSpPr/>
              <p:nvPr/>
            </p:nvSpPr>
            <p:spPr>
              <a:xfrm>
                <a:off x="10087729" y="4285561"/>
                <a:ext cx="8148" cy="58450"/>
              </a:xfrm>
              <a:custGeom>
                <a:avLst/>
                <a:gdLst>
                  <a:gd name="connsiteX0" fmla="*/ 8149 w 8148"/>
                  <a:gd name="connsiteY0" fmla="*/ 0 h 58450"/>
                  <a:gd name="connsiteX1" fmla="*/ 7976 w 8148"/>
                  <a:gd name="connsiteY1" fmla="*/ 53831 h 58450"/>
                  <a:gd name="connsiteX2" fmla="*/ 0 w 8148"/>
                  <a:gd name="connsiteY2" fmla="*/ 58451 h 58450"/>
                  <a:gd name="connsiteX3" fmla="*/ 143 w 8148"/>
                  <a:gd name="connsiteY3" fmla="*/ 4649 h 58450"/>
                  <a:gd name="connsiteX4" fmla="*/ 8149 w 8148"/>
                  <a:gd name="connsiteY4" fmla="*/ 0 h 58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8" h="58450">
                    <a:moveTo>
                      <a:pt x="8149" y="0"/>
                    </a:moveTo>
                    <a:lnTo>
                      <a:pt x="7976" y="53831"/>
                    </a:lnTo>
                    <a:lnTo>
                      <a:pt x="0" y="58451"/>
                    </a:lnTo>
                    <a:lnTo>
                      <a:pt x="143" y="4649"/>
                    </a:lnTo>
                    <a:lnTo>
                      <a:pt x="8149" y="0"/>
                    </a:ln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63" name="Freeform: Shape 4462">
                <a:extLst>
                  <a:ext uri="{FF2B5EF4-FFF2-40B4-BE49-F238E27FC236}">
                    <a16:creationId xmlns:a16="http://schemas.microsoft.com/office/drawing/2014/main" id="{6882A580-C0D2-4108-81F9-D7228FD8E307}"/>
                  </a:ext>
                </a:extLst>
              </p:cNvPr>
              <p:cNvSpPr/>
              <p:nvPr/>
            </p:nvSpPr>
            <p:spPr>
              <a:xfrm>
                <a:off x="10080698" y="4286163"/>
                <a:ext cx="7173" cy="57848"/>
              </a:xfrm>
              <a:custGeom>
                <a:avLst/>
                <a:gdLst>
                  <a:gd name="connsiteX0" fmla="*/ 7174 w 7173"/>
                  <a:gd name="connsiteY0" fmla="*/ 4046 h 57848"/>
                  <a:gd name="connsiteX1" fmla="*/ 7031 w 7173"/>
                  <a:gd name="connsiteY1" fmla="*/ 57848 h 57848"/>
                  <a:gd name="connsiteX2" fmla="*/ 0 w 7173"/>
                  <a:gd name="connsiteY2" fmla="*/ 53802 h 57848"/>
                  <a:gd name="connsiteX3" fmla="*/ 144 w 7173"/>
                  <a:gd name="connsiteY3" fmla="*/ 0 h 57848"/>
                  <a:gd name="connsiteX4" fmla="*/ 7174 w 7173"/>
                  <a:gd name="connsiteY4" fmla="*/ 4046 h 57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73" h="57848">
                    <a:moveTo>
                      <a:pt x="7174" y="4046"/>
                    </a:moveTo>
                    <a:lnTo>
                      <a:pt x="7031" y="57848"/>
                    </a:lnTo>
                    <a:lnTo>
                      <a:pt x="0" y="53802"/>
                    </a:lnTo>
                    <a:lnTo>
                      <a:pt x="144" y="0"/>
                    </a:lnTo>
                    <a:lnTo>
                      <a:pt x="7174" y="4046"/>
                    </a:ln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64" name="Freeform: Shape 4463">
                <a:extLst>
                  <a:ext uri="{FF2B5EF4-FFF2-40B4-BE49-F238E27FC236}">
                    <a16:creationId xmlns:a16="http://schemas.microsoft.com/office/drawing/2014/main" id="{F4417258-6438-4C62-99B8-4EFB9E989959}"/>
                  </a:ext>
                </a:extLst>
              </p:cNvPr>
              <p:cNvSpPr/>
              <p:nvPr/>
            </p:nvSpPr>
            <p:spPr>
              <a:xfrm>
                <a:off x="10049134" y="4263868"/>
                <a:ext cx="151220" cy="97877"/>
              </a:xfrm>
              <a:custGeom>
                <a:avLst/>
                <a:gdLst>
                  <a:gd name="connsiteX0" fmla="*/ 151221 w 151220"/>
                  <a:gd name="connsiteY0" fmla="*/ 430 h 97877"/>
                  <a:gd name="connsiteX1" fmla="*/ 151077 w 151220"/>
                  <a:gd name="connsiteY1" fmla="*/ 54233 h 97877"/>
                  <a:gd name="connsiteX2" fmla="*/ 129126 w 151220"/>
                  <a:gd name="connsiteY2" fmla="*/ 84965 h 97877"/>
                  <a:gd name="connsiteX3" fmla="*/ 22296 w 151220"/>
                  <a:gd name="connsiteY3" fmla="*/ 84965 h 97877"/>
                  <a:gd name="connsiteX4" fmla="*/ 0 w 151220"/>
                  <a:gd name="connsiteY4" fmla="*/ 53802 h 97877"/>
                  <a:gd name="connsiteX5" fmla="*/ 172 w 151220"/>
                  <a:gd name="connsiteY5" fmla="*/ 0 h 97877"/>
                  <a:gd name="connsiteX6" fmla="*/ 22468 w 151220"/>
                  <a:gd name="connsiteY6" fmla="*/ 31163 h 97877"/>
                  <a:gd name="connsiteX7" fmla="*/ 129269 w 151220"/>
                  <a:gd name="connsiteY7" fmla="*/ 31163 h 97877"/>
                  <a:gd name="connsiteX8" fmla="*/ 151221 w 151220"/>
                  <a:gd name="connsiteY8" fmla="*/ 430 h 97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220" h="97877">
                    <a:moveTo>
                      <a:pt x="151221" y="430"/>
                    </a:moveTo>
                    <a:lnTo>
                      <a:pt x="151077" y="54233"/>
                    </a:lnTo>
                    <a:cubicBezTo>
                      <a:pt x="151077" y="65366"/>
                      <a:pt x="143731" y="76471"/>
                      <a:pt x="129126" y="84965"/>
                    </a:cubicBezTo>
                    <a:cubicBezTo>
                      <a:pt x="99742" y="102182"/>
                      <a:pt x="51909" y="102182"/>
                      <a:pt x="22296" y="84965"/>
                    </a:cubicBezTo>
                    <a:cubicBezTo>
                      <a:pt x="7404" y="76357"/>
                      <a:pt x="-29" y="65079"/>
                      <a:pt x="0" y="53802"/>
                    </a:cubicBezTo>
                    <a:lnTo>
                      <a:pt x="172" y="0"/>
                    </a:lnTo>
                    <a:cubicBezTo>
                      <a:pt x="172" y="11248"/>
                      <a:pt x="7576" y="22554"/>
                      <a:pt x="22468" y="31163"/>
                    </a:cubicBezTo>
                    <a:cubicBezTo>
                      <a:pt x="52052" y="48379"/>
                      <a:pt x="99943" y="48379"/>
                      <a:pt x="129269" y="31163"/>
                    </a:cubicBezTo>
                    <a:cubicBezTo>
                      <a:pt x="143904" y="22669"/>
                      <a:pt x="151192" y="11621"/>
                      <a:pt x="151221" y="430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65" name="Freeform: Shape 4464">
                <a:extLst>
                  <a:ext uri="{FF2B5EF4-FFF2-40B4-BE49-F238E27FC236}">
                    <a16:creationId xmlns:a16="http://schemas.microsoft.com/office/drawing/2014/main" id="{937D87AB-DEF6-4A95-89C5-B4A970DD9A7C}"/>
                  </a:ext>
                </a:extLst>
              </p:cNvPr>
              <p:cNvSpPr/>
              <p:nvPr/>
            </p:nvSpPr>
            <p:spPr>
              <a:xfrm>
                <a:off x="10320728" y="4292935"/>
                <a:ext cx="16068" cy="76098"/>
              </a:xfrm>
              <a:custGeom>
                <a:avLst/>
                <a:gdLst>
                  <a:gd name="connsiteX0" fmla="*/ 0 w 16068"/>
                  <a:gd name="connsiteY0" fmla="*/ 76098 h 76098"/>
                  <a:gd name="connsiteX1" fmla="*/ 172 w 16068"/>
                  <a:gd name="connsiteY1" fmla="*/ 22267 h 76098"/>
                  <a:gd name="connsiteX2" fmla="*/ 16069 w 16068"/>
                  <a:gd name="connsiteY2" fmla="*/ 0 h 76098"/>
                  <a:gd name="connsiteX3" fmla="*/ 16069 w 16068"/>
                  <a:gd name="connsiteY3" fmla="*/ 53831 h 76098"/>
                  <a:gd name="connsiteX4" fmla="*/ 0 w 16068"/>
                  <a:gd name="connsiteY4" fmla="*/ 76098 h 7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68" h="76098">
                    <a:moveTo>
                      <a:pt x="0" y="76098"/>
                    </a:moveTo>
                    <a:lnTo>
                      <a:pt x="172" y="22267"/>
                    </a:lnTo>
                    <a:cubicBezTo>
                      <a:pt x="172" y="14204"/>
                      <a:pt x="5480" y="6169"/>
                      <a:pt x="16069" y="0"/>
                    </a:cubicBezTo>
                    <a:lnTo>
                      <a:pt x="16069" y="53831"/>
                    </a:lnTo>
                    <a:cubicBezTo>
                      <a:pt x="5337" y="60029"/>
                      <a:pt x="29" y="68035"/>
                      <a:pt x="0" y="76098"/>
                    </a:cubicBez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66" name="Freeform: Shape 4465">
                <a:extLst>
                  <a:ext uri="{FF2B5EF4-FFF2-40B4-BE49-F238E27FC236}">
                    <a16:creationId xmlns:a16="http://schemas.microsoft.com/office/drawing/2014/main" id="{E35B98EF-E734-4565-84DD-28856580F8CA}"/>
                  </a:ext>
                </a:extLst>
              </p:cNvPr>
              <p:cNvSpPr/>
              <p:nvPr/>
            </p:nvSpPr>
            <p:spPr>
              <a:xfrm>
                <a:off x="10201761" y="4308425"/>
                <a:ext cx="59110" cy="70996"/>
              </a:xfrm>
              <a:custGeom>
                <a:avLst/>
                <a:gdLst>
                  <a:gd name="connsiteX0" fmla="*/ 8608 w 59110"/>
                  <a:gd name="connsiteY0" fmla="*/ 58887 h 70996"/>
                  <a:gd name="connsiteX1" fmla="*/ 0 w 59110"/>
                  <a:gd name="connsiteY1" fmla="*/ 70996 h 70996"/>
                  <a:gd name="connsiteX2" fmla="*/ 143 w 59110"/>
                  <a:gd name="connsiteY2" fmla="*/ 17194 h 70996"/>
                  <a:gd name="connsiteX3" fmla="*/ 8751 w 59110"/>
                  <a:gd name="connsiteY3" fmla="*/ 5056 h 70996"/>
                  <a:gd name="connsiteX4" fmla="*/ 50903 w 59110"/>
                  <a:gd name="connsiteY4" fmla="*/ 5056 h 70996"/>
                  <a:gd name="connsiteX5" fmla="*/ 59110 w 59110"/>
                  <a:gd name="connsiteY5" fmla="*/ 13980 h 70996"/>
                  <a:gd name="connsiteX6" fmla="*/ 59110 w 59110"/>
                  <a:gd name="connsiteY6" fmla="*/ 67782 h 70996"/>
                  <a:gd name="connsiteX7" fmla="*/ 50875 w 59110"/>
                  <a:gd name="connsiteY7" fmla="*/ 58887 h 70996"/>
                  <a:gd name="connsiteX8" fmla="*/ 8608 w 59110"/>
                  <a:gd name="connsiteY8" fmla="*/ 58887 h 7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110" h="70996">
                    <a:moveTo>
                      <a:pt x="8608" y="58887"/>
                    </a:moveTo>
                    <a:cubicBezTo>
                      <a:pt x="2869" y="62216"/>
                      <a:pt x="0" y="66606"/>
                      <a:pt x="0" y="70996"/>
                    </a:cubicBezTo>
                    <a:lnTo>
                      <a:pt x="143" y="17194"/>
                    </a:lnTo>
                    <a:cubicBezTo>
                      <a:pt x="143" y="12803"/>
                      <a:pt x="3012" y="8413"/>
                      <a:pt x="8751" y="5056"/>
                    </a:cubicBezTo>
                    <a:cubicBezTo>
                      <a:pt x="21994" y="-1685"/>
                      <a:pt x="37662" y="-1685"/>
                      <a:pt x="50903" y="5056"/>
                    </a:cubicBezTo>
                    <a:cubicBezTo>
                      <a:pt x="54630" y="6937"/>
                      <a:pt x="57547" y="10109"/>
                      <a:pt x="59110" y="13980"/>
                    </a:cubicBezTo>
                    <a:cubicBezTo>
                      <a:pt x="59110" y="31924"/>
                      <a:pt x="59110" y="49858"/>
                      <a:pt x="59110" y="67782"/>
                    </a:cubicBezTo>
                    <a:cubicBezTo>
                      <a:pt x="57534" y="63917"/>
                      <a:pt x="54608" y="60756"/>
                      <a:pt x="50875" y="58887"/>
                    </a:cubicBezTo>
                    <a:cubicBezTo>
                      <a:pt x="37603" y="52097"/>
                      <a:pt x="21879" y="52097"/>
                      <a:pt x="8608" y="58887"/>
                    </a:cubicBez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67" name="Freeform: Shape 4466">
                <a:extLst>
                  <a:ext uri="{FF2B5EF4-FFF2-40B4-BE49-F238E27FC236}">
                    <a16:creationId xmlns:a16="http://schemas.microsoft.com/office/drawing/2014/main" id="{163D12CF-5E32-4D1E-B198-ADA4B228E784}"/>
                  </a:ext>
                </a:extLst>
              </p:cNvPr>
              <p:cNvSpPr/>
              <p:nvPr/>
            </p:nvSpPr>
            <p:spPr>
              <a:xfrm>
                <a:off x="10260728" y="4322462"/>
                <a:ext cx="632" cy="57188"/>
              </a:xfrm>
              <a:custGeom>
                <a:avLst/>
                <a:gdLst>
                  <a:gd name="connsiteX0" fmla="*/ 574 w 632"/>
                  <a:gd name="connsiteY0" fmla="*/ 57188 h 57188"/>
                  <a:gd name="connsiteX1" fmla="*/ 1 w 632"/>
                  <a:gd name="connsiteY1" fmla="*/ 53802 h 57188"/>
                  <a:gd name="connsiteX2" fmla="*/ 0 w 632"/>
                  <a:gd name="connsiteY2" fmla="*/ 0 h 57188"/>
                  <a:gd name="connsiteX3" fmla="*/ 574 w 632"/>
                  <a:gd name="connsiteY3" fmla="*/ 3386 h 57188"/>
                  <a:gd name="connsiteX4" fmla="*/ 574 w 632"/>
                  <a:gd name="connsiteY4" fmla="*/ 57188 h 57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2" h="57188">
                    <a:moveTo>
                      <a:pt x="574" y="57188"/>
                    </a:moveTo>
                    <a:cubicBezTo>
                      <a:pt x="565" y="56036"/>
                      <a:pt x="372" y="54893"/>
                      <a:pt x="1" y="53802"/>
                    </a:cubicBezTo>
                    <a:cubicBezTo>
                      <a:pt x="1" y="35878"/>
                      <a:pt x="0" y="17944"/>
                      <a:pt x="0" y="0"/>
                    </a:cubicBezTo>
                    <a:cubicBezTo>
                      <a:pt x="387" y="1087"/>
                      <a:pt x="582" y="2232"/>
                      <a:pt x="574" y="3386"/>
                    </a:cubicBezTo>
                    <a:cubicBezTo>
                      <a:pt x="689" y="19512"/>
                      <a:pt x="603" y="41033"/>
                      <a:pt x="574" y="57188"/>
                    </a:cubicBez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68" name="Freeform: Shape 4467">
                <a:extLst>
                  <a:ext uri="{FF2B5EF4-FFF2-40B4-BE49-F238E27FC236}">
                    <a16:creationId xmlns:a16="http://schemas.microsoft.com/office/drawing/2014/main" id="{796D5748-8DEA-4FD4-A24E-B0127492C15D}"/>
                  </a:ext>
                </a:extLst>
              </p:cNvPr>
              <p:cNvSpPr/>
              <p:nvPr/>
            </p:nvSpPr>
            <p:spPr>
              <a:xfrm>
                <a:off x="10320728" y="4315202"/>
                <a:ext cx="16327" cy="76413"/>
              </a:xfrm>
              <a:custGeom>
                <a:avLst/>
                <a:gdLst>
                  <a:gd name="connsiteX0" fmla="*/ 0 w 16327"/>
                  <a:gd name="connsiteY0" fmla="*/ 53831 h 76413"/>
                  <a:gd name="connsiteX1" fmla="*/ 172 w 16327"/>
                  <a:gd name="connsiteY1" fmla="*/ 0 h 76413"/>
                  <a:gd name="connsiteX2" fmla="*/ 16327 w 16327"/>
                  <a:gd name="connsiteY2" fmla="*/ 22583 h 76413"/>
                  <a:gd name="connsiteX3" fmla="*/ 16183 w 16327"/>
                  <a:gd name="connsiteY3" fmla="*/ 76414 h 76413"/>
                  <a:gd name="connsiteX4" fmla="*/ 0 w 16327"/>
                  <a:gd name="connsiteY4" fmla="*/ 53831 h 7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27" h="76413">
                    <a:moveTo>
                      <a:pt x="0" y="53831"/>
                    </a:moveTo>
                    <a:lnTo>
                      <a:pt x="172" y="0"/>
                    </a:lnTo>
                    <a:cubicBezTo>
                      <a:pt x="172" y="8178"/>
                      <a:pt x="5538" y="16356"/>
                      <a:pt x="16327" y="22583"/>
                    </a:cubicBezTo>
                    <a:lnTo>
                      <a:pt x="16183" y="76414"/>
                    </a:lnTo>
                    <a:cubicBezTo>
                      <a:pt x="5394" y="70158"/>
                      <a:pt x="0" y="61980"/>
                      <a:pt x="0" y="53831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69" name="Freeform: Shape 4468">
                <a:extLst>
                  <a:ext uri="{FF2B5EF4-FFF2-40B4-BE49-F238E27FC236}">
                    <a16:creationId xmlns:a16="http://schemas.microsoft.com/office/drawing/2014/main" id="{AEE1C917-5D9F-4008-BF56-C90BB0AFB855}"/>
                  </a:ext>
                </a:extLst>
              </p:cNvPr>
              <p:cNvSpPr/>
              <p:nvPr/>
            </p:nvSpPr>
            <p:spPr>
              <a:xfrm>
                <a:off x="10201761" y="4325676"/>
                <a:ext cx="59684" cy="71139"/>
              </a:xfrm>
              <a:custGeom>
                <a:avLst/>
                <a:gdLst>
                  <a:gd name="connsiteX0" fmla="*/ 59684 w 59684"/>
                  <a:gd name="connsiteY0" fmla="*/ 172 h 71139"/>
                  <a:gd name="connsiteX1" fmla="*/ 59541 w 59684"/>
                  <a:gd name="connsiteY1" fmla="*/ 53975 h 71139"/>
                  <a:gd name="connsiteX2" fmla="*/ 50933 w 59684"/>
                  <a:gd name="connsiteY2" fmla="*/ 66084 h 71139"/>
                  <a:gd name="connsiteX3" fmla="*/ 8809 w 59684"/>
                  <a:gd name="connsiteY3" fmla="*/ 66084 h 71139"/>
                  <a:gd name="connsiteX4" fmla="*/ 0 w 59684"/>
                  <a:gd name="connsiteY4" fmla="*/ 53802 h 71139"/>
                  <a:gd name="connsiteX5" fmla="*/ 143 w 59684"/>
                  <a:gd name="connsiteY5" fmla="*/ 0 h 71139"/>
                  <a:gd name="connsiteX6" fmla="*/ 8952 w 59684"/>
                  <a:gd name="connsiteY6" fmla="*/ 12281 h 71139"/>
                  <a:gd name="connsiteX7" fmla="*/ 51076 w 59684"/>
                  <a:gd name="connsiteY7" fmla="*/ 12281 h 71139"/>
                  <a:gd name="connsiteX8" fmla="*/ 59684 w 59684"/>
                  <a:gd name="connsiteY8" fmla="*/ 172 h 71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684" h="71139">
                    <a:moveTo>
                      <a:pt x="59684" y="172"/>
                    </a:moveTo>
                    <a:lnTo>
                      <a:pt x="59541" y="53975"/>
                    </a:lnTo>
                    <a:cubicBezTo>
                      <a:pt x="59541" y="58365"/>
                      <a:pt x="56672" y="62755"/>
                      <a:pt x="50933" y="66084"/>
                    </a:cubicBezTo>
                    <a:cubicBezTo>
                      <a:pt x="37701" y="72825"/>
                      <a:pt x="22041" y="72825"/>
                      <a:pt x="8809" y="66084"/>
                    </a:cubicBezTo>
                    <a:cubicBezTo>
                      <a:pt x="2927" y="62698"/>
                      <a:pt x="0" y="58250"/>
                      <a:pt x="0" y="53802"/>
                    </a:cubicBezTo>
                    <a:lnTo>
                      <a:pt x="143" y="0"/>
                    </a:lnTo>
                    <a:cubicBezTo>
                      <a:pt x="143" y="4448"/>
                      <a:pt x="3012" y="8895"/>
                      <a:pt x="8952" y="12281"/>
                    </a:cubicBezTo>
                    <a:cubicBezTo>
                      <a:pt x="22184" y="19022"/>
                      <a:pt x="37844" y="19022"/>
                      <a:pt x="51076" y="12281"/>
                    </a:cubicBezTo>
                    <a:cubicBezTo>
                      <a:pt x="56786" y="8924"/>
                      <a:pt x="59684" y="4562"/>
                      <a:pt x="59684" y="172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70" name="Freeform: Shape 4469">
                <a:extLst>
                  <a:ext uri="{FF2B5EF4-FFF2-40B4-BE49-F238E27FC236}">
                    <a16:creationId xmlns:a16="http://schemas.microsoft.com/office/drawing/2014/main" id="{7A5E5A03-31BF-47C1-84C6-84D0B8DA4752}"/>
                  </a:ext>
                </a:extLst>
              </p:cNvPr>
              <p:cNvSpPr/>
              <p:nvPr/>
            </p:nvSpPr>
            <p:spPr>
              <a:xfrm>
                <a:off x="10252636" y="4337785"/>
                <a:ext cx="84419" cy="102784"/>
              </a:xfrm>
              <a:custGeom>
                <a:avLst/>
                <a:gdLst>
                  <a:gd name="connsiteX0" fmla="*/ 84419 w 84419"/>
                  <a:gd name="connsiteY0" fmla="*/ 0 h 102784"/>
                  <a:gd name="connsiteX1" fmla="*/ 84276 w 84419"/>
                  <a:gd name="connsiteY1" fmla="*/ 53831 h 102784"/>
                  <a:gd name="connsiteX2" fmla="*/ 0 w 84419"/>
                  <a:gd name="connsiteY2" fmla="*/ 102784 h 102784"/>
                  <a:gd name="connsiteX3" fmla="*/ 143 w 84419"/>
                  <a:gd name="connsiteY3" fmla="*/ 48982 h 102784"/>
                  <a:gd name="connsiteX4" fmla="*/ 84419 w 84419"/>
                  <a:gd name="connsiteY4" fmla="*/ 0 h 102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419" h="102784">
                    <a:moveTo>
                      <a:pt x="84419" y="0"/>
                    </a:moveTo>
                    <a:lnTo>
                      <a:pt x="84276" y="53831"/>
                    </a:lnTo>
                    <a:lnTo>
                      <a:pt x="0" y="102784"/>
                    </a:lnTo>
                    <a:lnTo>
                      <a:pt x="143" y="48982"/>
                    </a:lnTo>
                    <a:lnTo>
                      <a:pt x="84419" y="0"/>
                    </a:ln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71" name="Freeform: Shape 4470">
                <a:extLst>
                  <a:ext uri="{FF2B5EF4-FFF2-40B4-BE49-F238E27FC236}">
                    <a16:creationId xmlns:a16="http://schemas.microsoft.com/office/drawing/2014/main" id="{B70AD6A9-0E05-437B-BB27-9FB613C273A4}"/>
                  </a:ext>
                </a:extLst>
              </p:cNvPr>
              <p:cNvSpPr/>
              <p:nvPr/>
            </p:nvSpPr>
            <p:spPr>
              <a:xfrm>
                <a:off x="10175161" y="4377469"/>
                <a:ext cx="77618" cy="63099"/>
              </a:xfrm>
              <a:custGeom>
                <a:avLst/>
                <a:gdLst>
                  <a:gd name="connsiteX0" fmla="*/ 77618 w 77618"/>
                  <a:gd name="connsiteY0" fmla="*/ 9297 h 63099"/>
                  <a:gd name="connsiteX1" fmla="*/ 77475 w 77618"/>
                  <a:gd name="connsiteY1" fmla="*/ 63099 h 63099"/>
                  <a:gd name="connsiteX2" fmla="*/ 0 w 77618"/>
                  <a:gd name="connsiteY2" fmla="*/ 63099 h 63099"/>
                  <a:gd name="connsiteX3" fmla="*/ 143 w 77618"/>
                  <a:gd name="connsiteY3" fmla="*/ 9297 h 63099"/>
                  <a:gd name="connsiteX4" fmla="*/ 77618 w 77618"/>
                  <a:gd name="connsiteY4" fmla="*/ 9297 h 63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618" h="63099">
                    <a:moveTo>
                      <a:pt x="77618" y="9297"/>
                    </a:moveTo>
                    <a:lnTo>
                      <a:pt x="77475" y="63099"/>
                    </a:lnTo>
                    <a:cubicBezTo>
                      <a:pt x="56012" y="50732"/>
                      <a:pt x="21349" y="50732"/>
                      <a:pt x="0" y="63099"/>
                    </a:cubicBezTo>
                    <a:lnTo>
                      <a:pt x="143" y="9297"/>
                    </a:lnTo>
                    <a:cubicBezTo>
                      <a:pt x="21492" y="-3099"/>
                      <a:pt x="56183" y="-3099"/>
                      <a:pt x="77618" y="9297"/>
                    </a:cubicBez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72" name="Freeform: Shape 4471">
                <a:extLst>
                  <a:ext uri="{FF2B5EF4-FFF2-40B4-BE49-F238E27FC236}">
                    <a16:creationId xmlns:a16="http://schemas.microsoft.com/office/drawing/2014/main" id="{D842D434-3C12-417F-81BD-C49AF9186ECC}"/>
                  </a:ext>
                </a:extLst>
              </p:cNvPr>
              <p:cNvSpPr/>
              <p:nvPr/>
            </p:nvSpPr>
            <p:spPr>
              <a:xfrm>
                <a:off x="9912721" y="4235202"/>
                <a:ext cx="262640" cy="205367"/>
              </a:xfrm>
              <a:custGeom>
                <a:avLst/>
                <a:gdLst>
                  <a:gd name="connsiteX0" fmla="*/ 262641 w 262640"/>
                  <a:gd name="connsiteY0" fmla="*/ 151565 h 205367"/>
                  <a:gd name="connsiteX1" fmla="*/ 262469 w 262640"/>
                  <a:gd name="connsiteY1" fmla="*/ 205367 h 205367"/>
                  <a:gd name="connsiteX2" fmla="*/ 0 w 262640"/>
                  <a:gd name="connsiteY2" fmla="*/ 53831 h 205367"/>
                  <a:gd name="connsiteX3" fmla="*/ 143 w 262640"/>
                  <a:gd name="connsiteY3" fmla="*/ 0 h 205367"/>
                  <a:gd name="connsiteX4" fmla="*/ 262641 w 262640"/>
                  <a:gd name="connsiteY4" fmla="*/ 151565 h 205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640" h="205367">
                    <a:moveTo>
                      <a:pt x="262641" y="151565"/>
                    </a:moveTo>
                    <a:lnTo>
                      <a:pt x="262469" y="205367"/>
                    </a:lnTo>
                    <a:lnTo>
                      <a:pt x="0" y="53831"/>
                    </a:lnTo>
                    <a:lnTo>
                      <a:pt x="143" y="0"/>
                    </a:lnTo>
                    <a:lnTo>
                      <a:pt x="262641" y="151565"/>
                    </a:ln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73" name="Freeform: Shape 4472">
                <a:extLst>
                  <a:ext uri="{FF2B5EF4-FFF2-40B4-BE49-F238E27FC236}">
                    <a16:creationId xmlns:a16="http://schemas.microsoft.com/office/drawing/2014/main" id="{1DCE19D0-5600-46CE-B5ED-6105A94D9A7E}"/>
                  </a:ext>
                </a:extLst>
              </p:cNvPr>
              <p:cNvSpPr/>
              <p:nvPr/>
            </p:nvSpPr>
            <p:spPr>
              <a:xfrm>
                <a:off x="9851055" y="4105674"/>
                <a:ext cx="547549" cy="316816"/>
              </a:xfrm>
              <a:custGeom>
                <a:avLst/>
                <a:gdLst>
                  <a:gd name="connsiteX0" fmla="*/ 182268 w 547549"/>
                  <a:gd name="connsiteY0" fmla="*/ 0 h 316816"/>
                  <a:gd name="connsiteX1" fmla="*/ 547550 w 547549"/>
                  <a:gd name="connsiteY1" fmla="*/ 210877 h 316816"/>
                  <a:gd name="connsiteX2" fmla="*/ 365282 w 547549"/>
                  <a:gd name="connsiteY2" fmla="*/ 316817 h 316816"/>
                  <a:gd name="connsiteX3" fmla="*/ 0 w 547549"/>
                  <a:gd name="connsiteY3" fmla="*/ 105912 h 316816"/>
                  <a:gd name="connsiteX4" fmla="*/ 401724 w 547549"/>
                  <a:gd name="connsiteY4" fmla="*/ 281207 h 316816"/>
                  <a:gd name="connsiteX5" fmla="*/ 486000 w 547549"/>
                  <a:gd name="connsiteY5" fmla="*/ 232225 h 316816"/>
                  <a:gd name="connsiteX6" fmla="*/ 485742 w 547549"/>
                  <a:gd name="connsiteY6" fmla="*/ 187376 h 316816"/>
                  <a:gd name="connsiteX7" fmla="*/ 223244 w 547549"/>
                  <a:gd name="connsiteY7" fmla="*/ 35840 h 316816"/>
                  <a:gd name="connsiteX8" fmla="*/ 145769 w 547549"/>
                  <a:gd name="connsiteY8" fmla="*/ 35840 h 316816"/>
                  <a:gd name="connsiteX9" fmla="*/ 61493 w 547549"/>
                  <a:gd name="connsiteY9" fmla="*/ 84793 h 316816"/>
                  <a:gd name="connsiteX10" fmla="*/ 61751 w 547549"/>
                  <a:gd name="connsiteY10" fmla="*/ 129642 h 316816"/>
                  <a:gd name="connsiteX11" fmla="*/ 324249 w 547549"/>
                  <a:gd name="connsiteY11" fmla="*/ 281207 h 316816"/>
                  <a:gd name="connsiteX12" fmla="*/ 401724 w 547549"/>
                  <a:gd name="connsiteY12" fmla="*/ 281207 h 316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47549" h="316816">
                    <a:moveTo>
                      <a:pt x="182268" y="0"/>
                    </a:moveTo>
                    <a:lnTo>
                      <a:pt x="547550" y="210877"/>
                    </a:lnTo>
                    <a:lnTo>
                      <a:pt x="365282" y="316817"/>
                    </a:lnTo>
                    <a:lnTo>
                      <a:pt x="0" y="105912"/>
                    </a:lnTo>
                    <a:close/>
                    <a:moveTo>
                      <a:pt x="401724" y="281207"/>
                    </a:moveTo>
                    <a:lnTo>
                      <a:pt x="486000" y="232225"/>
                    </a:lnTo>
                    <a:cubicBezTo>
                      <a:pt x="464565" y="219858"/>
                      <a:pt x="464422" y="199772"/>
                      <a:pt x="485742" y="187376"/>
                    </a:cubicBezTo>
                    <a:lnTo>
                      <a:pt x="223244" y="35840"/>
                    </a:lnTo>
                    <a:cubicBezTo>
                      <a:pt x="201953" y="48207"/>
                      <a:pt x="167289" y="48207"/>
                      <a:pt x="145769" y="35840"/>
                    </a:cubicBezTo>
                    <a:lnTo>
                      <a:pt x="61493" y="84793"/>
                    </a:lnTo>
                    <a:cubicBezTo>
                      <a:pt x="82956" y="97188"/>
                      <a:pt x="83043" y="117275"/>
                      <a:pt x="61751" y="129642"/>
                    </a:cubicBezTo>
                    <a:lnTo>
                      <a:pt x="324249" y="281207"/>
                    </a:lnTo>
                    <a:cubicBezTo>
                      <a:pt x="345540" y="268811"/>
                      <a:pt x="380232" y="268811"/>
                      <a:pt x="401724" y="281207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74" name="Freeform: Shape 4473">
                <a:extLst>
                  <a:ext uri="{FF2B5EF4-FFF2-40B4-BE49-F238E27FC236}">
                    <a16:creationId xmlns:a16="http://schemas.microsoft.com/office/drawing/2014/main" id="{0DA9FA4D-6CFA-49DD-B761-8B99C89B0003}"/>
                  </a:ext>
                </a:extLst>
              </p:cNvPr>
              <p:cNvSpPr/>
              <p:nvPr/>
            </p:nvSpPr>
            <p:spPr>
              <a:xfrm>
                <a:off x="10125937" y="4246443"/>
                <a:ext cx="20012" cy="12374"/>
              </a:xfrm>
              <a:custGeom>
                <a:avLst/>
                <a:gdLst>
                  <a:gd name="connsiteX0" fmla="*/ 3083 w 20012"/>
                  <a:gd name="connsiteY0" fmla="*/ 1872 h 12374"/>
                  <a:gd name="connsiteX1" fmla="*/ 10888 w 20012"/>
                  <a:gd name="connsiteY1" fmla="*/ 7 h 12374"/>
                  <a:gd name="connsiteX2" fmla="*/ 20012 w 20012"/>
                  <a:gd name="connsiteY2" fmla="*/ 1872 h 12374"/>
                  <a:gd name="connsiteX3" fmla="*/ 1935 w 20012"/>
                  <a:gd name="connsiteY3" fmla="*/ 12374 h 12374"/>
                  <a:gd name="connsiteX4" fmla="*/ 3083 w 20012"/>
                  <a:gd name="connsiteY4" fmla="*/ 1872 h 12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12" h="12374">
                    <a:moveTo>
                      <a:pt x="3083" y="1872"/>
                    </a:moveTo>
                    <a:cubicBezTo>
                      <a:pt x="5472" y="568"/>
                      <a:pt x="8167" y="-76"/>
                      <a:pt x="10888" y="7"/>
                    </a:cubicBezTo>
                    <a:cubicBezTo>
                      <a:pt x="14023" y="11"/>
                      <a:pt x="17127" y="645"/>
                      <a:pt x="20012" y="1872"/>
                    </a:cubicBezTo>
                    <a:lnTo>
                      <a:pt x="1935" y="12374"/>
                    </a:lnTo>
                    <a:cubicBezTo>
                      <a:pt x="-992" y="7496"/>
                      <a:pt x="-590" y="3996"/>
                      <a:pt x="3083" y="1872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75" name="Freeform: Shape 4474">
                <a:extLst>
                  <a:ext uri="{FF2B5EF4-FFF2-40B4-BE49-F238E27FC236}">
                    <a16:creationId xmlns:a16="http://schemas.microsoft.com/office/drawing/2014/main" id="{91175734-BC16-47DA-A0E9-C56CDB279FEC}"/>
                  </a:ext>
                </a:extLst>
              </p:cNvPr>
              <p:cNvSpPr/>
              <p:nvPr/>
            </p:nvSpPr>
            <p:spPr>
              <a:xfrm>
                <a:off x="10049302" y="4220223"/>
                <a:ext cx="151030" cy="87676"/>
              </a:xfrm>
              <a:custGeom>
                <a:avLst/>
                <a:gdLst>
                  <a:gd name="connsiteX0" fmla="*/ 128757 w 151030"/>
                  <a:gd name="connsiteY0" fmla="*/ 12913 h 87676"/>
                  <a:gd name="connsiteX1" fmla="*/ 21927 w 151030"/>
                  <a:gd name="connsiteY1" fmla="*/ 12913 h 87676"/>
                  <a:gd name="connsiteX2" fmla="*/ 22300 w 151030"/>
                  <a:gd name="connsiteY2" fmla="*/ 74807 h 87676"/>
                  <a:gd name="connsiteX3" fmla="*/ 129101 w 151030"/>
                  <a:gd name="connsiteY3" fmla="*/ 74807 h 87676"/>
                  <a:gd name="connsiteX4" fmla="*/ 128757 w 151030"/>
                  <a:gd name="connsiteY4" fmla="*/ 12913 h 87676"/>
                  <a:gd name="connsiteX5" fmla="*/ 117279 w 151030"/>
                  <a:gd name="connsiteY5" fmla="*/ 35868 h 87676"/>
                  <a:gd name="connsiteX6" fmla="*/ 114955 w 151030"/>
                  <a:gd name="connsiteY6" fmla="*/ 43788 h 87676"/>
                  <a:gd name="connsiteX7" fmla="*/ 104165 w 151030"/>
                  <a:gd name="connsiteY7" fmla="*/ 41292 h 87676"/>
                  <a:gd name="connsiteX8" fmla="*/ 103391 w 151030"/>
                  <a:gd name="connsiteY8" fmla="*/ 32425 h 87676"/>
                  <a:gd name="connsiteX9" fmla="*/ 82731 w 151030"/>
                  <a:gd name="connsiteY9" fmla="*/ 44419 h 87676"/>
                  <a:gd name="connsiteX10" fmla="*/ 87752 w 151030"/>
                  <a:gd name="connsiteY10" fmla="*/ 56815 h 87676"/>
                  <a:gd name="connsiteX11" fmla="*/ 81440 w 151030"/>
                  <a:gd name="connsiteY11" fmla="*/ 64879 h 87676"/>
                  <a:gd name="connsiteX12" fmla="*/ 64883 w 151030"/>
                  <a:gd name="connsiteY12" fmla="*/ 69183 h 87676"/>
                  <a:gd name="connsiteX13" fmla="*/ 46547 w 151030"/>
                  <a:gd name="connsiteY13" fmla="*/ 65452 h 87676"/>
                  <a:gd name="connsiteX14" fmla="*/ 38541 w 151030"/>
                  <a:gd name="connsiteY14" fmla="*/ 70101 h 87676"/>
                  <a:gd name="connsiteX15" fmla="*/ 31511 w 151030"/>
                  <a:gd name="connsiteY15" fmla="*/ 66055 h 87676"/>
                  <a:gd name="connsiteX16" fmla="*/ 39430 w 151030"/>
                  <a:gd name="connsiteY16" fmla="*/ 61464 h 87676"/>
                  <a:gd name="connsiteX17" fmla="*/ 32544 w 151030"/>
                  <a:gd name="connsiteY17" fmla="*/ 51220 h 87676"/>
                  <a:gd name="connsiteX18" fmla="*/ 36906 w 151030"/>
                  <a:gd name="connsiteY18" fmla="*/ 40546 h 87676"/>
                  <a:gd name="connsiteX19" fmla="*/ 47522 w 151030"/>
                  <a:gd name="connsiteY19" fmla="*/ 43157 h 87676"/>
                  <a:gd name="connsiteX20" fmla="*/ 44252 w 151030"/>
                  <a:gd name="connsiteY20" fmla="*/ 50043 h 87676"/>
                  <a:gd name="connsiteX21" fmla="*/ 47580 w 151030"/>
                  <a:gd name="connsiteY21" fmla="*/ 56700 h 87676"/>
                  <a:gd name="connsiteX22" fmla="*/ 69675 w 151030"/>
                  <a:gd name="connsiteY22" fmla="*/ 43788 h 87676"/>
                  <a:gd name="connsiteX23" fmla="*/ 64682 w 151030"/>
                  <a:gd name="connsiteY23" fmla="*/ 31478 h 87676"/>
                  <a:gd name="connsiteX24" fmla="*/ 71224 w 151030"/>
                  <a:gd name="connsiteY24" fmla="*/ 23185 h 87676"/>
                  <a:gd name="connsiteX25" fmla="*/ 87207 w 151030"/>
                  <a:gd name="connsiteY25" fmla="*/ 19369 h 87676"/>
                  <a:gd name="connsiteX26" fmla="*/ 104969 w 151030"/>
                  <a:gd name="connsiteY26" fmla="*/ 23271 h 87676"/>
                  <a:gd name="connsiteX27" fmla="*/ 112774 w 151030"/>
                  <a:gd name="connsiteY27" fmla="*/ 18738 h 87676"/>
                  <a:gd name="connsiteX28" fmla="*/ 119775 w 151030"/>
                  <a:gd name="connsiteY28" fmla="*/ 22812 h 87676"/>
                  <a:gd name="connsiteX29" fmla="*/ 111712 w 151030"/>
                  <a:gd name="connsiteY29" fmla="*/ 27489 h 87676"/>
                  <a:gd name="connsiteX30" fmla="*/ 117451 w 151030"/>
                  <a:gd name="connsiteY30" fmla="*/ 35753 h 87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51030" h="87676">
                    <a:moveTo>
                      <a:pt x="128757" y="12913"/>
                    </a:moveTo>
                    <a:cubicBezTo>
                      <a:pt x="99173" y="-4304"/>
                      <a:pt x="51282" y="-4304"/>
                      <a:pt x="21927" y="12913"/>
                    </a:cubicBezTo>
                    <a:cubicBezTo>
                      <a:pt x="-7428" y="30129"/>
                      <a:pt x="-7313" y="57705"/>
                      <a:pt x="22300" y="74807"/>
                    </a:cubicBezTo>
                    <a:cubicBezTo>
                      <a:pt x="51913" y="91909"/>
                      <a:pt x="99775" y="92024"/>
                      <a:pt x="129101" y="74807"/>
                    </a:cubicBezTo>
                    <a:cubicBezTo>
                      <a:pt x="158427" y="57590"/>
                      <a:pt x="158369" y="30014"/>
                      <a:pt x="128757" y="12913"/>
                    </a:cubicBezTo>
                    <a:close/>
                    <a:moveTo>
                      <a:pt x="117279" y="35868"/>
                    </a:moveTo>
                    <a:cubicBezTo>
                      <a:pt x="117816" y="38728"/>
                      <a:pt x="116952" y="41672"/>
                      <a:pt x="114955" y="43788"/>
                    </a:cubicBezTo>
                    <a:lnTo>
                      <a:pt x="104165" y="41292"/>
                    </a:lnTo>
                    <a:cubicBezTo>
                      <a:pt x="106863" y="38422"/>
                      <a:pt x="106605" y="35553"/>
                      <a:pt x="103391" y="32425"/>
                    </a:cubicBezTo>
                    <a:lnTo>
                      <a:pt x="82731" y="44419"/>
                    </a:lnTo>
                    <a:cubicBezTo>
                      <a:pt x="86384" y="49584"/>
                      <a:pt x="88058" y="53716"/>
                      <a:pt x="87752" y="56815"/>
                    </a:cubicBezTo>
                    <a:cubicBezTo>
                      <a:pt x="87120" y="60385"/>
                      <a:pt x="84753" y="63408"/>
                      <a:pt x="81440" y="64879"/>
                    </a:cubicBezTo>
                    <a:cubicBezTo>
                      <a:pt x="76398" y="67750"/>
                      <a:pt x="70685" y="69235"/>
                      <a:pt x="64883" y="69183"/>
                    </a:cubicBezTo>
                    <a:cubicBezTo>
                      <a:pt x="58577" y="69238"/>
                      <a:pt x="52330" y="67967"/>
                      <a:pt x="46547" y="65452"/>
                    </a:cubicBezTo>
                    <a:lnTo>
                      <a:pt x="38541" y="70101"/>
                    </a:lnTo>
                    <a:lnTo>
                      <a:pt x="31511" y="66055"/>
                    </a:lnTo>
                    <a:lnTo>
                      <a:pt x="39430" y="61464"/>
                    </a:lnTo>
                    <a:cubicBezTo>
                      <a:pt x="35837" y="59128"/>
                      <a:pt x="33350" y="55429"/>
                      <a:pt x="32544" y="51220"/>
                    </a:cubicBezTo>
                    <a:cubicBezTo>
                      <a:pt x="32133" y="47158"/>
                      <a:pt x="33768" y="43158"/>
                      <a:pt x="36906" y="40546"/>
                    </a:cubicBezTo>
                    <a:lnTo>
                      <a:pt x="47522" y="43157"/>
                    </a:lnTo>
                    <a:cubicBezTo>
                      <a:pt x="45498" y="44879"/>
                      <a:pt x="44307" y="47386"/>
                      <a:pt x="44252" y="50043"/>
                    </a:cubicBezTo>
                    <a:cubicBezTo>
                      <a:pt x="44327" y="52644"/>
                      <a:pt x="45545" y="55080"/>
                      <a:pt x="47580" y="56700"/>
                    </a:cubicBezTo>
                    <a:lnTo>
                      <a:pt x="69675" y="43788"/>
                    </a:lnTo>
                    <a:cubicBezTo>
                      <a:pt x="65983" y="38795"/>
                      <a:pt x="64318" y="34692"/>
                      <a:pt x="64682" y="31478"/>
                    </a:cubicBezTo>
                    <a:cubicBezTo>
                      <a:pt x="65386" y="27815"/>
                      <a:pt x="67825" y="24722"/>
                      <a:pt x="71224" y="23185"/>
                    </a:cubicBezTo>
                    <a:cubicBezTo>
                      <a:pt x="76118" y="20515"/>
                      <a:pt x="81635" y="19198"/>
                      <a:pt x="87207" y="19369"/>
                    </a:cubicBezTo>
                    <a:cubicBezTo>
                      <a:pt x="93346" y="19319"/>
                      <a:pt x="99417" y="20653"/>
                      <a:pt x="104969" y="23271"/>
                    </a:cubicBezTo>
                    <a:lnTo>
                      <a:pt x="112774" y="18738"/>
                    </a:lnTo>
                    <a:lnTo>
                      <a:pt x="119775" y="22812"/>
                    </a:lnTo>
                    <a:lnTo>
                      <a:pt x="111712" y="27489"/>
                    </a:lnTo>
                    <a:cubicBezTo>
                      <a:pt x="114560" y="29461"/>
                      <a:pt x="116598" y="32396"/>
                      <a:pt x="117451" y="35753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76" name="Freeform: Shape 4475">
                <a:extLst>
                  <a:ext uri="{FF2B5EF4-FFF2-40B4-BE49-F238E27FC236}">
                    <a16:creationId xmlns:a16="http://schemas.microsoft.com/office/drawing/2014/main" id="{F79FCEA9-B864-4839-AD9F-C9907E54196B}"/>
                  </a:ext>
                </a:extLst>
              </p:cNvPr>
              <p:cNvSpPr/>
              <p:nvPr/>
            </p:nvSpPr>
            <p:spPr>
              <a:xfrm>
                <a:off x="9912606" y="4141399"/>
                <a:ext cx="424449" cy="245367"/>
              </a:xfrm>
              <a:custGeom>
                <a:avLst/>
                <a:gdLst>
                  <a:gd name="connsiteX0" fmla="*/ 424450 w 424449"/>
                  <a:gd name="connsiteY0" fmla="*/ 196385 h 245367"/>
                  <a:gd name="connsiteX1" fmla="*/ 424191 w 424449"/>
                  <a:gd name="connsiteY1" fmla="*/ 151536 h 245367"/>
                  <a:gd name="connsiteX2" fmla="*/ 161693 w 424449"/>
                  <a:gd name="connsiteY2" fmla="*/ 0 h 245367"/>
                  <a:gd name="connsiteX3" fmla="*/ 123042 w 424449"/>
                  <a:gd name="connsiteY3" fmla="*/ 9268 h 245367"/>
                  <a:gd name="connsiteX4" fmla="*/ 112569 w 424449"/>
                  <a:gd name="connsiteY4" fmla="*/ 8695 h 245367"/>
                  <a:gd name="connsiteX5" fmla="*/ 97562 w 424449"/>
                  <a:gd name="connsiteY5" fmla="*/ 5653 h 245367"/>
                  <a:gd name="connsiteX6" fmla="*/ 88437 w 424449"/>
                  <a:gd name="connsiteY6" fmla="*/ 2181 h 245367"/>
                  <a:gd name="connsiteX7" fmla="*/ 84276 w 424449"/>
                  <a:gd name="connsiteY7" fmla="*/ 0 h 245367"/>
                  <a:gd name="connsiteX8" fmla="*/ 0 w 424449"/>
                  <a:gd name="connsiteY8" fmla="*/ 48953 h 245367"/>
                  <a:gd name="connsiteX9" fmla="*/ 7059 w 424449"/>
                  <a:gd name="connsiteY9" fmla="*/ 53946 h 245367"/>
                  <a:gd name="connsiteX10" fmla="*/ 12080 w 424449"/>
                  <a:gd name="connsiteY10" fmla="*/ 59455 h 245367"/>
                  <a:gd name="connsiteX11" fmla="*/ 16155 w 424449"/>
                  <a:gd name="connsiteY11" fmla="*/ 71392 h 245367"/>
                  <a:gd name="connsiteX12" fmla="*/ 258 w 424449"/>
                  <a:gd name="connsiteY12" fmla="*/ 93802 h 245367"/>
                  <a:gd name="connsiteX13" fmla="*/ 262756 w 424449"/>
                  <a:gd name="connsiteY13" fmla="*/ 245367 h 245367"/>
                  <a:gd name="connsiteX14" fmla="*/ 340231 w 424449"/>
                  <a:gd name="connsiteY14" fmla="*/ 245367 h 245367"/>
                  <a:gd name="connsiteX15" fmla="*/ 126543 w 424449"/>
                  <a:gd name="connsiteY15" fmla="*/ 73200 h 245367"/>
                  <a:gd name="connsiteX16" fmla="*/ 84390 w 424449"/>
                  <a:gd name="connsiteY16" fmla="*/ 73200 h 245367"/>
                  <a:gd name="connsiteX17" fmla="*/ 84390 w 424449"/>
                  <a:gd name="connsiteY17" fmla="*/ 48809 h 245367"/>
                  <a:gd name="connsiteX18" fmla="*/ 126514 w 424449"/>
                  <a:gd name="connsiteY18" fmla="*/ 48809 h 245367"/>
                  <a:gd name="connsiteX19" fmla="*/ 126514 w 424449"/>
                  <a:gd name="connsiteY19" fmla="*/ 73200 h 245367"/>
                  <a:gd name="connsiteX20" fmla="*/ 265797 w 424449"/>
                  <a:gd name="connsiteY20" fmla="*/ 153545 h 245367"/>
                  <a:gd name="connsiteX21" fmla="*/ 158996 w 424449"/>
                  <a:gd name="connsiteY21" fmla="*/ 153545 h 245367"/>
                  <a:gd name="connsiteX22" fmla="*/ 158624 w 424449"/>
                  <a:gd name="connsiteY22" fmla="*/ 91650 h 245367"/>
                  <a:gd name="connsiteX23" fmla="*/ 265453 w 424449"/>
                  <a:gd name="connsiteY23" fmla="*/ 91650 h 245367"/>
                  <a:gd name="connsiteX24" fmla="*/ 265797 w 424449"/>
                  <a:gd name="connsiteY24" fmla="*/ 153516 h 245367"/>
                  <a:gd name="connsiteX25" fmla="*/ 298050 w 424449"/>
                  <a:gd name="connsiteY25" fmla="*/ 196586 h 245367"/>
                  <a:gd name="connsiteX26" fmla="*/ 298050 w 424449"/>
                  <a:gd name="connsiteY26" fmla="*/ 172167 h 245367"/>
                  <a:gd name="connsiteX27" fmla="*/ 340173 w 424449"/>
                  <a:gd name="connsiteY27" fmla="*/ 172167 h 245367"/>
                  <a:gd name="connsiteX28" fmla="*/ 340317 w 424449"/>
                  <a:gd name="connsiteY28" fmla="*/ 196586 h 245367"/>
                  <a:gd name="connsiteX29" fmla="*/ 298194 w 424449"/>
                  <a:gd name="connsiteY29" fmla="*/ 196586 h 245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24449" h="245367">
                    <a:moveTo>
                      <a:pt x="424450" y="196385"/>
                    </a:moveTo>
                    <a:cubicBezTo>
                      <a:pt x="403015" y="184018"/>
                      <a:pt x="402871" y="163932"/>
                      <a:pt x="424191" y="151536"/>
                    </a:cubicBezTo>
                    <a:lnTo>
                      <a:pt x="161693" y="0"/>
                    </a:lnTo>
                    <a:cubicBezTo>
                      <a:pt x="149813" y="6340"/>
                      <a:pt x="136506" y="9531"/>
                      <a:pt x="123042" y="9268"/>
                    </a:cubicBezTo>
                    <a:cubicBezTo>
                      <a:pt x="119543" y="9278"/>
                      <a:pt x="116046" y="9086"/>
                      <a:pt x="112569" y="8695"/>
                    </a:cubicBezTo>
                    <a:cubicBezTo>
                      <a:pt x="107483" y="8149"/>
                      <a:pt x="102458" y="7131"/>
                      <a:pt x="97562" y="5653"/>
                    </a:cubicBezTo>
                    <a:cubicBezTo>
                      <a:pt x="94443" y="4707"/>
                      <a:pt x="91395" y="3547"/>
                      <a:pt x="88437" y="2181"/>
                    </a:cubicBezTo>
                    <a:cubicBezTo>
                      <a:pt x="87001" y="1492"/>
                      <a:pt x="85567" y="775"/>
                      <a:pt x="84276" y="0"/>
                    </a:cubicBezTo>
                    <a:lnTo>
                      <a:pt x="0" y="48953"/>
                    </a:lnTo>
                    <a:cubicBezTo>
                      <a:pt x="2504" y="50391"/>
                      <a:pt x="4868" y="52063"/>
                      <a:pt x="7059" y="53946"/>
                    </a:cubicBezTo>
                    <a:cubicBezTo>
                      <a:pt x="8943" y="55579"/>
                      <a:pt x="10629" y="57428"/>
                      <a:pt x="12080" y="59455"/>
                    </a:cubicBezTo>
                    <a:cubicBezTo>
                      <a:pt x="14650" y="62912"/>
                      <a:pt x="16074" y="67085"/>
                      <a:pt x="16155" y="71392"/>
                    </a:cubicBezTo>
                    <a:cubicBezTo>
                      <a:pt x="16155" y="79513"/>
                      <a:pt x="10903" y="87633"/>
                      <a:pt x="258" y="93802"/>
                    </a:cubicBezTo>
                    <a:lnTo>
                      <a:pt x="262756" y="245367"/>
                    </a:lnTo>
                    <a:cubicBezTo>
                      <a:pt x="284047" y="232971"/>
                      <a:pt x="318739" y="232971"/>
                      <a:pt x="340231" y="245367"/>
                    </a:cubicBezTo>
                    <a:close/>
                    <a:moveTo>
                      <a:pt x="126543" y="73200"/>
                    </a:moveTo>
                    <a:cubicBezTo>
                      <a:pt x="113300" y="79941"/>
                      <a:pt x="97632" y="79941"/>
                      <a:pt x="84390" y="73200"/>
                    </a:cubicBezTo>
                    <a:cubicBezTo>
                      <a:pt x="72740" y="66457"/>
                      <a:pt x="72683" y="55553"/>
                      <a:pt x="84390" y="48809"/>
                    </a:cubicBezTo>
                    <a:cubicBezTo>
                      <a:pt x="97622" y="42068"/>
                      <a:pt x="113282" y="42068"/>
                      <a:pt x="126514" y="48809"/>
                    </a:cubicBezTo>
                    <a:cubicBezTo>
                      <a:pt x="138193" y="55553"/>
                      <a:pt x="138250" y="66457"/>
                      <a:pt x="126514" y="73200"/>
                    </a:cubicBezTo>
                    <a:close/>
                    <a:moveTo>
                      <a:pt x="265797" y="153545"/>
                    </a:moveTo>
                    <a:cubicBezTo>
                      <a:pt x="236414" y="170761"/>
                      <a:pt x="188581" y="170761"/>
                      <a:pt x="158996" y="153545"/>
                    </a:cubicBezTo>
                    <a:cubicBezTo>
                      <a:pt x="129412" y="136328"/>
                      <a:pt x="129240" y="108752"/>
                      <a:pt x="158624" y="91650"/>
                    </a:cubicBezTo>
                    <a:cubicBezTo>
                      <a:pt x="188007" y="74548"/>
                      <a:pt x="235869" y="74434"/>
                      <a:pt x="265453" y="91650"/>
                    </a:cubicBezTo>
                    <a:cubicBezTo>
                      <a:pt x="295037" y="108867"/>
                      <a:pt x="295209" y="136442"/>
                      <a:pt x="265797" y="153516"/>
                    </a:cubicBezTo>
                    <a:close/>
                    <a:moveTo>
                      <a:pt x="298050" y="196586"/>
                    </a:moveTo>
                    <a:cubicBezTo>
                      <a:pt x="286371" y="189843"/>
                      <a:pt x="286314" y="178911"/>
                      <a:pt x="298050" y="172167"/>
                    </a:cubicBezTo>
                    <a:cubicBezTo>
                      <a:pt x="311289" y="165454"/>
                      <a:pt x="326935" y="165454"/>
                      <a:pt x="340173" y="172167"/>
                    </a:cubicBezTo>
                    <a:cubicBezTo>
                      <a:pt x="351852" y="178911"/>
                      <a:pt x="351939" y="189843"/>
                      <a:pt x="340317" y="196586"/>
                    </a:cubicBezTo>
                    <a:cubicBezTo>
                      <a:pt x="327085" y="203328"/>
                      <a:pt x="311426" y="203328"/>
                      <a:pt x="298194" y="196586"/>
                    </a:cubicBez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77" name="Freeform: Shape 4476">
                <a:extLst>
                  <a:ext uri="{FF2B5EF4-FFF2-40B4-BE49-F238E27FC236}">
                    <a16:creationId xmlns:a16="http://schemas.microsoft.com/office/drawing/2014/main" id="{71E75296-B2AA-4E3B-B33F-B96259DF3592}"/>
                  </a:ext>
                </a:extLst>
              </p:cNvPr>
              <p:cNvSpPr/>
              <p:nvPr/>
            </p:nvSpPr>
            <p:spPr>
              <a:xfrm>
                <a:off x="9988094" y="4185146"/>
                <a:ext cx="59691" cy="34509"/>
              </a:xfrm>
              <a:custGeom>
                <a:avLst/>
                <a:gdLst>
                  <a:gd name="connsiteX0" fmla="*/ 50911 w 59691"/>
                  <a:gd name="connsiteY0" fmla="*/ 5063 h 34509"/>
                  <a:gd name="connsiteX1" fmla="*/ 50911 w 59691"/>
                  <a:gd name="connsiteY1" fmla="*/ 29453 h 34509"/>
                  <a:gd name="connsiteX2" fmla="*/ 8759 w 59691"/>
                  <a:gd name="connsiteY2" fmla="*/ 29453 h 34509"/>
                  <a:gd name="connsiteX3" fmla="*/ 8759 w 59691"/>
                  <a:gd name="connsiteY3" fmla="*/ 5063 h 34509"/>
                  <a:gd name="connsiteX4" fmla="*/ 50911 w 59691"/>
                  <a:gd name="connsiteY4" fmla="*/ 5063 h 34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691" h="34509">
                    <a:moveTo>
                      <a:pt x="50911" y="5063"/>
                    </a:moveTo>
                    <a:cubicBezTo>
                      <a:pt x="62590" y="11777"/>
                      <a:pt x="62647" y="22710"/>
                      <a:pt x="50911" y="29453"/>
                    </a:cubicBezTo>
                    <a:cubicBezTo>
                      <a:pt x="37669" y="36195"/>
                      <a:pt x="22001" y="36195"/>
                      <a:pt x="8759" y="29453"/>
                    </a:cubicBezTo>
                    <a:cubicBezTo>
                      <a:pt x="-2891" y="22710"/>
                      <a:pt x="-2948" y="11806"/>
                      <a:pt x="8759" y="5063"/>
                    </a:cubicBezTo>
                    <a:cubicBezTo>
                      <a:pt x="21999" y="-1688"/>
                      <a:pt x="37671" y="-1688"/>
                      <a:pt x="50911" y="5063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78" name="Freeform: Shape 4477">
                <a:extLst>
                  <a:ext uri="{FF2B5EF4-FFF2-40B4-BE49-F238E27FC236}">
                    <a16:creationId xmlns:a16="http://schemas.microsoft.com/office/drawing/2014/main" id="{C6B4E56B-69FD-413F-B124-CBE81F231391}"/>
                  </a:ext>
                </a:extLst>
              </p:cNvPr>
              <p:cNvSpPr/>
              <p:nvPr/>
            </p:nvSpPr>
            <p:spPr>
              <a:xfrm>
                <a:off x="10201761" y="4308489"/>
                <a:ext cx="59673" cy="34523"/>
              </a:xfrm>
              <a:custGeom>
                <a:avLst/>
                <a:gdLst>
                  <a:gd name="connsiteX0" fmla="*/ 50904 w 59673"/>
                  <a:gd name="connsiteY0" fmla="*/ 5049 h 34523"/>
                  <a:gd name="connsiteX1" fmla="*/ 50904 w 59673"/>
                  <a:gd name="connsiteY1" fmla="*/ 29468 h 34523"/>
                  <a:gd name="connsiteX2" fmla="*/ 8781 w 59673"/>
                  <a:gd name="connsiteY2" fmla="*/ 29468 h 34523"/>
                  <a:gd name="connsiteX3" fmla="*/ 8780 w 59673"/>
                  <a:gd name="connsiteY3" fmla="*/ 5049 h 34523"/>
                  <a:gd name="connsiteX4" fmla="*/ 50904 w 59673"/>
                  <a:gd name="connsiteY4" fmla="*/ 5049 h 3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673" h="34523">
                    <a:moveTo>
                      <a:pt x="50904" y="5049"/>
                    </a:moveTo>
                    <a:cubicBezTo>
                      <a:pt x="62554" y="11792"/>
                      <a:pt x="62640" y="22725"/>
                      <a:pt x="50904" y="29468"/>
                    </a:cubicBezTo>
                    <a:cubicBezTo>
                      <a:pt x="37672" y="36209"/>
                      <a:pt x="22013" y="36209"/>
                      <a:pt x="8781" y="29468"/>
                    </a:cubicBezTo>
                    <a:cubicBezTo>
                      <a:pt x="-2898" y="22725"/>
                      <a:pt x="-2956" y="11792"/>
                      <a:pt x="8780" y="5049"/>
                    </a:cubicBezTo>
                    <a:cubicBezTo>
                      <a:pt x="22014" y="-1683"/>
                      <a:pt x="37669" y="-1683"/>
                      <a:pt x="50904" y="5049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79" name="Freeform: Shape 4478">
                <a:extLst>
                  <a:ext uri="{FF2B5EF4-FFF2-40B4-BE49-F238E27FC236}">
                    <a16:creationId xmlns:a16="http://schemas.microsoft.com/office/drawing/2014/main" id="{E45F7528-C330-461F-BA89-3FF97F80BB08}"/>
                  </a:ext>
                </a:extLst>
              </p:cNvPr>
              <p:cNvSpPr/>
              <p:nvPr/>
            </p:nvSpPr>
            <p:spPr>
              <a:xfrm>
                <a:off x="10216194" y="4316551"/>
                <a:ext cx="182411" cy="159742"/>
              </a:xfrm>
              <a:custGeom>
                <a:avLst/>
                <a:gdLst>
                  <a:gd name="connsiteX0" fmla="*/ 182412 w 182411"/>
                  <a:gd name="connsiteY0" fmla="*/ 0 h 159742"/>
                  <a:gd name="connsiteX1" fmla="*/ 182268 w 182411"/>
                  <a:gd name="connsiteY1" fmla="*/ 53831 h 159742"/>
                  <a:gd name="connsiteX2" fmla="*/ 0 w 182411"/>
                  <a:gd name="connsiteY2" fmla="*/ 159742 h 159742"/>
                  <a:gd name="connsiteX3" fmla="*/ 144 w 182411"/>
                  <a:gd name="connsiteY3" fmla="*/ 105940 h 159742"/>
                  <a:gd name="connsiteX4" fmla="*/ 182412 w 182411"/>
                  <a:gd name="connsiteY4" fmla="*/ 0 h 159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411" h="159742">
                    <a:moveTo>
                      <a:pt x="182412" y="0"/>
                    </a:moveTo>
                    <a:lnTo>
                      <a:pt x="182268" y="53831"/>
                    </a:lnTo>
                    <a:lnTo>
                      <a:pt x="0" y="159742"/>
                    </a:lnTo>
                    <a:lnTo>
                      <a:pt x="144" y="105940"/>
                    </a:lnTo>
                    <a:lnTo>
                      <a:pt x="182412" y="0"/>
                    </a:lnTo>
                    <a:close/>
                  </a:path>
                </a:pathLst>
              </a:custGeom>
              <a:solidFill>
                <a:srgbClr val="4AA25C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80" name="Freeform: Shape 4479">
                <a:extLst>
                  <a:ext uri="{FF2B5EF4-FFF2-40B4-BE49-F238E27FC236}">
                    <a16:creationId xmlns:a16="http://schemas.microsoft.com/office/drawing/2014/main" id="{2383F975-CDD0-4668-983A-B9439DB94883}"/>
                  </a:ext>
                </a:extLst>
              </p:cNvPr>
              <p:cNvSpPr/>
              <p:nvPr/>
            </p:nvSpPr>
            <p:spPr>
              <a:xfrm>
                <a:off x="9850884" y="4211586"/>
                <a:ext cx="365453" cy="264707"/>
              </a:xfrm>
              <a:custGeom>
                <a:avLst/>
                <a:gdLst>
                  <a:gd name="connsiteX0" fmla="*/ 365454 w 365453"/>
                  <a:gd name="connsiteY0" fmla="*/ 210905 h 264707"/>
                  <a:gd name="connsiteX1" fmla="*/ 365310 w 365453"/>
                  <a:gd name="connsiteY1" fmla="*/ 264707 h 264707"/>
                  <a:gd name="connsiteX2" fmla="*/ 0 w 365453"/>
                  <a:gd name="connsiteY2" fmla="*/ 53831 h 264707"/>
                  <a:gd name="connsiteX3" fmla="*/ 172 w 365453"/>
                  <a:gd name="connsiteY3" fmla="*/ 0 h 264707"/>
                  <a:gd name="connsiteX4" fmla="*/ 365454 w 365453"/>
                  <a:gd name="connsiteY4" fmla="*/ 210905 h 264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5453" h="264707">
                    <a:moveTo>
                      <a:pt x="365454" y="210905"/>
                    </a:moveTo>
                    <a:lnTo>
                      <a:pt x="365310" y="264707"/>
                    </a:lnTo>
                    <a:lnTo>
                      <a:pt x="0" y="53831"/>
                    </a:lnTo>
                    <a:lnTo>
                      <a:pt x="172" y="0"/>
                    </a:lnTo>
                    <a:lnTo>
                      <a:pt x="365454" y="210905"/>
                    </a:lnTo>
                    <a:close/>
                  </a:path>
                </a:pathLst>
              </a:custGeom>
              <a:solidFill>
                <a:srgbClr val="4DAD6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610" name="Freeform: Shape 2609">
              <a:extLst>
                <a:ext uri="{FF2B5EF4-FFF2-40B4-BE49-F238E27FC236}">
                  <a16:creationId xmlns:a16="http://schemas.microsoft.com/office/drawing/2014/main" id="{A62E5976-7C5B-4926-8DD5-F574513A0DE2}"/>
                </a:ext>
              </a:extLst>
            </p:cNvPr>
            <p:cNvSpPr/>
            <p:nvPr/>
          </p:nvSpPr>
          <p:spPr>
            <a:xfrm>
              <a:off x="9996537" y="4295748"/>
              <a:ext cx="61779" cy="89268"/>
            </a:xfrm>
            <a:custGeom>
              <a:avLst/>
              <a:gdLst>
                <a:gd name="connsiteX0" fmla="*/ 61779 w 61779"/>
                <a:gd name="connsiteY0" fmla="*/ 35524 h 89268"/>
                <a:gd name="connsiteX1" fmla="*/ 287 w 61779"/>
                <a:gd name="connsiteY1" fmla="*/ 0 h 89268"/>
                <a:gd name="connsiteX2" fmla="*/ 0 w 61779"/>
                <a:gd name="connsiteY2" fmla="*/ 53774 h 89268"/>
                <a:gd name="connsiteX3" fmla="*/ 61492 w 61779"/>
                <a:gd name="connsiteY3" fmla="*/ 89269 h 89268"/>
                <a:gd name="connsiteX4" fmla="*/ 61779 w 61779"/>
                <a:gd name="connsiteY4" fmla="*/ 35524 h 89268"/>
                <a:gd name="connsiteX5" fmla="*/ 61779 w 61779"/>
                <a:gd name="connsiteY5" fmla="*/ 35524 h 8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779" h="89268">
                  <a:moveTo>
                    <a:pt x="61779" y="35524"/>
                  </a:moveTo>
                  <a:lnTo>
                    <a:pt x="287" y="0"/>
                  </a:lnTo>
                  <a:lnTo>
                    <a:pt x="0" y="53774"/>
                  </a:lnTo>
                  <a:lnTo>
                    <a:pt x="61492" y="89269"/>
                  </a:lnTo>
                  <a:lnTo>
                    <a:pt x="61779" y="35524"/>
                  </a:lnTo>
                  <a:lnTo>
                    <a:pt x="61779" y="35524"/>
                  </a:lnTo>
                  <a:close/>
                </a:path>
              </a:pathLst>
            </a:custGeom>
            <a:solidFill>
              <a:srgbClr val="E0E0DF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1" name="Freeform: Shape 2610">
              <a:extLst>
                <a:ext uri="{FF2B5EF4-FFF2-40B4-BE49-F238E27FC236}">
                  <a16:creationId xmlns:a16="http://schemas.microsoft.com/office/drawing/2014/main" id="{AF15135B-8CAB-44BF-8896-C982E4AED0DD}"/>
                </a:ext>
              </a:extLst>
            </p:cNvPr>
            <p:cNvSpPr/>
            <p:nvPr/>
          </p:nvSpPr>
          <p:spPr>
            <a:xfrm>
              <a:off x="9996824" y="4189807"/>
              <a:ext cx="243788" cy="141463"/>
            </a:xfrm>
            <a:custGeom>
              <a:avLst/>
              <a:gdLst>
                <a:gd name="connsiteX0" fmla="*/ 243789 w 243788"/>
                <a:gd name="connsiteY0" fmla="*/ 35524 h 141463"/>
                <a:gd name="connsiteX1" fmla="*/ 182297 w 243788"/>
                <a:gd name="connsiteY1" fmla="*/ 0 h 141463"/>
                <a:gd name="connsiteX2" fmla="*/ 0 w 243788"/>
                <a:gd name="connsiteY2" fmla="*/ 105940 h 141463"/>
                <a:gd name="connsiteX3" fmla="*/ 61493 w 243788"/>
                <a:gd name="connsiteY3" fmla="*/ 141464 h 141463"/>
                <a:gd name="connsiteX4" fmla="*/ 243789 w 243788"/>
                <a:gd name="connsiteY4" fmla="*/ 35524 h 141463"/>
                <a:gd name="connsiteX5" fmla="*/ 243789 w 243788"/>
                <a:gd name="connsiteY5" fmla="*/ 35524 h 14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788" h="141463">
                  <a:moveTo>
                    <a:pt x="243789" y="35524"/>
                  </a:moveTo>
                  <a:lnTo>
                    <a:pt x="182297" y="0"/>
                  </a:lnTo>
                  <a:lnTo>
                    <a:pt x="0" y="105940"/>
                  </a:lnTo>
                  <a:lnTo>
                    <a:pt x="61493" y="141464"/>
                  </a:lnTo>
                  <a:lnTo>
                    <a:pt x="243789" y="35524"/>
                  </a:lnTo>
                  <a:lnTo>
                    <a:pt x="243789" y="35524"/>
                  </a:lnTo>
                  <a:close/>
                </a:path>
              </a:pathLst>
            </a:custGeom>
            <a:solidFill>
              <a:srgbClr val="E8E7E7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12" name="Graphic 6">
              <a:extLst>
                <a:ext uri="{FF2B5EF4-FFF2-40B4-BE49-F238E27FC236}">
                  <a16:creationId xmlns:a16="http://schemas.microsoft.com/office/drawing/2014/main" id="{F789F00C-1CD3-4794-B9D4-2BAA8C9BABD9}"/>
                </a:ext>
              </a:extLst>
            </p:cNvPr>
            <p:cNvGrpSpPr/>
            <p:nvPr/>
          </p:nvGrpSpPr>
          <p:grpSpPr>
            <a:xfrm>
              <a:off x="9850884" y="4048802"/>
              <a:ext cx="547721" cy="370676"/>
              <a:chOff x="9850884" y="4048802"/>
              <a:chExt cx="547721" cy="370676"/>
            </a:xfrm>
          </p:grpSpPr>
          <p:sp>
            <p:nvSpPr>
              <p:cNvPr id="4357" name="Freeform: Shape 4356">
                <a:extLst>
                  <a:ext uri="{FF2B5EF4-FFF2-40B4-BE49-F238E27FC236}">
                    <a16:creationId xmlns:a16="http://schemas.microsoft.com/office/drawing/2014/main" id="{407F46AF-03A2-4E7F-9E5D-5CF6214F5A67}"/>
                  </a:ext>
                </a:extLst>
              </p:cNvPr>
              <p:cNvSpPr/>
              <p:nvPr/>
            </p:nvSpPr>
            <p:spPr>
              <a:xfrm>
                <a:off x="10040842" y="4084556"/>
                <a:ext cx="33458" cy="62955"/>
              </a:xfrm>
              <a:custGeom>
                <a:avLst/>
                <a:gdLst>
                  <a:gd name="connsiteX0" fmla="*/ 0 w 33458"/>
                  <a:gd name="connsiteY0" fmla="*/ 62956 h 62955"/>
                  <a:gd name="connsiteX1" fmla="*/ 172 w 33458"/>
                  <a:gd name="connsiteY1" fmla="*/ 9153 h 62955"/>
                  <a:gd name="connsiteX2" fmla="*/ 33458 w 33458"/>
                  <a:gd name="connsiteY2" fmla="*/ 0 h 62955"/>
                  <a:gd name="connsiteX3" fmla="*/ 33458 w 33458"/>
                  <a:gd name="connsiteY3" fmla="*/ 53831 h 62955"/>
                  <a:gd name="connsiteX4" fmla="*/ 0 w 33458"/>
                  <a:gd name="connsiteY4" fmla="*/ 62956 h 62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458" h="62955">
                    <a:moveTo>
                      <a:pt x="0" y="62956"/>
                    </a:moveTo>
                    <a:lnTo>
                      <a:pt x="172" y="9153"/>
                    </a:lnTo>
                    <a:cubicBezTo>
                      <a:pt x="11825" y="8714"/>
                      <a:pt x="23218" y="5581"/>
                      <a:pt x="33458" y="0"/>
                    </a:cubicBezTo>
                    <a:lnTo>
                      <a:pt x="33458" y="53831"/>
                    </a:lnTo>
                    <a:cubicBezTo>
                      <a:pt x="23157" y="59411"/>
                      <a:pt x="11707" y="62534"/>
                      <a:pt x="0" y="62956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58" name="Freeform: Shape 4357">
                <a:extLst>
                  <a:ext uri="{FF2B5EF4-FFF2-40B4-BE49-F238E27FC236}">
                    <a16:creationId xmlns:a16="http://schemas.microsoft.com/office/drawing/2014/main" id="{317BA6CD-E84E-4310-B6DA-584B394D2DB1}"/>
                  </a:ext>
                </a:extLst>
              </p:cNvPr>
              <p:cNvSpPr/>
              <p:nvPr/>
            </p:nvSpPr>
            <p:spPr>
              <a:xfrm>
                <a:off x="9996738" y="4084555"/>
                <a:ext cx="44132" cy="63106"/>
              </a:xfrm>
              <a:custGeom>
                <a:avLst/>
                <a:gdLst>
                  <a:gd name="connsiteX0" fmla="*/ 44104 w 44132"/>
                  <a:gd name="connsiteY0" fmla="*/ 62956 h 63106"/>
                  <a:gd name="connsiteX1" fmla="*/ 0 w 44132"/>
                  <a:gd name="connsiteY1" fmla="*/ 53831 h 63106"/>
                  <a:gd name="connsiteX2" fmla="*/ 0 w 44132"/>
                  <a:gd name="connsiteY2" fmla="*/ 0 h 63106"/>
                  <a:gd name="connsiteX3" fmla="*/ 44133 w 44132"/>
                  <a:gd name="connsiteY3" fmla="*/ 9154 h 63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132" h="63106">
                    <a:moveTo>
                      <a:pt x="44104" y="62956"/>
                    </a:moveTo>
                    <a:cubicBezTo>
                      <a:pt x="28379" y="63845"/>
                      <a:pt x="12081" y="60804"/>
                      <a:pt x="0" y="53831"/>
                    </a:cubicBezTo>
                    <a:lnTo>
                      <a:pt x="0" y="0"/>
                    </a:lnTo>
                    <a:cubicBezTo>
                      <a:pt x="12110" y="7002"/>
                      <a:pt x="28379" y="10043"/>
                      <a:pt x="44133" y="9154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59" name="Freeform: Shape 4358">
                <a:extLst>
                  <a:ext uri="{FF2B5EF4-FFF2-40B4-BE49-F238E27FC236}">
                    <a16:creationId xmlns:a16="http://schemas.microsoft.com/office/drawing/2014/main" id="{9D558F4F-8311-4DB7-9F84-B85E73D4377E}"/>
                  </a:ext>
                </a:extLst>
              </p:cNvPr>
              <p:cNvSpPr/>
              <p:nvPr/>
            </p:nvSpPr>
            <p:spPr>
              <a:xfrm>
                <a:off x="9912462" y="4084555"/>
                <a:ext cx="84419" cy="102812"/>
              </a:xfrm>
              <a:custGeom>
                <a:avLst/>
                <a:gdLst>
                  <a:gd name="connsiteX0" fmla="*/ 84419 w 84419"/>
                  <a:gd name="connsiteY0" fmla="*/ 0 h 102812"/>
                  <a:gd name="connsiteX1" fmla="*/ 84276 w 84419"/>
                  <a:gd name="connsiteY1" fmla="*/ 53831 h 102812"/>
                  <a:gd name="connsiteX2" fmla="*/ 0 w 84419"/>
                  <a:gd name="connsiteY2" fmla="*/ 102813 h 102812"/>
                  <a:gd name="connsiteX3" fmla="*/ 144 w 84419"/>
                  <a:gd name="connsiteY3" fmla="*/ 48982 h 102812"/>
                  <a:gd name="connsiteX4" fmla="*/ 84419 w 84419"/>
                  <a:gd name="connsiteY4" fmla="*/ 0 h 10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419" h="102812">
                    <a:moveTo>
                      <a:pt x="84419" y="0"/>
                    </a:moveTo>
                    <a:lnTo>
                      <a:pt x="84276" y="53831"/>
                    </a:lnTo>
                    <a:lnTo>
                      <a:pt x="0" y="102813"/>
                    </a:lnTo>
                    <a:lnTo>
                      <a:pt x="144" y="48982"/>
                    </a:lnTo>
                    <a:lnTo>
                      <a:pt x="84419" y="0"/>
                    </a:ln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60" name="Freeform: Shape 4359">
                <a:extLst>
                  <a:ext uri="{FF2B5EF4-FFF2-40B4-BE49-F238E27FC236}">
                    <a16:creationId xmlns:a16="http://schemas.microsoft.com/office/drawing/2014/main" id="{7D3E3D37-192E-4B49-A2BD-F2966DD226E4}"/>
                  </a:ext>
                </a:extLst>
              </p:cNvPr>
              <p:cNvSpPr/>
              <p:nvPr/>
            </p:nvSpPr>
            <p:spPr>
              <a:xfrm>
                <a:off x="9988101" y="4128348"/>
                <a:ext cx="59541" cy="71071"/>
              </a:xfrm>
              <a:custGeom>
                <a:avLst/>
                <a:gdLst>
                  <a:gd name="connsiteX0" fmla="*/ 8608 w 59541"/>
                  <a:gd name="connsiteY0" fmla="*/ 58848 h 71071"/>
                  <a:gd name="connsiteX1" fmla="*/ 0 w 59541"/>
                  <a:gd name="connsiteY1" fmla="*/ 70957 h 71071"/>
                  <a:gd name="connsiteX2" fmla="*/ 0 w 59541"/>
                  <a:gd name="connsiteY2" fmla="*/ 17154 h 71071"/>
                  <a:gd name="connsiteX3" fmla="*/ 8608 w 59541"/>
                  <a:gd name="connsiteY3" fmla="*/ 5045 h 71071"/>
                  <a:gd name="connsiteX4" fmla="*/ 50732 w 59541"/>
                  <a:gd name="connsiteY4" fmla="*/ 5045 h 71071"/>
                  <a:gd name="connsiteX5" fmla="*/ 59541 w 59541"/>
                  <a:gd name="connsiteY5" fmla="*/ 17269 h 71071"/>
                  <a:gd name="connsiteX6" fmla="*/ 59541 w 59541"/>
                  <a:gd name="connsiteY6" fmla="*/ 47685 h 71071"/>
                  <a:gd name="connsiteX7" fmla="*/ 59541 w 59541"/>
                  <a:gd name="connsiteY7" fmla="*/ 54687 h 71071"/>
                  <a:gd name="connsiteX8" fmla="*/ 59541 w 59541"/>
                  <a:gd name="connsiteY8" fmla="*/ 58130 h 71071"/>
                  <a:gd name="connsiteX9" fmla="*/ 59541 w 59541"/>
                  <a:gd name="connsiteY9" fmla="*/ 71071 h 71071"/>
                  <a:gd name="connsiteX10" fmla="*/ 50761 w 59541"/>
                  <a:gd name="connsiteY10" fmla="*/ 58876 h 71071"/>
                  <a:gd name="connsiteX11" fmla="*/ 8609 w 59541"/>
                  <a:gd name="connsiteY11" fmla="*/ 58848 h 71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541" h="71071">
                    <a:moveTo>
                      <a:pt x="8608" y="58848"/>
                    </a:moveTo>
                    <a:cubicBezTo>
                      <a:pt x="2869" y="62205"/>
                      <a:pt x="0" y="66567"/>
                      <a:pt x="0" y="70957"/>
                    </a:cubicBezTo>
                    <a:lnTo>
                      <a:pt x="0" y="17154"/>
                    </a:lnTo>
                    <a:cubicBezTo>
                      <a:pt x="0" y="12764"/>
                      <a:pt x="2869" y="8374"/>
                      <a:pt x="8608" y="5045"/>
                    </a:cubicBezTo>
                    <a:cubicBezTo>
                      <a:pt x="21844" y="-1682"/>
                      <a:pt x="37496" y="-1682"/>
                      <a:pt x="50732" y="5045"/>
                    </a:cubicBezTo>
                    <a:cubicBezTo>
                      <a:pt x="56471" y="8431"/>
                      <a:pt x="59512" y="12850"/>
                      <a:pt x="59541" y="17269"/>
                    </a:cubicBezTo>
                    <a:lnTo>
                      <a:pt x="59541" y="47685"/>
                    </a:lnTo>
                    <a:cubicBezTo>
                      <a:pt x="59541" y="49809"/>
                      <a:pt x="59541" y="52592"/>
                      <a:pt x="59541" y="54687"/>
                    </a:cubicBezTo>
                    <a:cubicBezTo>
                      <a:pt x="59541" y="55720"/>
                      <a:pt x="59541" y="57097"/>
                      <a:pt x="59541" y="58130"/>
                    </a:cubicBezTo>
                    <a:cubicBezTo>
                      <a:pt x="59541" y="62434"/>
                      <a:pt x="59541" y="66739"/>
                      <a:pt x="59541" y="71071"/>
                    </a:cubicBezTo>
                    <a:cubicBezTo>
                      <a:pt x="59541" y="66652"/>
                      <a:pt x="56672" y="62234"/>
                      <a:pt x="50761" y="58876"/>
                    </a:cubicBezTo>
                    <a:cubicBezTo>
                      <a:pt x="37524" y="52126"/>
                      <a:pt x="21856" y="52115"/>
                      <a:pt x="8609" y="58848"/>
                    </a:cubicBez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61" name="Freeform: Shape 4360">
                <a:extLst>
                  <a:ext uri="{FF2B5EF4-FFF2-40B4-BE49-F238E27FC236}">
                    <a16:creationId xmlns:a16="http://schemas.microsoft.com/office/drawing/2014/main" id="{6CF1A83E-235A-4756-85C5-3E2268E2273B}"/>
                  </a:ext>
                </a:extLst>
              </p:cNvPr>
              <p:cNvSpPr/>
              <p:nvPr/>
            </p:nvSpPr>
            <p:spPr>
              <a:xfrm>
                <a:off x="9988129" y="4145503"/>
                <a:ext cx="59685" cy="71139"/>
              </a:xfrm>
              <a:custGeom>
                <a:avLst/>
                <a:gdLst>
                  <a:gd name="connsiteX0" fmla="*/ 59685 w 59685"/>
                  <a:gd name="connsiteY0" fmla="*/ 172 h 71139"/>
                  <a:gd name="connsiteX1" fmla="*/ 59513 w 59685"/>
                  <a:gd name="connsiteY1" fmla="*/ 53975 h 71139"/>
                  <a:gd name="connsiteX2" fmla="*/ 50904 w 59685"/>
                  <a:gd name="connsiteY2" fmla="*/ 66084 h 71139"/>
                  <a:gd name="connsiteX3" fmla="*/ 8781 w 59685"/>
                  <a:gd name="connsiteY3" fmla="*/ 66084 h 71139"/>
                  <a:gd name="connsiteX4" fmla="*/ 0 w 59685"/>
                  <a:gd name="connsiteY4" fmla="*/ 53802 h 71139"/>
                  <a:gd name="connsiteX5" fmla="*/ 0 w 59685"/>
                  <a:gd name="connsiteY5" fmla="*/ 0 h 71139"/>
                  <a:gd name="connsiteX6" fmla="*/ 8781 w 59685"/>
                  <a:gd name="connsiteY6" fmla="*/ 12281 h 71139"/>
                  <a:gd name="connsiteX7" fmla="*/ 50933 w 59685"/>
                  <a:gd name="connsiteY7" fmla="*/ 12281 h 71139"/>
                  <a:gd name="connsiteX8" fmla="*/ 59685 w 59685"/>
                  <a:gd name="connsiteY8" fmla="*/ 172 h 71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685" h="71139">
                    <a:moveTo>
                      <a:pt x="59685" y="172"/>
                    </a:moveTo>
                    <a:lnTo>
                      <a:pt x="59513" y="53975"/>
                    </a:lnTo>
                    <a:cubicBezTo>
                      <a:pt x="59513" y="58365"/>
                      <a:pt x="56643" y="62755"/>
                      <a:pt x="50904" y="66084"/>
                    </a:cubicBezTo>
                    <a:cubicBezTo>
                      <a:pt x="37672" y="72825"/>
                      <a:pt x="22013" y="72825"/>
                      <a:pt x="8781" y="66084"/>
                    </a:cubicBezTo>
                    <a:cubicBezTo>
                      <a:pt x="3042" y="62698"/>
                      <a:pt x="-29" y="58250"/>
                      <a:pt x="0" y="53802"/>
                    </a:cubicBezTo>
                    <a:lnTo>
                      <a:pt x="0" y="0"/>
                    </a:lnTo>
                    <a:cubicBezTo>
                      <a:pt x="0" y="4448"/>
                      <a:pt x="2870" y="8896"/>
                      <a:pt x="8781" y="12281"/>
                    </a:cubicBezTo>
                    <a:cubicBezTo>
                      <a:pt x="22023" y="19023"/>
                      <a:pt x="37691" y="19023"/>
                      <a:pt x="50933" y="12281"/>
                    </a:cubicBezTo>
                    <a:cubicBezTo>
                      <a:pt x="56787" y="8924"/>
                      <a:pt x="59656" y="4563"/>
                      <a:pt x="59685" y="172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62" name="Freeform: Shape 4361">
                <a:extLst>
                  <a:ext uri="{FF2B5EF4-FFF2-40B4-BE49-F238E27FC236}">
                    <a16:creationId xmlns:a16="http://schemas.microsoft.com/office/drawing/2014/main" id="{C8077215-7A73-4771-BD4B-6A906773B86F}"/>
                  </a:ext>
                </a:extLst>
              </p:cNvPr>
              <p:cNvSpPr/>
              <p:nvPr/>
            </p:nvSpPr>
            <p:spPr>
              <a:xfrm>
                <a:off x="10047642" y="4145675"/>
                <a:ext cx="172" cy="53802"/>
              </a:xfrm>
              <a:custGeom>
                <a:avLst/>
                <a:gdLst>
                  <a:gd name="connsiteX0" fmla="*/ 0 w 172"/>
                  <a:gd name="connsiteY0" fmla="*/ 53802 h 53802"/>
                  <a:gd name="connsiteX1" fmla="*/ 0 w 172"/>
                  <a:gd name="connsiteY1" fmla="*/ 53802 h 53802"/>
                  <a:gd name="connsiteX2" fmla="*/ 172 w 172"/>
                  <a:gd name="connsiteY2" fmla="*/ 0 h 53802"/>
                  <a:gd name="connsiteX3" fmla="*/ 172 w 172"/>
                  <a:gd name="connsiteY3" fmla="*/ 0 h 53802"/>
                  <a:gd name="connsiteX4" fmla="*/ 0 w 172"/>
                  <a:gd name="connsiteY4" fmla="*/ 53802 h 53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" h="53802">
                    <a:moveTo>
                      <a:pt x="0" y="53802"/>
                    </a:moveTo>
                    <a:lnTo>
                      <a:pt x="0" y="53802"/>
                    </a:lnTo>
                    <a:lnTo>
                      <a:pt x="172" y="0"/>
                    </a:lnTo>
                    <a:lnTo>
                      <a:pt x="172" y="0"/>
                    </a:lnTo>
                    <a:cubicBezTo>
                      <a:pt x="115" y="16126"/>
                      <a:pt x="57" y="37647"/>
                      <a:pt x="0" y="53802"/>
                    </a:cubicBez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63" name="Freeform: Shape 4362">
                <a:extLst>
                  <a:ext uri="{FF2B5EF4-FFF2-40B4-BE49-F238E27FC236}">
                    <a16:creationId xmlns:a16="http://schemas.microsoft.com/office/drawing/2014/main" id="{30AB9D04-2A6F-4385-AD7E-9EAE147299BE}"/>
                  </a:ext>
                </a:extLst>
              </p:cNvPr>
              <p:cNvSpPr/>
              <p:nvPr/>
            </p:nvSpPr>
            <p:spPr>
              <a:xfrm>
                <a:off x="9912462" y="4133537"/>
                <a:ext cx="16298" cy="76413"/>
              </a:xfrm>
              <a:custGeom>
                <a:avLst/>
                <a:gdLst>
                  <a:gd name="connsiteX0" fmla="*/ 16298 w 16298"/>
                  <a:gd name="connsiteY0" fmla="*/ 22583 h 76413"/>
                  <a:gd name="connsiteX1" fmla="*/ 16155 w 16298"/>
                  <a:gd name="connsiteY1" fmla="*/ 76414 h 76413"/>
                  <a:gd name="connsiteX2" fmla="*/ 0 w 16298"/>
                  <a:gd name="connsiteY2" fmla="*/ 53831 h 76413"/>
                  <a:gd name="connsiteX3" fmla="*/ 0 w 16298"/>
                  <a:gd name="connsiteY3" fmla="*/ 0 h 76413"/>
                  <a:gd name="connsiteX4" fmla="*/ 16298 w 16298"/>
                  <a:gd name="connsiteY4" fmla="*/ 22583 h 7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98" h="76413">
                    <a:moveTo>
                      <a:pt x="16298" y="22583"/>
                    </a:moveTo>
                    <a:lnTo>
                      <a:pt x="16155" y="76414"/>
                    </a:lnTo>
                    <a:cubicBezTo>
                      <a:pt x="16155" y="68236"/>
                      <a:pt x="10789" y="60058"/>
                      <a:pt x="0" y="53831"/>
                    </a:cubicBezTo>
                    <a:lnTo>
                      <a:pt x="0" y="0"/>
                    </a:lnTo>
                    <a:cubicBezTo>
                      <a:pt x="10933" y="6226"/>
                      <a:pt x="16327" y="14405"/>
                      <a:pt x="16298" y="22583"/>
                    </a:cubicBez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64" name="Freeform: Shape 4363">
                <a:extLst>
                  <a:ext uri="{FF2B5EF4-FFF2-40B4-BE49-F238E27FC236}">
                    <a16:creationId xmlns:a16="http://schemas.microsoft.com/office/drawing/2014/main" id="{B4DED180-B311-426B-8D65-A41FCE397D24}"/>
                  </a:ext>
                </a:extLst>
              </p:cNvPr>
              <p:cNvSpPr/>
              <p:nvPr/>
            </p:nvSpPr>
            <p:spPr>
              <a:xfrm>
                <a:off x="9928330" y="4156120"/>
                <a:ext cx="431" cy="57044"/>
              </a:xfrm>
              <a:custGeom>
                <a:avLst/>
                <a:gdLst>
                  <a:gd name="connsiteX0" fmla="*/ 1 w 431"/>
                  <a:gd name="connsiteY0" fmla="*/ 57045 h 57044"/>
                  <a:gd name="connsiteX1" fmla="*/ 144 w 431"/>
                  <a:gd name="connsiteY1" fmla="*/ 3242 h 57044"/>
                  <a:gd name="connsiteX2" fmla="*/ 432 w 431"/>
                  <a:gd name="connsiteY2" fmla="*/ 0 h 57044"/>
                  <a:gd name="connsiteX3" fmla="*/ 287 w 431"/>
                  <a:gd name="connsiteY3" fmla="*/ 53802 h 57044"/>
                  <a:gd name="connsiteX4" fmla="*/ 0 w 431"/>
                  <a:gd name="connsiteY4" fmla="*/ 57045 h 57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1" h="57044">
                    <a:moveTo>
                      <a:pt x="1" y="57045"/>
                    </a:moveTo>
                    <a:cubicBezTo>
                      <a:pt x="1" y="39120"/>
                      <a:pt x="48" y="21186"/>
                      <a:pt x="144" y="3242"/>
                    </a:cubicBezTo>
                    <a:cubicBezTo>
                      <a:pt x="339" y="2173"/>
                      <a:pt x="435" y="1087"/>
                      <a:pt x="432" y="0"/>
                    </a:cubicBezTo>
                    <a:lnTo>
                      <a:pt x="287" y="53802"/>
                    </a:lnTo>
                    <a:cubicBezTo>
                      <a:pt x="278" y="54889"/>
                      <a:pt x="183" y="55973"/>
                      <a:pt x="0" y="57045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65" name="Freeform: Shape 4364">
                <a:extLst>
                  <a:ext uri="{FF2B5EF4-FFF2-40B4-BE49-F238E27FC236}">
                    <a16:creationId xmlns:a16="http://schemas.microsoft.com/office/drawing/2014/main" id="{B362A38F-D342-4009-8DC3-DE21FEBEE74A}"/>
                  </a:ext>
                </a:extLst>
              </p:cNvPr>
              <p:cNvSpPr/>
              <p:nvPr/>
            </p:nvSpPr>
            <p:spPr>
              <a:xfrm>
                <a:off x="9912721" y="4159362"/>
                <a:ext cx="15753" cy="72855"/>
              </a:xfrm>
              <a:custGeom>
                <a:avLst/>
                <a:gdLst>
                  <a:gd name="connsiteX0" fmla="*/ 15610 w 15753"/>
                  <a:gd name="connsiteY0" fmla="*/ 53802 h 72855"/>
                  <a:gd name="connsiteX1" fmla="*/ 0 w 15753"/>
                  <a:gd name="connsiteY1" fmla="*/ 72856 h 72855"/>
                  <a:gd name="connsiteX2" fmla="*/ 143 w 15753"/>
                  <a:gd name="connsiteY2" fmla="*/ 19025 h 72855"/>
                  <a:gd name="connsiteX3" fmla="*/ 15753 w 15753"/>
                  <a:gd name="connsiteY3" fmla="*/ 0 h 72855"/>
                  <a:gd name="connsiteX4" fmla="*/ 15753 w 15753"/>
                  <a:gd name="connsiteY4" fmla="*/ 11478 h 72855"/>
                  <a:gd name="connsiteX5" fmla="*/ 15753 w 15753"/>
                  <a:gd name="connsiteY5" fmla="*/ 23845 h 72855"/>
                  <a:gd name="connsiteX6" fmla="*/ 15753 w 15753"/>
                  <a:gd name="connsiteY6" fmla="*/ 30072 h 72855"/>
                  <a:gd name="connsiteX7" fmla="*/ 15753 w 15753"/>
                  <a:gd name="connsiteY7" fmla="*/ 36213 h 72855"/>
                  <a:gd name="connsiteX8" fmla="*/ 15753 w 15753"/>
                  <a:gd name="connsiteY8" fmla="*/ 41951 h 72855"/>
                  <a:gd name="connsiteX9" fmla="*/ 15753 w 15753"/>
                  <a:gd name="connsiteY9" fmla="*/ 47518 h 72855"/>
                  <a:gd name="connsiteX10" fmla="*/ 15753 w 15753"/>
                  <a:gd name="connsiteY10" fmla="*/ 53687 h 72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753" h="72855">
                    <a:moveTo>
                      <a:pt x="15610" y="53802"/>
                    </a:moveTo>
                    <a:cubicBezTo>
                      <a:pt x="14347" y="60746"/>
                      <a:pt x="9153" y="67518"/>
                      <a:pt x="0" y="72856"/>
                    </a:cubicBezTo>
                    <a:lnTo>
                      <a:pt x="143" y="19025"/>
                    </a:lnTo>
                    <a:cubicBezTo>
                      <a:pt x="9297" y="13687"/>
                      <a:pt x="14490" y="6944"/>
                      <a:pt x="15753" y="0"/>
                    </a:cubicBezTo>
                    <a:cubicBezTo>
                      <a:pt x="15753" y="3816"/>
                      <a:pt x="15753" y="7633"/>
                      <a:pt x="15753" y="11478"/>
                    </a:cubicBezTo>
                    <a:lnTo>
                      <a:pt x="15753" y="23845"/>
                    </a:lnTo>
                    <a:cubicBezTo>
                      <a:pt x="15753" y="25710"/>
                      <a:pt x="15753" y="28207"/>
                      <a:pt x="15753" y="30072"/>
                    </a:cubicBezTo>
                    <a:lnTo>
                      <a:pt x="15753" y="36213"/>
                    </a:lnTo>
                    <a:cubicBezTo>
                      <a:pt x="15753" y="37963"/>
                      <a:pt x="15753" y="40344"/>
                      <a:pt x="15753" y="41951"/>
                    </a:cubicBezTo>
                    <a:cubicBezTo>
                      <a:pt x="15753" y="43558"/>
                      <a:pt x="15753" y="45854"/>
                      <a:pt x="15753" y="47518"/>
                    </a:cubicBezTo>
                    <a:lnTo>
                      <a:pt x="15753" y="53687"/>
                    </a:ln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66" name="Freeform: Shape 4365">
                <a:extLst>
                  <a:ext uri="{FF2B5EF4-FFF2-40B4-BE49-F238E27FC236}">
                    <a16:creationId xmlns:a16="http://schemas.microsoft.com/office/drawing/2014/main" id="{F0587649-AC2E-46D1-AC7D-78DCAED7FF46}"/>
                  </a:ext>
                </a:extLst>
              </p:cNvPr>
              <p:cNvSpPr/>
              <p:nvPr/>
            </p:nvSpPr>
            <p:spPr>
              <a:xfrm>
                <a:off x="10074156" y="4084555"/>
                <a:ext cx="262641" cy="205367"/>
              </a:xfrm>
              <a:custGeom>
                <a:avLst/>
                <a:gdLst>
                  <a:gd name="connsiteX0" fmla="*/ 262641 w 262641"/>
                  <a:gd name="connsiteY0" fmla="*/ 151565 h 205367"/>
                  <a:gd name="connsiteX1" fmla="*/ 262498 w 262641"/>
                  <a:gd name="connsiteY1" fmla="*/ 205367 h 205367"/>
                  <a:gd name="connsiteX2" fmla="*/ 0 w 262641"/>
                  <a:gd name="connsiteY2" fmla="*/ 53831 h 205367"/>
                  <a:gd name="connsiteX3" fmla="*/ 144 w 262641"/>
                  <a:gd name="connsiteY3" fmla="*/ 0 h 205367"/>
                  <a:gd name="connsiteX4" fmla="*/ 262641 w 262641"/>
                  <a:gd name="connsiteY4" fmla="*/ 151565 h 205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641" h="205367">
                    <a:moveTo>
                      <a:pt x="262641" y="151565"/>
                    </a:moveTo>
                    <a:lnTo>
                      <a:pt x="262498" y="205367"/>
                    </a:lnTo>
                    <a:lnTo>
                      <a:pt x="0" y="53831"/>
                    </a:lnTo>
                    <a:lnTo>
                      <a:pt x="144" y="0"/>
                    </a:lnTo>
                    <a:lnTo>
                      <a:pt x="262641" y="151565"/>
                    </a:ln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67" name="Freeform: Shape 4366">
                <a:extLst>
                  <a:ext uri="{FF2B5EF4-FFF2-40B4-BE49-F238E27FC236}">
                    <a16:creationId xmlns:a16="http://schemas.microsoft.com/office/drawing/2014/main" id="{6EF77307-BE77-464C-A903-37DC6F2EB782}"/>
                  </a:ext>
                </a:extLst>
              </p:cNvPr>
              <p:cNvSpPr/>
              <p:nvPr/>
            </p:nvSpPr>
            <p:spPr>
              <a:xfrm>
                <a:off x="10049134" y="4163408"/>
                <a:ext cx="151221" cy="97877"/>
              </a:xfrm>
              <a:custGeom>
                <a:avLst/>
                <a:gdLst>
                  <a:gd name="connsiteX0" fmla="*/ 21952 w 151221"/>
                  <a:gd name="connsiteY0" fmla="*/ 66715 h 97877"/>
                  <a:gd name="connsiteX1" fmla="*/ 0 w 151221"/>
                  <a:gd name="connsiteY1" fmla="*/ 97447 h 97877"/>
                  <a:gd name="connsiteX2" fmla="*/ 172 w 151221"/>
                  <a:gd name="connsiteY2" fmla="*/ 43645 h 97877"/>
                  <a:gd name="connsiteX3" fmla="*/ 22095 w 151221"/>
                  <a:gd name="connsiteY3" fmla="*/ 12913 h 97877"/>
                  <a:gd name="connsiteX4" fmla="*/ 128925 w 151221"/>
                  <a:gd name="connsiteY4" fmla="*/ 12913 h 97877"/>
                  <a:gd name="connsiteX5" fmla="*/ 151221 w 151221"/>
                  <a:gd name="connsiteY5" fmla="*/ 44075 h 97877"/>
                  <a:gd name="connsiteX6" fmla="*/ 151077 w 151221"/>
                  <a:gd name="connsiteY6" fmla="*/ 97877 h 97877"/>
                  <a:gd name="connsiteX7" fmla="*/ 128782 w 151221"/>
                  <a:gd name="connsiteY7" fmla="*/ 66715 h 97877"/>
                  <a:gd name="connsiteX8" fmla="*/ 21952 w 151221"/>
                  <a:gd name="connsiteY8" fmla="*/ 66715 h 97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221" h="97877">
                    <a:moveTo>
                      <a:pt x="21952" y="66715"/>
                    </a:moveTo>
                    <a:cubicBezTo>
                      <a:pt x="7346" y="75323"/>
                      <a:pt x="29" y="86313"/>
                      <a:pt x="0" y="97447"/>
                    </a:cubicBezTo>
                    <a:lnTo>
                      <a:pt x="172" y="43645"/>
                    </a:lnTo>
                    <a:cubicBezTo>
                      <a:pt x="172" y="32511"/>
                      <a:pt x="7490" y="21406"/>
                      <a:pt x="22095" y="12913"/>
                    </a:cubicBezTo>
                    <a:cubicBezTo>
                      <a:pt x="51507" y="-4304"/>
                      <a:pt x="99341" y="-4304"/>
                      <a:pt x="128925" y="12913"/>
                    </a:cubicBezTo>
                    <a:cubicBezTo>
                      <a:pt x="143817" y="21521"/>
                      <a:pt x="151278" y="32798"/>
                      <a:pt x="151221" y="44075"/>
                    </a:cubicBezTo>
                    <a:lnTo>
                      <a:pt x="151077" y="97877"/>
                    </a:lnTo>
                    <a:cubicBezTo>
                      <a:pt x="151077" y="86600"/>
                      <a:pt x="143674" y="75323"/>
                      <a:pt x="128782" y="66715"/>
                    </a:cubicBezTo>
                    <a:cubicBezTo>
                      <a:pt x="99197" y="49642"/>
                      <a:pt x="51364" y="49642"/>
                      <a:pt x="21952" y="66715"/>
                    </a:cubicBez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68" name="Freeform: Shape 4367">
                <a:extLst>
                  <a:ext uri="{FF2B5EF4-FFF2-40B4-BE49-F238E27FC236}">
                    <a16:creationId xmlns:a16="http://schemas.microsoft.com/office/drawing/2014/main" id="{11A5C6DE-0763-4A63-9EEF-A19D7E7228E9}"/>
                  </a:ext>
                </a:extLst>
              </p:cNvPr>
              <p:cNvSpPr/>
              <p:nvPr/>
            </p:nvSpPr>
            <p:spPr>
              <a:xfrm>
                <a:off x="10161875" y="4182146"/>
                <a:ext cx="7173" cy="57877"/>
              </a:xfrm>
              <a:custGeom>
                <a:avLst/>
                <a:gdLst>
                  <a:gd name="connsiteX0" fmla="*/ 7174 w 7173"/>
                  <a:gd name="connsiteY0" fmla="*/ 4075 h 57877"/>
                  <a:gd name="connsiteX1" fmla="*/ 7030 w 7173"/>
                  <a:gd name="connsiteY1" fmla="*/ 57877 h 57877"/>
                  <a:gd name="connsiteX2" fmla="*/ 0 w 7173"/>
                  <a:gd name="connsiteY2" fmla="*/ 53831 h 57877"/>
                  <a:gd name="connsiteX3" fmla="*/ 172 w 7173"/>
                  <a:gd name="connsiteY3" fmla="*/ 0 h 57877"/>
                  <a:gd name="connsiteX4" fmla="*/ 7174 w 7173"/>
                  <a:gd name="connsiteY4" fmla="*/ 4075 h 57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73" h="57877">
                    <a:moveTo>
                      <a:pt x="7174" y="4075"/>
                    </a:moveTo>
                    <a:lnTo>
                      <a:pt x="7030" y="57877"/>
                    </a:lnTo>
                    <a:lnTo>
                      <a:pt x="0" y="53831"/>
                    </a:lnTo>
                    <a:lnTo>
                      <a:pt x="172" y="0"/>
                    </a:lnTo>
                    <a:lnTo>
                      <a:pt x="7174" y="4075"/>
                    </a:ln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69" name="Freeform: Shape 4368">
                <a:extLst>
                  <a:ext uri="{FF2B5EF4-FFF2-40B4-BE49-F238E27FC236}">
                    <a16:creationId xmlns:a16="http://schemas.microsoft.com/office/drawing/2014/main" id="{A7E04864-AEDC-4545-8487-594B6606A18C}"/>
                  </a:ext>
                </a:extLst>
              </p:cNvPr>
              <p:cNvSpPr/>
              <p:nvPr/>
            </p:nvSpPr>
            <p:spPr>
              <a:xfrm>
                <a:off x="10154070" y="4182146"/>
                <a:ext cx="7977" cy="58364"/>
              </a:xfrm>
              <a:custGeom>
                <a:avLst/>
                <a:gdLst>
                  <a:gd name="connsiteX0" fmla="*/ 7977 w 7977"/>
                  <a:gd name="connsiteY0" fmla="*/ 0 h 58364"/>
                  <a:gd name="connsiteX1" fmla="*/ 7805 w 7977"/>
                  <a:gd name="connsiteY1" fmla="*/ 53831 h 58364"/>
                  <a:gd name="connsiteX2" fmla="*/ 0 w 7977"/>
                  <a:gd name="connsiteY2" fmla="*/ 58365 h 58364"/>
                  <a:gd name="connsiteX3" fmla="*/ 144 w 7977"/>
                  <a:gd name="connsiteY3" fmla="*/ 4534 h 58364"/>
                  <a:gd name="connsiteX4" fmla="*/ 7977 w 7977"/>
                  <a:gd name="connsiteY4" fmla="*/ 0 h 58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77" h="58364">
                    <a:moveTo>
                      <a:pt x="7977" y="0"/>
                    </a:moveTo>
                    <a:lnTo>
                      <a:pt x="7805" y="53831"/>
                    </a:lnTo>
                    <a:lnTo>
                      <a:pt x="0" y="58365"/>
                    </a:lnTo>
                    <a:lnTo>
                      <a:pt x="144" y="4534"/>
                    </a:lnTo>
                    <a:lnTo>
                      <a:pt x="7977" y="0"/>
                    </a:ln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70" name="Freeform: Shape 4369">
                <a:extLst>
                  <a:ext uri="{FF2B5EF4-FFF2-40B4-BE49-F238E27FC236}">
                    <a16:creationId xmlns:a16="http://schemas.microsoft.com/office/drawing/2014/main" id="{22644983-3E5C-42E3-BC12-E342533C2A3F}"/>
                  </a:ext>
                </a:extLst>
              </p:cNvPr>
              <p:cNvSpPr/>
              <p:nvPr/>
            </p:nvSpPr>
            <p:spPr>
              <a:xfrm>
                <a:off x="10160842" y="4186220"/>
                <a:ext cx="8206" cy="58508"/>
              </a:xfrm>
              <a:custGeom>
                <a:avLst/>
                <a:gdLst>
                  <a:gd name="connsiteX0" fmla="*/ 8206 w 8206"/>
                  <a:gd name="connsiteY0" fmla="*/ 0 h 58508"/>
                  <a:gd name="connsiteX1" fmla="*/ 8063 w 8206"/>
                  <a:gd name="connsiteY1" fmla="*/ 53802 h 58508"/>
                  <a:gd name="connsiteX2" fmla="*/ 0 w 8206"/>
                  <a:gd name="connsiteY2" fmla="*/ 58508 h 58508"/>
                  <a:gd name="connsiteX3" fmla="*/ 143 w 8206"/>
                  <a:gd name="connsiteY3" fmla="*/ 4677 h 58508"/>
                  <a:gd name="connsiteX4" fmla="*/ 8206 w 8206"/>
                  <a:gd name="connsiteY4" fmla="*/ 0 h 58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06" h="58508">
                    <a:moveTo>
                      <a:pt x="8206" y="0"/>
                    </a:moveTo>
                    <a:lnTo>
                      <a:pt x="8063" y="53802"/>
                    </a:lnTo>
                    <a:lnTo>
                      <a:pt x="0" y="58508"/>
                    </a:lnTo>
                    <a:lnTo>
                      <a:pt x="143" y="4677"/>
                    </a:lnTo>
                    <a:lnTo>
                      <a:pt x="8206" y="0"/>
                    </a:ln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71" name="Freeform: Shape 4370">
                <a:extLst>
                  <a:ext uri="{FF2B5EF4-FFF2-40B4-BE49-F238E27FC236}">
                    <a16:creationId xmlns:a16="http://schemas.microsoft.com/office/drawing/2014/main" id="{C8E76FC7-25A2-4D90-BFAA-1C0B68129FCA}"/>
                  </a:ext>
                </a:extLst>
              </p:cNvPr>
              <p:cNvSpPr/>
              <p:nvPr/>
            </p:nvSpPr>
            <p:spPr>
              <a:xfrm>
                <a:off x="10114443" y="4182762"/>
                <a:ext cx="39656" cy="63601"/>
              </a:xfrm>
              <a:custGeom>
                <a:avLst/>
                <a:gdLst>
                  <a:gd name="connsiteX0" fmla="*/ 5911 w 39656"/>
                  <a:gd name="connsiteY0" fmla="*/ 57633 h 63601"/>
                  <a:gd name="connsiteX1" fmla="*/ 0 w 39656"/>
                  <a:gd name="connsiteY1" fmla="*/ 63602 h 63601"/>
                  <a:gd name="connsiteX2" fmla="*/ 0 w 39656"/>
                  <a:gd name="connsiteY2" fmla="*/ 9799 h 63601"/>
                  <a:gd name="connsiteX3" fmla="*/ 5911 w 39656"/>
                  <a:gd name="connsiteY3" fmla="*/ 3831 h 63601"/>
                  <a:gd name="connsiteX4" fmla="*/ 21894 w 39656"/>
                  <a:gd name="connsiteY4" fmla="*/ 15 h 63601"/>
                  <a:gd name="connsiteX5" fmla="*/ 39656 w 39656"/>
                  <a:gd name="connsiteY5" fmla="*/ 3917 h 63601"/>
                  <a:gd name="connsiteX6" fmla="*/ 39484 w 39656"/>
                  <a:gd name="connsiteY6" fmla="*/ 57748 h 63601"/>
                  <a:gd name="connsiteX7" fmla="*/ 21722 w 39656"/>
                  <a:gd name="connsiteY7" fmla="*/ 53817 h 63601"/>
                  <a:gd name="connsiteX8" fmla="*/ 5911 w 39656"/>
                  <a:gd name="connsiteY8" fmla="*/ 57633 h 63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656" h="63601">
                    <a:moveTo>
                      <a:pt x="5911" y="57633"/>
                    </a:moveTo>
                    <a:cubicBezTo>
                      <a:pt x="3344" y="58928"/>
                      <a:pt x="1269" y="61023"/>
                      <a:pt x="0" y="63602"/>
                    </a:cubicBezTo>
                    <a:cubicBezTo>
                      <a:pt x="0" y="45677"/>
                      <a:pt x="0" y="27743"/>
                      <a:pt x="0" y="9799"/>
                    </a:cubicBezTo>
                    <a:cubicBezTo>
                      <a:pt x="1269" y="7221"/>
                      <a:pt x="3344" y="5125"/>
                      <a:pt x="5911" y="3831"/>
                    </a:cubicBezTo>
                    <a:cubicBezTo>
                      <a:pt x="10805" y="1161"/>
                      <a:pt x="16322" y="-156"/>
                      <a:pt x="21894" y="15"/>
                    </a:cubicBezTo>
                    <a:cubicBezTo>
                      <a:pt x="28033" y="-35"/>
                      <a:pt x="34104" y="1299"/>
                      <a:pt x="39656" y="3917"/>
                    </a:cubicBezTo>
                    <a:lnTo>
                      <a:pt x="39484" y="57748"/>
                    </a:lnTo>
                    <a:cubicBezTo>
                      <a:pt x="33942" y="55097"/>
                      <a:pt x="27865" y="53752"/>
                      <a:pt x="21722" y="53817"/>
                    </a:cubicBezTo>
                    <a:cubicBezTo>
                      <a:pt x="16209" y="53686"/>
                      <a:pt x="10758" y="55002"/>
                      <a:pt x="5911" y="57633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72" name="Freeform: Shape 4371">
                <a:extLst>
                  <a:ext uri="{FF2B5EF4-FFF2-40B4-BE49-F238E27FC236}">
                    <a16:creationId xmlns:a16="http://schemas.microsoft.com/office/drawing/2014/main" id="{93D0EFE7-35E7-44C7-9F61-7B842765EB09}"/>
                  </a:ext>
                </a:extLst>
              </p:cNvPr>
              <p:cNvSpPr/>
              <p:nvPr/>
            </p:nvSpPr>
            <p:spPr>
              <a:xfrm>
                <a:off x="10113812" y="4192561"/>
                <a:ext cx="774" cy="57045"/>
              </a:xfrm>
              <a:custGeom>
                <a:avLst/>
                <a:gdLst>
                  <a:gd name="connsiteX0" fmla="*/ 0 w 774"/>
                  <a:gd name="connsiteY0" fmla="*/ 56127 h 57045"/>
                  <a:gd name="connsiteX1" fmla="*/ 0 w 774"/>
                  <a:gd name="connsiteY1" fmla="*/ 57045 h 57045"/>
                  <a:gd name="connsiteX2" fmla="*/ 144 w 774"/>
                  <a:gd name="connsiteY2" fmla="*/ 3214 h 57045"/>
                  <a:gd name="connsiteX3" fmla="*/ 144 w 774"/>
                  <a:gd name="connsiteY3" fmla="*/ 2324 h 57045"/>
                  <a:gd name="connsiteX4" fmla="*/ 775 w 774"/>
                  <a:gd name="connsiteY4" fmla="*/ 0 h 57045"/>
                  <a:gd name="connsiteX5" fmla="*/ 775 w 774"/>
                  <a:gd name="connsiteY5" fmla="*/ 53803 h 57045"/>
                  <a:gd name="connsiteX6" fmla="*/ 0 w 774"/>
                  <a:gd name="connsiteY6" fmla="*/ 56127 h 57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4" h="57045">
                    <a:moveTo>
                      <a:pt x="0" y="56127"/>
                    </a:moveTo>
                    <a:cubicBezTo>
                      <a:pt x="0" y="56414"/>
                      <a:pt x="0" y="56730"/>
                      <a:pt x="0" y="57045"/>
                    </a:cubicBezTo>
                    <a:lnTo>
                      <a:pt x="144" y="3214"/>
                    </a:lnTo>
                    <a:cubicBezTo>
                      <a:pt x="128" y="2918"/>
                      <a:pt x="128" y="2621"/>
                      <a:pt x="144" y="2324"/>
                    </a:cubicBezTo>
                    <a:cubicBezTo>
                      <a:pt x="252" y="1525"/>
                      <a:pt x="464" y="744"/>
                      <a:pt x="775" y="0"/>
                    </a:cubicBezTo>
                    <a:cubicBezTo>
                      <a:pt x="775" y="17944"/>
                      <a:pt x="775" y="35878"/>
                      <a:pt x="775" y="53803"/>
                    </a:cubicBezTo>
                    <a:cubicBezTo>
                      <a:pt x="401" y="54534"/>
                      <a:pt x="141" y="55318"/>
                      <a:pt x="0" y="56127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73" name="Freeform: Shape 4372">
                <a:extLst>
                  <a:ext uri="{FF2B5EF4-FFF2-40B4-BE49-F238E27FC236}">
                    <a16:creationId xmlns:a16="http://schemas.microsoft.com/office/drawing/2014/main" id="{E651FB80-1B7E-46E5-AF2D-6676CA73435C}"/>
                  </a:ext>
                </a:extLst>
              </p:cNvPr>
              <p:cNvSpPr/>
              <p:nvPr/>
            </p:nvSpPr>
            <p:spPr>
              <a:xfrm>
                <a:off x="10125778" y="4189625"/>
                <a:ext cx="20171" cy="60497"/>
              </a:xfrm>
              <a:custGeom>
                <a:avLst/>
                <a:gdLst>
                  <a:gd name="connsiteX0" fmla="*/ 0 w 20171"/>
                  <a:gd name="connsiteY0" fmla="*/ 60498 h 60497"/>
                  <a:gd name="connsiteX1" fmla="*/ 172 w 20171"/>
                  <a:gd name="connsiteY1" fmla="*/ 6696 h 60497"/>
                  <a:gd name="connsiteX2" fmla="*/ 3242 w 20171"/>
                  <a:gd name="connsiteY2" fmla="*/ 1875 h 60497"/>
                  <a:gd name="connsiteX3" fmla="*/ 11047 w 20171"/>
                  <a:gd name="connsiteY3" fmla="*/ 9 h 60497"/>
                  <a:gd name="connsiteX4" fmla="*/ 20172 w 20171"/>
                  <a:gd name="connsiteY4" fmla="*/ 1875 h 60497"/>
                  <a:gd name="connsiteX5" fmla="*/ 20029 w 20171"/>
                  <a:gd name="connsiteY5" fmla="*/ 55677 h 60497"/>
                  <a:gd name="connsiteX6" fmla="*/ 10904 w 20171"/>
                  <a:gd name="connsiteY6" fmla="*/ 53812 h 60497"/>
                  <a:gd name="connsiteX7" fmla="*/ 3071 w 20171"/>
                  <a:gd name="connsiteY7" fmla="*/ 55677 h 60497"/>
                  <a:gd name="connsiteX8" fmla="*/ 0 w 20171"/>
                  <a:gd name="connsiteY8" fmla="*/ 60498 h 60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171" h="60497">
                    <a:moveTo>
                      <a:pt x="0" y="60498"/>
                    </a:moveTo>
                    <a:lnTo>
                      <a:pt x="172" y="6696"/>
                    </a:lnTo>
                    <a:cubicBezTo>
                      <a:pt x="190" y="4634"/>
                      <a:pt x="1381" y="2763"/>
                      <a:pt x="3242" y="1875"/>
                    </a:cubicBezTo>
                    <a:cubicBezTo>
                      <a:pt x="5627" y="557"/>
                      <a:pt x="8325" y="-87"/>
                      <a:pt x="11047" y="9"/>
                    </a:cubicBezTo>
                    <a:cubicBezTo>
                      <a:pt x="14183" y="13"/>
                      <a:pt x="17286" y="647"/>
                      <a:pt x="20172" y="1875"/>
                    </a:cubicBezTo>
                    <a:lnTo>
                      <a:pt x="20029" y="55677"/>
                    </a:lnTo>
                    <a:cubicBezTo>
                      <a:pt x="17139" y="54463"/>
                      <a:pt x="14038" y="53829"/>
                      <a:pt x="10904" y="53812"/>
                    </a:cubicBezTo>
                    <a:cubicBezTo>
                      <a:pt x="8174" y="53734"/>
                      <a:pt x="5472" y="54377"/>
                      <a:pt x="3071" y="55677"/>
                    </a:cubicBezTo>
                    <a:cubicBezTo>
                      <a:pt x="1229" y="56586"/>
                      <a:pt x="45" y="58444"/>
                      <a:pt x="0" y="60498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74" name="Freeform: Shape 4373">
                <a:extLst>
                  <a:ext uri="{FF2B5EF4-FFF2-40B4-BE49-F238E27FC236}">
                    <a16:creationId xmlns:a16="http://schemas.microsoft.com/office/drawing/2014/main" id="{F245AF16-D72B-410B-B0D8-D5BF94E29C24}"/>
                  </a:ext>
                </a:extLst>
              </p:cNvPr>
              <p:cNvSpPr/>
              <p:nvPr/>
            </p:nvSpPr>
            <p:spPr>
              <a:xfrm>
                <a:off x="10152550" y="4195718"/>
                <a:ext cx="2782" cy="58709"/>
              </a:xfrm>
              <a:custGeom>
                <a:avLst/>
                <a:gdLst>
                  <a:gd name="connsiteX0" fmla="*/ 2783 w 2782"/>
                  <a:gd name="connsiteY0" fmla="*/ 4907 h 58709"/>
                  <a:gd name="connsiteX1" fmla="*/ 2640 w 2782"/>
                  <a:gd name="connsiteY1" fmla="*/ 58709 h 58709"/>
                  <a:gd name="connsiteX2" fmla="*/ 0 w 2782"/>
                  <a:gd name="connsiteY2" fmla="*/ 53803 h 58709"/>
                  <a:gd name="connsiteX3" fmla="*/ 172 w 2782"/>
                  <a:gd name="connsiteY3" fmla="*/ 0 h 58709"/>
                  <a:gd name="connsiteX4" fmla="*/ 2783 w 2782"/>
                  <a:gd name="connsiteY4" fmla="*/ 4907 h 58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2" h="58709">
                    <a:moveTo>
                      <a:pt x="2783" y="4907"/>
                    </a:moveTo>
                    <a:lnTo>
                      <a:pt x="2640" y="58709"/>
                    </a:lnTo>
                    <a:cubicBezTo>
                      <a:pt x="2473" y="56780"/>
                      <a:pt x="1518" y="55005"/>
                      <a:pt x="0" y="53803"/>
                    </a:cubicBezTo>
                    <a:lnTo>
                      <a:pt x="172" y="0"/>
                    </a:lnTo>
                    <a:cubicBezTo>
                      <a:pt x="1685" y="1203"/>
                      <a:pt x="2630" y="2980"/>
                      <a:pt x="2783" y="4907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75" name="Freeform: Shape 4374">
                <a:extLst>
                  <a:ext uri="{FF2B5EF4-FFF2-40B4-BE49-F238E27FC236}">
                    <a16:creationId xmlns:a16="http://schemas.microsoft.com/office/drawing/2014/main" id="{88CBB6FB-8CFE-4F71-8243-1B66CB8306A6}"/>
                  </a:ext>
                </a:extLst>
              </p:cNvPr>
              <p:cNvSpPr/>
              <p:nvPr/>
            </p:nvSpPr>
            <p:spPr>
              <a:xfrm>
                <a:off x="10160813" y="4190898"/>
                <a:ext cx="6060" cy="63874"/>
              </a:xfrm>
              <a:custGeom>
                <a:avLst/>
                <a:gdLst>
                  <a:gd name="connsiteX0" fmla="*/ 1 w 6060"/>
                  <a:gd name="connsiteY0" fmla="*/ 53831 h 63874"/>
                  <a:gd name="connsiteX1" fmla="*/ 172 w 6060"/>
                  <a:gd name="connsiteY1" fmla="*/ 0 h 63874"/>
                  <a:gd name="connsiteX2" fmla="*/ 5911 w 6060"/>
                  <a:gd name="connsiteY2" fmla="*/ 8264 h 63874"/>
                  <a:gd name="connsiteX3" fmla="*/ 5740 w 6060"/>
                  <a:gd name="connsiteY3" fmla="*/ 62066 h 63874"/>
                  <a:gd name="connsiteX4" fmla="*/ 5911 w 6060"/>
                  <a:gd name="connsiteY4" fmla="*/ 8264 h 63874"/>
                  <a:gd name="connsiteX5" fmla="*/ 6055 w 6060"/>
                  <a:gd name="connsiteY5" fmla="*/ 10043 h 63874"/>
                  <a:gd name="connsiteX6" fmla="*/ 5911 w 6060"/>
                  <a:gd name="connsiteY6" fmla="*/ 63874 h 63874"/>
                  <a:gd name="connsiteX7" fmla="*/ 5739 w 6060"/>
                  <a:gd name="connsiteY7" fmla="*/ 62066 h 63874"/>
                  <a:gd name="connsiteX8" fmla="*/ 0 w 6060"/>
                  <a:gd name="connsiteY8" fmla="*/ 53831 h 63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60" h="63874">
                    <a:moveTo>
                      <a:pt x="1" y="53831"/>
                    </a:moveTo>
                    <a:lnTo>
                      <a:pt x="172" y="0"/>
                    </a:lnTo>
                    <a:cubicBezTo>
                      <a:pt x="3039" y="1952"/>
                      <a:pt x="5083" y="4896"/>
                      <a:pt x="5911" y="8264"/>
                    </a:cubicBezTo>
                    <a:lnTo>
                      <a:pt x="5740" y="62066"/>
                    </a:lnTo>
                    <a:lnTo>
                      <a:pt x="5911" y="8264"/>
                    </a:lnTo>
                    <a:cubicBezTo>
                      <a:pt x="6029" y="8849"/>
                      <a:pt x="6077" y="9447"/>
                      <a:pt x="6055" y="10043"/>
                    </a:cubicBezTo>
                    <a:lnTo>
                      <a:pt x="5911" y="63874"/>
                    </a:lnTo>
                    <a:cubicBezTo>
                      <a:pt x="5911" y="63267"/>
                      <a:pt x="5853" y="62662"/>
                      <a:pt x="5739" y="62066"/>
                    </a:cubicBezTo>
                    <a:cubicBezTo>
                      <a:pt x="4902" y="58710"/>
                      <a:pt x="2859" y="55779"/>
                      <a:pt x="0" y="53831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76" name="Freeform: Shape 4375">
                <a:extLst>
                  <a:ext uri="{FF2B5EF4-FFF2-40B4-BE49-F238E27FC236}">
                    <a16:creationId xmlns:a16="http://schemas.microsoft.com/office/drawing/2014/main" id="{7636748B-F86A-4866-BADD-CC0F52155A68}"/>
                  </a:ext>
                </a:extLst>
              </p:cNvPr>
              <p:cNvSpPr/>
              <p:nvPr/>
            </p:nvSpPr>
            <p:spPr>
              <a:xfrm>
                <a:off x="10155161" y="4200625"/>
                <a:ext cx="171" cy="54146"/>
              </a:xfrm>
              <a:custGeom>
                <a:avLst/>
                <a:gdLst>
                  <a:gd name="connsiteX0" fmla="*/ 0 w 171"/>
                  <a:gd name="connsiteY0" fmla="*/ 54147 h 54146"/>
                  <a:gd name="connsiteX1" fmla="*/ 172 w 171"/>
                  <a:gd name="connsiteY1" fmla="*/ 344 h 54146"/>
                  <a:gd name="connsiteX2" fmla="*/ 172 w 171"/>
                  <a:gd name="connsiteY2" fmla="*/ 0 h 54146"/>
                  <a:gd name="connsiteX3" fmla="*/ 29 w 171"/>
                  <a:gd name="connsiteY3" fmla="*/ 53802 h 54146"/>
                  <a:gd name="connsiteX4" fmla="*/ 0 w 171"/>
                  <a:gd name="connsiteY4" fmla="*/ 54147 h 54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" h="54146">
                    <a:moveTo>
                      <a:pt x="0" y="54147"/>
                    </a:moveTo>
                    <a:lnTo>
                      <a:pt x="172" y="344"/>
                    </a:lnTo>
                    <a:lnTo>
                      <a:pt x="172" y="0"/>
                    </a:lnTo>
                    <a:lnTo>
                      <a:pt x="29" y="53802"/>
                    </a:lnTo>
                    <a:cubicBezTo>
                      <a:pt x="34" y="53918"/>
                      <a:pt x="24" y="54033"/>
                      <a:pt x="0" y="54147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77" name="Freeform: Shape 4376">
                <a:extLst>
                  <a:ext uri="{FF2B5EF4-FFF2-40B4-BE49-F238E27FC236}">
                    <a16:creationId xmlns:a16="http://schemas.microsoft.com/office/drawing/2014/main" id="{743A198F-F3B6-4383-883E-2EBCD0C3ADF3}"/>
                  </a:ext>
                </a:extLst>
              </p:cNvPr>
              <p:cNvSpPr/>
              <p:nvPr/>
            </p:nvSpPr>
            <p:spPr>
              <a:xfrm>
                <a:off x="10127729" y="4191500"/>
                <a:ext cx="18249" cy="64304"/>
              </a:xfrm>
              <a:custGeom>
                <a:avLst/>
                <a:gdLst>
                  <a:gd name="connsiteX0" fmla="*/ 18249 w 18249"/>
                  <a:gd name="connsiteY0" fmla="*/ 0 h 64304"/>
                  <a:gd name="connsiteX1" fmla="*/ 18078 w 18249"/>
                  <a:gd name="connsiteY1" fmla="*/ 53802 h 64304"/>
                  <a:gd name="connsiteX2" fmla="*/ 0 w 18249"/>
                  <a:gd name="connsiteY2" fmla="*/ 64305 h 64304"/>
                  <a:gd name="connsiteX3" fmla="*/ 144 w 18249"/>
                  <a:gd name="connsiteY3" fmla="*/ 10502 h 64304"/>
                  <a:gd name="connsiteX4" fmla="*/ 18249 w 18249"/>
                  <a:gd name="connsiteY4" fmla="*/ 0 h 64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49" h="64304">
                    <a:moveTo>
                      <a:pt x="18249" y="0"/>
                    </a:moveTo>
                    <a:lnTo>
                      <a:pt x="18078" y="53802"/>
                    </a:lnTo>
                    <a:lnTo>
                      <a:pt x="0" y="64305"/>
                    </a:lnTo>
                    <a:lnTo>
                      <a:pt x="144" y="10502"/>
                    </a:lnTo>
                    <a:lnTo>
                      <a:pt x="18249" y="0"/>
                    </a:ln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78" name="Freeform: Shape 4377">
                <a:extLst>
                  <a:ext uri="{FF2B5EF4-FFF2-40B4-BE49-F238E27FC236}">
                    <a16:creationId xmlns:a16="http://schemas.microsoft.com/office/drawing/2014/main" id="{0C0BB9EF-7FD4-4100-B4C6-BFDB9DE7831D}"/>
                  </a:ext>
                </a:extLst>
              </p:cNvPr>
              <p:cNvSpPr/>
              <p:nvPr/>
            </p:nvSpPr>
            <p:spPr>
              <a:xfrm>
                <a:off x="10125778" y="4196321"/>
                <a:ext cx="2094" cy="59541"/>
              </a:xfrm>
              <a:custGeom>
                <a:avLst/>
                <a:gdLst>
                  <a:gd name="connsiteX0" fmla="*/ 0 w 2094"/>
                  <a:gd name="connsiteY0" fmla="*/ 53802 h 59541"/>
                  <a:gd name="connsiteX1" fmla="*/ 172 w 2094"/>
                  <a:gd name="connsiteY1" fmla="*/ 0 h 59541"/>
                  <a:gd name="connsiteX2" fmla="*/ 2094 w 2094"/>
                  <a:gd name="connsiteY2" fmla="*/ 5739 h 59541"/>
                  <a:gd name="connsiteX3" fmla="*/ 2095 w 2094"/>
                  <a:gd name="connsiteY3" fmla="*/ 59541 h 59541"/>
                  <a:gd name="connsiteX4" fmla="*/ 0 w 2094"/>
                  <a:gd name="connsiteY4" fmla="*/ 53802 h 59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4" h="59541">
                    <a:moveTo>
                      <a:pt x="0" y="53802"/>
                    </a:moveTo>
                    <a:lnTo>
                      <a:pt x="172" y="0"/>
                    </a:lnTo>
                    <a:cubicBezTo>
                      <a:pt x="270" y="2054"/>
                      <a:pt x="936" y="4040"/>
                      <a:pt x="2094" y="5739"/>
                    </a:cubicBezTo>
                    <a:lnTo>
                      <a:pt x="2095" y="59541"/>
                    </a:lnTo>
                    <a:cubicBezTo>
                      <a:pt x="891" y="57853"/>
                      <a:pt x="167" y="55869"/>
                      <a:pt x="0" y="53802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79" name="Freeform: Shape 4378">
                <a:extLst>
                  <a:ext uri="{FF2B5EF4-FFF2-40B4-BE49-F238E27FC236}">
                    <a16:creationId xmlns:a16="http://schemas.microsoft.com/office/drawing/2014/main" id="{102F8B74-9549-4EB0-ABDF-4FE4EA1F3801}"/>
                  </a:ext>
                </a:extLst>
              </p:cNvPr>
              <p:cNvSpPr/>
              <p:nvPr/>
            </p:nvSpPr>
            <p:spPr>
              <a:xfrm>
                <a:off x="10153354" y="4200969"/>
                <a:ext cx="1979" cy="57417"/>
              </a:xfrm>
              <a:custGeom>
                <a:avLst/>
                <a:gdLst>
                  <a:gd name="connsiteX0" fmla="*/ 1807 w 1979"/>
                  <a:gd name="connsiteY0" fmla="*/ 53802 h 57417"/>
                  <a:gd name="connsiteX1" fmla="*/ 0 w 1979"/>
                  <a:gd name="connsiteY1" fmla="*/ 57418 h 57417"/>
                  <a:gd name="connsiteX2" fmla="*/ 143 w 1979"/>
                  <a:gd name="connsiteY2" fmla="*/ 3587 h 57417"/>
                  <a:gd name="connsiteX3" fmla="*/ 1979 w 1979"/>
                  <a:gd name="connsiteY3" fmla="*/ 0 h 57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9" h="57417">
                    <a:moveTo>
                      <a:pt x="1807" y="53802"/>
                    </a:moveTo>
                    <a:cubicBezTo>
                      <a:pt x="1646" y="55182"/>
                      <a:pt x="1007" y="56461"/>
                      <a:pt x="0" y="57418"/>
                    </a:cubicBezTo>
                    <a:lnTo>
                      <a:pt x="143" y="3587"/>
                    </a:lnTo>
                    <a:cubicBezTo>
                      <a:pt x="1143" y="2633"/>
                      <a:pt x="1791" y="1369"/>
                      <a:pt x="1979" y="0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80" name="Freeform: Shape 4379">
                <a:extLst>
                  <a:ext uri="{FF2B5EF4-FFF2-40B4-BE49-F238E27FC236}">
                    <a16:creationId xmlns:a16="http://schemas.microsoft.com/office/drawing/2014/main" id="{86F5D65A-95F0-46AB-B8BA-C62020DA4596}"/>
                  </a:ext>
                </a:extLst>
              </p:cNvPr>
              <p:cNvSpPr/>
              <p:nvPr/>
            </p:nvSpPr>
            <p:spPr>
              <a:xfrm>
                <a:off x="10086093" y="4203810"/>
                <a:ext cx="10760" cy="56441"/>
              </a:xfrm>
              <a:custGeom>
                <a:avLst/>
                <a:gdLst>
                  <a:gd name="connsiteX0" fmla="*/ 10760 w 10760"/>
                  <a:gd name="connsiteY0" fmla="*/ 2611 h 56441"/>
                  <a:gd name="connsiteX1" fmla="*/ 10588 w 10760"/>
                  <a:gd name="connsiteY1" fmla="*/ 56442 h 56441"/>
                  <a:gd name="connsiteX2" fmla="*/ 0 w 10760"/>
                  <a:gd name="connsiteY2" fmla="*/ 53831 h 56441"/>
                  <a:gd name="connsiteX3" fmla="*/ 144 w 10760"/>
                  <a:gd name="connsiteY3" fmla="*/ 0 h 56441"/>
                  <a:gd name="connsiteX4" fmla="*/ 10760 w 10760"/>
                  <a:gd name="connsiteY4" fmla="*/ 2611 h 56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60" h="56441">
                    <a:moveTo>
                      <a:pt x="10760" y="2611"/>
                    </a:moveTo>
                    <a:lnTo>
                      <a:pt x="10588" y="56442"/>
                    </a:lnTo>
                    <a:lnTo>
                      <a:pt x="0" y="53831"/>
                    </a:lnTo>
                    <a:lnTo>
                      <a:pt x="144" y="0"/>
                    </a:lnTo>
                    <a:lnTo>
                      <a:pt x="10760" y="2611"/>
                    </a:ln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81" name="Freeform: Shape 4380">
                <a:extLst>
                  <a:ext uri="{FF2B5EF4-FFF2-40B4-BE49-F238E27FC236}">
                    <a16:creationId xmlns:a16="http://schemas.microsoft.com/office/drawing/2014/main" id="{627E0609-BD33-44CD-9549-6353CDC12D74}"/>
                  </a:ext>
                </a:extLst>
              </p:cNvPr>
              <p:cNvSpPr/>
              <p:nvPr/>
            </p:nvSpPr>
            <p:spPr>
              <a:xfrm>
                <a:off x="10164142" y="4200883"/>
                <a:ext cx="2611" cy="59942"/>
              </a:xfrm>
              <a:custGeom>
                <a:avLst/>
                <a:gdLst>
                  <a:gd name="connsiteX0" fmla="*/ 2611 w 2611"/>
                  <a:gd name="connsiteY0" fmla="*/ 0 h 59942"/>
                  <a:gd name="connsiteX1" fmla="*/ 2468 w 2611"/>
                  <a:gd name="connsiteY1" fmla="*/ 53831 h 59942"/>
                  <a:gd name="connsiteX2" fmla="*/ 0 w 2611"/>
                  <a:gd name="connsiteY2" fmla="*/ 59943 h 59942"/>
                  <a:gd name="connsiteX3" fmla="*/ 144 w 2611"/>
                  <a:gd name="connsiteY3" fmla="*/ 6141 h 59942"/>
                  <a:gd name="connsiteX4" fmla="*/ 2612 w 2611"/>
                  <a:gd name="connsiteY4" fmla="*/ 0 h 5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11" h="59942">
                    <a:moveTo>
                      <a:pt x="2611" y="0"/>
                    </a:moveTo>
                    <a:lnTo>
                      <a:pt x="2468" y="53831"/>
                    </a:lnTo>
                    <a:cubicBezTo>
                      <a:pt x="2439" y="56105"/>
                      <a:pt x="1558" y="58286"/>
                      <a:pt x="0" y="59943"/>
                    </a:cubicBezTo>
                    <a:lnTo>
                      <a:pt x="144" y="6141"/>
                    </a:lnTo>
                    <a:cubicBezTo>
                      <a:pt x="1706" y="4475"/>
                      <a:pt x="2586" y="2283"/>
                      <a:pt x="2612" y="0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82" name="Freeform: Shape 4381">
                <a:extLst>
                  <a:ext uri="{FF2B5EF4-FFF2-40B4-BE49-F238E27FC236}">
                    <a16:creationId xmlns:a16="http://schemas.microsoft.com/office/drawing/2014/main" id="{DC1EC167-530B-4DC7-BC1E-E827C7F5EB7E}"/>
                  </a:ext>
                </a:extLst>
              </p:cNvPr>
              <p:cNvSpPr/>
              <p:nvPr/>
            </p:nvSpPr>
            <p:spPr>
              <a:xfrm>
                <a:off x="10153353" y="4204556"/>
                <a:ext cx="10932" cy="56327"/>
              </a:xfrm>
              <a:custGeom>
                <a:avLst/>
                <a:gdLst>
                  <a:gd name="connsiteX0" fmla="*/ 10933 w 10932"/>
                  <a:gd name="connsiteY0" fmla="*/ 2525 h 56327"/>
                  <a:gd name="connsiteX1" fmla="*/ 10789 w 10932"/>
                  <a:gd name="connsiteY1" fmla="*/ 56327 h 56327"/>
                  <a:gd name="connsiteX2" fmla="*/ 0 w 10932"/>
                  <a:gd name="connsiteY2" fmla="*/ 53831 h 56327"/>
                  <a:gd name="connsiteX3" fmla="*/ 144 w 10932"/>
                  <a:gd name="connsiteY3" fmla="*/ 0 h 56327"/>
                  <a:gd name="connsiteX4" fmla="*/ 10933 w 10932"/>
                  <a:gd name="connsiteY4" fmla="*/ 2525 h 56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32" h="56327">
                    <a:moveTo>
                      <a:pt x="10933" y="2525"/>
                    </a:moveTo>
                    <a:lnTo>
                      <a:pt x="10789" y="56327"/>
                    </a:lnTo>
                    <a:lnTo>
                      <a:pt x="0" y="53831"/>
                    </a:lnTo>
                    <a:lnTo>
                      <a:pt x="144" y="0"/>
                    </a:lnTo>
                    <a:lnTo>
                      <a:pt x="10933" y="2525"/>
                    </a:ln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83" name="Freeform: Shape 4382">
                <a:extLst>
                  <a:ext uri="{FF2B5EF4-FFF2-40B4-BE49-F238E27FC236}">
                    <a16:creationId xmlns:a16="http://schemas.microsoft.com/office/drawing/2014/main" id="{72290470-9714-4C0F-BB67-9E1BB62966AB}"/>
                  </a:ext>
                </a:extLst>
              </p:cNvPr>
              <p:cNvSpPr/>
              <p:nvPr/>
            </p:nvSpPr>
            <p:spPr>
              <a:xfrm>
                <a:off x="10113754" y="4195833"/>
                <a:ext cx="5193" cy="65280"/>
              </a:xfrm>
              <a:custGeom>
                <a:avLst/>
                <a:gdLst>
                  <a:gd name="connsiteX0" fmla="*/ 0 w 5193"/>
                  <a:gd name="connsiteY0" fmla="*/ 53831 h 65280"/>
                  <a:gd name="connsiteX1" fmla="*/ 144 w 5193"/>
                  <a:gd name="connsiteY1" fmla="*/ 0 h 65280"/>
                  <a:gd name="connsiteX2" fmla="*/ 5194 w 5193"/>
                  <a:gd name="connsiteY2" fmla="*/ 11478 h 65280"/>
                  <a:gd name="connsiteX3" fmla="*/ 5194 w 5193"/>
                  <a:gd name="connsiteY3" fmla="*/ 65280 h 65280"/>
                  <a:gd name="connsiteX4" fmla="*/ 0 w 5193"/>
                  <a:gd name="connsiteY4" fmla="*/ 53831 h 65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93" h="65280">
                    <a:moveTo>
                      <a:pt x="0" y="53831"/>
                    </a:moveTo>
                    <a:lnTo>
                      <a:pt x="144" y="0"/>
                    </a:lnTo>
                    <a:cubicBezTo>
                      <a:pt x="614" y="4252"/>
                      <a:pt x="2376" y="8258"/>
                      <a:pt x="5194" y="11478"/>
                    </a:cubicBezTo>
                    <a:lnTo>
                      <a:pt x="5194" y="65280"/>
                    </a:lnTo>
                    <a:cubicBezTo>
                      <a:pt x="2314" y="62097"/>
                      <a:pt x="498" y="58095"/>
                      <a:pt x="0" y="53831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84" name="Freeform: Shape 4383">
                <a:extLst>
                  <a:ext uri="{FF2B5EF4-FFF2-40B4-BE49-F238E27FC236}">
                    <a16:creationId xmlns:a16="http://schemas.microsoft.com/office/drawing/2014/main" id="{01B21331-5D99-4179-AAFC-9D450DA0EB22}"/>
                  </a:ext>
                </a:extLst>
              </p:cNvPr>
              <p:cNvSpPr/>
              <p:nvPr/>
            </p:nvSpPr>
            <p:spPr>
              <a:xfrm>
                <a:off x="10131889" y="4195718"/>
                <a:ext cx="20832" cy="65796"/>
              </a:xfrm>
              <a:custGeom>
                <a:avLst/>
                <a:gdLst>
                  <a:gd name="connsiteX0" fmla="*/ 20832 w 20832"/>
                  <a:gd name="connsiteY0" fmla="*/ 0 h 65796"/>
                  <a:gd name="connsiteX1" fmla="*/ 20660 w 20832"/>
                  <a:gd name="connsiteY1" fmla="*/ 53802 h 65796"/>
                  <a:gd name="connsiteX2" fmla="*/ 0 w 20832"/>
                  <a:gd name="connsiteY2" fmla="*/ 65797 h 65796"/>
                  <a:gd name="connsiteX3" fmla="*/ 172 w 20832"/>
                  <a:gd name="connsiteY3" fmla="*/ 11994 h 65796"/>
                  <a:gd name="connsiteX4" fmla="*/ 20832 w 20832"/>
                  <a:gd name="connsiteY4" fmla="*/ 0 h 65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32" h="65796">
                    <a:moveTo>
                      <a:pt x="20832" y="0"/>
                    </a:moveTo>
                    <a:lnTo>
                      <a:pt x="20660" y="53802"/>
                    </a:lnTo>
                    <a:lnTo>
                      <a:pt x="0" y="65797"/>
                    </a:lnTo>
                    <a:lnTo>
                      <a:pt x="172" y="11994"/>
                    </a:lnTo>
                    <a:lnTo>
                      <a:pt x="20832" y="0"/>
                    </a:ln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85" name="Freeform: Shape 4384">
                <a:extLst>
                  <a:ext uri="{FF2B5EF4-FFF2-40B4-BE49-F238E27FC236}">
                    <a16:creationId xmlns:a16="http://schemas.microsoft.com/office/drawing/2014/main" id="{34927E3E-148D-4774-8A50-22B1844E415C}"/>
                  </a:ext>
                </a:extLst>
              </p:cNvPr>
              <p:cNvSpPr/>
              <p:nvPr/>
            </p:nvSpPr>
            <p:spPr>
              <a:xfrm>
                <a:off x="10081674" y="4203896"/>
                <a:ext cx="4620" cy="62984"/>
              </a:xfrm>
              <a:custGeom>
                <a:avLst/>
                <a:gdLst>
                  <a:gd name="connsiteX0" fmla="*/ 4419 w 4620"/>
                  <a:gd name="connsiteY0" fmla="*/ 53745 h 62984"/>
                  <a:gd name="connsiteX1" fmla="*/ 0 w 4620"/>
                  <a:gd name="connsiteY1" fmla="*/ 62984 h 62984"/>
                  <a:gd name="connsiteX2" fmla="*/ 144 w 4620"/>
                  <a:gd name="connsiteY2" fmla="*/ 9182 h 62984"/>
                  <a:gd name="connsiteX3" fmla="*/ 4620 w 4620"/>
                  <a:gd name="connsiteY3" fmla="*/ 0 h 62984"/>
                  <a:gd name="connsiteX4" fmla="*/ 4419 w 4620"/>
                  <a:gd name="connsiteY4" fmla="*/ 53745 h 6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20" h="62984">
                    <a:moveTo>
                      <a:pt x="4419" y="53745"/>
                    </a:moveTo>
                    <a:cubicBezTo>
                      <a:pt x="1730" y="56080"/>
                      <a:pt x="130" y="59426"/>
                      <a:pt x="0" y="62984"/>
                    </a:cubicBezTo>
                    <a:lnTo>
                      <a:pt x="144" y="9182"/>
                    </a:lnTo>
                    <a:cubicBezTo>
                      <a:pt x="324" y="5639"/>
                      <a:pt x="1940" y="2324"/>
                      <a:pt x="4620" y="0"/>
                    </a:cubicBezTo>
                    <a:cubicBezTo>
                      <a:pt x="4534" y="16069"/>
                      <a:pt x="4448" y="37590"/>
                      <a:pt x="4419" y="53745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86" name="Freeform: Shape 4385">
                <a:extLst>
                  <a:ext uri="{FF2B5EF4-FFF2-40B4-BE49-F238E27FC236}">
                    <a16:creationId xmlns:a16="http://schemas.microsoft.com/office/drawing/2014/main" id="{01A1BECD-63C4-4F63-A87E-E9F8AEB8B36B}"/>
                  </a:ext>
                </a:extLst>
              </p:cNvPr>
              <p:cNvSpPr/>
              <p:nvPr/>
            </p:nvSpPr>
            <p:spPr>
              <a:xfrm>
                <a:off x="10093410" y="4206421"/>
                <a:ext cx="3443" cy="60717"/>
              </a:xfrm>
              <a:custGeom>
                <a:avLst/>
                <a:gdLst>
                  <a:gd name="connsiteX0" fmla="*/ 3443 w 3443"/>
                  <a:gd name="connsiteY0" fmla="*/ 0 h 60717"/>
                  <a:gd name="connsiteX1" fmla="*/ 3271 w 3443"/>
                  <a:gd name="connsiteY1" fmla="*/ 53831 h 60717"/>
                  <a:gd name="connsiteX2" fmla="*/ 0 w 3443"/>
                  <a:gd name="connsiteY2" fmla="*/ 60718 h 60717"/>
                  <a:gd name="connsiteX3" fmla="*/ 172 w 3443"/>
                  <a:gd name="connsiteY3" fmla="*/ 6887 h 60717"/>
                  <a:gd name="connsiteX4" fmla="*/ 3443 w 3443"/>
                  <a:gd name="connsiteY4" fmla="*/ 0 h 60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43" h="60717">
                    <a:moveTo>
                      <a:pt x="3443" y="0"/>
                    </a:moveTo>
                    <a:lnTo>
                      <a:pt x="3271" y="53831"/>
                    </a:lnTo>
                    <a:cubicBezTo>
                      <a:pt x="1269" y="55571"/>
                      <a:pt x="84" y="58067"/>
                      <a:pt x="0" y="60718"/>
                    </a:cubicBezTo>
                    <a:lnTo>
                      <a:pt x="172" y="6887"/>
                    </a:lnTo>
                    <a:cubicBezTo>
                      <a:pt x="238" y="4232"/>
                      <a:pt x="1427" y="1729"/>
                      <a:pt x="3443" y="0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87" name="Freeform: Shape 4386">
                <a:extLst>
                  <a:ext uri="{FF2B5EF4-FFF2-40B4-BE49-F238E27FC236}">
                    <a16:creationId xmlns:a16="http://schemas.microsoft.com/office/drawing/2014/main" id="{0FC9E105-AAFA-4DB4-8394-1DEB4EBECAF4}"/>
                  </a:ext>
                </a:extLst>
              </p:cNvPr>
              <p:cNvSpPr/>
              <p:nvPr/>
            </p:nvSpPr>
            <p:spPr>
              <a:xfrm>
                <a:off x="10093295" y="4213337"/>
                <a:ext cx="172" cy="53831"/>
              </a:xfrm>
              <a:custGeom>
                <a:avLst/>
                <a:gdLst>
                  <a:gd name="connsiteX0" fmla="*/ 172 w 172"/>
                  <a:gd name="connsiteY0" fmla="*/ 40832 h 53831"/>
                  <a:gd name="connsiteX1" fmla="*/ 172 w 172"/>
                  <a:gd name="connsiteY1" fmla="*/ 0 h 53831"/>
                  <a:gd name="connsiteX2" fmla="*/ 172 w 172"/>
                  <a:gd name="connsiteY2" fmla="*/ 0 h 53831"/>
                  <a:gd name="connsiteX3" fmla="*/ 0 w 172"/>
                  <a:gd name="connsiteY3" fmla="*/ 53831 h 53831"/>
                  <a:gd name="connsiteX4" fmla="*/ 172 w 172"/>
                  <a:gd name="connsiteY4" fmla="*/ 40832 h 53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" h="53831">
                    <a:moveTo>
                      <a:pt x="172" y="40832"/>
                    </a:moveTo>
                    <a:lnTo>
                      <a:pt x="172" y="0"/>
                    </a:lnTo>
                    <a:lnTo>
                      <a:pt x="172" y="0"/>
                    </a:lnTo>
                    <a:lnTo>
                      <a:pt x="0" y="53831"/>
                    </a:lnTo>
                    <a:cubicBezTo>
                      <a:pt x="144" y="49469"/>
                      <a:pt x="144" y="45165"/>
                      <a:pt x="172" y="40832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88" name="Freeform: Shape 4387">
                <a:extLst>
                  <a:ext uri="{FF2B5EF4-FFF2-40B4-BE49-F238E27FC236}">
                    <a16:creationId xmlns:a16="http://schemas.microsoft.com/office/drawing/2014/main" id="{20E75343-7F58-4080-B30D-806AC99C95B3}"/>
                  </a:ext>
                </a:extLst>
              </p:cNvPr>
              <p:cNvSpPr/>
              <p:nvPr/>
            </p:nvSpPr>
            <p:spPr>
              <a:xfrm>
                <a:off x="10123137" y="4212791"/>
                <a:ext cx="2094" cy="59569"/>
              </a:xfrm>
              <a:custGeom>
                <a:avLst/>
                <a:gdLst>
                  <a:gd name="connsiteX0" fmla="*/ 2095 w 2094"/>
                  <a:gd name="connsiteY0" fmla="*/ 5768 h 59569"/>
                  <a:gd name="connsiteX1" fmla="*/ 2095 w 2094"/>
                  <a:gd name="connsiteY1" fmla="*/ 59570 h 59569"/>
                  <a:gd name="connsiteX2" fmla="*/ 0 w 2094"/>
                  <a:gd name="connsiteY2" fmla="*/ 53831 h 59569"/>
                  <a:gd name="connsiteX3" fmla="*/ 0 w 2094"/>
                  <a:gd name="connsiteY3" fmla="*/ 0 h 59569"/>
                  <a:gd name="connsiteX4" fmla="*/ 2095 w 2094"/>
                  <a:gd name="connsiteY4" fmla="*/ 5768 h 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4" h="59569">
                    <a:moveTo>
                      <a:pt x="2095" y="5768"/>
                    </a:moveTo>
                    <a:lnTo>
                      <a:pt x="2095" y="59570"/>
                    </a:lnTo>
                    <a:cubicBezTo>
                      <a:pt x="1964" y="57495"/>
                      <a:pt x="1236" y="55502"/>
                      <a:pt x="0" y="53831"/>
                    </a:cubicBezTo>
                    <a:lnTo>
                      <a:pt x="0" y="0"/>
                    </a:lnTo>
                    <a:cubicBezTo>
                      <a:pt x="1242" y="1679"/>
                      <a:pt x="1969" y="3683"/>
                      <a:pt x="2095" y="5768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89" name="Freeform: Shape 4388">
                <a:extLst>
                  <a:ext uri="{FF2B5EF4-FFF2-40B4-BE49-F238E27FC236}">
                    <a16:creationId xmlns:a16="http://schemas.microsoft.com/office/drawing/2014/main" id="{9B0CADBB-F961-4952-B12E-3D690FB4CFBD}"/>
                  </a:ext>
                </a:extLst>
              </p:cNvPr>
              <p:cNvSpPr/>
              <p:nvPr/>
            </p:nvSpPr>
            <p:spPr>
              <a:xfrm>
                <a:off x="10125088" y="4218559"/>
                <a:ext cx="154" cy="54347"/>
              </a:xfrm>
              <a:custGeom>
                <a:avLst/>
                <a:gdLst>
                  <a:gd name="connsiteX0" fmla="*/ 0 w 154"/>
                  <a:gd name="connsiteY0" fmla="*/ 53803 h 54347"/>
                  <a:gd name="connsiteX1" fmla="*/ 0 w 154"/>
                  <a:gd name="connsiteY1" fmla="*/ 54348 h 54347"/>
                  <a:gd name="connsiteX2" fmla="*/ 144 w 154"/>
                  <a:gd name="connsiteY2" fmla="*/ 517 h 54347"/>
                  <a:gd name="connsiteX3" fmla="*/ 144 w 154"/>
                  <a:gd name="connsiteY3" fmla="*/ 0 h 54347"/>
                  <a:gd name="connsiteX4" fmla="*/ 0 w 154"/>
                  <a:gd name="connsiteY4" fmla="*/ 53803 h 54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" h="54347">
                    <a:moveTo>
                      <a:pt x="0" y="53803"/>
                    </a:moveTo>
                    <a:cubicBezTo>
                      <a:pt x="0" y="54003"/>
                      <a:pt x="0" y="54176"/>
                      <a:pt x="0" y="54348"/>
                    </a:cubicBezTo>
                    <a:cubicBezTo>
                      <a:pt x="0" y="36423"/>
                      <a:pt x="48" y="18479"/>
                      <a:pt x="144" y="517"/>
                    </a:cubicBezTo>
                    <a:cubicBezTo>
                      <a:pt x="158" y="345"/>
                      <a:pt x="158" y="172"/>
                      <a:pt x="144" y="0"/>
                    </a:cubicBezTo>
                    <a:cubicBezTo>
                      <a:pt x="86" y="16155"/>
                      <a:pt x="29" y="37676"/>
                      <a:pt x="0" y="53803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90" name="Freeform: Shape 4389">
                <a:extLst>
                  <a:ext uri="{FF2B5EF4-FFF2-40B4-BE49-F238E27FC236}">
                    <a16:creationId xmlns:a16="http://schemas.microsoft.com/office/drawing/2014/main" id="{DBC0BB68-5E11-4889-ACF5-48C432470FF1}"/>
                  </a:ext>
                </a:extLst>
              </p:cNvPr>
              <p:cNvSpPr/>
              <p:nvPr/>
            </p:nvSpPr>
            <p:spPr>
              <a:xfrm>
                <a:off x="10131889" y="4207713"/>
                <a:ext cx="5251" cy="65538"/>
              </a:xfrm>
              <a:custGeom>
                <a:avLst/>
                <a:gdLst>
                  <a:gd name="connsiteX0" fmla="*/ 5079 w 5251"/>
                  <a:gd name="connsiteY0" fmla="*/ 65538 h 65538"/>
                  <a:gd name="connsiteX1" fmla="*/ 0 w 5251"/>
                  <a:gd name="connsiteY1" fmla="*/ 53831 h 65538"/>
                  <a:gd name="connsiteX2" fmla="*/ 172 w 5251"/>
                  <a:gd name="connsiteY2" fmla="*/ 0 h 65538"/>
                  <a:gd name="connsiteX3" fmla="*/ 5251 w 5251"/>
                  <a:gd name="connsiteY3" fmla="*/ 11707 h 65538"/>
                  <a:gd name="connsiteX4" fmla="*/ 5079 w 5251"/>
                  <a:gd name="connsiteY4" fmla="*/ 65538 h 65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1" h="65538">
                    <a:moveTo>
                      <a:pt x="5079" y="65538"/>
                    </a:moveTo>
                    <a:cubicBezTo>
                      <a:pt x="4583" y="61219"/>
                      <a:pt x="2815" y="57144"/>
                      <a:pt x="0" y="53831"/>
                    </a:cubicBezTo>
                    <a:lnTo>
                      <a:pt x="172" y="0"/>
                    </a:lnTo>
                    <a:cubicBezTo>
                      <a:pt x="2964" y="3328"/>
                      <a:pt x="4729" y="7395"/>
                      <a:pt x="5251" y="11707"/>
                    </a:cubicBezTo>
                    <a:cubicBezTo>
                      <a:pt x="5194" y="27862"/>
                      <a:pt x="5136" y="49383"/>
                      <a:pt x="5079" y="65538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91" name="Freeform: Shape 4390">
                <a:extLst>
                  <a:ext uri="{FF2B5EF4-FFF2-40B4-BE49-F238E27FC236}">
                    <a16:creationId xmlns:a16="http://schemas.microsoft.com/office/drawing/2014/main" id="{2496196A-EFA1-4103-AB02-79E08EC8C049}"/>
                  </a:ext>
                </a:extLst>
              </p:cNvPr>
              <p:cNvSpPr/>
              <p:nvPr/>
            </p:nvSpPr>
            <p:spPr>
              <a:xfrm>
                <a:off x="10136968" y="4219420"/>
                <a:ext cx="172" cy="54490"/>
              </a:xfrm>
              <a:custGeom>
                <a:avLst/>
                <a:gdLst>
                  <a:gd name="connsiteX0" fmla="*/ 172 w 172"/>
                  <a:gd name="connsiteY0" fmla="*/ 0 h 54490"/>
                  <a:gd name="connsiteX1" fmla="*/ 0 w 172"/>
                  <a:gd name="connsiteY1" fmla="*/ 53831 h 54490"/>
                  <a:gd name="connsiteX2" fmla="*/ 0 w 172"/>
                  <a:gd name="connsiteY2" fmla="*/ 54491 h 54490"/>
                  <a:gd name="connsiteX3" fmla="*/ 0 w 172"/>
                  <a:gd name="connsiteY3" fmla="*/ 689 h 54490"/>
                  <a:gd name="connsiteX4" fmla="*/ 172 w 172"/>
                  <a:gd name="connsiteY4" fmla="*/ 0 h 54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" h="54490">
                    <a:moveTo>
                      <a:pt x="172" y="0"/>
                    </a:moveTo>
                    <a:lnTo>
                      <a:pt x="0" y="53831"/>
                    </a:lnTo>
                    <a:cubicBezTo>
                      <a:pt x="14" y="54051"/>
                      <a:pt x="14" y="54271"/>
                      <a:pt x="0" y="54491"/>
                    </a:cubicBezTo>
                    <a:lnTo>
                      <a:pt x="0" y="689"/>
                    </a:lnTo>
                    <a:cubicBezTo>
                      <a:pt x="72" y="463"/>
                      <a:pt x="130" y="233"/>
                      <a:pt x="172" y="0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92" name="Freeform: Shape 4391">
                <a:extLst>
                  <a:ext uri="{FF2B5EF4-FFF2-40B4-BE49-F238E27FC236}">
                    <a16:creationId xmlns:a16="http://schemas.microsoft.com/office/drawing/2014/main" id="{2746F742-6BD9-4903-B5E6-2234E434FC28}"/>
                  </a:ext>
                </a:extLst>
              </p:cNvPr>
              <p:cNvSpPr/>
              <p:nvPr/>
            </p:nvSpPr>
            <p:spPr>
              <a:xfrm>
                <a:off x="10096767" y="4207167"/>
                <a:ext cx="22180" cy="66629"/>
              </a:xfrm>
              <a:custGeom>
                <a:avLst/>
                <a:gdLst>
                  <a:gd name="connsiteX0" fmla="*/ 22181 w 22180"/>
                  <a:gd name="connsiteY0" fmla="*/ 0 h 66629"/>
                  <a:gd name="connsiteX1" fmla="*/ 22037 w 22180"/>
                  <a:gd name="connsiteY1" fmla="*/ 53831 h 66629"/>
                  <a:gd name="connsiteX2" fmla="*/ 0 w 22180"/>
                  <a:gd name="connsiteY2" fmla="*/ 66629 h 66629"/>
                  <a:gd name="connsiteX3" fmla="*/ 144 w 22180"/>
                  <a:gd name="connsiteY3" fmla="*/ 12827 h 66629"/>
                  <a:gd name="connsiteX4" fmla="*/ 22181 w 22180"/>
                  <a:gd name="connsiteY4" fmla="*/ 0 h 66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80" h="66629">
                    <a:moveTo>
                      <a:pt x="22181" y="0"/>
                    </a:moveTo>
                    <a:lnTo>
                      <a:pt x="22037" y="53831"/>
                    </a:lnTo>
                    <a:lnTo>
                      <a:pt x="0" y="66629"/>
                    </a:lnTo>
                    <a:lnTo>
                      <a:pt x="144" y="12827"/>
                    </a:lnTo>
                    <a:lnTo>
                      <a:pt x="22181" y="0"/>
                    </a:ln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93" name="Freeform: Shape 4392">
                <a:extLst>
                  <a:ext uri="{FF2B5EF4-FFF2-40B4-BE49-F238E27FC236}">
                    <a16:creationId xmlns:a16="http://schemas.microsoft.com/office/drawing/2014/main" id="{209E5CEC-834F-4D37-A86A-4A99C301B985}"/>
                  </a:ext>
                </a:extLst>
              </p:cNvPr>
              <p:cNvSpPr/>
              <p:nvPr/>
            </p:nvSpPr>
            <p:spPr>
              <a:xfrm>
                <a:off x="10093453" y="4213308"/>
                <a:ext cx="3514" cy="60488"/>
              </a:xfrm>
              <a:custGeom>
                <a:avLst/>
                <a:gdLst>
                  <a:gd name="connsiteX0" fmla="*/ 14 w 3514"/>
                  <a:gd name="connsiteY0" fmla="*/ 40861 h 60488"/>
                  <a:gd name="connsiteX1" fmla="*/ 14 w 3514"/>
                  <a:gd name="connsiteY1" fmla="*/ 53831 h 60488"/>
                  <a:gd name="connsiteX2" fmla="*/ 186 w 3514"/>
                  <a:gd name="connsiteY2" fmla="*/ 0 h 60488"/>
                  <a:gd name="connsiteX3" fmla="*/ 3514 w 3514"/>
                  <a:gd name="connsiteY3" fmla="*/ 6686 h 60488"/>
                  <a:gd name="connsiteX4" fmla="*/ 3515 w 3514"/>
                  <a:gd name="connsiteY4" fmla="*/ 60488 h 60488"/>
                  <a:gd name="connsiteX5" fmla="*/ 158 w 3514"/>
                  <a:gd name="connsiteY5" fmla="*/ 53831 h 60488"/>
                  <a:gd name="connsiteX6" fmla="*/ 14 w 3514"/>
                  <a:gd name="connsiteY6" fmla="*/ 40861 h 60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14" h="60488">
                    <a:moveTo>
                      <a:pt x="14" y="40861"/>
                    </a:moveTo>
                    <a:cubicBezTo>
                      <a:pt x="14" y="45194"/>
                      <a:pt x="14" y="49469"/>
                      <a:pt x="14" y="53831"/>
                    </a:cubicBezTo>
                    <a:lnTo>
                      <a:pt x="186" y="0"/>
                    </a:lnTo>
                    <a:cubicBezTo>
                      <a:pt x="257" y="2610"/>
                      <a:pt x="1475" y="5056"/>
                      <a:pt x="3514" y="6686"/>
                    </a:cubicBezTo>
                    <a:lnTo>
                      <a:pt x="3515" y="60488"/>
                    </a:lnTo>
                    <a:cubicBezTo>
                      <a:pt x="1484" y="58861"/>
                      <a:pt x="259" y="56432"/>
                      <a:pt x="158" y="53831"/>
                    </a:cubicBezTo>
                    <a:cubicBezTo>
                      <a:pt x="-14" y="49929"/>
                      <a:pt x="-14" y="44764"/>
                      <a:pt x="14" y="40861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94" name="Freeform: Shape 4393">
                <a:extLst>
                  <a:ext uri="{FF2B5EF4-FFF2-40B4-BE49-F238E27FC236}">
                    <a16:creationId xmlns:a16="http://schemas.microsoft.com/office/drawing/2014/main" id="{9BD0B32C-5992-42A4-B1F3-A4FD05237F95}"/>
                  </a:ext>
                </a:extLst>
              </p:cNvPr>
              <p:cNvSpPr/>
              <p:nvPr/>
            </p:nvSpPr>
            <p:spPr>
              <a:xfrm>
                <a:off x="10081642" y="4213078"/>
                <a:ext cx="7062" cy="65567"/>
              </a:xfrm>
              <a:custGeom>
                <a:avLst/>
                <a:gdLst>
                  <a:gd name="connsiteX0" fmla="*/ 32 w 7062"/>
                  <a:gd name="connsiteY0" fmla="*/ 53802 h 65567"/>
                  <a:gd name="connsiteX1" fmla="*/ 176 w 7062"/>
                  <a:gd name="connsiteY1" fmla="*/ 0 h 65567"/>
                  <a:gd name="connsiteX2" fmla="*/ 176 w 7062"/>
                  <a:gd name="connsiteY2" fmla="*/ 1492 h 65567"/>
                  <a:gd name="connsiteX3" fmla="*/ 7062 w 7062"/>
                  <a:gd name="connsiteY3" fmla="*/ 11736 h 65567"/>
                  <a:gd name="connsiteX4" fmla="*/ 6890 w 7062"/>
                  <a:gd name="connsiteY4" fmla="*/ 65567 h 65567"/>
                  <a:gd name="connsiteX5" fmla="*/ 32 w 7062"/>
                  <a:gd name="connsiteY5" fmla="*/ 55323 h 65567"/>
                  <a:gd name="connsiteX6" fmla="*/ 32 w 7062"/>
                  <a:gd name="connsiteY6" fmla="*/ 53802 h 6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62" h="65567">
                    <a:moveTo>
                      <a:pt x="32" y="53802"/>
                    </a:moveTo>
                    <a:lnTo>
                      <a:pt x="176" y="0"/>
                    </a:lnTo>
                    <a:cubicBezTo>
                      <a:pt x="147" y="497"/>
                      <a:pt x="147" y="995"/>
                      <a:pt x="176" y="1492"/>
                    </a:cubicBezTo>
                    <a:cubicBezTo>
                      <a:pt x="967" y="5708"/>
                      <a:pt x="3457" y="9413"/>
                      <a:pt x="7062" y="11736"/>
                    </a:cubicBezTo>
                    <a:lnTo>
                      <a:pt x="6890" y="65567"/>
                    </a:lnTo>
                    <a:cubicBezTo>
                      <a:pt x="3302" y="63231"/>
                      <a:pt x="825" y="59530"/>
                      <a:pt x="32" y="55323"/>
                    </a:cubicBezTo>
                    <a:cubicBezTo>
                      <a:pt x="-11" y="54817"/>
                      <a:pt x="-11" y="54308"/>
                      <a:pt x="32" y="53802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95" name="Freeform: Shape 4394">
                <a:extLst>
                  <a:ext uri="{FF2B5EF4-FFF2-40B4-BE49-F238E27FC236}">
                    <a16:creationId xmlns:a16="http://schemas.microsoft.com/office/drawing/2014/main" id="{55908650-0B07-45FC-B39E-3D0608CB2F5C}"/>
                  </a:ext>
                </a:extLst>
              </p:cNvPr>
              <p:cNvSpPr/>
              <p:nvPr/>
            </p:nvSpPr>
            <p:spPr>
              <a:xfrm>
                <a:off x="10103883" y="4219076"/>
                <a:ext cx="21234" cy="60468"/>
              </a:xfrm>
              <a:custGeom>
                <a:avLst/>
                <a:gdLst>
                  <a:gd name="connsiteX0" fmla="*/ 17963 w 21234"/>
                  <a:gd name="connsiteY0" fmla="*/ 58077 h 60468"/>
                  <a:gd name="connsiteX1" fmla="*/ 0 w 21234"/>
                  <a:gd name="connsiteY1" fmla="*/ 58680 h 60468"/>
                  <a:gd name="connsiteX2" fmla="*/ 172 w 21234"/>
                  <a:gd name="connsiteY2" fmla="*/ 4878 h 60468"/>
                  <a:gd name="connsiteX3" fmla="*/ 18135 w 21234"/>
                  <a:gd name="connsiteY3" fmla="*/ 4275 h 60468"/>
                  <a:gd name="connsiteX4" fmla="*/ 21234 w 21234"/>
                  <a:gd name="connsiteY4" fmla="*/ 0 h 60468"/>
                  <a:gd name="connsiteX5" fmla="*/ 21091 w 21234"/>
                  <a:gd name="connsiteY5" fmla="*/ 53831 h 60468"/>
                  <a:gd name="connsiteX6" fmla="*/ 17963 w 21234"/>
                  <a:gd name="connsiteY6" fmla="*/ 58077 h 60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34" h="60468">
                    <a:moveTo>
                      <a:pt x="17963" y="58077"/>
                    </a:moveTo>
                    <a:cubicBezTo>
                      <a:pt x="12389" y="61038"/>
                      <a:pt x="5760" y="61261"/>
                      <a:pt x="0" y="58680"/>
                    </a:cubicBezTo>
                    <a:lnTo>
                      <a:pt x="172" y="4878"/>
                    </a:lnTo>
                    <a:cubicBezTo>
                      <a:pt x="5932" y="7459"/>
                      <a:pt x="12561" y="7236"/>
                      <a:pt x="18135" y="4275"/>
                    </a:cubicBezTo>
                    <a:cubicBezTo>
                      <a:pt x="19825" y="3466"/>
                      <a:pt x="20991" y="1858"/>
                      <a:pt x="21234" y="0"/>
                    </a:cubicBezTo>
                    <a:cubicBezTo>
                      <a:pt x="21234" y="17944"/>
                      <a:pt x="21186" y="35887"/>
                      <a:pt x="21091" y="53831"/>
                    </a:cubicBezTo>
                    <a:cubicBezTo>
                      <a:pt x="20838" y="55686"/>
                      <a:pt x="19660" y="57285"/>
                      <a:pt x="17963" y="58077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96" name="Freeform: Shape 4395">
                <a:extLst>
                  <a:ext uri="{FF2B5EF4-FFF2-40B4-BE49-F238E27FC236}">
                    <a16:creationId xmlns:a16="http://schemas.microsoft.com/office/drawing/2014/main" id="{3128B4FF-D44B-4759-B9FD-48672EE4AC47}"/>
                  </a:ext>
                </a:extLst>
              </p:cNvPr>
              <p:cNvSpPr/>
              <p:nvPr/>
            </p:nvSpPr>
            <p:spPr>
              <a:xfrm>
                <a:off x="10080698" y="4224729"/>
                <a:ext cx="8063" cy="58422"/>
              </a:xfrm>
              <a:custGeom>
                <a:avLst/>
                <a:gdLst>
                  <a:gd name="connsiteX0" fmla="*/ 8063 w 8063"/>
                  <a:gd name="connsiteY0" fmla="*/ 0 h 58422"/>
                  <a:gd name="connsiteX1" fmla="*/ 7891 w 8063"/>
                  <a:gd name="connsiteY1" fmla="*/ 53831 h 58422"/>
                  <a:gd name="connsiteX2" fmla="*/ 0 w 8063"/>
                  <a:gd name="connsiteY2" fmla="*/ 58422 h 58422"/>
                  <a:gd name="connsiteX3" fmla="*/ 144 w 8063"/>
                  <a:gd name="connsiteY3" fmla="*/ 4591 h 58422"/>
                  <a:gd name="connsiteX4" fmla="*/ 8063 w 8063"/>
                  <a:gd name="connsiteY4" fmla="*/ 0 h 58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63" h="58422">
                    <a:moveTo>
                      <a:pt x="8063" y="0"/>
                    </a:moveTo>
                    <a:lnTo>
                      <a:pt x="7891" y="53831"/>
                    </a:lnTo>
                    <a:lnTo>
                      <a:pt x="0" y="58422"/>
                    </a:lnTo>
                    <a:lnTo>
                      <a:pt x="144" y="4591"/>
                    </a:lnTo>
                    <a:lnTo>
                      <a:pt x="8063" y="0"/>
                    </a:ln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97" name="Freeform: Shape 4396">
                <a:extLst>
                  <a:ext uri="{FF2B5EF4-FFF2-40B4-BE49-F238E27FC236}">
                    <a16:creationId xmlns:a16="http://schemas.microsoft.com/office/drawing/2014/main" id="{B5CD9730-9888-4E92-B23A-A2703B46620C}"/>
                  </a:ext>
                </a:extLst>
              </p:cNvPr>
              <p:cNvSpPr/>
              <p:nvPr/>
            </p:nvSpPr>
            <p:spPr>
              <a:xfrm>
                <a:off x="10080842" y="4182146"/>
                <a:ext cx="88207" cy="51248"/>
              </a:xfrm>
              <a:custGeom>
                <a:avLst/>
                <a:gdLst>
                  <a:gd name="connsiteX0" fmla="*/ 56242 w 88207"/>
                  <a:gd name="connsiteY0" fmla="*/ 37963 h 51248"/>
                  <a:gd name="connsiteX1" fmla="*/ 49929 w 88207"/>
                  <a:gd name="connsiteY1" fmla="*/ 45997 h 51248"/>
                  <a:gd name="connsiteX2" fmla="*/ 33372 w 88207"/>
                  <a:gd name="connsiteY2" fmla="*/ 50330 h 51248"/>
                  <a:gd name="connsiteX3" fmla="*/ 15037 w 88207"/>
                  <a:gd name="connsiteY3" fmla="*/ 46600 h 51248"/>
                  <a:gd name="connsiteX4" fmla="*/ 7030 w 88207"/>
                  <a:gd name="connsiteY4" fmla="*/ 51248 h 51248"/>
                  <a:gd name="connsiteX5" fmla="*/ 0 w 88207"/>
                  <a:gd name="connsiteY5" fmla="*/ 47174 h 51248"/>
                  <a:gd name="connsiteX6" fmla="*/ 7920 w 88207"/>
                  <a:gd name="connsiteY6" fmla="*/ 42583 h 51248"/>
                  <a:gd name="connsiteX7" fmla="*/ 1033 w 88207"/>
                  <a:gd name="connsiteY7" fmla="*/ 32339 h 51248"/>
                  <a:gd name="connsiteX8" fmla="*/ 5395 w 88207"/>
                  <a:gd name="connsiteY8" fmla="*/ 21665 h 51248"/>
                  <a:gd name="connsiteX9" fmla="*/ 16012 w 88207"/>
                  <a:gd name="connsiteY9" fmla="*/ 24276 h 51248"/>
                  <a:gd name="connsiteX10" fmla="*/ 12741 w 88207"/>
                  <a:gd name="connsiteY10" fmla="*/ 31163 h 51248"/>
                  <a:gd name="connsiteX11" fmla="*/ 16069 w 88207"/>
                  <a:gd name="connsiteY11" fmla="*/ 37848 h 51248"/>
                  <a:gd name="connsiteX12" fmla="*/ 38106 w 88207"/>
                  <a:gd name="connsiteY12" fmla="*/ 25050 h 51248"/>
                  <a:gd name="connsiteX13" fmla="*/ 33114 w 88207"/>
                  <a:gd name="connsiteY13" fmla="*/ 12741 h 51248"/>
                  <a:gd name="connsiteX14" fmla="*/ 39656 w 88207"/>
                  <a:gd name="connsiteY14" fmla="*/ 4448 h 51248"/>
                  <a:gd name="connsiteX15" fmla="*/ 55639 w 88207"/>
                  <a:gd name="connsiteY15" fmla="*/ 632 h 51248"/>
                  <a:gd name="connsiteX16" fmla="*/ 73401 w 88207"/>
                  <a:gd name="connsiteY16" fmla="*/ 4534 h 51248"/>
                  <a:gd name="connsiteX17" fmla="*/ 81206 w 88207"/>
                  <a:gd name="connsiteY17" fmla="*/ 0 h 51248"/>
                  <a:gd name="connsiteX18" fmla="*/ 88207 w 88207"/>
                  <a:gd name="connsiteY18" fmla="*/ 4075 h 51248"/>
                  <a:gd name="connsiteX19" fmla="*/ 80144 w 88207"/>
                  <a:gd name="connsiteY19" fmla="*/ 8752 h 51248"/>
                  <a:gd name="connsiteX20" fmla="*/ 85883 w 88207"/>
                  <a:gd name="connsiteY20" fmla="*/ 17016 h 51248"/>
                  <a:gd name="connsiteX21" fmla="*/ 83558 w 88207"/>
                  <a:gd name="connsiteY21" fmla="*/ 24936 h 51248"/>
                  <a:gd name="connsiteX22" fmla="*/ 72770 w 88207"/>
                  <a:gd name="connsiteY22" fmla="*/ 22411 h 51248"/>
                  <a:gd name="connsiteX23" fmla="*/ 71995 w 88207"/>
                  <a:gd name="connsiteY23" fmla="*/ 13572 h 51248"/>
                  <a:gd name="connsiteX24" fmla="*/ 51335 w 88207"/>
                  <a:gd name="connsiteY24" fmla="*/ 25567 h 51248"/>
                  <a:gd name="connsiteX25" fmla="*/ 56242 w 88207"/>
                  <a:gd name="connsiteY25" fmla="*/ 37963 h 51248"/>
                  <a:gd name="connsiteX26" fmla="*/ 23300 w 88207"/>
                  <a:gd name="connsiteY26" fmla="*/ 41808 h 51248"/>
                  <a:gd name="connsiteX27" fmla="*/ 41263 w 88207"/>
                  <a:gd name="connsiteY27" fmla="*/ 41206 h 51248"/>
                  <a:gd name="connsiteX28" fmla="*/ 42296 w 88207"/>
                  <a:gd name="connsiteY28" fmla="*/ 30732 h 51248"/>
                  <a:gd name="connsiteX29" fmla="*/ 23300 w 88207"/>
                  <a:gd name="connsiteY29" fmla="*/ 41808 h 51248"/>
                  <a:gd name="connsiteX30" fmla="*/ 47031 w 88207"/>
                  <a:gd name="connsiteY30" fmla="*/ 19857 h 51248"/>
                  <a:gd name="connsiteX31" fmla="*/ 65108 w 88207"/>
                  <a:gd name="connsiteY31" fmla="*/ 9354 h 51248"/>
                  <a:gd name="connsiteX32" fmla="*/ 55983 w 88207"/>
                  <a:gd name="connsiteY32" fmla="*/ 7489 h 51248"/>
                  <a:gd name="connsiteX33" fmla="*/ 48178 w 88207"/>
                  <a:gd name="connsiteY33" fmla="*/ 9354 h 51248"/>
                  <a:gd name="connsiteX34" fmla="*/ 47031 w 88207"/>
                  <a:gd name="connsiteY34" fmla="*/ 19857 h 51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88207" h="51248">
                    <a:moveTo>
                      <a:pt x="56242" y="37963"/>
                    </a:moveTo>
                    <a:cubicBezTo>
                      <a:pt x="55615" y="41529"/>
                      <a:pt x="53245" y="44544"/>
                      <a:pt x="49929" y="45997"/>
                    </a:cubicBezTo>
                    <a:cubicBezTo>
                      <a:pt x="44890" y="48879"/>
                      <a:pt x="39177" y="50374"/>
                      <a:pt x="33372" y="50330"/>
                    </a:cubicBezTo>
                    <a:cubicBezTo>
                      <a:pt x="27066" y="50386"/>
                      <a:pt x="20819" y="49115"/>
                      <a:pt x="15037" y="46600"/>
                    </a:cubicBezTo>
                    <a:lnTo>
                      <a:pt x="7030" y="51248"/>
                    </a:lnTo>
                    <a:lnTo>
                      <a:pt x="0" y="47174"/>
                    </a:lnTo>
                    <a:lnTo>
                      <a:pt x="7920" y="42583"/>
                    </a:lnTo>
                    <a:cubicBezTo>
                      <a:pt x="4314" y="40260"/>
                      <a:pt x="1824" y="36555"/>
                      <a:pt x="1033" y="32339"/>
                    </a:cubicBezTo>
                    <a:cubicBezTo>
                      <a:pt x="633" y="28279"/>
                      <a:pt x="2266" y="24283"/>
                      <a:pt x="5395" y="21665"/>
                    </a:cubicBezTo>
                    <a:lnTo>
                      <a:pt x="16012" y="24276"/>
                    </a:lnTo>
                    <a:cubicBezTo>
                      <a:pt x="13996" y="26005"/>
                      <a:pt x="12807" y="28508"/>
                      <a:pt x="12741" y="31163"/>
                    </a:cubicBezTo>
                    <a:cubicBezTo>
                      <a:pt x="12816" y="33771"/>
                      <a:pt x="14033" y="36216"/>
                      <a:pt x="16069" y="37848"/>
                    </a:cubicBezTo>
                    <a:lnTo>
                      <a:pt x="38106" y="25050"/>
                    </a:lnTo>
                    <a:cubicBezTo>
                      <a:pt x="34415" y="20057"/>
                      <a:pt x="32750" y="15954"/>
                      <a:pt x="33114" y="12741"/>
                    </a:cubicBezTo>
                    <a:cubicBezTo>
                      <a:pt x="33818" y="9077"/>
                      <a:pt x="36257" y="5985"/>
                      <a:pt x="39656" y="4448"/>
                    </a:cubicBezTo>
                    <a:cubicBezTo>
                      <a:pt x="44550" y="1778"/>
                      <a:pt x="50067" y="461"/>
                      <a:pt x="55639" y="632"/>
                    </a:cubicBezTo>
                    <a:cubicBezTo>
                      <a:pt x="61778" y="581"/>
                      <a:pt x="67849" y="1915"/>
                      <a:pt x="73401" y="4534"/>
                    </a:cubicBezTo>
                    <a:lnTo>
                      <a:pt x="81206" y="0"/>
                    </a:lnTo>
                    <a:lnTo>
                      <a:pt x="88207" y="4075"/>
                    </a:lnTo>
                    <a:lnTo>
                      <a:pt x="80144" y="8752"/>
                    </a:lnTo>
                    <a:cubicBezTo>
                      <a:pt x="83010" y="10704"/>
                      <a:pt x="85055" y="13648"/>
                      <a:pt x="85883" y="17016"/>
                    </a:cubicBezTo>
                    <a:cubicBezTo>
                      <a:pt x="86434" y="19876"/>
                      <a:pt x="85568" y="22827"/>
                      <a:pt x="83558" y="24936"/>
                    </a:cubicBezTo>
                    <a:lnTo>
                      <a:pt x="72770" y="22411"/>
                    </a:lnTo>
                    <a:cubicBezTo>
                      <a:pt x="75467" y="19579"/>
                      <a:pt x="75208" y="16634"/>
                      <a:pt x="71995" y="13572"/>
                    </a:cubicBezTo>
                    <a:lnTo>
                      <a:pt x="51335" y="25567"/>
                    </a:lnTo>
                    <a:cubicBezTo>
                      <a:pt x="54864" y="30732"/>
                      <a:pt x="56557" y="34864"/>
                      <a:pt x="56242" y="37963"/>
                    </a:cubicBezTo>
                    <a:close/>
                    <a:moveTo>
                      <a:pt x="23300" y="41808"/>
                    </a:moveTo>
                    <a:cubicBezTo>
                      <a:pt x="29060" y="44389"/>
                      <a:pt x="35689" y="44167"/>
                      <a:pt x="41263" y="41206"/>
                    </a:cubicBezTo>
                    <a:cubicBezTo>
                      <a:pt x="45050" y="38996"/>
                      <a:pt x="45395" y="35466"/>
                      <a:pt x="42296" y="30732"/>
                    </a:cubicBezTo>
                    <a:lnTo>
                      <a:pt x="23300" y="41808"/>
                    </a:lnTo>
                    <a:close/>
                    <a:moveTo>
                      <a:pt x="47031" y="19857"/>
                    </a:moveTo>
                    <a:lnTo>
                      <a:pt x="65108" y="9354"/>
                    </a:lnTo>
                    <a:cubicBezTo>
                      <a:pt x="62222" y="8127"/>
                      <a:pt x="59119" y="7493"/>
                      <a:pt x="55983" y="7489"/>
                    </a:cubicBezTo>
                    <a:cubicBezTo>
                      <a:pt x="53261" y="7393"/>
                      <a:pt x="50563" y="8037"/>
                      <a:pt x="48178" y="9354"/>
                    </a:cubicBezTo>
                    <a:cubicBezTo>
                      <a:pt x="44505" y="11478"/>
                      <a:pt x="44104" y="15093"/>
                      <a:pt x="47031" y="19857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98" name="Freeform: Shape 4397">
                <a:extLst>
                  <a:ext uri="{FF2B5EF4-FFF2-40B4-BE49-F238E27FC236}">
                    <a16:creationId xmlns:a16="http://schemas.microsoft.com/office/drawing/2014/main" id="{4CFB9628-8D8C-44BA-BB55-770DFEE89C0F}"/>
                  </a:ext>
                </a:extLst>
              </p:cNvPr>
              <p:cNvSpPr/>
              <p:nvPr/>
            </p:nvSpPr>
            <p:spPr>
              <a:xfrm>
                <a:off x="10104142" y="4212878"/>
                <a:ext cx="21125" cy="12864"/>
              </a:xfrm>
              <a:custGeom>
                <a:avLst/>
                <a:gdLst>
                  <a:gd name="connsiteX0" fmla="*/ 18995 w 21125"/>
                  <a:gd name="connsiteY0" fmla="*/ 0 h 12864"/>
                  <a:gd name="connsiteX1" fmla="*/ 17963 w 21125"/>
                  <a:gd name="connsiteY1" fmla="*/ 10473 h 12864"/>
                  <a:gd name="connsiteX2" fmla="*/ 0 w 21125"/>
                  <a:gd name="connsiteY2" fmla="*/ 11076 h 12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125" h="12864">
                    <a:moveTo>
                      <a:pt x="18995" y="0"/>
                    </a:moveTo>
                    <a:cubicBezTo>
                      <a:pt x="22095" y="4792"/>
                      <a:pt x="21865" y="8264"/>
                      <a:pt x="17963" y="10473"/>
                    </a:cubicBezTo>
                    <a:cubicBezTo>
                      <a:pt x="12389" y="13434"/>
                      <a:pt x="5760" y="13657"/>
                      <a:pt x="0" y="11076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99" name="Freeform: Shape 4398">
                <a:extLst>
                  <a:ext uri="{FF2B5EF4-FFF2-40B4-BE49-F238E27FC236}">
                    <a16:creationId xmlns:a16="http://schemas.microsoft.com/office/drawing/2014/main" id="{67E725E7-9320-4191-99C5-8963FCBEE09C}"/>
                  </a:ext>
                </a:extLst>
              </p:cNvPr>
              <p:cNvSpPr/>
              <p:nvPr/>
            </p:nvSpPr>
            <p:spPr>
              <a:xfrm>
                <a:off x="10095850" y="4220108"/>
                <a:ext cx="41233" cy="66199"/>
              </a:xfrm>
              <a:custGeom>
                <a:avLst/>
                <a:gdLst>
                  <a:gd name="connsiteX0" fmla="*/ 41234 w 41233"/>
                  <a:gd name="connsiteY0" fmla="*/ 0 h 66199"/>
                  <a:gd name="connsiteX1" fmla="*/ 41234 w 41233"/>
                  <a:gd name="connsiteY1" fmla="*/ 53802 h 66199"/>
                  <a:gd name="connsiteX2" fmla="*/ 34921 w 41233"/>
                  <a:gd name="connsiteY2" fmla="*/ 61866 h 66199"/>
                  <a:gd name="connsiteX3" fmla="*/ 18364 w 41233"/>
                  <a:gd name="connsiteY3" fmla="*/ 66199 h 66199"/>
                  <a:gd name="connsiteX4" fmla="*/ 0 w 41233"/>
                  <a:gd name="connsiteY4" fmla="*/ 62439 h 66199"/>
                  <a:gd name="connsiteX5" fmla="*/ 172 w 41233"/>
                  <a:gd name="connsiteY5" fmla="*/ 8637 h 66199"/>
                  <a:gd name="connsiteX6" fmla="*/ 18507 w 41233"/>
                  <a:gd name="connsiteY6" fmla="*/ 12368 h 66199"/>
                  <a:gd name="connsiteX7" fmla="*/ 35064 w 41233"/>
                  <a:gd name="connsiteY7" fmla="*/ 8035 h 66199"/>
                  <a:gd name="connsiteX8" fmla="*/ 41233 w 41233"/>
                  <a:gd name="connsiteY8" fmla="*/ 0 h 66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33" h="66199">
                    <a:moveTo>
                      <a:pt x="41234" y="0"/>
                    </a:moveTo>
                    <a:lnTo>
                      <a:pt x="41234" y="53802"/>
                    </a:lnTo>
                    <a:cubicBezTo>
                      <a:pt x="40610" y="57377"/>
                      <a:pt x="38242" y="60403"/>
                      <a:pt x="34921" y="61866"/>
                    </a:cubicBezTo>
                    <a:cubicBezTo>
                      <a:pt x="29875" y="64731"/>
                      <a:pt x="24167" y="66225"/>
                      <a:pt x="18364" y="66199"/>
                    </a:cubicBezTo>
                    <a:cubicBezTo>
                      <a:pt x="12047" y="66240"/>
                      <a:pt x="5792" y="64960"/>
                      <a:pt x="0" y="62439"/>
                    </a:cubicBezTo>
                    <a:lnTo>
                      <a:pt x="172" y="8637"/>
                    </a:lnTo>
                    <a:cubicBezTo>
                      <a:pt x="5955" y="11152"/>
                      <a:pt x="12201" y="12423"/>
                      <a:pt x="18507" y="12368"/>
                    </a:cubicBezTo>
                    <a:cubicBezTo>
                      <a:pt x="24312" y="12411"/>
                      <a:pt x="30025" y="10916"/>
                      <a:pt x="35064" y="8035"/>
                    </a:cubicBezTo>
                    <a:cubicBezTo>
                      <a:pt x="38325" y="6544"/>
                      <a:pt x="40635" y="3535"/>
                      <a:pt x="41233" y="0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00" name="Freeform: Shape 4399">
                <a:extLst>
                  <a:ext uri="{FF2B5EF4-FFF2-40B4-BE49-F238E27FC236}">
                    <a16:creationId xmlns:a16="http://schemas.microsoft.com/office/drawing/2014/main" id="{DA8BABF0-7E9B-401E-B89E-6E243F95B874}"/>
                  </a:ext>
                </a:extLst>
              </p:cNvPr>
              <p:cNvSpPr/>
              <p:nvPr/>
            </p:nvSpPr>
            <p:spPr>
              <a:xfrm>
                <a:off x="10087729" y="4228745"/>
                <a:ext cx="8148" cy="58450"/>
              </a:xfrm>
              <a:custGeom>
                <a:avLst/>
                <a:gdLst>
                  <a:gd name="connsiteX0" fmla="*/ 8149 w 8148"/>
                  <a:gd name="connsiteY0" fmla="*/ 0 h 58450"/>
                  <a:gd name="connsiteX1" fmla="*/ 7976 w 8148"/>
                  <a:gd name="connsiteY1" fmla="*/ 53802 h 58450"/>
                  <a:gd name="connsiteX2" fmla="*/ 0 w 8148"/>
                  <a:gd name="connsiteY2" fmla="*/ 58451 h 58450"/>
                  <a:gd name="connsiteX3" fmla="*/ 143 w 8148"/>
                  <a:gd name="connsiteY3" fmla="*/ 4649 h 58450"/>
                  <a:gd name="connsiteX4" fmla="*/ 8149 w 8148"/>
                  <a:gd name="connsiteY4" fmla="*/ 0 h 58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8" h="58450">
                    <a:moveTo>
                      <a:pt x="8149" y="0"/>
                    </a:moveTo>
                    <a:lnTo>
                      <a:pt x="7976" y="53802"/>
                    </a:lnTo>
                    <a:lnTo>
                      <a:pt x="0" y="58451"/>
                    </a:lnTo>
                    <a:lnTo>
                      <a:pt x="143" y="4649"/>
                    </a:lnTo>
                    <a:lnTo>
                      <a:pt x="8149" y="0"/>
                    </a:ln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01" name="Freeform: Shape 4400">
                <a:extLst>
                  <a:ext uri="{FF2B5EF4-FFF2-40B4-BE49-F238E27FC236}">
                    <a16:creationId xmlns:a16="http://schemas.microsoft.com/office/drawing/2014/main" id="{D8EFFC3F-2A13-461F-9FBF-0D8EC7CDA4EE}"/>
                  </a:ext>
                </a:extLst>
              </p:cNvPr>
              <p:cNvSpPr/>
              <p:nvPr/>
            </p:nvSpPr>
            <p:spPr>
              <a:xfrm>
                <a:off x="10080698" y="4229320"/>
                <a:ext cx="7173" cy="57876"/>
              </a:xfrm>
              <a:custGeom>
                <a:avLst/>
                <a:gdLst>
                  <a:gd name="connsiteX0" fmla="*/ 7174 w 7173"/>
                  <a:gd name="connsiteY0" fmla="*/ 4074 h 57876"/>
                  <a:gd name="connsiteX1" fmla="*/ 7031 w 7173"/>
                  <a:gd name="connsiteY1" fmla="*/ 57877 h 57876"/>
                  <a:gd name="connsiteX2" fmla="*/ 0 w 7173"/>
                  <a:gd name="connsiteY2" fmla="*/ 53831 h 57876"/>
                  <a:gd name="connsiteX3" fmla="*/ 144 w 7173"/>
                  <a:gd name="connsiteY3" fmla="*/ 0 h 57876"/>
                  <a:gd name="connsiteX4" fmla="*/ 7174 w 7173"/>
                  <a:gd name="connsiteY4" fmla="*/ 4074 h 57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73" h="57876">
                    <a:moveTo>
                      <a:pt x="7174" y="4074"/>
                    </a:moveTo>
                    <a:lnTo>
                      <a:pt x="7031" y="57877"/>
                    </a:lnTo>
                    <a:lnTo>
                      <a:pt x="0" y="53831"/>
                    </a:lnTo>
                    <a:lnTo>
                      <a:pt x="144" y="0"/>
                    </a:lnTo>
                    <a:lnTo>
                      <a:pt x="7174" y="4074"/>
                    </a:ln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02" name="Freeform: Shape 4401">
                <a:extLst>
                  <a:ext uri="{FF2B5EF4-FFF2-40B4-BE49-F238E27FC236}">
                    <a16:creationId xmlns:a16="http://schemas.microsoft.com/office/drawing/2014/main" id="{B38D490A-1693-46D6-9370-89E8E64A7351}"/>
                  </a:ext>
                </a:extLst>
              </p:cNvPr>
              <p:cNvSpPr/>
              <p:nvPr/>
            </p:nvSpPr>
            <p:spPr>
              <a:xfrm>
                <a:off x="10049134" y="4207053"/>
                <a:ext cx="151220" cy="97877"/>
              </a:xfrm>
              <a:custGeom>
                <a:avLst/>
                <a:gdLst>
                  <a:gd name="connsiteX0" fmla="*/ 151221 w 151220"/>
                  <a:gd name="connsiteY0" fmla="*/ 430 h 97877"/>
                  <a:gd name="connsiteX1" fmla="*/ 151077 w 151220"/>
                  <a:gd name="connsiteY1" fmla="*/ 54233 h 97877"/>
                  <a:gd name="connsiteX2" fmla="*/ 129126 w 151220"/>
                  <a:gd name="connsiteY2" fmla="*/ 84965 h 97877"/>
                  <a:gd name="connsiteX3" fmla="*/ 22296 w 151220"/>
                  <a:gd name="connsiteY3" fmla="*/ 84965 h 97877"/>
                  <a:gd name="connsiteX4" fmla="*/ 0 w 151220"/>
                  <a:gd name="connsiteY4" fmla="*/ 53802 h 97877"/>
                  <a:gd name="connsiteX5" fmla="*/ 172 w 151220"/>
                  <a:gd name="connsiteY5" fmla="*/ 0 h 97877"/>
                  <a:gd name="connsiteX6" fmla="*/ 22468 w 151220"/>
                  <a:gd name="connsiteY6" fmla="*/ 31134 h 97877"/>
                  <a:gd name="connsiteX7" fmla="*/ 129269 w 151220"/>
                  <a:gd name="connsiteY7" fmla="*/ 31134 h 97877"/>
                  <a:gd name="connsiteX8" fmla="*/ 151221 w 151220"/>
                  <a:gd name="connsiteY8" fmla="*/ 430 h 97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220" h="97877">
                    <a:moveTo>
                      <a:pt x="151221" y="430"/>
                    </a:moveTo>
                    <a:lnTo>
                      <a:pt x="151077" y="54233"/>
                    </a:lnTo>
                    <a:cubicBezTo>
                      <a:pt x="151077" y="65366"/>
                      <a:pt x="143731" y="76471"/>
                      <a:pt x="129126" y="84965"/>
                    </a:cubicBezTo>
                    <a:cubicBezTo>
                      <a:pt x="99742" y="102181"/>
                      <a:pt x="51909" y="102181"/>
                      <a:pt x="22296" y="84965"/>
                    </a:cubicBezTo>
                    <a:cubicBezTo>
                      <a:pt x="7404" y="76356"/>
                      <a:pt x="-29" y="65079"/>
                      <a:pt x="0" y="53802"/>
                    </a:cubicBezTo>
                    <a:lnTo>
                      <a:pt x="172" y="0"/>
                    </a:lnTo>
                    <a:cubicBezTo>
                      <a:pt x="172" y="11248"/>
                      <a:pt x="7576" y="22554"/>
                      <a:pt x="22468" y="31134"/>
                    </a:cubicBezTo>
                    <a:cubicBezTo>
                      <a:pt x="52052" y="48350"/>
                      <a:pt x="99943" y="48350"/>
                      <a:pt x="129269" y="31134"/>
                    </a:cubicBezTo>
                    <a:cubicBezTo>
                      <a:pt x="143904" y="22525"/>
                      <a:pt x="151192" y="11535"/>
                      <a:pt x="151221" y="430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03" name="Freeform: Shape 4402">
                <a:extLst>
                  <a:ext uri="{FF2B5EF4-FFF2-40B4-BE49-F238E27FC236}">
                    <a16:creationId xmlns:a16="http://schemas.microsoft.com/office/drawing/2014/main" id="{E2EBCB8D-1FCC-4DDE-B2C9-6A427343B4C4}"/>
                  </a:ext>
                </a:extLst>
              </p:cNvPr>
              <p:cNvSpPr/>
              <p:nvPr/>
            </p:nvSpPr>
            <p:spPr>
              <a:xfrm>
                <a:off x="10320728" y="4236120"/>
                <a:ext cx="16068" cy="76069"/>
              </a:xfrm>
              <a:custGeom>
                <a:avLst/>
                <a:gdLst>
                  <a:gd name="connsiteX0" fmla="*/ 0 w 16068"/>
                  <a:gd name="connsiteY0" fmla="*/ 76069 h 76069"/>
                  <a:gd name="connsiteX1" fmla="*/ 172 w 16068"/>
                  <a:gd name="connsiteY1" fmla="*/ 22267 h 76069"/>
                  <a:gd name="connsiteX2" fmla="*/ 16069 w 16068"/>
                  <a:gd name="connsiteY2" fmla="*/ 0 h 76069"/>
                  <a:gd name="connsiteX3" fmla="*/ 16069 w 16068"/>
                  <a:gd name="connsiteY3" fmla="*/ 53802 h 76069"/>
                  <a:gd name="connsiteX4" fmla="*/ 0 w 16068"/>
                  <a:gd name="connsiteY4" fmla="*/ 76069 h 76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68" h="76069">
                    <a:moveTo>
                      <a:pt x="0" y="76069"/>
                    </a:moveTo>
                    <a:lnTo>
                      <a:pt x="172" y="22267"/>
                    </a:lnTo>
                    <a:cubicBezTo>
                      <a:pt x="172" y="14204"/>
                      <a:pt x="5480" y="6141"/>
                      <a:pt x="16069" y="0"/>
                    </a:cubicBezTo>
                    <a:lnTo>
                      <a:pt x="16069" y="53802"/>
                    </a:lnTo>
                    <a:cubicBezTo>
                      <a:pt x="5337" y="59972"/>
                      <a:pt x="29" y="68063"/>
                      <a:pt x="0" y="76069"/>
                    </a:cubicBez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04" name="Freeform: Shape 4403">
                <a:extLst>
                  <a:ext uri="{FF2B5EF4-FFF2-40B4-BE49-F238E27FC236}">
                    <a16:creationId xmlns:a16="http://schemas.microsoft.com/office/drawing/2014/main" id="{82220C86-5586-4AF0-B3F3-F1DF7937E339}"/>
                  </a:ext>
                </a:extLst>
              </p:cNvPr>
              <p:cNvSpPr/>
              <p:nvPr/>
            </p:nvSpPr>
            <p:spPr>
              <a:xfrm>
                <a:off x="10201761" y="4251667"/>
                <a:ext cx="59110" cy="70996"/>
              </a:xfrm>
              <a:custGeom>
                <a:avLst/>
                <a:gdLst>
                  <a:gd name="connsiteX0" fmla="*/ 8608 w 59110"/>
                  <a:gd name="connsiteY0" fmla="*/ 58887 h 70996"/>
                  <a:gd name="connsiteX1" fmla="*/ 0 w 59110"/>
                  <a:gd name="connsiteY1" fmla="*/ 70996 h 70996"/>
                  <a:gd name="connsiteX2" fmla="*/ 143 w 59110"/>
                  <a:gd name="connsiteY2" fmla="*/ 17165 h 70996"/>
                  <a:gd name="connsiteX3" fmla="*/ 8751 w 59110"/>
                  <a:gd name="connsiteY3" fmla="*/ 5056 h 70996"/>
                  <a:gd name="connsiteX4" fmla="*/ 50903 w 59110"/>
                  <a:gd name="connsiteY4" fmla="*/ 5056 h 70996"/>
                  <a:gd name="connsiteX5" fmla="*/ 59110 w 59110"/>
                  <a:gd name="connsiteY5" fmla="*/ 13980 h 70996"/>
                  <a:gd name="connsiteX6" fmla="*/ 59110 w 59110"/>
                  <a:gd name="connsiteY6" fmla="*/ 67782 h 70996"/>
                  <a:gd name="connsiteX7" fmla="*/ 50875 w 59110"/>
                  <a:gd name="connsiteY7" fmla="*/ 58887 h 70996"/>
                  <a:gd name="connsiteX8" fmla="*/ 8608 w 59110"/>
                  <a:gd name="connsiteY8" fmla="*/ 58887 h 7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110" h="70996">
                    <a:moveTo>
                      <a:pt x="8608" y="58887"/>
                    </a:moveTo>
                    <a:cubicBezTo>
                      <a:pt x="2869" y="62216"/>
                      <a:pt x="0" y="66606"/>
                      <a:pt x="0" y="70996"/>
                    </a:cubicBezTo>
                    <a:lnTo>
                      <a:pt x="143" y="17165"/>
                    </a:lnTo>
                    <a:cubicBezTo>
                      <a:pt x="143" y="12804"/>
                      <a:pt x="3012" y="8557"/>
                      <a:pt x="8751" y="5056"/>
                    </a:cubicBezTo>
                    <a:cubicBezTo>
                      <a:pt x="21994" y="-1685"/>
                      <a:pt x="37662" y="-1685"/>
                      <a:pt x="50903" y="5056"/>
                    </a:cubicBezTo>
                    <a:cubicBezTo>
                      <a:pt x="54630" y="6937"/>
                      <a:pt x="57547" y="10109"/>
                      <a:pt x="59110" y="13980"/>
                    </a:cubicBezTo>
                    <a:cubicBezTo>
                      <a:pt x="59110" y="31924"/>
                      <a:pt x="59110" y="49858"/>
                      <a:pt x="59110" y="67782"/>
                    </a:cubicBezTo>
                    <a:cubicBezTo>
                      <a:pt x="57534" y="63917"/>
                      <a:pt x="54608" y="60756"/>
                      <a:pt x="50875" y="58887"/>
                    </a:cubicBezTo>
                    <a:cubicBezTo>
                      <a:pt x="37603" y="52097"/>
                      <a:pt x="21879" y="52097"/>
                      <a:pt x="8608" y="58887"/>
                    </a:cubicBez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05" name="Freeform: Shape 4404">
                <a:extLst>
                  <a:ext uri="{FF2B5EF4-FFF2-40B4-BE49-F238E27FC236}">
                    <a16:creationId xmlns:a16="http://schemas.microsoft.com/office/drawing/2014/main" id="{FCD00916-E45D-49A5-BF10-81A33396B125}"/>
                  </a:ext>
                </a:extLst>
              </p:cNvPr>
              <p:cNvSpPr/>
              <p:nvPr/>
            </p:nvSpPr>
            <p:spPr>
              <a:xfrm>
                <a:off x="10260728" y="4265647"/>
                <a:ext cx="632" cy="57188"/>
              </a:xfrm>
              <a:custGeom>
                <a:avLst/>
                <a:gdLst>
                  <a:gd name="connsiteX0" fmla="*/ 574 w 632"/>
                  <a:gd name="connsiteY0" fmla="*/ 57188 h 57188"/>
                  <a:gd name="connsiteX1" fmla="*/ 1 w 632"/>
                  <a:gd name="connsiteY1" fmla="*/ 53802 h 57188"/>
                  <a:gd name="connsiteX2" fmla="*/ 0 w 632"/>
                  <a:gd name="connsiteY2" fmla="*/ 0 h 57188"/>
                  <a:gd name="connsiteX3" fmla="*/ 574 w 632"/>
                  <a:gd name="connsiteY3" fmla="*/ 3357 h 57188"/>
                  <a:gd name="connsiteX4" fmla="*/ 574 w 632"/>
                  <a:gd name="connsiteY4" fmla="*/ 57188 h 57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2" h="57188">
                    <a:moveTo>
                      <a:pt x="574" y="57188"/>
                    </a:moveTo>
                    <a:cubicBezTo>
                      <a:pt x="568" y="56036"/>
                      <a:pt x="374" y="54892"/>
                      <a:pt x="1" y="53802"/>
                    </a:cubicBezTo>
                    <a:cubicBezTo>
                      <a:pt x="1" y="35878"/>
                      <a:pt x="0" y="17944"/>
                      <a:pt x="0" y="0"/>
                    </a:cubicBezTo>
                    <a:cubicBezTo>
                      <a:pt x="387" y="1077"/>
                      <a:pt x="581" y="2213"/>
                      <a:pt x="574" y="3357"/>
                    </a:cubicBezTo>
                    <a:cubicBezTo>
                      <a:pt x="689" y="19512"/>
                      <a:pt x="603" y="41033"/>
                      <a:pt x="574" y="57188"/>
                    </a:cubicBez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06" name="Freeform: Shape 4405">
                <a:extLst>
                  <a:ext uri="{FF2B5EF4-FFF2-40B4-BE49-F238E27FC236}">
                    <a16:creationId xmlns:a16="http://schemas.microsoft.com/office/drawing/2014/main" id="{3469A40B-43D9-46C8-949B-47D9F372D8DF}"/>
                  </a:ext>
                </a:extLst>
              </p:cNvPr>
              <p:cNvSpPr/>
              <p:nvPr/>
            </p:nvSpPr>
            <p:spPr>
              <a:xfrm>
                <a:off x="10320728" y="4258387"/>
                <a:ext cx="16327" cy="76384"/>
              </a:xfrm>
              <a:custGeom>
                <a:avLst/>
                <a:gdLst>
                  <a:gd name="connsiteX0" fmla="*/ 0 w 16327"/>
                  <a:gd name="connsiteY0" fmla="*/ 53802 h 76384"/>
                  <a:gd name="connsiteX1" fmla="*/ 172 w 16327"/>
                  <a:gd name="connsiteY1" fmla="*/ 0 h 76384"/>
                  <a:gd name="connsiteX2" fmla="*/ 16327 w 16327"/>
                  <a:gd name="connsiteY2" fmla="*/ 22583 h 76384"/>
                  <a:gd name="connsiteX3" fmla="*/ 16183 w 16327"/>
                  <a:gd name="connsiteY3" fmla="*/ 76385 h 76384"/>
                  <a:gd name="connsiteX4" fmla="*/ 0 w 16327"/>
                  <a:gd name="connsiteY4" fmla="*/ 53802 h 76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27" h="76384">
                    <a:moveTo>
                      <a:pt x="0" y="53802"/>
                    </a:moveTo>
                    <a:lnTo>
                      <a:pt x="172" y="0"/>
                    </a:lnTo>
                    <a:cubicBezTo>
                      <a:pt x="172" y="8178"/>
                      <a:pt x="5538" y="16356"/>
                      <a:pt x="16327" y="22583"/>
                    </a:cubicBezTo>
                    <a:lnTo>
                      <a:pt x="16183" y="76385"/>
                    </a:lnTo>
                    <a:cubicBezTo>
                      <a:pt x="5394" y="70158"/>
                      <a:pt x="0" y="61980"/>
                      <a:pt x="0" y="53802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07" name="Freeform: Shape 4406">
                <a:extLst>
                  <a:ext uri="{FF2B5EF4-FFF2-40B4-BE49-F238E27FC236}">
                    <a16:creationId xmlns:a16="http://schemas.microsoft.com/office/drawing/2014/main" id="{6A7D8A53-1F89-426D-8140-9FDF3D233CB3}"/>
                  </a:ext>
                </a:extLst>
              </p:cNvPr>
              <p:cNvSpPr/>
              <p:nvPr/>
            </p:nvSpPr>
            <p:spPr>
              <a:xfrm>
                <a:off x="10201761" y="4268832"/>
                <a:ext cx="59684" cy="71167"/>
              </a:xfrm>
              <a:custGeom>
                <a:avLst/>
                <a:gdLst>
                  <a:gd name="connsiteX0" fmla="*/ 59684 w 59684"/>
                  <a:gd name="connsiteY0" fmla="*/ 172 h 71167"/>
                  <a:gd name="connsiteX1" fmla="*/ 59541 w 59684"/>
                  <a:gd name="connsiteY1" fmla="*/ 54003 h 71167"/>
                  <a:gd name="connsiteX2" fmla="*/ 50933 w 59684"/>
                  <a:gd name="connsiteY2" fmla="*/ 66112 h 71167"/>
                  <a:gd name="connsiteX3" fmla="*/ 8809 w 59684"/>
                  <a:gd name="connsiteY3" fmla="*/ 66112 h 71167"/>
                  <a:gd name="connsiteX4" fmla="*/ 0 w 59684"/>
                  <a:gd name="connsiteY4" fmla="*/ 53831 h 71167"/>
                  <a:gd name="connsiteX5" fmla="*/ 143 w 59684"/>
                  <a:gd name="connsiteY5" fmla="*/ 0 h 71167"/>
                  <a:gd name="connsiteX6" fmla="*/ 8952 w 59684"/>
                  <a:gd name="connsiteY6" fmla="*/ 12310 h 71167"/>
                  <a:gd name="connsiteX7" fmla="*/ 51076 w 59684"/>
                  <a:gd name="connsiteY7" fmla="*/ 12310 h 71167"/>
                  <a:gd name="connsiteX8" fmla="*/ 59684 w 59684"/>
                  <a:gd name="connsiteY8" fmla="*/ 172 h 7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684" h="71167">
                    <a:moveTo>
                      <a:pt x="59684" y="172"/>
                    </a:moveTo>
                    <a:lnTo>
                      <a:pt x="59541" y="54003"/>
                    </a:lnTo>
                    <a:cubicBezTo>
                      <a:pt x="59541" y="58393"/>
                      <a:pt x="56672" y="62611"/>
                      <a:pt x="50933" y="66112"/>
                    </a:cubicBezTo>
                    <a:cubicBezTo>
                      <a:pt x="37701" y="72853"/>
                      <a:pt x="22041" y="72853"/>
                      <a:pt x="8809" y="66112"/>
                    </a:cubicBezTo>
                    <a:cubicBezTo>
                      <a:pt x="2927" y="62726"/>
                      <a:pt x="0" y="58278"/>
                      <a:pt x="0" y="53831"/>
                    </a:cubicBezTo>
                    <a:lnTo>
                      <a:pt x="143" y="0"/>
                    </a:lnTo>
                    <a:cubicBezTo>
                      <a:pt x="143" y="4447"/>
                      <a:pt x="3012" y="8895"/>
                      <a:pt x="8952" y="12310"/>
                    </a:cubicBezTo>
                    <a:cubicBezTo>
                      <a:pt x="22184" y="19051"/>
                      <a:pt x="37844" y="19051"/>
                      <a:pt x="51076" y="12310"/>
                    </a:cubicBezTo>
                    <a:cubicBezTo>
                      <a:pt x="56786" y="8953"/>
                      <a:pt x="59684" y="4562"/>
                      <a:pt x="59684" y="172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08" name="Freeform: Shape 4407">
                <a:extLst>
                  <a:ext uri="{FF2B5EF4-FFF2-40B4-BE49-F238E27FC236}">
                    <a16:creationId xmlns:a16="http://schemas.microsoft.com/office/drawing/2014/main" id="{0A9FD102-617C-401E-B2B8-BF4B69F46289}"/>
                  </a:ext>
                </a:extLst>
              </p:cNvPr>
              <p:cNvSpPr/>
              <p:nvPr/>
            </p:nvSpPr>
            <p:spPr>
              <a:xfrm>
                <a:off x="10252636" y="4280970"/>
                <a:ext cx="84419" cy="102783"/>
              </a:xfrm>
              <a:custGeom>
                <a:avLst/>
                <a:gdLst>
                  <a:gd name="connsiteX0" fmla="*/ 84419 w 84419"/>
                  <a:gd name="connsiteY0" fmla="*/ 0 h 102783"/>
                  <a:gd name="connsiteX1" fmla="*/ 84276 w 84419"/>
                  <a:gd name="connsiteY1" fmla="*/ 53802 h 102783"/>
                  <a:gd name="connsiteX2" fmla="*/ 0 w 84419"/>
                  <a:gd name="connsiteY2" fmla="*/ 102784 h 102783"/>
                  <a:gd name="connsiteX3" fmla="*/ 143 w 84419"/>
                  <a:gd name="connsiteY3" fmla="*/ 48981 h 102783"/>
                  <a:gd name="connsiteX4" fmla="*/ 84419 w 84419"/>
                  <a:gd name="connsiteY4" fmla="*/ 0 h 102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419" h="102783">
                    <a:moveTo>
                      <a:pt x="84419" y="0"/>
                    </a:moveTo>
                    <a:lnTo>
                      <a:pt x="84276" y="53802"/>
                    </a:lnTo>
                    <a:lnTo>
                      <a:pt x="0" y="102784"/>
                    </a:lnTo>
                    <a:lnTo>
                      <a:pt x="143" y="48981"/>
                    </a:lnTo>
                    <a:lnTo>
                      <a:pt x="84419" y="0"/>
                    </a:ln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09" name="Freeform: Shape 4408">
                <a:extLst>
                  <a:ext uri="{FF2B5EF4-FFF2-40B4-BE49-F238E27FC236}">
                    <a16:creationId xmlns:a16="http://schemas.microsoft.com/office/drawing/2014/main" id="{1D07C3F2-67A1-4D49-9E40-CEC36FD3D1CB}"/>
                  </a:ext>
                </a:extLst>
              </p:cNvPr>
              <p:cNvSpPr/>
              <p:nvPr/>
            </p:nvSpPr>
            <p:spPr>
              <a:xfrm>
                <a:off x="10175161" y="4320669"/>
                <a:ext cx="77618" cy="63142"/>
              </a:xfrm>
              <a:custGeom>
                <a:avLst/>
                <a:gdLst>
                  <a:gd name="connsiteX0" fmla="*/ 77618 w 77618"/>
                  <a:gd name="connsiteY0" fmla="*/ 9340 h 63142"/>
                  <a:gd name="connsiteX1" fmla="*/ 77475 w 77618"/>
                  <a:gd name="connsiteY1" fmla="*/ 63142 h 63142"/>
                  <a:gd name="connsiteX2" fmla="*/ 0 w 77618"/>
                  <a:gd name="connsiteY2" fmla="*/ 63142 h 63142"/>
                  <a:gd name="connsiteX3" fmla="*/ 143 w 77618"/>
                  <a:gd name="connsiteY3" fmla="*/ 9340 h 63142"/>
                  <a:gd name="connsiteX4" fmla="*/ 77618 w 77618"/>
                  <a:gd name="connsiteY4" fmla="*/ 9340 h 63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618" h="63142">
                    <a:moveTo>
                      <a:pt x="77618" y="9340"/>
                    </a:moveTo>
                    <a:lnTo>
                      <a:pt x="77475" y="63142"/>
                    </a:lnTo>
                    <a:cubicBezTo>
                      <a:pt x="56012" y="50775"/>
                      <a:pt x="21349" y="50775"/>
                      <a:pt x="0" y="63142"/>
                    </a:cubicBezTo>
                    <a:lnTo>
                      <a:pt x="143" y="9340"/>
                    </a:lnTo>
                    <a:cubicBezTo>
                      <a:pt x="21492" y="-3113"/>
                      <a:pt x="56183" y="-3113"/>
                      <a:pt x="77618" y="9340"/>
                    </a:cubicBez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10" name="Freeform: Shape 4409">
                <a:extLst>
                  <a:ext uri="{FF2B5EF4-FFF2-40B4-BE49-F238E27FC236}">
                    <a16:creationId xmlns:a16="http://schemas.microsoft.com/office/drawing/2014/main" id="{495B86C4-361B-4A15-B796-EDD468356F53}"/>
                  </a:ext>
                </a:extLst>
              </p:cNvPr>
              <p:cNvSpPr/>
              <p:nvPr/>
            </p:nvSpPr>
            <p:spPr>
              <a:xfrm>
                <a:off x="9912721" y="4178387"/>
                <a:ext cx="262640" cy="205366"/>
              </a:xfrm>
              <a:custGeom>
                <a:avLst/>
                <a:gdLst>
                  <a:gd name="connsiteX0" fmla="*/ 262641 w 262640"/>
                  <a:gd name="connsiteY0" fmla="*/ 151565 h 205366"/>
                  <a:gd name="connsiteX1" fmla="*/ 262469 w 262640"/>
                  <a:gd name="connsiteY1" fmla="*/ 205367 h 205366"/>
                  <a:gd name="connsiteX2" fmla="*/ 0 w 262640"/>
                  <a:gd name="connsiteY2" fmla="*/ 53802 h 205366"/>
                  <a:gd name="connsiteX3" fmla="*/ 143 w 262640"/>
                  <a:gd name="connsiteY3" fmla="*/ 0 h 205366"/>
                  <a:gd name="connsiteX4" fmla="*/ 262641 w 262640"/>
                  <a:gd name="connsiteY4" fmla="*/ 151565 h 20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640" h="205366">
                    <a:moveTo>
                      <a:pt x="262641" y="151565"/>
                    </a:moveTo>
                    <a:lnTo>
                      <a:pt x="262469" y="205367"/>
                    </a:lnTo>
                    <a:lnTo>
                      <a:pt x="0" y="53802"/>
                    </a:lnTo>
                    <a:lnTo>
                      <a:pt x="143" y="0"/>
                    </a:lnTo>
                    <a:lnTo>
                      <a:pt x="262641" y="151565"/>
                    </a:ln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11" name="Freeform: Shape 4410">
                <a:extLst>
                  <a:ext uri="{FF2B5EF4-FFF2-40B4-BE49-F238E27FC236}">
                    <a16:creationId xmlns:a16="http://schemas.microsoft.com/office/drawing/2014/main" id="{1F09D92F-70CD-4E87-8E5E-2A891099B5F5}"/>
                  </a:ext>
                </a:extLst>
              </p:cNvPr>
              <p:cNvSpPr/>
              <p:nvPr/>
            </p:nvSpPr>
            <p:spPr>
              <a:xfrm>
                <a:off x="9851055" y="4048802"/>
                <a:ext cx="547549" cy="316845"/>
              </a:xfrm>
              <a:custGeom>
                <a:avLst/>
                <a:gdLst>
                  <a:gd name="connsiteX0" fmla="*/ 182268 w 547549"/>
                  <a:gd name="connsiteY0" fmla="*/ 0 h 316845"/>
                  <a:gd name="connsiteX1" fmla="*/ 547550 w 547549"/>
                  <a:gd name="connsiteY1" fmla="*/ 210905 h 316845"/>
                  <a:gd name="connsiteX2" fmla="*/ 365282 w 547549"/>
                  <a:gd name="connsiteY2" fmla="*/ 316845 h 316845"/>
                  <a:gd name="connsiteX3" fmla="*/ 0 w 547549"/>
                  <a:gd name="connsiteY3" fmla="*/ 105940 h 316845"/>
                  <a:gd name="connsiteX4" fmla="*/ 401724 w 547549"/>
                  <a:gd name="connsiteY4" fmla="*/ 281207 h 316845"/>
                  <a:gd name="connsiteX5" fmla="*/ 486000 w 547549"/>
                  <a:gd name="connsiteY5" fmla="*/ 232225 h 316845"/>
                  <a:gd name="connsiteX6" fmla="*/ 485742 w 547549"/>
                  <a:gd name="connsiteY6" fmla="*/ 187376 h 316845"/>
                  <a:gd name="connsiteX7" fmla="*/ 223244 w 547549"/>
                  <a:gd name="connsiteY7" fmla="*/ 35811 h 316845"/>
                  <a:gd name="connsiteX8" fmla="*/ 145769 w 547549"/>
                  <a:gd name="connsiteY8" fmla="*/ 35811 h 316845"/>
                  <a:gd name="connsiteX9" fmla="*/ 61493 w 547549"/>
                  <a:gd name="connsiteY9" fmla="*/ 84793 h 316845"/>
                  <a:gd name="connsiteX10" fmla="*/ 61751 w 547549"/>
                  <a:gd name="connsiteY10" fmla="*/ 129642 h 316845"/>
                  <a:gd name="connsiteX11" fmla="*/ 324249 w 547549"/>
                  <a:gd name="connsiteY11" fmla="*/ 281207 h 316845"/>
                  <a:gd name="connsiteX12" fmla="*/ 401724 w 547549"/>
                  <a:gd name="connsiteY12" fmla="*/ 281207 h 31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47549" h="316845">
                    <a:moveTo>
                      <a:pt x="182268" y="0"/>
                    </a:moveTo>
                    <a:lnTo>
                      <a:pt x="547550" y="210905"/>
                    </a:lnTo>
                    <a:lnTo>
                      <a:pt x="365282" y="316845"/>
                    </a:lnTo>
                    <a:lnTo>
                      <a:pt x="0" y="105940"/>
                    </a:lnTo>
                    <a:close/>
                    <a:moveTo>
                      <a:pt x="401724" y="281207"/>
                    </a:moveTo>
                    <a:lnTo>
                      <a:pt x="486000" y="232225"/>
                    </a:lnTo>
                    <a:cubicBezTo>
                      <a:pt x="464565" y="219829"/>
                      <a:pt x="464422" y="199772"/>
                      <a:pt x="485742" y="187376"/>
                    </a:cubicBezTo>
                    <a:lnTo>
                      <a:pt x="223244" y="35811"/>
                    </a:lnTo>
                    <a:cubicBezTo>
                      <a:pt x="201953" y="48207"/>
                      <a:pt x="167289" y="48207"/>
                      <a:pt x="145769" y="35811"/>
                    </a:cubicBezTo>
                    <a:lnTo>
                      <a:pt x="61493" y="84793"/>
                    </a:lnTo>
                    <a:cubicBezTo>
                      <a:pt x="82956" y="97188"/>
                      <a:pt x="83043" y="117275"/>
                      <a:pt x="61751" y="129642"/>
                    </a:cubicBezTo>
                    <a:lnTo>
                      <a:pt x="324249" y="281207"/>
                    </a:lnTo>
                    <a:cubicBezTo>
                      <a:pt x="345540" y="268811"/>
                      <a:pt x="380232" y="268811"/>
                      <a:pt x="401724" y="281207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12" name="Freeform: Shape 4411">
                <a:extLst>
                  <a:ext uri="{FF2B5EF4-FFF2-40B4-BE49-F238E27FC236}">
                    <a16:creationId xmlns:a16="http://schemas.microsoft.com/office/drawing/2014/main" id="{B5AE3DB3-3AEA-4C7A-9B24-D93B2FB899CC}"/>
                  </a:ext>
                </a:extLst>
              </p:cNvPr>
              <p:cNvSpPr/>
              <p:nvPr/>
            </p:nvSpPr>
            <p:spPr>
              <a:xfrm>
                <a:off x="10125937" y="4189625"/>
                <a:ext cx="20012" cy="12377"/>
              </a:xfrm>
              <a:custGeom>
                <a:avLst/>
                <a:gdLst>
                  <a:gd name="connsiteX0" fmla="*/ 3083 w 20012"/>
                  <a:gd name="connsiteY0" fmla="*/ 1875 h 12377"/>
                  <a:gd name="connsiteX1" fmla="*/ 10888 w 20012"/>
                  <a:gd name="connsiteY1" fmla="*/ 9 h 12377"/>
                  <a:gd name="connsiteX2" fmla="*/ 20012 w 20012"/>
                  <a:gd name="connsiteY2" fmla="*/ 1875 h 12377"/>
                  <a:gd name="connsiteX3" fmla="*/ 1935 w 20012"/>
                  <a:gd name="connsiteY3" fmla="*/ 12377 h 12377"/>
                  <a:gd name="connsiteX4" fmla="*/ 3083 w 20012"/>
                  <a:gd name="connsiteY4" fmla="*/ 1875 h 12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12" h="12377">
                    <a:moveTo>
                      <a:pt x="3083" y="1875"/>
                    </a:moveTo>
                    <a:cubicBezTo>
                      <a:pt x="5467" y="557"/>
                      <a:pt x="8165" y="-87"/>
                      <a:pt x="10888" y="9"/>
                    </a:cubicBezTo>
                    <a:cubicBezTo>
                      <a:pt x="14023" y="13"/>
                      <a:pt x="17127" y="647"/>
                      <a:pt x="20012" y="1875"/>
                    </a:cubicBezTo>
                    <a:lnTo>
                      <a:pt x="1935" y="12377"/>
                    </a:lnTo>
                    <a:cubicBezTo>
                      <a:pt x="-992" y="7499"/>
                      <a:pt x="-590" y="3998"/>
                      <a:pt x="3083" y="1875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13" name="Freeform: Shape 4412">
                <a:extLst>
                  <a:ext uri="{FF2B5EF4-FFF2-40B4-BE49-F238E27FC236}">
                    <a16:creationId xmlns:a16="http://schemas.microsoft.com/office/drawing/2014/main" id="{F81265ED-0271-48AC-8B8E-62C6C586FE90}"/>
                  </a:ext>
                </a:extLst>
              </p:cNvPr>
              <p:cNvSpPr/>
              <p:nvPr/>
            </p:nvSpPr>
            <p:spPr>
              <a:xfrm>
                <a:off x="10049302" y="4163408"/>
                <a:ext cx="151030" cy="87636"/>
              </a:xfrm>
              <a:custGeom>
                <a:avLst/>
                <a:gdLst>
                  <a:gd name="connsiteX0" fmla="*/ 128757 w 151030"/>
                  <a:gd name="connsiteY0" fmla="*/ 12913 h 87636"/>
                  <a:gd name="connsiteX1" fmla="*/ 21927 w 151030"/>
                  <a:gd name="connsiteY1" fmla="*/ 12913 h 87636"/>
                  <a:gd name="connsiteX2" fmla="*/ 22300 w 151030"/>
                  <a:gd name="connsiteY2" fmla="*/ 74778 h 87636"/>
                  <a:gd name="connsiteX3" fmla="*/ 129101 w 151030"/>
                  <a:gd name="connsiteY3" fmla="*/ 74778 h 87636"/>
                  <a:gd name="connsiteX4" fmla="*/ 128757 w 151030"/>
                  <a:gd name="connsiteY4" fmla="*/ 12913 h 87636"/>
                  <a:gd name="connsiteX5" fmla="*/ 117279 w 151030"/>
                  <a:gd name="connsiteY5" fmla="*/ 35868 h 87636"/>
                  <a:gd name="connsiteX6" fmla="*/ 114955 w 151030"/>
                  <a:gd name="connsiteY6" fmla="*/ 43788 h 87636"/>
                  <a:gd name="connsiteX7" fmla="*/ 104165 w 151030"/>
                  <a:gd name="connsiteY7" fmla="*/ 41263 h 87636"/>
                  <a:gd name="connsiteX8" fmla="*/ 103391 w 151030"/>
                  <a:gd name="connsiteY8" fmla="*/ 32425 h 87636"/>
                  <a:gd name="connsiteX9" fmla="*/ 82731 w 151030"/>
                  <a:gd name="connsiteY9" fmla="*/ 44419 h 87636"/>
                  <a:gd name="connsiteX10" fmla="*/ 87752 w 151030"/>
                  <a:gd name="connsiteY10" fmla="*/ 56815 h 87636"/>
                  <a:gd name="connsiteX11" fmla="*/ 81440 w 151030"/>
                  <a:gd name="connsiteY11" fmla="*/ 64850 h 87636"/>
                  <a:gd name="connsiteX12" fmla="*/ 64883 w 151030"/>
                  <a:gd name="connsiteY12" fmla="*/ 69183 h 87636"/>
                  <a:gd name="connsiteX13" fmla="*/ 46547 w 151030"/>
                  <a:gd name="connsiteY13" fmla="*/ 65452 h 87636"/>
                  <a:gd name="connsiteX14" fmla="*/ 38541 w 151030"/>
                  <a:gd name="connsiteY14" fmla="*/ 70101 h 87636"/>
                  <a:gd name="connsiteX15" fmla="*/ 31511 w 151030"/>
                  <a:gd name="connsiteY15" fmla="*/ 66026 h 87636"/>
                  <a:gd name="connsiteX16" fmla="*/ 39430 w 151030"/>
                  <a:gd name="connsiteY16" fmla="*/ 61435 h 87636"/>
                  <a:gd name="connsiteX17" fmla="*/ 32544 w 151030"/>
                  <a:gd name="connsiteY17" fmla="*/ 51191 h 87636"/>
                  <a:gd name="connsiteX18" fmla="*/ 36906 w 151030"/>
                  <a:gd name="connsiteY18" fmla="*/ 40517 h 87636"/>
                  <a:gd name="connsiteX19" fmla="*/ 47522 w 151030"/>
                  <a:gd name="connsiteY19" fmla="*/ 43128 h 87636"/>
                  <a:gd name="connsiteX20" fmla="*/ 44252 w 151030"/>
                  <a:gd name="connsiteY20" fmla="*/ 50015 h 87636"/>
                  <a:gd name="connsiteX21" fmla="*/ 47580 w 151030"/>
                  <a:gd name="connsiteY21" fmla="*/ 56700 h 87636"/>
                  <a:gd name="connsiteX22" fmla="*/ 69617 w 151030"/>
                  <a:gd name="connsiteY22" fmla="*/ 43903 h 87636"/>
                  <a:gd name="connsiteX23" fmla="*/ 64624 w 151030"/>
                  <a:gd name="connsiteY23" fmla="*/ 31593 h 87636"/>
                  <a:gd name="connsiteX24" fmla="*/ 71167 w 151030"/>
                  <a:gd name="connsiteY24" fmla="*/ 23300 h 87636"/>
                  <a:gd name="connsiteX25" fmla="*/ 87150 w 151030"/>
                  <a:gd name="connsiteY25" fmla="*/ 19484 h 87636"/>
                  <a:gd name="connsiteX26" fmla="*/ 104912 w 151030"/>
                  <a:gd name="connsiteY26" fmla="*/ 23386 h 87636"/>
                  <a:gd name="connsiteX27" fmla="*/ 112716 w 151030"/>
                  <a:gd name="connsiteY27" fmla="*/ 18853 h 87636"/>
                  <a:gd name="connsiteX28" fmla="*/ 119718 w 151030"/>
                  <a:gd name="connsiteY28" fmla="*/ 22927 h 87636"/>
                  <a:gd name="connsiteX29" fmla="*/ 111654 w 151030"/>
                  <a:gd name="connsiteY29" fmla="*/ 27605 h 87636"/>
                  <a:gd name="connsiteX30" fmla="*/ 117393 w 151030"/>
                  <a:gd name="connsiteY30" fmla="*/ 35869 h 87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51030" h="87636">
                    <a:moveTo>
                      <a:pt x="128757" y="12913"/>
                    </a:moveTo>
                    <a:cubicBezTo>
                      <a:pt x="99173" y="-4304"/>
                      <a:pt x="51282" y="-4304"/>
                      <a:pt x="21927" y="12913"/>
                    </a:cubicBezTo>
                    <a:cubicBezTo>
                      <a:pt x="-7428" y="30129"/>
                      <a:pt x="-7313" y="57705"/>
                      <a:pt x="22300" y="74778"/>
                    </a:cubicBezTo>
                    <a:cubicBezTo>
                      <a:pt x="51913" y="91851"/>
                      <a:pt x="99775" y="91995"/>
                      <a:pt x="129101" y="74778"/>
                    </a:cubicBezTo>
                    <a:cubicBezTo>
                      <a:pt x="158427" y="57561"/>
                      <a:pt x="158369" y="29986"/>
                      <a:pt x="128757" y="12913"/>
                    </a:cubicBezTo>
                    <a:close/>
                    <a:moveTo>
                      <a:pt x="117279" y="35868"/>
                    </a:moveTo>
                    <a:cubicBezTo>
                      <a:pt x="117816" y="38728"/>
                      <a:pt x="116952" y="41672"/>
                      <a:pt x="114955" y="43788"/>
                    </a:cubicBezTo>
                    <a:lnTo>
                      <a:pt x="104165" y="41263"/>
                    </a:lnTo>
                    <a:cubicBezTo>
                      <a:pt x="106863" y="38432"/>
                      <a:pt x="106605" y="35486"/>
                      <a:pt x="103391" y="32425"/>
                    </a:cubicBezTo>
                    <a:lnTo>
                      <a:pt x="82731" y="44419"/>
                    </a:lnTo>
                    <a:cubicBezTo>
                      <a:pt x="86384" y="49584"/>
                      <a:pt x="88058" y="53716"/>
                      <a:pt x="87752" y="56815"/>
                    </a:cubicBezTo>
                    <a:cubicBezTo>
                      <a:pt x="87125" y="60381"/>
                      <a:pt x="84755" y="63397"/>
                      <a:pt x="81440" y="64850"/>
                    </a:cubicBezTo>
                    <a:cubicBezTo>
                      <a:pt x="76401" y="67732"/>
                      <a:pt x="70688" y="69227"/>
                      <a:pt x="64883" y="69183"/>
                    </a:cubicBezTo>
                    <a:cubicBezTo>
                      <a:pt x="58577" y="69238"/>
                      <a:pt x="52330" y="67967"/>
                      <a:pt x="46547" y="65452"/>
                    </a:cubicBezTo>
                    <a:lnTo>
                      <a:pt x="38541" y="70101"/>
                    </a:lnTo>
                    <a:lnTo>
                      <a:pt x="31511" y="66026"/>
                    </a:lnTo>
                    <a:lnTo>
                      <a:pt x="39430" y="61435"/>
                    </a:lnTo>
                    <a:cubicBezTo>
                      <a:pt x="35825" y="59112"/>
                      <a:pt x="33334" y="55407"/>
                      <a:pt x="32544" y="51191"/>
                    </a:cubicBezTo>
                    <a:cubicBezTo>
                      <a:pt x="32143" y="47131"/>
                      <a:pt x="33776" y="43135"/>
                      <a:pt x="36906" y="40517"/>
                    </a:cubicBezTo>
                    <a:lnTo>
                      <a:pt x="47522" y="43128"/>
                    </a:lnTo>
                    <a:cubicBezTo>
                      <a:pt x="45506" y="44857"/>
                      <a:pt x="44318" y="47360"/>
                      <a:pt x="44252" y="50015"/>
                    </a:cubicBezTo>
                    <a:cubicBezTo>
                      <a:pt x="44322" y="52625"/>
                      <a:pt x="45541" y="55071"/>
                      <a:pt x="47580" y="56700"/>
                    </a:cubicBezTo>
                    <a:lnTo>
                      <a:pt x="69617" y="43903"/>
                    </a:lnTo>
                    <a:cubicBezTo>
                      <a:pt x="65925" y="38910"/>
                      <a:pt x="64261" y="34807"/>
                      <a:pt x="64624" y="31593"/>
                    </a:cubicBezTo>
                    <a:cubicBezTo>
                      <a:pt x="65328" y="27930"/>
                      <a:pt x="67768" y="24837"/>
                      <a:pt x="71167" y="23300"/>
                    </a:cubicBezTo>
                    <a:cubicBezTo>
                      <a:pt x="76061" y="20630"/>
                      <a:pt x="81578" y="19313"/>
                      <a:pt x="87150" y="19484"/>
                    </a:cubicBezTo>
                    <a:cubicBezTo>
                      <a:pt x="93289" y="19434"/>
                      <a:pt x="99360" y="20767"/>
                      <a:pt x="104912" y="23386"/>
                    </a:cubicBezTo>
                    <a:lnTo>
                      <a:pt x="112716" y="18853"/>
                    </a:lnTo>
                    <a:lnTo>
                      <a:pt x="119718" y="22927"/>
                    </a:lnTo>
                    <a:lnTo>
                      <a:pt x="111654" y="27605"/>
                    </a:lnTo>
                    <a:cubicBezTo>
                      <a:pt x="114521" y="29557"/>
                      <a:pt x="116565" y="32500"/>
                      <a:pt x="117393" y="35869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14" name="Freeform: Shape 4413">
                <a:extLst>
                  <a:ext uri="{FF2B5EF4-FFF2-40B4-BE49-F238E27FC236}">
                    <a16:creationId xmlns:a16="http://schemas.microsoft.com/office/drawing/2014/main" id="{036037E0-36B9-42AE-91CD-066E3493F04C}"/>
                  </a:ext>
                </a:extLst>
              </p:cNvPr>
              <p:cNvSpPr/>
              <p:nvPr/>
            </p:nvSpPr>
            <p:spPr>
              <a:xfrm>
                <a:off x="9912606" y="4084555"/>
                <a:ext cx="424449" cy="245395"/>
              </a:xfrm>
              <a:custGeom>
                <a:avLst/>
                <a:gdLst>
                  <a:gd name="connsiteX0" fmla="*/ 424450 w 424449"/>
                  <a:gd name="connsiteY0" fmla="*/ 196414 h 245395"/>
                  <a:gd name="connsiteX1" fmla="*/ 424191 w 424449"/>
                  <a:gd name="connsiteY1" fmla="*/ 151565 h 245395"/>
                  <a:gd name="connsiteX2" fmla="*/ 161693 w 424449"/>
                  <a:gd name="connsiteY2" fmla="*/ 0 h 245395"/>
                  <a:gd name="connsiteX3" fmla="*/ 123042 w 424449"/>
                  <a:gd name="connsiteY3" fmla="*/ 9297 h 245395"/>
                  <a:gd name="connsiteX4" fmla="*/ 112569 w 424449"/>
                  <a:gd name="connsiteY4" fmla="*/ 8723 h 245395"/>
                  <a:gd name="connsiteX5" fmla="*/ 97562 w 424449"/>
                  <a:gd name="connsiteY5" fmla="*/ 5681 h 245395"/>
                  <a:gd name="connsiteX6" fmla="*/ 88437 w 424449"/>
                  <a:gd name="connsiteY6" fmla="*/ 2181 h 245395"/>
                  <a:gd name="connsiteX7" fmla="*/ 84276 w 424449"/>
                  <a:gd name="connsiteY7" fmla="*/ 0 h 245395"/>
                  <a:gd name="connsiteX8" fmla="*/ 0 w 424449"/>
                  <a:gd name="connsiteY8" fmla="*/ 48982 h 245395"/>
                  <a:gd name="connsiteX9" fmla="*/ 7059 w 424449"/>
                  <a:gd name="connsiteY9" fmla="*/ 53975 h 245395"/>
                  <a:gd name="connsiteX10" fmla="*/ 12080 w 424449"/>
                  <a:gd name="connsiteY10" fmla="*/ 59484 h 245395"/>
                  <a:gd name="connsiteX11" fmla="*/ 16155 w 424449"/>
                  <a:gd name="connsiteY11" fmla="*/ 71421 h 245395"/>
                  <a:gd name="connsiteX12" fmla="*/ 258 w 424449"/>
                  <a:gd name="connsiteY12" fmla="*/ 93831 h 245395"/>
                  <a:gd name="connsiteX13" fmla="*/ 262756 w 424449"/>
                  <a:gd name="connsiteY13" fmla="*/ 245396 h 245395"/>
                  <a:gd name="connsiteX14" fmla="*/ 340231 w 424449"/>
                  <a:gd name="connsiteY14" fmla="*/ 245396 h 245395"/>
                  <a:gd name="connsiteX15" fmla="*/ 126543 w 424449"/>
                  <a:gd name="connsiteY15" fmla="*/ 73286 h 245395"/>
                  <a:gd name="connsiteX16" fmla="*/ 84390 w 424449"/>
                  <a:gd name="connsiteY16" fmla="*/ 73286 h 245395"/>
                  <a:gd name="connsiteX17" fmla="*/ 84390 w 424449"/>
                  <a:gd name="connsiteY17" fmla="*/ 48896 h 245395"/>
                  <a:gd name="connsiteX18" fmla="*/ 126514 w 424449"/>
                  <a:gd name="connsiteY18" fmla="*/ 48896 h 245395"/>
                  <a:gd name="connsiteX19" fmla="*/ 126514 w 424449"/>
                  <a:gd name="connsiteY19" fmla="*/ 73315 h 245395"/>
                  <a:gd name="connsiteX20" fmla="*/ 265797 w 424449"/>
                  <a:gd name="connsiteY20" fmla="*/ 153631 h 245395"/>
                  <a:gd name="connsiteX21" fmla="*/ 158996 w 424449"/>
                  <a:gd name="connsiteY21" fmla="*/ 153631 h 245395"/>
                  <a:gd name="connsiteX22" fmla="*/ 158624 w 424449"/>
                  <a:gd name="connsiteY22" fmla="*/ 91765 h 245395"/>
                  <a:gd name="connsiteX23" fmla="*/ 265453 w 424449"/>
                  <a:gd name="connsiteY23" fmla="*/ 91765 h 245395"/>
                  <a:gd name="connsiteX24" fmla="*/ 265797 w 424449"/>
                  <a:gd name="connsiteY24" fmla="*/ 153631 h 245395"/>
                  <a:gd name="connsiteX25" fmla="*/ 298050 w 424449"/>
                  <a:gd name="connsiteY25" fmla="*/ 196673 h 245395"/>
                  <a:gd name="connsiteX26" fmla="*/ 298050 w 424449"/>
                  <a:gd name="connsiteY26" fmla="*/ 172254 h 245395"/>
                  <a:gd name="connsiteX27" fmla="*/ 340173 w 424449"/>
                  <a:gd name="connsiteY27" fmla="*/ 172254 h 245395"/>
                  <a:gd name="connsiteX28" fmla="*/ 340317 w 424449"/>
                  <a:gd name="connsiteY28" fmla="*/ 196673 h 245395"/>
                  <a:gd name="connsiteX29" fmla="*/ 298194 w 424449"/>
                  <a:gd name="connsiteY29" fmla="*/ 196673 h 245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24449" h="245395">
                    <a:moveTo>
                      <a:pt x="424450" y="196414"/>
                    </a:moveTo>
                    <a:cubicBezTo>
                      <a:pt x="403015" y="184018"/>
                      <a:pt x="402871" y="163961"/>
                      <a:pt x="424191" y="151565"/>
                    </a:cubicBezTo>
                    <a:lnTo>
                      <a:pt x="161693" y="0"/>
                    </a:lnTo>
                    <a:cubicBezTo>
                      <a:pt x="149820" y="6362"/>
                      <a:pt x="136510" y="9564"/>
                      <a:pt x="123042" y="9297"/>
                    </a:cubicBezTo>
                    <a:cubicBezTo>
                      <a:pt x="119543" y="9292"/>
                      <a:pt x="116047" y="9101"/>
                      <a:pt x="112569" y="8723"/>
                    </a:cubicBezTo>
                    <a:cubicBezTo>
                      <a:pt x="107485" y="8164"/>
                      <a:pt x="102462" y="7146"/>
                      <a:pt x="97562" y="5681"/>
                    </a:cubicBezTo>
                    <a:cubicBezTo>
                      <a:pt x="94438" y="4739"/>
                      <a:pt x="91388" y="3569"/>
                      <a:pt x="88437" y="2181"/>
                    </a:cubicBezTo>
                    <a:cubicBezTo>
                      <a:pt x="87001" y="1521"/>
                      <a:pt x="85567" y="775"/>
                      <a:pt x="84276" y="0"/>
                    </a:cubicBezTo>
                    <a:lnTo>
                      <a:pt x="0" y="48982"/>
                    </a:lnTo>
                    <a:cubicBezTo>
                      <a:pt x="2511" y="50410"/>
                      <a:pt x="4876" y="52082"/>
                      <a:pt x="7059" y="53975"/>
                    </a:cubicBezTo>
                    <a:cubicBezTo>
                      <a:pt x="8950" y="55601"/>
                      <a:pt x="10636" y="57451"/>
                      <a:pt x="12080" y="59484"/>
                    </a:cubicBezTo>
                    <a:cubicBezTo>
                      <a:pt x="14655" y="62938"/>
                      <a:pt x="16080" y="67113"/>
                      <a:pt x="16155" y="71421"/>
                    </a:cubicBezTo>
                    <a:cubicBezTo>
                      <a:pt x="16155" y="79542"/>
                      <a:pt x="10903" y="87633"/>
                      <a:pt x="258" y="93831"/>
                    </a:cubicBezTo>
                    <a:lnTo>
                      <a:pt x="262756" y="245396"/>
                    </a:lnTo>
                    <a:cubicBezTo>
                      <a:pt x="284047" y="233000"/>
                      <a:pt x="318739" y="233000"/>
                      <a:pt x="340231" y="245396"/>
                    </a:cubicBezTo>
                    <a:close/>
                    <a:moveTo>
                      <a:pt x="126543" y="73286"/>
                    </a:moveTo>
                    <a:cubicBezTo>
                      <a:pt x="113300" y="80027"/>
                      <a:pt x="97632" y="80027"/>
                      <a:pt x="84390" y="73286"/>
                    </a:cubicBezTo>
                    <a:cubicBezTo>
                      <a:pt x="72740" y="66543"/>
                      <a:pt x="72683" y="55610"/>
                      <a:pt x="84390" y="48896"/>
                    </a:cubicBezTo>
                    <a:cubicBezTo>
                      <a:pt x="97626" y="42169"/>
                      <a:pt x="113278" y="42169"/>
                      <a:pt x="126514" y="48896"/>
                    </a:cubicBezTo>
                    <a:cubicBezTo>
                      <a:pt x="138193" y="55639"/>
                      <a:pt x="138250" y="66572"/>
                      <a:pt x="126514" y="73315"/>
                    </a:cubicBezTo>
                    <a:close/>
                    <a:moveTo>
                      <a:pt x="265797" y="153631"/>
                    </a:moveTo>
                    <a:cubicBezTo>
                      <a:pt x="236414" y="170848"/>
                      <a:pt x="188581" y="170848"/>
                      <a:pt x="158996" y="153631"/>
                    </a:cubicBezTo>
                    <a:cubicBezTo>
                      <a:pt x="129412" y="136414"/>
                      <a:pt x="129240" y="108839"/>
                      <a:pt x="158624" y="91765"/>
                    </a:cubicBezTo>
                    <a:cubicBezTo>
                      <a:pt x="188007" y="74692"/>
                      <a:pt x="235869" y="74548"/>
                      <a:pt x="265453" y="91765"/>
                    </a:cubicBezTo>
                    <a:cubicBezTo>
                      <a:pt x="295037" y="108982"/>
                      <a:pt x="295209" y="136558"/>
                      <a:pt x="265797" y="153631"/>
                    </a:cubicBezTo>
                    <a:close/>
                    <a:moveTo>
                      <a:pt x="298050" y="196673"/>
                    </a:moveTo>
                    <a:cubicBezTo>
                      <a:pt x="286371" y="189929"/>
                      <a:pt x="286314" y="178997"/>
                      <a:pt x="298050" y="172254"/>
                    </a:cubicBezTo>
                    <a:cubicBezTo>
                      <a:pt x="311282" y="165512"/>
                      <a:pt x="326941" y="165512"/>
                      <a:pt x="340173" y="172254"/>
                    </a:cubicBezTo>
                    <a:cubicBezTo>
                      <a:pt x="351852" y="178997"/>
                      <a:pt x="351939" y="189929"/>
                      <a:pt x="340317" y="196673"/>
                    </a:cubicBezTo>
                    <a:cubicBezTo>
                      <a:pt x="327085" y="203414"/>
                      <a:pt x="311426" y="203414"/>
                      <a:pt x="298194" y="196673"/>
                    </a:cubicBez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15" name="Freeform: Shape 4414">
                <a:extLst>
                  <a:ext uri="{FF2B5EF4-FFF2-40B4-BE49-F238E27FC236}">
                    <a16:creationId xmlns:a16="http://schemas.microsoft.com/office/drawing/2014/main" id="{8A6F193C-2143-45D1-A6CF-1AB77997EC94}"/>
                  </a:ext>
                </a:extLst>
              </p:cNvPr>
              <p:cNvSpPr/>
              <p:nvPr/>
            </p:nvSpPr>
            <p:spPr>
              <a:xfrm>
                <a:off x="9988094" y="4128327"/>
                <a:ext cx="59691" cy="34513"/>
              </a:xfrm>
              <a:custGeom>
                <a:avLst/>
                <a:gdLst>
                  <a:gd name="connsiteX0" fmla="*/ 50911 w 59691"/>
                  <a:gd name="connsiteY0" fmla="*/ 5038 h 34513"/>
                  <a:gd name="connsiteX1" fmla="*/ 50911 w 59691"/>
                  <a:gd name="connsiteY1" fmla="*/ 29457 h 34513"/>
                  <a:gd name="connsiteX2" fmla="*/ 8759 w 59691"/>
                  <a:gd name="connsiteY2" fmla="*/ 29457 h 34513"/>
                  <a:gd name="connsiteX3" fmla="*/ 8759 w 59691"/>
                  <a:gd name="connsiteY3" fmla="*/ 5067 h 34513"/>
                  <a:gd name="connsiteX4" fmla="*/ 50911 w 59691"/>
                  <a:gd name="connsiteY4" fmla="*/ 5038 h 34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691" h="34513">
                    <a:moveTo>
                      <a:pt x="50911" y="5038"/>
                    </a:moveTo>
                    <a:cubicBezTo>
                      <a:pt x="62590" y="11781"/>
                      <a:pt x="62647" y="22714"/>
                      <a:pt x="50911" y="29457"/>
                    </a:cubicBezTo>
                    <a:cubicBezTo>
                      <a:pt x="37669" y="36199"/>
                      <a:pt x="22001" y="36199"/>
                      <a:pt x="8759" y="29457"/>
                    </a:cubicBezTo>
                    <a:cubicBezTo>
                      <a:pt x="-2891" y="22714"/>
                      <a:pt x="-2948" y="11781"/>
                      <a:pt x="8759" y="5067"/>
                    </a:cubicBezTo>
                    <a:cubicBezTo>
                      <a:pt x="21998" y="-1679"/>
                      <a:pt x="37664" y="-1690"/>
                      <a:pt x="50911" y="5038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16" name="Freeform: Shape 4415">
                <a:extLst>
                  <a:ext uri="{FF2B5EF4-FFF2-40B4-BE49-F238E27FC236}">
                    <a16:creationId xmlns:a16="http://schemas.microsoft.com/office/drawing/2014/main" id="{6956C6C5-6677-4CF5-87C6-29D083E854EB}"/>
                  </a:ext>
                </a:extLst>
              </p:cNvPr>
              <p:cNvSpPr/>
              <p:nvPr/>
            </p:nvSpPr>
            <p:spPr>
              <a:xfrm>
                <a:off x="10201761" y="4251674"/>
                <a:ext cx="59673" cy="34523"/>
              </a:xfrm>
              <a:custGeom>
                <a:avLst/>
                <a:gdLst>
                  <a:gd name="connsiteX0" fmla="*/ 50904 w 59673"/>
                  <a:gd name="connsiteY0" fmla="*/ 5049 h 34523"/>
                  <a:gd name="connsiteX1" fmla="*/ 50904 w 59673"/>
                  <a:gd name="connsiteY1" fmla="*/ 29468 h 34523"/>
                  <a:gd name="connsiteX2" fmla="*/ 8781 w 59673"/>
                  <a:gd name="connsiteY2" fmla="*/ 29468 h 34523"/>
                  <a:gd name="connsiteX3" fmla="*/ 8780 w 59673"/>
                  <a:gd name="connsiteY3" fmla="*/ 5049 h 34523"/>
                  <a:gd name="connsiteX4" fmla="*/ 50904 w 59673"/>
                  <a:gd name="connsiteY4" fmla="*/ 5049 h 3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673" h="34523">
                    <a:moveTo>
                      <a:pt x="50904" y="5049"/>
                    </a:moveTo>
                    <a:cubicBezTo>
                      <a:pt x="62554" y="11792"/>
                      <a:pt x="62640" y="22725"/>
                      <a:pt x="50904" y="29468"/>
                    </a:cubicBezTo>
                    <a:cubicBezTo>
                      <a:pt x="37672" y="36209"/>
                      <a:pt x="22013" y="36209"/>
                      <a:pt x="8781" y="29468"/>
                    </a:cubicBezTo>
                    <a:cubicBezTo>
                      <a:pt x="-2898" y="22725"/>
                      <a:pt x="-2956" y="11792"/>
                      <a:pt x="8780" y="5049"/>
                    </a:cubicBezTo>
                    <a:cubicBezTo>
                      <a:pt x="22014" y="-1683"/>
                      <a:pt x="37669" y="-1683"/>
                      <a:pt x="50904" y="5049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17" name="Freeform: Shape 4416">
                <a:extLst>
                  <a:ext uri="{FF2B5EF4-FFF2-40B4-BE49-F238E27FC236}">
                    <a16:creationId xmlns:a16="http://schemas.microsoft.com/office/drawing/2014/main" id="{4C9A212A-B04F-4BFA-B44D-D32A5279815E}"/>
                  </a:ext>
                </a:extLst>
              </p:cNvPr>
              <p:cNvSpPr/>
              <p:nvPr/>
            </p:nvSpPr>
            <p:spPr>
              <a:xfrm>
                <a:off x="10216194" y="4259736"/>
                <a:ext cx="182411" cy="159742"/>
              </a:xfrm>
              <a:custGeom>
                <a:avLst/>
                <a:gdLst>
                  <a:gd name="connsiteX0" fmla="*/ 182412 w 182411"/>
                  <a:gd name="connsiteY0" fmla="*/ 0 h 159742"/>
                  <a:gd name="connsiteX1" fmla="*/ 182268 w 182411"/>
                  <a:gd name="connsiteY1" fmla="*/ 53831 h 159742"/>
                  <a:gd name="connsiteX2" fmla="*/ 0 w 182411"/>
                  <a:gd name="connsiteY2" fmla="*/ 159743 h 159742"/>
                  <a:gd name="connsiteX3" fmla="*/ 144 w 182411"/>
                  <a:gd name="connsiteY3" fmla="*/ 105940 h 159742"/>
                  <a:gd name="connsiteX4" fmla="*/ 182412 w 182411"/>
                  <a:gd name="connsiteY4" fmla="*/ 0 h 159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411" h="159742">
                    <a:moveTo>
                      <a:pt x="182412" y="0"/>
                    </a:moveTo>
                    <a:lnTo>
                      <a:pt x="182268" y="53831"/>
                    </a:lnTo>
                    <a:lnTo>
                      <a:pt x="0" y="159743"/>
                    </a:lnTo>
                    <a:lnTo>
                      <a:pt x="144" y="105940"/>
                    </a:lnTo>
                    <a:lnTo>
                      <a:pt x="182412" y="0"/>
                    </a:lnTo>
                    <a:close/>
                  </a:path>
                </a:pathLst>
              </a:custGeom>
              <a:solidFill>
                <a:srgbClr val="4AA25C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18" name="Freeform: Shape 4417">
                <a:extLst>
                  <a:ext uri="{FF2B5EF4-FFF2-40B4-BE49-F238E27FC236}">
                    <a16:creationId xmlns:a16="http://schemas.microsoft.com/office/drawing/2014/main" id="{DF7FA930-5ACE-4F40-B35B-4E8933C2DF76}"/>
                  </a:ext>
                </a:extLst>
              </p:cNvPr>
              <p:cNvSpPr/>
              <p:nvPr/>
            </p:nvSpPr>
            <p:spPr>
              <a:xfrm>
                <a:off x="9850884" y="4154771"/>
                <a:ext cx="365453" cy="264707"/>
              </a:xfrm>
              <a:custGeom>
                <a:avLst/>
                <a:gdLst>
                  <a:gd name="connsiteX0" fmla="*/ 365454 w 365453"/>
                  <a:gd name="connsiteY0" fmla="*/ 210905 h 264707"/>
                  <a:gd name="connsiteX1" fmla="*/ 365310 w 365453"/>
                  <a:gd name="connsiteY1" fmla="*/ 264707 h 264707"/>
                  <a:gd name="connsiteX2" fmla="*/ 0 w 365453"/>
                  <a:gd name="connsiteY2" fmla="*/ 53802 h 264707"/>
                  <a:gd name="connsiteX3" fmla="*/ 172 w 365453"/>
                  <a:gd name="connsiteY3" fmla="*/ 0 h 264707"/>
                  <a:gd name="connsiteX4" fmla="*/ 365454 w 365453"/>
                  <a:gd name="connsiteY4" fmla="*/ 210905 h 264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5453" h="264707">
                    <a:moveTo>
                      <a:pt x="365454" y="210905"/>
                    </a:moveTo>
                    <a:lnTo>
                      <a:pt x="365310" y="264707"/>
                    </a:lnTo>
                    <a:lnTo>
                      <a:pt x="0" y="53802"/>
                    </a:lnTo>
                    <a:lnTo>
                      <a:pt x="172" y="0"/>
                    </a:lnTo>
                    <a:lnTo>
                      <a:pt x="365454" y="210905"/>
                    </a:lnTo>
                    <a:close/>
                  </a:path>
                </a:pathLst>
              </a:custGeom>
              <a:solidFill>
                <a:srgbClr val="4DAD6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613" name="Freeform: Shape 2612">
              <a:extLst>
                <a:ext uri="{FF2B5EF4-FFF2-40B4-BE49-F238E27FC236}">
                  <a16:creationId xmlns:a16="http://schemas.microsoft.com/office/drawing/2014/main" id="{EEB239CE-A995-42DE-967E-A70BCEBF6BEE}"/>
                </a:ext>
              </a:extLst>
            </p:cNvPr>
            <p:cNvSpPr/>
            <p:nvPr/>
          </p:nvSpPr>
          <p:spPr>
            <a:xfrm>
              <a:off x="9996537" y="4238932"/>
              <a:ext cx="61779" cy="89268"/>
            </a:xfrm>
            <a:custGeom>
              <a:avLst/>
              <a:gdLst>
                <a:gd name="connsiteX0" fmla="*/ 61779 w 61779"/>
                <a:gd name="connsiteY0" fmla="*/ 35495 h 89268"/>
                <a:gd name="connsiteX1" fmla="*/ 287 w 61779"/>
                <a:gd name="connsiteY1" fmla="*/ 0 h 89268"/>
                <a:gd name="connsiteX2" fmla="*/ 0 w 61779"/>
                <a:gd name="connsiteY2" fmla="*/ 53745 h 89268"/>
                <a:gd name="connsiteX3" fmla="*/ 61492 w 61779"/>
                <a:gd name="connsiteY3" fmla="*/ 89269 h 89268"/>
                <a:gd name="connsiteX4" fmla="*/ 61779 w 61779"/>
                <a:gd name="connsiteY4" fmla="*/ 35495 h 89268"/>
                <a:gd name="connsiteX5" fmla="*/ 61779 w 61779"/>
                <a:gd name="connsiteY5" fmla="*/ 35495 h 8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779" h="89268">
                  <a:moveTo>
                    <a:pt x="61779" y="35495"/>
                  </a:moveTo>
                  <a:lnTo>
                    <a:pt x="287" y="0"/>
                  </a:lnTo>
                  <a:lnTo>
                    <a:pt x="0" y="53745"/>
                  </a:lnTo>
                  <a:lnTo>
                    <a:pt x="61492" y="89269"/>
                  </a:lnTo>
                  <a:lnTo>
                    <a:pt x="61779" y="35495"/>
                  </a:lnTo>
                  <a:lnTo>
                    <a:pt x="61779" y="35495"/>
                  </a:lnTo>
                  <a:close/>
                </a:path>
              </a:pathLst>
            </a:custGeom>
            <a:solidFill>
              <a:srgbClr val="E0E0DF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4" name="Freeform: Shape 2613">
              <a:extLst>
                <a:ext uri="{FF2B5EF4-FFF2-40B4-BE49-F238E27FC236}">
                  <a16:creationId xmlns:a16="http://schemas.microsoft.com/office/drawing/2014/main" id="{965F2A6E-6130-4F56-B4E6-80D42293BD0B}"/>
                </a:ext>
              </a:extLst>
            </p:cNvPr>
            <p:cNvSpPr/>
            <p:nvPr/>
          </p:nvSpPr>
          <p:spPr>
            <a:xfrm>
              <a:off x="9996824" y="4132992"/>
              <a:ext cx="243788" cy="141435"/>
            </a:xfrm>
            <a:custGeom>
              <a:avLst/>
              <a:gdLst>
                <a:gd name="connsiteX0" fmla="*/ 243789 w 243788"/>
                <a:gd name="connsiteY0" fmla="*/ 35524 h 141435"/>
                <a:gd name="connsiteX1" fmla="*/ 182297 w 243788"/>
                <a:gd name="connsiteY1" fmla="*/ 0 h 141435"/>
                <a:gd name="connsiteX2" fmla="*/ 0 w 243788"/>
                <a:gd name="connsiteY2" fmla="*/ 105940 h 141435"/>
                <a:gd name="connsiteX3" fmla="*/ 61493 w 243788"/>
                <a:gd name="connsiteY3" fmla="*/ 141436 h 141435"/>
                <a:gd name="connsiteX4" fmla="*/ 243789 w 243788"/>
                <a:gd name="connsiteY4" fmla="*/ 35524 h 141435"/>
                <a:gd name="connsiteX5" fmla="*/ 243789 w 243788"/>
                <a:gd name="connsiteY5" fmla="*/ 35524 h 14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788" h="141435">
                  <a:moveTo>
                    <a:pt x="243789" y="35524"/>
                  </a:moveTo>
                  <a:lnTo>
                    <a:pt x="182297" y="0"/>
                  </a:lnTo>
                  <a:lnTo>
                    <a:pt x="0" y="105940"/>
                  </a:lnTo>
                  <a:lnTo>
                    <a:pt x="61493" y="141436"/>
                  </a:lnTo>
                  <a:lnTo>
                    <a:pt x="243789" y="35524"/>
                  </a:lnTo>
                  <a:lnTo>
                    <a:pt x="243789" y="35524"/>
                  </a:lnTo>
                  <a:close/>
                </a:path>
              </a:pathLst>
            </a:custGeom>
            <a:solidFill>
              <a:srgbClr val="E8E7E7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15" name="Graphic 6">
              <a:extLst>
                <a:ext uri="{FF2B5EF4-FFF2-40B4-BE49-F238E27FC236}">
                  <a16:creationId xmlns:a16="http://schemas.microsoft.com/office/drawing/2014/main" id="{792A9E80-05A0-4A1B-9DB3-8A863E045DDD}"/>
                </a:ext>
              </a:extLst>
            </p:cNvPr>
            <p:cNvGrpSpPr/>
            <p:nvPr/>
          </p:nvGrpSpPr>
          <p:grpSpPr>
            <a:xfrm>
              <a:off x="9850884" y="3992561"/>
              <a:ext cx="547721" cy="370647"/>
              <a:chOff x="9850884" y="3992561"/>
              <a:chExt cx="547721" cy="370647"/>
            </a:xfrm>
          </p:grpSpPr>
          <p:sp>
            <p:nvSpPr>
              <p:cNvPr id="4295" name="Freeform: Shape 4294">
                <a:extLst>
                  <a:ext uri="{FF2B5EF4-FFF2-40B4-BE49-F238E27FC236}">
                    <a16:creationId xmlns:a16="http://schemas.microsoft.com/office/drawing/2014/main" id="{31C1D806-B931-480E-8CCF-4604F092DF0A}"/>
                  </a:ext>
                </a:extLst>
              </p:cNvPr>
              <p:cNvSpPr/>
              <p:nvPr/>
            </p:nvSpPr>
            <p:spPr>
              <a:xfrm>
                <a:off x="10040842" y="4028285"/>
                <a:ext cx="33458" cy="62956"/>
              </a:xfrm>
              <a:custGeom>
                <a:avLst/>
                <a:gdLst>
                  <a:gd name="connsiteX0" fmla="*/ 0 w 33458"/>
                  <a:gd name="connsiteY0" fmla="*/ 62956 h 62956"/>
                  <a:gd name="connsiteX1" fmla="*/ 172 w 33458"/>
                  <a:gd name="connsiteY1" fmla="*/ 9125 h 62956"/>
                  <a:gd name="connsiteX2" fmla="*/ 33458 w 33458"/>
                  <a:gd name="connsiteY2" fmla="*/ 0 h 62956"/>
                  <a:gd name="connsiteX3" fmla="*/ 33458 w 33458"/>
                  <a:gd name="connsiteY3" fmla="*/ 53802 h 62956"/>
                  <a:gd name="connsiteX4" fmla="*/ 0 w 33458"/>
                  <a:gd name="connsiteY4" fmla="*/ 62956 h 62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458" h="62956">
                    <a:moveTo>
                      <a:pt x="0" y="62956"/>
                    </a:moveTo>
                    <a:lnTo>
                      <a:pt x="172" y="9125"/>
                    </a:lnTo>
                    <a:cubicBezTo>
                      <a:pt x="11821" y="8681"/>
                      <a:pt x="23211" y="5559"/>
                      <a:pt x="33458" y="0"/>
                    </a:cubicBezTo>
                    <a:lnTo>
                      <a:pt x="33458" y="53802"/>
                    </a:lnTo>
                    <a:cubicBezTo>
                      <a:pt x="23160" y="59391"/>
                      <a:pt x="11709" y="62524"/>
                      <a:pt x="0" y="62956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96" name="Freeform: Shape 4295">
                <a:extLst>
                  <a:ext uri="{FF2B5EF4-FFF2-40B4-BE49-F238E27FC236}">
                    <a16:creationId xmlns:a16="http://schemas.microsoft.com/office/drawing/2014/main" id="{1B015B7B-E72C-4D3C-AAA7-B4611E150A0C}"/>
                  </a:ext>
                </a:extLst>
              </p:cNvPr>
              <p:cNvSpPr/>
              <p:nvPr/>
            </p:nvSpPr>
            <p:spPr>
              <a:xfrm>
                <a:off x="9996738" y="4028285"/>
                <a:ext cx="44132" cy="63105"/>
              </a:xfrm>
              <a:custGeom>
                <a:avLst/>
                <a:gdLst>
                  <a:gd name="connsiteX0" fmla="*/ 44104 w 44132"/>
                  <a:gd name="connsiteY0" fmla="*/ 62956 h 63105"/>
                  <a:gd name="connsiteX1" fmla="*/ 0 w 44132"/>
                  <a:gd name="connsiteY1" fmla="*/ 53802 h 63105"/>
                  <a:gd name="connsiteX2" fmla="*/ 0 w 44132"/>
                  <a:gd name="connsiteY2" fmla="*/ 0 h 63105"/>
                  <a:gd name="connsiteX3" fmla="*/ 44133 w 44132"/>
                  <a:gd name="connsiteY3" fmla="*/ 9125 h 63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132" h="63105">
                    <a:moveTo>
                      <a:pt x="44104" y="62956"/>
                    </a:moveTo>
                    <a:cubicBezTo>
                      <a:pt x="28379" y="63845"/>
                      <a:pt x="12081" y="60775"/>
                      <a:pt x="0" y="53802"/>
                    </a:cubicBezTo>
                    <a:lnTo>
                      <a:pt x="0" y="0"/>
                    </a:lnTo>
                    <a:cubicBezTo>
                      <a:pt x="12110" y="6973"/>
                      <a:pt x="28379" y="10014"/>
                      <a:pt x="44133" y="9125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97" name="Freeform: Shape 4296">
                <a:extLst>
                  <a:ext uri="{FF2B5EF4-FFF2-40B4-BE49-F238E27FC236}">
                    <a16:creationId xmlns:a16="http://schemas.microsoft.com/office/drawing/2014/main" id="{1781A770-D34F-4872-859F-C9D5805D1343}"/>
                  </a:ext>
                </a:extLst>
              </p:cNvPr>
              <p:cNvSpPr/>
              <p:nvPr/>
            </p:nvSpPr>
            <p:spPr>
              <a:xfrm>
                <a:off x="9912462" y="4028285"/>
                <a:ext cx="84419" cy="102784"/>
              </a:xfrm>
              <a:custGeom>
                <a:avLst/>
                <a:gdLst>
                  <a:gd name="connsiteX0" fmla="*/ 84419 w 84419"/>
                  <a:gd name="connsiteY0" fmla="*/ 0 h 102784"/>
                  <a:gd name="connsiteX1" fmla="*/ 84276 w 84419"/>
                  <a:gd name="connsiteY1" fmla="*/ 53802 h 102784"/>
                  <a:gd name="connsiteX2" fmla="*/ 0 w 84419"/>
                  <a:gd name="connsiteY2" fmla="*/ 102784 h 102784"/>
                  <a:gd name="connsiteX3" fmla="*/ 144 w 84419"/>
                  <a:gd name="connsiteY3" fmla="*/ 48953 h 102784"/>
                  <a:gd name="connsiteX4" fmla="*/ 84419 w 84419"/>
                  <a:gd name="connsiteY4" fmla="*/ 0 h 102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419" h="102784">
                    <a:moveTo>
                      <a:pt x="84419" y="0"/>
                    </a:moveTo>
                    <a:lnTo>
                      <a:pt x="84276" y="53802"/>
                    </a:lnTo>
                    <a:lnTo>
                      <a:pt x="0" y="102784"/>
                    </a:lnTo>
                    <a:lnTo>
                      <a:pt x="144" y="48953"/>
                    </a:lnTo>
                    <a:lnTo>
                      <a:pt x="84419" y="0"/>
                    </a:ln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98" name="Freeform: Shape 4297">
                <a:extLst>
                  <a:ext uri="{FF2B5EF4-FFF2-40B4-BE49-F238E27FC236}">
                    <a16:creationId xmlns:a16="http://schemas.microsoft.com/office/drawing/2014/main" id="{326294C1-60FC-4472-A73E-1EAEC15D345B}"/>
                  </a:ext>
                </a:extLst>
              </p:cNvPr>
              <p:cNvSpPr/>
              <p:nvPr/>
            </p:nvSpPr>
            <p:spPr>
              <a:xfrm>
                <a:off x="9988101" y="4072039"/>
                <a:ext cx="59541" cy="71081"/>
              </a:xfrm>
              <a:custGeom>
                <a:avLst/>
                <a:gdLst>
                  <a:gd name="connsiteX0" fmla="*/ 8608 w 59541"/>
                  <a:gd name="connsiteY0" fmla="*/ 58858 h 71081"/>
                  <a:gd name="connsiteX1" fmla="*/ 0 w 59541"/>
                  <a:gd name="connsiteY1" fmla="*/ 70996 h 71081"/>
                  <a:gd name="connsiteX2" fmla="*/ 0 w 59541"/>
                  <a:gd name="connsiteY2" fmla="*/ 17165 h 71081"/>
                  <a:gd name="connsiteX3" fmla="*/ 8608 w 59541"/>
                  <a:gd name="connsiteY3" fmla="*/ 5056 h 71081"/>
                  <a:gd name="connsiteX4" fmla="*/ 50732 w 59541"/>
                  <a:gd name="connsiteY4" fmla="*/ 5056 h 71081"/>
                  <a:gd name="connsiteX5" fmla="*/ 59541 w 59541"/>
                  <a:gd name="connsiteY5" fmla="*/ 17251 h 71081"/>
                  <a:gd name="connsiteX6" fmla="*/ 59541 w 59541"/>
                  <a:gd name="connsiteY6" fmla="*/ 47696 h 71081"/>
                  <a:gd name="connsiteX7" fmla="*/ 59541 w 59541"/>
                  <a:gd name="connsiteY7" fmla="*/ 54698 h 71081"/>
                  <a:gd name="connsiteX8" fmla="*/ 59541 w 59541"/>
                  <a:gd name="connsiteY8" fmla="*/ 58112 h 71081"/>
                  <a:gd name="connsiteX9" fmla="*/ 59541 w 59541"/>
                  <a:gd name="connsiteY9" fmla="*/ 71082 h 71081"/>
                  <a:gd name="connsiteX10" fmla="*/ 50761 w 59541"/>
                  <a:gd name="connsiteY10" fmla="*/ 58858 h 71081"/>
                  <a:gd name="connsiteX11" fmla="*/ 8609 w 59541"/>
                  <a:gd name="connsiteY11" fmla="*/ 58858 h 71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541" h="71081">
                    <a:moveTo>
                      <a:pt x="8608" y="58858"/>
                    </a:moveTo>
                    <a:cubicBezTo>
                      <a:pt x="2869" y="62215"/>
                      <a:pt x="0" y="66606"/>
                      <a:pt x="0" y="70996"/>
                    </a:cubicBezTo>
                    <a:lnTo>
                      <a:pt x="0" y="17165"/>
                    </a:lnTo>
                    <a:cubicBezTo>
                      <a:pt x="0" y="12775"/>
                      <a:pt x="2869" y="8556"/>
                      <a:pt x="8608" y="5056"/>
                    </a:cubicBezTo>
                    <a:cubicBezTo>
                      <a:pt x="21840" y="-1685"/>
                      <a:pt x="37500" y="-1685"/>
                      <a:pt x="50732" y="5056"/>
                    </a:cubicBezTo>
                    <a:cubicBezTo>
                      <a:pt x="56471" y="8413"/>
                      <a:pt x="59512" y="12832"/>
                      <a:pt x="59541" y="17251"/>
                    </a:cubicBezTo>
                    <a:lnTo>
                      <a:pt x="59541" y="47696"/>
                    </a:lnTo>
                    <a:cubicBezTo>
                      <a:pt x="59541" y="49791"/>
                      <a:pt x="59541" y="52574"/>
                      <a:pt x="59541" y="54698"/>
                    </a:cubicBezTo>
                    <a:cubicBezTo>
                      <a:pt x="59541" y="55702"/>
                      <a:pt x="59541" y="57079"/>
                      <a:pt x="59541" y="58112"/>
                    </a:cubicBezTo>
                    <a:cubicBezTo>
                      <a:pt x="59541" y="62445"/>
                      <a:pt x="59541" y="66720"/>
                      <a:pt x="59541" y="71082"/>
                    </a:cubicBezTo>
                    <a:cubicBezTo>
                      <a:pt x="59541" y="66663"/>
                      <a:pt x="56672" y="62244"/>
                      <a:pt x="50761" y="58858"/>
                    </a:cubicBezTo>
                    <a:cubicBezTo>
                      <a:pt x="37519" y="52117"/>
                      <a:pt x="21851" y="52117"/>
                      <a:pt x="8609" y="58858"/>
                    </a:cubicBez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99" name="Freeform: Shape 4298">
                <a:extLst>
                  <a:ext uri="{FF2B5EF4-FFF2-40B4-BE49-F238E27FC236}">
                    <a16:creationId xmlns:a16="http://schemas.microsoft.com/office/drawing/2014/main" id="{BC0893CA-D60E-4730-B23C-C3C550E90A0F}"/>
                  </a:ext>
                </a:extLst>
              </p:cNvPr>
              <p:cNvSpPr/>
              <p:nvPr/>
            </p:nvSpPr>
            <p:spPr>
              <a:xfrm>
                <a:off x="9988129" y="4089204"/>
                <a:ext cx="59685" cy="71168"/>
              </a:xfrm>
              <a:custGeom>
                <a:avLst/>
                <a:gdLst>
                  <a:gd name="connsiteX0" fmla="*/ 59685 w 59685"/>
                  <a:gd name="connsiteY0" fmla="*/ 172 h 71168"/>
                  <a:gd name="connsiteX1" fmla="*/ 59513 w 59685"/>
                  <a:gd name="connsiteY1" fmla="*/ 53975 h 71168"/>
                  <a:gd name="connsiteX2" fmla="*/ 50904 w 59685"/>
                  <a:gd name="connsiteY2" fmla="*/ 66112 h 71168"/>
                  <a:gd name="connsiteX3" fmla="*/ 8781 w 59685"/>
                  <a:gd name="connsiteY3" fmla="*/ 66112 h 71168"/>
                  <a:gd name="connsiteX4" fmla="*/ 0 w 59685"/>
                  <a:gd name="connsiteY4" fmla="*/ 53831 h 71168"/>
                  <a:gd name="connsiteX5" fmla="*/ 0 w 59685"/>
                  <a:gd name="connsiteY5" fmla="*/ 0 h 71168"/>
                  <a:gd name="connsiteX6" fmla="*/ 8781 w 59685"/>
                  <a:gd name="connsiteY6" fmla="*/ 12281 h 71168"/>
                  <a:gd name="connsiteX7" fmla="*/ 50933 w 59685"/>
                  <a:gd name="connsiteY7" fmla="*/ 12281 h 71168"/>
                  <a:gd name="connsiteX8" fmla="*/ 59685 w 59685"/>
                  <a:gd name="connsiteY8" fmla="*/ 172 h 71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685" h="71168">
                    <a:moveTo>
                      <a:pt x="59685" y="172"/>
                    </a:moveTo>
                    <a:lnTo>
                      <a:pt x="59513" y="53975"/>
                    </a:lnTo>
                    <a:cubicBezTo>
                      <a:pt x="59513" y="58365"/>
                      <a:pt x="56643" y="62755"/>
                      <a:pt x="50904" y="66112"/>
                    </a:cubicBezTo>
                    <a:cubicBezTo>
                      <a:pt x="37672" y="72853"/>
                      <a:pt x="22013" y="72853"/>
                      <a:pt x="8781" y="66112"/>
                    </a:cubicBezTo>
                    <a:cubicBezTo>
                      <a:pt x="3042" y="62726"/>
                      <a:pt x="-29" y="58250"/>
                      <a:pt x="0" y="53831"/>
                    </a:cubicBezTo>
                    <a:lnTo>
                      <a:pt x="0" y="0"/>
                    </a:lnTo>
                    <a:cubicBezTo>
                      <a:pt x="0" y="4448"/>
                      <a:pt x="2870" y="8896"/>
                      <a:pt x="8781" y="12281"/>
                    </a:cubicBezTo>
                    <a:cubicBezTo>
                      <a:pt x="22023" y="19023"/>
                      <a:pt x="37691" y="19023"/>
                      <a:pt x="50933" y="12281"/>
                    </a:cubicBezTo>
                    <a:cubicBezTo>
                      <a:pt x="56787" y="8953"/>
                      <a:pt x="59656" y="4563"/>
                      <a:pt x="59685" y="172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00" name="Freeform: Shape 4299">
                <a:extLst>
                  <a:ext uri="{FF2B5EF4-FFF2-40B4-BE49-F238E27FC236}">
                    <a16:creationId xmlns:a16="http://schemas.microsoft.com/office/drawing/2014/main" id="{87CCB686-8840-4536-A6F4-B3F4578D7E1E}"/>
                  </a:ext>
                </a:extLst>
              </p:cNvPr>
              <p:cNvSpPr/>
              <p:nvPr/>
            </p:nvSpPr>
            <p:spPr>
              <a:xfrm>
                <a:off x="10047642" y="4089347"/>
                <a:ext cx="172" cy="53831"/>
              </a:xfrm>
              <a:custGeom>
                <a:avLst/>
                <a:gdLst>
                  <a:gd name="connsiteX0" fmla="*/ 0 w 172"/>
                  <a:gd name="connsiteY0" fmla="*/ 53831 h 53831"/>
                  <a:gd name="connsiteX1" fmla="*/ 0 w 172"/>
                  <a:gd name="connsiteY1" fmla="*/ 53831 h 53831"/>
                  <a:gd name="connsiteX2" fmla="*/ 172 w 172"/>
                  <a:gd name="connsiteY2" fmla="*/ 0 h 53831"/>
                  <a:gd name="connsiteX3" fmla="*/ 172 w 172"/>
                  <a:gd name="connsiteY3" fmla="*/ 0 h 53831"/>
                  <a:gd name="connsiteX4" fmla="*/ 0 w 172"/>
                  <a:gd name="connsiteY4" fmla="*/ 53831 h 53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" h="53831">
                    <a:moveTo>
                      <a:pt x="0" y="53831"/>
                    </a:moveTo>
                    <a:lnTo>
                      <a:pt x="0" y="53831"/>
                    </a:lnTo>
                    <a:lnTo>
                      <a:pt x="172" y="0"/>
                    </a:lnTo>
                    <a:lnTo>
                      <a:pt x="172" y="0"/>
                    </a:lnTo>
                    <a:cubicBezTo>
                      <a:pt x="115" y="16184"/>
                      <a:pt x="57" y="37705"/>
                      <a:pt x="0" y="53831"/>
                    </a:cubicBez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01" name="Freeform: Shape 4300">
                <a:extLst>
                  <a:ext uri="{FF2B5EF4-FFF2-40B4-BE49-F238E27FC236}">
                    <a16:creationId xmlns:a16="http://schemas.microsoft.com/office/drawing/2014/main" id="{B37A5151-5AAD-4C2B-8F1D-759C841E804E}"/>
                  </a:ext>
                </a:extLst>
              </p:cNvPr>
              <p:cNvSpPr/>
              <p:nvPr/>
            </p:nvSpPr>
            <p:spPr>
              <a:xfrm>
                <a:off x="9912462" y="4077267"/>
                <a:ext cx="16298" cy="76384"/>
              </a:xfrm>
              <a:custGeom>
                <a:avLst/>
                <a:gdLst>
                  <a:gd name="connsiteX0" fmla="*/ 16298 w 16298"/>
                  <a:gd name="connsiteY0" fmla="*/ 22554 h 76384"/>
                  <a:gd name="connsiteX1" fmla="*/ 16155 w 16298"/>
                  <a:gd name="connsiteY1" fmla="*/ 76385 h 76384"/>
                  <a:gd name="connsiteX2" fmla="*/ 0 w 16298"/>
                  <a:gd name="connsiteY2" fmla="*/ 53802 h 76384"/>
                  <a:gd name="connsiteX3" fmla="*/ 0 w 16298"/>
                  <a:gd name="connsiteY3" fmla="*/ 0 h 76384"/>
                  <a:gd name="connsiteX4" fmla="*/ 16298 w 16298"/>
                  <a:gd name="connsiteY4" fmla="*/ 22554 h 76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98" h="76384">
                    <a:moveTo>
                      <a:pt x="16298" y="22554"/>
                    </a:moveTo>
                    <a:lnTo>
                      <a:pt x="16155" y="76385"/>
                    </a:lnTo>
                    <a:cubicBezTo>
                      <a:pt x="16155" y="68207"/>
                      <a:pt x="10789" y="60029"/>
                      <a:pt x="0" y="53802"/>
                    </a:cubicBezTo>
                    <a:lnTo>
                      <a:pt x="0" y="0"/>
                    </a:lnTo>
                    <a:cubicBezTo>
                      <a:pt x="10933" y="6226"/>
                      <a:pt x="16327" y="14404"/>
                      <a:pt x="16298" y="22554"/>
                    </a:cubicBez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02" name="Freeform: Shape 4301">
                <a:extLst>
                  <a:ext uri="{FF2B5EF4-FFF2-40B4-BE49-F238E27FC236}">
                    <a16:creationId xmlns:a16="http://schemas.microsoft.com/office/drawing/2014/main" id="{7BC4C4E4-8DBE-407C-BC3F-E51F886B375B}"/>
                  </a:ext>
                </a:extLst>
              </p:cNvPr>
              <p:cNvSpPr/>
              <p:nvPr/>
            </p:nvSpPr>
            <p:spPr>
              <a:xfrm>
                <a:off x="9928330" y="4099821"/>
                <a:ext cx="431" cy="57044"/>
              </a:xfrm>
              <a:custGeom>
                <a:avLst/>
                <a:gdLst>
                  <a:gd name="connsiteX0" fmla="*/ 1 w 431"/>
                  <a:gd name="connsiteY0" fmla="*/ 57045 h 57044"/>
                  <a:gd name="connsiteX1" fmla="*/ 144 w 431"/>
                  <a:gd name="connsiteY1" fmla="*/ 3242 h 57044"/>
                  <a:gd name="connsiteX2" fmla="*/ 432 w 431"/>
                  <a:gd name="connsiteY2" fmla="*/ 0 h 57044"/>
                  <a:gd name="connsiteX3" fmla="*/ 287 w 431"/>
                  <a:gd name="connsiteY3" fmla="*/ 53831 h 57044"/>
                  <a:gd name="connsiteX4" fmla="*/ 0 w 431"/>
                  <a:gd name="connsiteY4" fmla="*/ 57045 h 57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1" h="57044">
                    <a:moveTo>
                      <a:pt x="1" y="57045"/>
                    </a:moveTo>
                    <a:cubicBezTo>
                      <a:pt x="1" y="39120"/>
                      <a:pt x="48" y="21186"/>
                      <a:pt x="144" y="3242"/>
                    </a:cubicBezTo>
                    <a:cubicBezTo>
                      <a:pt x="340" y="2173"/>
                      <a:pt x="436" y="1087"/>
                      <a:pt x="432" y="0"/>
                    </a:cubicBezTo>
                    <a:lnTo>
                      <a:pt x="287" y="53831"/>
                    </a:lnTo>
                    <a:cubicBezTo>
                      <a:pt x="277" y="54908"/>
                      <a:pt x="181" y="55983"/>
                      <a:pt x="0" y="57045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03" name="Freeform: Shape 4302">
                <a:extLst>
                  <a:ext uri="{FF2B5EF4-FFF2-40B4-BE49-F238E27FC236}">
                    <a16:creationId xmlns:a16="http://schemas.microsoft.com/office/drawing/2014/main" id="{29A549F1-A34C-4B6D-961A-898F7A098C05}"/>
                  </a:ext>
                </a:extLst>
              </p:cNvPr>
              <p:cNvSpPr/>
              <p:nvPr/>
            </p:nvSpPr>
            <p:spPr>
              <a:xfrm>
                <a:off x="9912721" y="4103064"/>
                <a:ext cx="15753" cy="72855"/>
              </a:xfrm>
              <a:custGeom>
                <a:avLst/>
                <a:gdLst>
                  <a:gd name="connsiteX0" fmla="*/ 15610 w 15753"/>
                  <a:gd name="connsiteY0" fmla="*/ 53802 h 72855"/>
                  <a:gd name="connsiteX1" fmla="*/ 0 w 15753"/>
                  <a:gd name="connsiteY1" fmla="*/ 72856 h 72855"/>
                  <a:gd name="connsiteX2" fmla="*/ 143 w 15753"/>
                  <a:gd name="connsiteY2" fmla="*/ 19025 h 72855"/>
                  <a:gd name="connsiteX3" fmla="*/ 15753 w 15753"/>
                  <a:gd name="connsiteY3" fmla="*/ 0 h 72855"/>
                  <a:gd name="connsiteX4" fmla="*/ 15753 w 15753"/>
                  <a:gd name="connsiteY4" fmla="*/ 11478 h 72855"/>
                  <a:gd name="connsiteX5" fmla="*/ 15753 w 15753"/>
                  <a:gd name="connsiteY5" fmla="*/ 23816 h 72855"/>
                  <a:gd name="connsiteX6" fmla="*/ 15753 w 15753"/>
                  <a:gd name="connsiteY6" fmla="*/ 30072 h 72855"/>
                  <a:gd name="connsiteX7" fmla="*/ 15753 w 15753"/>
                  <a:gd name="connsiteY7" fmla="*/ 36184 h 72855"/>
                  <a:gd name="connsiteX8" fmla="*/ 15753 w 15753"/>
                  <a:gd name="connsiteY8" fmla="*/ 42095 h 72855"/>
                  <a:gd name="connsiteX9" fmla="*/ 15753 w 15753"/>
                  <a:gd name="connsiteY9" fmla="*/ 47662 h 72855"/>
                  <a:gd name="connsiteX10" fmla="*/ 15753 w 15753"/>
                  <a:gd name="connsiteY10" fmla="*/ 53802 h 72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753" h="72855">
                    <a:moveTo>
                      <a:pt x="15610" y="53802"/>
                    </a:moveTo>
                    <a:cubicBezTo>
                      <a:pt x="14347" y="60775"/>
                      <a:pt x="9153" y="67518"/>
                      <a:pt x="0" y="72856"/>
                    </a:cubicBezTo>
                    <a:lnTo>
                      <a:pt x="143" y="19025"/>
                    </a:lnTo>
                    <a:cubicBezTo>
                      <a:pt x="9297" y="13716"/>
                      <a:pt x="14490" y="6944"/>
                      <a:pt x="15753" y="0"/>
                    </a:cubicBezTo>
                    <a:cubicBezTo>
                      <a:pt x="15753" y="3816"/>
                      <a:pt x="15753" y="7633"/>
                      <a:pt x="15753" y="11478"/>
                    </a:cubicBezTo>
                    <a:lnTo>
                      <a:pt x="15753" y="23816"/>
                    </a:lnTo>
                    <a:cubicBezTo>
                      <a:pt x="15753" y="25681"/>
                      <a:pt x="15753" y="28178"/>
                      <a:pt x="15753" y="30072"/>
                    </a:cubicBezTo>
                    <a:lnTo>
                      <a:pt x="15753" y="36184"/>
                    </a:lnTo>
                    <a:cubicBezTo>
                      <a:pt x="15753" y="37963"/>
                      <a:pt x="15753" y="40316"/>
                      <a:pt x="15753" y="42095"/>
                    </a:cubicBezTo>
                    <a:cubicBezTo>
                      <a:pt x="15753" y="43874"/>
                      <a:pt x="15753" y="45969"/>
                      <a:pt x="15753" y="47662"/>
                    </a:cubicBezTo>
                    <a:lnTo>
                      <a:pt x="15753" y="53802"/>
                    </a:ln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04" name="Freeform: Shape 4303">
                <a:extLst>
                  <a:ext uri="{FF2B5EF4-FFF2-40B4-BE49-F238E27FC236}">
                    <a16:creationId xmlns:a16="http://schemas.microsoft.com/office/drawing/2014/main" id="{C2A65495-422F-4B91-9B70-29656B09BE0D}"/>
                  </a:ext>
                </a:extLst>
              </p:cNvPr>
              <p:cNvSpPr/>
              <p:nvPr/>
            </p:nvSpPr>
            <p:spPr>
              <a:xfrm>
                <a:off x="10074156" y="4028285"/>
                <a:ext cx="262641" cy="205367"/>
              </a:xfrm>
              <a:custGeom>
                <a:avLst/>
                <a:gdLst>
                  <a:gd name="connsiteX0" fmla="*/ 262641 w 262641"/>
                  <a:gd name="connsiteY0" fmla="*/ 151536 h 205367"/>
                  <a:gd name="connsiteX1" fmla="*/ 262498 w 262641"/>
                  <a:gd name="connsiteY1" fmla="*/ 205367 h 205367"/>
                  <a:gd name="connsiteX2" fmla="*/ 0 w 262641"/>
                  <a:gd name="connsiteY2" fmla="*/ 53802 h 205367"/>
                  <a:gd name="connsiteX3" fmla="*/ 144 w 262641"/>
                  <a:gd name="connsiteY3" fmla="*/ 0 h 205367"/>
                  <a:gd name="connsiteX4" fmla="*/ 262641 w 262641"/>
                  <a:gd name="connsiteY4" fmla="*/ 151536 h 205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641" h="205367">
                    <a:moveTo>
                      <a:pt x="262641" y="151536"/>
                    </a:moveTo>
                    <a:lnTo>
                      <a:pt x="262498" y="205367"/>
                    </a:lnTo>
                    <a:lnTo>
                      <a:pt x="0" y="53802"/>
                    </a:lnTo>
                    <a:lnTo>
                      <a:pt x="144" y="0"/>
                    </a:lnTo>
                    <a:lnTo>
                      <a:pt x="262641" y="151536"/>
                    </a:ln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05" name="Freeform: Shape 4304">
                <a:extLst>
                  <a:ext uri="{FF2B5EF4-FFF2-40B4-BE49-F238E27FC236}">
                    <a16:creationId xmlns:a16="http://schemas.microsoft.com/office/drawing/2014/main" id="{C74CC18C-A111-47F4-9278-B9D46E868300}"/>
                  </a:ext>
                </a:extLst>
              </p:cNvPr>
              <p:cNvSpPr/>
              <p:nvPr/>
            </p:nvSpPr>
            <p:spPr>
              <a:xfrm>
                <a:off x="10049134" y="4107109"/>
                <a:ext cx="151221" cy="97877"/>
              </a:xfrm>
              <a:custGeom>
                <a:avLst/>
                <a:gdLst>
                  <a:gd name="connsiteX0" fmla="*/ 21952 w 151221"/>
                  <a:gd name="connsiteY0" fmla="*/ 66744 h 97877"/>
                  <a:gd name="connsiteX1" fmla="*/ 0 w 151221"/>
                  <a:gd name="connsiteY1" fmla="*/ 97447 h 97877"/>
                  <a:gd name="connsiteX2" fmla="*/ 172 w 151221"/>
                  <a:gd name="connsiteY2" fmla="*/ 43645 h 97877"/>
                  <a:gd name="connsiteX3" fmla="*/ 22095 w 151221"/>
                  <a:gd name="connsiteY3" fmla="*/ 12913 h 97877"/>
                  <a:gd name="connsiteX4" fmla="*/ 128925 w 151221"/>
                  <a:gd name="connsiteY4" fmla="*/ 12913 h 97877"/>
                  <a:gd name="connsiteX5" fmla="*/ 151221 w 151221"/>
                  <a:gd name="connsiteY5" fmla="*/ 44075 h 97877"/>
                  <a:gd name="connsiteX6" fmla="*/ 151077 w 151221"/>
                  <a:gd name="connsiteY6" fmla="*/ 97877 h 97877"/>
                  <a:gd name="connsiteX7" fmla="*/ 128782 w 151221"/>
                  <a:gd name="connsiteY7" fmla="*/ 66744 h 97877"/>
                  <a:gd name="connsiteX8" fmla="*/ 21952 w 151221"/>
                  <a:gd name="connsiteY8" fmla="*/ 66744 h 97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221" h="97877">
                    <a:moveTo>
                      <a:pt x="21952" y="66744"/>
                    </a:moveTo>
                    <a:cubicBezTo>
                      <a:pt x="7346" y="75352"/>
                      <a:pt x="29" y="86342"/>
                      <a:pt x="0" y="97447"/>
                    </a:cubicBezTo>
                    <a:lnTo>
                      <a:pt x="172" y="43645"/>
                    </a:lnTo>
                    <a:cubicBezTo>
                      <a:pt x="172" y="32511"/>
                      <a:pt x="7490" y="21406"/>
                      <a:pt x="22095" y="12913"/>
                    </a:cubicBezTo>
                    <a:cubicBezTo>
                      <a:pt x="51507" y="-4304"/>
                      <a:pt x="99341" y="-4304"/>
                      <a:pt x="128925" y="12913"/>
                    </a:cubicBezTo>
                    <a:cubicBezTo>
                      <a:pt x="143817" y="21521"/>
                      <a:pt x="151278" y="32798"/>
                      <a:pt x="151221" y="44075"/>
                    </a:cubicBezTo>
                    <a:lnTo>
                      <a:pt x="151077" y="97877"/>
                    </a:lnTo>
                    <a:cubicBezTo>
                      <a:pt x="151077" y="86629"/>
                      <a:pt x="143674" y="75323"/>
                      <a:pt x="128782" y="66744"/>
                    </a:cubicBezTo>
                    <a:cubicBezTo>
                      <a:pt x="99197" y="49642"/>
                      <a:pt x="51364" y="49642"/>
                      <a:pt x="21952" y="66744"/>
                    </a:cubicBez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06" name="Freeform: Shape 4305">
                <a:extLst>
                  <a:ext uri="{FF2B5EF4-FFF2-40B4-BE49-F238E27FC236}">
                    <a16:creationId xmlns:a16="http://schemas.microsoft.com/office/drawing/2014/main" id="{DBAE412F-6FE8-4BF8-B0D8-C1A44306C9EB}"/>
                  </a:ext>
                </a:extLst>
              </p:cNvPr>
              <p:cNvSpPr/>
              <p:nvPr/>
            </p:nvSpPr>
            <p:spPr>
              <a:xfrm>
                <a:off x="10161875" y="4125876"/>
                <a:ext cx="7173" cy="57848"/>
              </a:xfrm>
              <a:custGeom>
                <a:avLst/>
                <a:gdLst>
                  <a:gd name="connsiteX0" fmla="*/ 7174 w 7173"/>
                  <a:gd name="connsiteY0" fmla="*/ 4046 h 57848"/>
                  <a:gd name="connsiteX1" fmla="*/ 7030 w 7173"/>
                  <a:gd name="connsiteY1" fmla="*/ 57848 h 57848"/>
                  <a:gd name="connsiteX2" fmla="*/ 0 w 7173"/>
                  <a:gd name="connsiteY2" fmla="*/ 53802 h 57848"/>
                  <a:gd name="connsiteX3" fmla="*/ 172 w 7173"/>
                  <a:gd name="connsiteY3" fmla="*/ 0 h 57848"/>
                  <a:gd name="connsiteX4" fmla="*/ 7174 w 7173"/>
                  <a:gd name="connsiteY4" fmla="*/ 4046 h 57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73" h="57848">
                    <a:moveTo>
                      <a:pt x="7174" y="4046"/>
                    </a:moveTo>
                    <a:lnTo>
                      <a:pt x="7030" y="57848"/>
                    </a:lnTo>
                    <a:lnTo>
                      <a:pt x="0" y="53802"/>
                    </a:lnTo>
                    <a:lnTo>
                      <a:pt x="172" y="0"/>
                    </a:lnTo>
                    <a:lnTo>
                      <a:pt x="7174" y="4046"/>
                    </a:ln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07" name="Freeform: Shape 4306">
                <a:extLst>
                  <a:ext uri="{FF2B5EF4-FFF2-40B4-BE49-F238E27FC236}">
                    <a16:creationId xmlns:a16="http://schemas.microsoft.com/office/drawing/2014/main" id="{85F6B486-F1E0-418A-A3CC-78245F1FC030}"/>
                  </a:ext>
                </a:extLst>
              </p:cNvPr>
              <p:cNvSpPr/>
              <p:nvPr/>
            </p:nvSpPr>
            <p:spPr>
              <a:xfrm>
                <a:off x="10154070" y="4125876"/>
                <a:ext cx="7977" cy="58335"/>
              </a:xfrm>
              <a:custGeom>
                <a:avLst/>
                <a:gdLst>
                  <a:gd name="connsiteX0" fmla="*/ 7977 w 7977"/>
                  <a:gd name="connsiteY0" fmla="*/ 0 h 58335"/>
                  <a:gd name="connsiteX1" fmla="*/ 7805 w 7977"/>
                  <a:gd name="connsiteY1" fmla="*/ 53802 h 58335"/>
                  <a:gd name="connsiteX2" fmla="*/ 0 w 7977"/>
                  <a:gd name="connsiteY2" fmla="*/ 58336 h 58335"/>
                  <a:gd name="connsiteX3" fmla="*/ 144 w 7977"/>
                  <a:gd name="connsiteY3" fmla="*/ 4505 h 58335"/>
                  <a:gd name="connsiteX4" fmla="*/ 7977 w 7977"/>
                  <a:gd name="connsiteY4" fmla="*/ 0 h 58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77" h="58335">
                    <a:moveTo>
                      <a:pt x="7977" y="0"/>
                    </a:moveTo>
                    <a:lnTo>
                      <a:pt x="7805" y="53802"/>
                    </a:lnTo>
                    <a:lnTo>
                      <a:pt x="0" y="58336"/>
                    </a:lnTo>
                    <a:lnTo>
                      <a:pt x="144" y="4505"/>
                    </a:lnTo>
                    <a:lnTo>
                      <a:pt x="7977" y="0"/>
                    </a:ln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08" name="Freeform: Shape 4307">
                <a:extLst>
                  <a:ext uri="{FF2B5EF4-FFF2-40B4-BE49-F238E27FC236}">
                    <a16:creationId xmlns:a16="http://schemas.microsoft.com/office/drawing/2014/main" id="{7F2AEE4C-EFA4-44A0-B3AB-56CBF6CAED31}"/>
                  </a:ext>
                </a:extLst>
              </p:cNvPr>
              <p:cNvSpPr/>
              <p:nvPr/>
            </p:nvSpPr>
            <p:spPr>
              <a:xfrm>
                <a:off x="10160842" y="4129922"/>
                <a:ext cx="8206" cy="58508"/>
              </a:xfrm>
              <a:custGeom>
                <a:avLst/>
                <a:gdLst>
                  <a:gd name="connsiteX0" fmla="*/ 8206 w 8206"/>
                  <a:gd name="connsiteY0" fmla="*/ 0 h 58508"/>
                  <a:gd name="connsiteX1" fmla="*/ 8063 w 8206"/>
                  <a:gd name="connsiteY1" fmla="*/ 53802 h 58508"/>
                  <a:gd name="connsiteX2" fmla="*/ 0 w 8206"/>
                  <a:gd name="connsiteY2" fmla="*/ 58508 h 58508"/>
                  <a:gd name="connsiteX3" fmla="*/ 143 w 8206"/>
                  <a:gd name="connsiteY3" fmla="*/ 4677 h 58508"/>
                  <a:gd name="connsiteX4" fmla="*/ 8206 w 8206"/>
                  <a:gd name="connsiteY4" fmla="*/ 0 h 58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06" h="58508">
                    <a:moveTo>
                      <a:pt x="8206" y="0"/>
                    </a:moveTo>
                    <a:lnTo>
                      <a:pt x="8063" y="53802"/>
                    </a:lnTo>
                    <a:lnTo>
                      <a:pt x="0" y="58508"/>
                    </a:lnTo>
                    <a:lnTo>
                      <a:pt x="143" y="4677"/>
                    </a:lnTo>
                    <a:lnTo>
                      <a:pt x="8206" y="0"/>
                    </a:ln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09" name="Freeform: Shape 4308">
                <a:extLst>
                  <a:ext uri="{FF2B5EF4-FFF2-40B4-BE49-F238E27FC236}">
                    <a16:creationId xmlns:a16="http://schemas.microsoft.com/office/drawing/2014/main" id="{0BAA2532-7BFD-4169-915E-A2A9ADD684ED}"/>
                  </a:ext>
                </a:extLst>
              </p:cNvPr>
              <p:cNvSpPr/>
              <p:nvPr/>
            </p:nvSpPr>
            <p:spPr>
              <a:xfrm>
                <a:off x="10114443" y="4126465"/>
                <a:ext cx="39656" cy="63600"/>
              </a:xfrm>
              <a:custGeom>
                <a:avLst/>
                <a:gdLst>
                  <a:gd name="connsiteX0" fmla="*/ 5911 w 39656"/>
                  <a:gd name="connsiteY0" fmla="*/ 57632 h 63600"/>
                  <a:gd name="connsiteX1" fmla="*/ 0 w 39656"/>
                  <a:gd name="connsiteY1" fmla="*/ 63600 h 63600"/>
                  <a:gd name="connsiteX2" fmla="*/ 0 w 39656"/>
                  <a:gd name="connsiteY2" fmla="*/ 9798 h 63600"/>
                  <a:gd name="connsiteX3" fmla="*/ 5911 w 39656"/>
                  <a:gd name="connsiteY3" fmla="*/ 3830 h 63600"/>
                  <a:gd name="connsiteX4" fmla="*/ 21894 w 39656"/>
                  <a:gd name="connsiteY4" fmla="*/ 13 h 63600"/>
                  <a:gd name="connsiteX5" fmla="*/ 39656 w 39656"/>
                  <a:gd name="connsiteY5" fmla="*/ 3944 h 63600"/>
                  <a:gd name="connsiteX6" fmla="*/ 39484 w 39656"/>
                  <a:gd name="connsiteY6" fmla="*/ 57746 h 63600"/>
                  <a:gd name="connsiteX7" fmla="*/ 21722 w 39656"/>
                  <a:gd name="connsiteY7" fmla="*/ 53815 h 63600"/>
                  <a:gd name="connsiteX8" fmla="*/ 5911 w 39656"/>
                  <a:gd name="connsiteY8" fmla="*/ 57631 h 6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656" h="63600">
                    <a:moveTo>
                      <a:pt x="5911" y="57632"/>
                    </a:moveTo>
                    <a:cubicBezTo>
                      <a:pt x="3350" y="58933"/>
                      <a:pt x="1276" y="61026"/>
                      <a:pt x="0" y="63600"/>
                    </a:cubicBezTo>
                    <a:cubicBezTo>
                      <a:pt x="0" y="45676"/>
                      <a:pt x="0" y="27741"/>
                      <a:pt x="0" y="9798"/>
                    </a:cubicBezTo>
                    <a:cubicBezTo>
                      <a:pt x="1278" y="7225"/>
                      <a:pt x="3351" y="5132"/>
                      <a:pt x="5911" y="3830"/>
                    </a:cubicBezTo>
                    <a:cubicBezTo>
                      <a:pt x="10809" y="1168"/>
                      <a:pt x="16323" y="-148"/>
                      <a:pt x="21894" y="13"/>
                    </a:cubicBezTo>
                    <a:cubicBezTo>
                      <a:pt x="28037" y="-41"/>
                      <a:pt x="34111" y="1304"/>
                      <a:pt x="39656" y="3944"/>
                    </a:cubicBezTo>
                    <a:lnTo>
                      <a:pt x="39484" y="57746"/>
                    </a:lnTo>
                    <a:cubicBezTo>
                      <a:pt x="33935" y="55112"/>
                      <a:pt x="27863" y="53768"/>
                      <a:pt x="21722" y="53815"/>
                    </a:cubicBezTo>
                    <a:cubicBezTo>
                      <a:pt x="16209" y="53684"/>
                      <a:pt x="10758" y="55000"/>
                      <a:pt x="5911" y="57631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10" name="Freeform: Shape 4309">
                <a:extLst>
                  <a:ext uri="{FF2B5EF4-FFF2-40B4-BE49-F238E27FC236}">
                    <a16:creationId xmlns:a16="http://schemas.microsoft.com/office/drawing/2014/main" id="{A31CD292-1CAF-41CF-BEC5-6C6F1A512F01}"/>
                  </a:ext>
                </a:extLst>
              </p:cNvPr>
              <p:cNvSpPr/>
              <p:nvPr/>
            </p:nvSpPr>
            <p:spPr>
              <a:xfrm>
                <a:off x="10113800" y="4136263"/>
                <a:ext cx="786" cy="57045"/>
              </a:xfrm>
              <a:custGeom>
                <a:avLst/>
                <a:gdLst>
                  <a:gd name="connsiteX0" fmla="*/ 12 w 786"/>
                  <a:gd name="connsiteY0" fmla="*/ 56155 h 57045"/>
                  <a:gd name="connsiteX1" fmla="*/ 12 w 786"/>
                  <a:gd name="connsiteY1" fmla="*/ 57045 h 57045"/>
                  <a:gd name="connsiteX2" fmla="*/ 155 w 786"/>
                  <a:gd name="connsiteY2" fmla="*/ 3214 h 57045"/>
                  <a:gd name="connsiteX3" fmla="*/ 155 w 786"/>
                  <a:gd name="connsiteY3" fmla="*/ 2324 h 57045"/>
                  <a:gd name="connsiteX4" fmla="*/ 786 w 786"/>
                  <a:gd name="connsiteY4" fmla="*/ 0 h 57045"/>
                  <a:gd name="connsiteX5" fmla="*/ 786 w 786"/>
                  <a:gd name="connsiteY5" fmla="*/ 53802 h 57045"/>
                  <a:gd name="connsiteX6" fmla="*/ 12 w 786"/>
                  <a:gd name="connsiteY6" fmla="*/ 56155 h 57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6" h="57045">
                    <a:moveTo>
                      <a:pt x="12" y="56155"/>
                    </a:moveTo>
                    <a:cubicBezTo>
                      <a:pt x="-4" y="56452"/>
                      <a:pt x="-4" y="56749"/>
                      <a:pt x="12" y="57045"/>
                    </a:cubicBezTo>
                    <a:lnTo>
                      <a:pt x="155" y="3214"/>
                    </a:lnTo>
                    <a:cubicBezTo>
                      <a:pt x="155" y="2927"/>
                      <a:pt x="155" y="2611"/>
                      <a:pt x="155" y="2324"/>
                    </a:cubicBezTo>
                    <a:cubicBezTo>
                      <a:pt x="264" y="1525"/>
                      <a:pt x="476" y="744"/>
                      <a:pt x="786" y="0"/>
                    </a:cubicBezTo>
                    <a:cubicBezTo>
                      <a:pt x="786" y="17944"/>
                      <a:pt x="786" y="35878"/>
                      <a:pt x="786" y="53802"/>
                    </a:cubicBezTo>
                    <a:cubicBezTo>
                      <a:pt x="409" y="54542"/>
                      <a:pt x="148" y="55336"/>
                      <a:pt x="12" y="56155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11" name="Freeform: Shape 4310">
                <a:extLst>
                  <a:ext uri="{FF2B5EF4-FFF2-40B4-BE49-F238E27FC236}">
                    <a16:creationId xmlns:a16="http://schemas.microsoft.com/office/drawing/2014/main" id="{3D2D8846-2F8B-4357-A93B-9DE58FBBD854}"/>
                  </a:ext>
                </a:extLst>
              </p:cNvPr>
              <p:cNvSpPr/>
              <p:nvPr/>
            </p:nvSpPr>
            <p:spPr>
              <a:xfrm>
                <a:off x="10125778" y="4133329"/>
                <a:ext cx="20171" cy="60524"/>
              </a:xfrm>
              <a:custGeom>
                <a:avLst/>
                <a:gdLst>
                  <a:gd name="connsiteX0" fmla="*/ 0 w 20171"/>
                  <a:gd name="connsiteY0" fmla="*/ 60524 h 60524"/>
                  <a:gd name="connsiteX1" fmla="*/ 172 w 20171"/>
                  <a:gd name="connsiteY1" fmla="*/ 6693 h 60524"/>
                  <a:gd name="connsiteX2" fmla="*/ 3242 w 20171"/>
                  <a:gd name="connsiteY2" fmla="*/ 1872 h 60524"/>
                  <a:gd name="connsiteX3" fmla="*/ 11047 w 20171"/>
                  <a:gd name="connsiteY3" fmla="*/ 7 h 60524"/>
                  <a:gd name="connsiteX4" fmla="*/ 20172 w 20171"/>
                  <a:gd name="connsiteY4" fmla="*/ 1872 h 60524"/>
                  <a:gd name="connsiteX5" fmla="*/ 20029 w 20171"/>
                  <a:gd name="connsiteY5" fmla="*/ 55675 h 60524"/>
                  <a:gd name="connsiteX6" fmla="*/ 10904 w 20171"/>
                  <a:gd name="connsiteY6" fmla="*/ 53809 h 60524"/>
                  <a:gd name="connsiteX7" fmla="*/ 3071 w 20171"/>
                  <a:gd name="connsiteY7" fmla="*/ 55675 h 60524"/>
                  <a:gd name="connsiteX8" fmla="*/ 0 w 20171"/>
                  <a:gd name="connsiteY8" fmla="*/ 60524 h 60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171" h="60524">
                    <a:moveTo>
                      <a:pt x="0" y="60524"/>
                    </a:moveTo>
                    <a:lnTo>
                      <a:pt x="172" y="6693"/>
                    </a:lnTo>
                    <a:cubicBezTo>
                      <a:pt x="190" y="4631"/>
                      <a:pt x="1381" y="2761"/>
                      <a:pt x="3242" y="1872"/>
                    </a:cubicBezTo>
                    <a:cubicBezTo>
                      <a:pt x="5632" y="568"/>
                      <a:pt x="8326" y="-76"/>
                      <a:pt x="11047" y="7"/>
                    </a:cubicBezTo>
                    <a:cubicBezTo>
                      <a:pt x="14181" y="25"/>
                      <a:pt x="17282" y="658"/>
                      <a:pt x="20172" y="1872"/>
                    </a:cubicBezTo>
                    <a:lnTo>
                      <a:pt x="20029" y="55675"/>
                    </a:lnTo>
                    <a:cubicBezTo>
                      <a:pt x="17139" y="54461"/>
                      <a:pt x="14038" y="53827"/>
                      <a:pt x="10904" y="53809"/>
                    </a:cubicBezTo>
                    <a:cubicBezTo>
                      <a:pt x="8174" y="53731"/>
                      <a:pt x="5472" y="54375"/>
                      <a:pt x="3071" y="55675"/>
                    </a:cubicBezTo>
                    <a:cubicBezTo>
                      <a:pt x="1220" y="56588"/>
                      <a:pt x="34" y="58460"/>
                      <a:pt x="0" y="60524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12" name="Freeform: Shape 4311">
                <a:extLst>
                  <a:ext uri="{FF2B5EF4-FFF2-40B4-BE49-F238E27FC236}">
                    <a16:creationId xmlns:a16="http://schemas.microsoft.com/office/drawing/2014/main" id="{5F4CC46C-50DE-4794-8FAB-54463816BB55}"/>
                  </a:ext>
                </a:extLst>
              </p:cNvPr>
              <p:cNvSpPr/>
              <p:nvPr/>
            </p:nvSpPr>
            <p:spPr>
              <a:xfrm>
                <a:off x="10152550" y="4139419"/>
                <a:ext cx="2782" cy="58738"/>
              </a:xfrm>
              <a:custGeom>
                <a:avLst/>
                <a:gdLst>
                  <a:gd name="connsiteX0" fmla="*/ 2783 w 2782"/>
                  <a:gd name="connsiteY0" fmla="*/ 4907 h 58738"/>
                  <a:gd name="connsiteX1" fmla="*/ 2640 w 2782"/>
                  <a:gd name="connsiteY1" fmla="*/ 58738 h 58738"/>
                  <a:gd name="connsiteX2" fmla="*/ 0 w 2782"/>
                  <a:gd name="connsiteY2" fmla="*/ 53803 h 58738"/>
                  <a:gd name="connsiteX3" fmla="*/ 172 w 2782"/>
                  <a:gd name="connsiteY3" fmla="*/ 0 h 58738"/>
                  <a:gd name="connsiteX4" fmla="*/ 2783 w 2782"/>
                  <a:gd name="connsiteY4" fmla="*/ 4907 h 58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2" h="58738">
                    <a:moveTo>
                      <a:pt x="2783" y="4907"/>
                    </a:moveTo>
                    <a:lnTo>
                      <a:pt x="2640" y="58738"/>
                    </a:lnTo>
                    <a:cubicBezTo>
                      <a:pt x="2467" y="56802"/>
                      <a:pt x="1515" y="55020"/>
                      <a:pt x="0" y="53803"/>
                    </a:cubicBezTo>
                    <a:lnTo>
                      <a:pt x="172" y="0"/>
                    </a:lnTo>
                    <a:cubicBezTo>
                      <a:pt x="1685" y="1203"/>
                      <a:pt x="2630" y="2980"/>
                      <a:pt x="2783" y="4907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13" name="Freeform: Shape 4312">
                <a:extLst>
                  <a:ext uri="{FF2B5EF4-FFF2-40B4-BE49-F238E27FC236}">
                    <a16:creationId xmlns:a16="http://schemas.microsoft.com/office/drawing/2014/main" id="{F42EEEE0-57AB-416B-8EC5-8528ADD40E58}"/>
                  </a:ext>
                </a:extLst>
              </p:cNvPr>
              <p:cNvSpPr/>
              <p:nvPr/>
            </p:nvSpPr>
            <p:spPr>
              <a:xfrm>
                <a:off x="10160813" y="4134628"/>
                <a:ext cx="6060" cy="63845"/>
              </a:xfrm>
              <a:custGeom>
                <a:avLst/>
                <a:gdLst>
                  <a:gd name="connsiteX0" fmla="*/ 1 w 6060"/>
                  <a:gd name="connsiteY0" fmla="*/ 53802 h 63845"/>
                  <a:gd name="connsiteX1" fmla="*/ 172 w 6060"/>
                  <a:gd name="connsiteY1" fmla="*/ 0 h 63845"/>
                  <a:gd name="connsiteX2" fmla="*/ 5911 w 6060"/>
                  <a:gd name="connsiteY2" fmla="*/ 8235 h 63845"/>
                  <a:gd name="connsiteX3" fmla="*/ 5740 w 6060"/>
                  <a:gd name="connsiteY3" fmla="*/ 62038 h 63845"/>
                  <a:gd name="connsiteX4" fmla="*/ 5911 w 6060"/>
                  <a:gd name="connsiteY4" fmla="*/ 8235 h 63845"/>
                  <a:gd name="connsiteX5" fmla="*/ 6055 w 6060"/>
                  <a:gd name="connsiteY5" fmla="*/ 10043 h 63845"/>
                  <a:gd name="connsiteX6" fmla="*/ 5911 w 6060"/>
                  <a:gd name="connsiteY6" fmla="*/ 63845 h 63845"/>
                  <a:gd name="connsiteX7" fmla="*/ 5739 w 6060"/>
                  <a:gd name="connsiteY7" fmla="*/ 62038 h 63845"/>
                  <a:gd name="connsiteX8" fmla="*/ 0 w 6060"/>
                  <a:gd name="connsiteY8" fmla="*/ 53802 h 63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60" h="63845">
                    <a:moveTo>
                      <a:pt x="1" y="53802"/>
                    </a:moveTo>
                    <a:lnTo>
                      <a:pt x="172" y="0"/>
                    </a:lnTo>
                    <a:cubicBezTo>
                      <a:pt x="3031" y="1948"/>
                      <a:pt x="5074" y="4879"/>
                      <a:pt x="5911" y="8235"/>
                    </a:cubicBezTo>
                    <a:lnTo>
                      <a:pt x="5740" y="62038"/>
                    </a:lnTo>
                    <a:lnTo>
                      <a:pt x="5911" y="8235"/>
                    </a:lnTo>
                    <a:cubicBezTo>
                      <a:pt x="6030" y="8830"/>
                      <a:pt x="6079" y="9437"/>
                      <a:pt x="6055" y="10043"/>
                    </a:cubicBezTo>
                    <a:lnTo>
                      <a:pt x="5911" y="63845"/>
                    </a:lnTo>
                    <a:cubicBezTo>
                      <a:pt x="5908" y="63239"/>
                      <a:pt x="5850" y="62634"/>
                      <a:pt x="5739" y="62038"/>
                    </a:cubicBezTo>
                    <a:cubicBezTo>
                      <a:pt x="4902" y="58681"/>
                      <a:pt x="2859" y="55750"/>
                      <a:pt x="0" y="53802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14" name="Freeform: Shape 4313">
                <a:extLst>
                  <a:ext uri="{FF2B5EF4-FFF2-40B4-BE49-F238E27FC236}">
                    <a16:creationId xmlns:a16="http://schemas.microsoft.com/office/drawing/2014/main" id="{2FEC9495-C06F-4C12-9B9C-9A3D4EE673C8}"/>
                  </a:ext>
                </a:extLst>
              </p:cNvPr>
              <p:cNvSpPr/>
              <p:nvPr/>
            </p:nvSpPr>
            <p:spPr>
              <a:xfrm>
                <a:off x="10155161" y="4144326"/>
                <a:ext cx="171" cy="54146"/>
              </a:xfrm>
              <a:custGeom>
                <a:avLst/>
                <a:gdLst>
                  <a:gd name="connsiteX0" fmla="*/ 0 w 171"/>
                  <a:gd name="connsiteY0" fmla="*/ 54147 h 54146"/>
                  <a:gd name="connsiteX1" fmla="*/ 172 w 171"/>
                  <a:gd name="connsiteY1" fmla="*/ 344 h 54146"/>
                  <a:gd name="connsiteX2" fmla="*/ 172 w 171"/>
                  <a:gd name="connsiteY2" fmla="*/ 0 h 54146"/>
                  <a:gd name="connsiteX3" fmla="*/ 29 w 171"/>
                  <a:gd name="connsiteY3" fmla="*/ 53831 h 54146"/>
                  <a:gd name="connsiteX4" fmla="*/ 0 w 171"/>
                  <a:gd name="connsiteY4" fmla="*/ 54147 h 54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" h="54146">
                    <a:moveTo>
                      <a:pt x="0" y="54147"/>
                    </a:moveTo>
                    <a:lnTo>
                      <a:pt x="172" y="344"/>
                    </a:lnTo>
                    <a:lnTo>
                      <a:pt x="172" y="0"/>
                    </a:lnTo>
                    <a:lnTo>
                      <a:pt x="29" y="53831"/>
                    </a:lnTo>
                    <a:cubicBezTo>
                      <a:pt x="34" y="53937"/>
                      <a:pt x="24" y="54043"/>
                      <a:pt x="0" y="54147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15" name="Freeform: Shape 4314">
                <a:extLst>
                  <a:ext uri="{FF2B5EF4-FFF2-40B4-BE49-F238E27FC236}">
                    <a16:creationId xmlns:a16="http://schemas.microsoft.com/office/drawing/2014/main" id="{640233D3-AE78-45C3-9492-5C85C22CD588}"/>
                  </a:ext>
                </a:extLst>
              </p:cNvPr>
              <p:cNvSpPr/>
              <p:nvPr/>
            </p:nvSpPr>
            <p:spPr>
              <a:xfrm>
                <a:off x="10127729" y="4135201"/>
                <a:ext cx="18249" cy="64333"/>
              </a:xfrm>
              <a:custGeom>
                <a:avLst/>
                <a:gdLst>
                  <a:gd name="connsiteX0" fmla="*/ 18249 w 18249"/>
                  <a:gd name="connsiteY0" fmla="*/ 0 h 64333"/>
                  <a:gd name="connsiteX1" fmla="*/ 18078 w 18249"/>
                  <a:gd name="connsiteY1" fmla="*/ 53802 h 64333"/>
                  <a:gd name="connsiteX2" fmla="*/ 0 w 18249"/>
                  <a:gd name="connsiteY2" fmla="*/ 64333 h 64333"/>
                  <a:gd name="connsiteX3" fmla="*/ 144 w 18249"/>
                  <a:gd name="connsiteY3" fmla="*/ 10502 h 64333"/>
                  <a:gd name="connsiteX4" fmla="*/ 18249 w 18249"/>
                  <a:gd name="connsiteY4" fmla="*/ 0 h 64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49" h="64333">
                    <a:moveTo>
                      <a:pt x="18249" y="0"/>
                    </a:moveTo>
                    <a:lnTo>
                      <a:pt x="18078" y="53802"/>
                    </a:lnTo>
                    <a:lnTo>
                      <a:pt x="0" y="64333"/>
                    </a:lnTo>
                    <a:lnTo>
                      <a:pt x="144" y="10502"/>
                    </a:lnTo>
                    <a:lnTo>
                      <a:pt x="18249" y="0"/>
                    </a:ln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16" name="Freeform: Shape 4315">
                <a:extLst>
                  <a:ext uri="{FF2B5EF4-FFF2-40B4-BE49-F238E27FC236}">
                    <a16:creationId xmlns:a16="http://schemas.microsoft.com/office/drawing/2014/main" id="{492A6F28-240D-4241-BC83-42BBF31A7A82}"/>
                  </a:ext>
                </a:extLst>
              </p:cNvPr>
              <p:cNvSpPr/>
              <p:nvPr/>
            </p:nvSpPr>
            <p:spPr>
              <a:xfrm>
                <a:off x="10125778" y="4140022"/>
                <a:ext cx="2094" cy="59569"/>
              </a:xfrm>
              <a:custGeom>
                <a:avLst/>
                <a:gdLst>
                  <a:gd name="connsiteX0" fmla="*/ 0 w 2094"/>
                  <a:gd name="connsiteY0" fmla="*/ 53831 h 59569"/>
                  <a:gd name="connsiteX1" fmla="*/ 172 w 2094"/>
                  <a:gd name="connsiteY1" fmla="*/ 0 h 59569"/>
                  <a:gd name="connsiteX2" fmla="*/ 2094 w 2094"/>
                  <a:gd name="connsiteY2" fmla="*/ 5739 h 59569"/>
                  <a:gd name="connsiteX3" fmla="*/ 2095 w 2094"/>
                  <a:gd name="connsiteY3" fmla="*/ 59570 h 59569"/>
                  <a:gd name="connsiteX4" fmla="*/ 0 w 2094"/>
                  <a:gd name="connsiteY4" fmla="*/ 53831 h 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4" h="59569">
                    <a:moveTo>
                      <a:pt x="0" y="53831"/>
                    </a:moveTo>
                    <a:lnTo>
                      <a:pt x="172" y="0"/>
                    </a:lnTo>
                    <a:cubicBezTo>
                      <a:pt x="270" y="2054"/>
                      <a:pt x="936" y="4040"/>
                      <a:pt x="2094" y="5739"/>
                    </a:cubicBezTo>
                    <a:lnTo>
                      <a:pt x="2095" y="59570"/>
                    </a:lnTo>
                    <a:cubicBezTo>
                      <a:pt x="898" y="57877"/>
                      <a:pt x="175" y="55896"/>
                      <a:pt x="0" y="53831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17" name="Freeform: Shape 4316">
                <a:extLst>
                  <a:ext uri="{FF2B5EF4-FFF2-40B4-BE49-F238E27FC236}">
                    <a16:creationId xmlns:a16="http://schemas.microsoft.com/office/drawing/2014/main" id="{29F5F438-A05A-4F43-9EBC-2969ED2D67BF}"/>
                  </a:ext>
                </a:extLst>
              </p:cNvPr>
              <p:cNvSpPr/>
              <p:nvPr/>
            </p:nvSpPr>
            <p:spPr>
              <a:xfrm>
                <a:off x="10153354" y="4144671"/>
                <a:ext cx="1979" cy="57417"/>
              </a:xfrm>
              <a:custGeom>
                <a:avLst/>
                <a:gdLst>
                  <a:gd name="connsiteX0" fmla="*/ 1807 w 1979"/>
                  <a:gd name="connsiteY0" fmla="*/ 53802 h 57417"/>
                  <a:gd name="connsiteX1" fmla="*/ 0 w 1979"/>
                  <a:gd name="connsiteY1" fmla="*/ 57418 h 57417"/>
                  <a:gd name="connsiteX2" fmla="*/ 143 w 1979"/>
                  <a:gd name="connsiteY2" fmla="*/ 3616 h 57417"/>
                  <a:gd name="connsiteX3" fmla="*/ 1979 w 1979"/>
                  <a:gd name="connsiteY3" fmla="*/ 0 h 57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9" h="57417">
                    <a:moveTo>
                      <a:pt x="1807" y="53802"/>
                    </a:moveTo>
                    <a:cubicBezTo>
                      <a:pt x="1650" y="55183"/>
                      <a:pt x="1010" y="56464"/>
                      <a:pt x="0" y="57418"/>
                    </a:cubicBezTo>
                    <a:lnTo>
                      <a:pt x="143" y="3616"/>
                    </a:lnTo>
                    <a:cubicBezTo>
                      <a:pt x="1140" y="2648"/>
                      <a:pt x="1786" y="1376"/>
                      <a:pt x="1979" y="0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18" name="Freeform: Shape 4317">
                <a:extLst>
                  <a:ext uri="{FF2B5EF4-FFF2-40B4-BE49-F238E27FC236}">
                    <a16:creationId xmlns:a16="http://schemas.microsoft.com/office/drawing/2014/main" id="{1E945989-212B-4906-881B-D69C30CDD808}"/>
                  </a:ext>
                </a:extLst>
              </p:cNvPr>
              <p:cNvSpPr/>
              <p:nvPr/>
            </p:nvSpPr>
            <p:spPr>
              <a:xfrm>
                <a:off x="10086093" y="4147540"/>
                <a:ext cx="10760" cy="56413"/>
              </a:xfrm>
              <a:custGeom>
                <a:avLst/>
                <a:gdLst>
                  <a:gd name="connsiteX0" fmla="*/ 10760 w 10760"/>
                  <a:gd name="connsiteY0" fmla="*/ 2611 h 56413"/>
                  <a:gd name="connsiteX1" fmla="*/ 10588 w 10760"/>
                  <a:gd name="connsiteY1" fmla="*/ 56413 h 56413"/>
                  <a:gd name="connsiteX2" fmla="*/ 0 w 10760"/>
                  <a:gd name="connsiteY2" fmla="*/ 53802 h 56413"/>
                  <a:gd name="connsiteX3" fmla="*/ 144 w 10760"/>
                  <a:gd name="connsiteY3" fmla="*/ 0 h 56413"/>
                  <a:gd name="connsiteX4" fmla="*/ 10760 w 10760"/>
                  <a:gd name="connsiteY4" fmla="*/ 2611 h 5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60" h="56413">
                    <a:moveTo>
                      <a:pt x="10760" y="2611"/>
                    </a:moveTo>
                    <a:lnTo>
                      <a:pt x="10588" y="56413"/>
                    </a:lnTo>
                    <a:lnTo>
                      <a:pt x="0" y="53802"/>
                    </a:lnTo>
                    <a:lnTo>
                      <a:pt x="144" y="0"/>
                    </a:lnTo>
                    <a:lnTo>
                      <a:pt x="10760" y="2611"/>
                    </a:ln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19" name="Freeform: Shape 4318">
                <a:extLst>
                  <a:ext uri="{FF2B5EF4-FFF2-40B4-BE49-F238E27FC236}">
                    <a16:creationId xmlns:a16="http://schemas.microsoft.com/office/drawing/2014/main" id="{36F18D26-6FC2-4054-957C-EF1DD5AF20A0}"/>
                  </a:ext>
                </a:extLst>
              </p:cNvPr>
              <p:cNvSpPr/>
              <p:nvPr/>
            </p:nvSpPr>
            <p:spPr>
              <a:xfrm>
                <a:off x="10164142" y="4144671"/>
                <a:ext cx="2611" cy="59942"/>
              </a:xfrm>
              <a:custGeom>
                <a:avLst/>
                <a:gdLst>
                  <a:gd name="connsiteX0" fmla="*/ 2611 w 2611"/>
                  <a:gd name="connsiteY0" fmla="*/ 0 h 59942"/>
                  <a:gd name="connsiteX1" fmla="*/ 2468 w 2611"/>
                  <a:gd name="connsiteY1" fmla="*/ 53802 h 59942"/>
                  <a:gd name="connsiteX2" fmla="*/ 0 w 2611"/>
                  <a:gd name="connsiteY2" fmla="*/ 59943 h 59942"/>
                  <a:gd name="connsiteX3" fmla="*/ 144 w 2611"/>
                  <a:gd name="connsiteY3" fmla="*/ 6112 h 59942"/>
                  <a:gd name="connsiteX4" fmla="*/ 2612 w 2611"/>
                  <a:gd name="connsiteY4" fmla="*/ 0 h 5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11" h="59942">
                    <a:moveTo>
                      <a:pt x="2611" y="0"/>
                    </a:moveTo>
                    <a:lnTo>
                      <a:pt x="2468" y="53802"/>
                    </a:lnTo>
                    <a:cubicBezTo>
                      <a:pt x="2443" y="56086"/>
                      <a:pt x="1562" y="58277"/>
                      <a:pt x="0" y="59943"/>
                    </a:cubicBezTo>
                    <a:lnTo>
                      <a:pt x="144" y="6112"/>
                    </a:lnTo>
                    <a:cubicBezTo>
                      <a:pt x="1702" y="4455"/>
                      <a:pt x="2582" y="2274"/>
                      <a:pt x="2612" y="0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20" name="Freeform: Shape 4319">
                <a:extLst>
                  <a:ext uri="{FF2B5EF4-FFF2-40B4-BE49-F238E27FC236}">
                    <a16:creationId xmlns:a16="http://schemas.microsoft.com/office/drawing/2014/main" id="{DE6B6AAF-A7EE-45E0-B8F5-1CB2C9C19ADD}"/>
                  </a:ext>
                </a:extLst>
              </p:cNvPr>
              <p:cNvSpPr/>
              <p:nvPr/>
            </p:nvSpPr>
            <p:spPr>
              <a:xfrm>
                <a:off x="10153353" y="4148286"/>
                <a:ext cx="10932" cy="56327"/>
              </a:xfrm>
              <a:custGeom>
                <a:avLst/>
                <a:gdLst>
                  <a:gd name="connsiteX0" fmla="*/ 10933 w 10932"/>
                  <a:gd name="connsiteY0" fmla="*/ 2496 h 56327"/>
                  <a:gd name="connsiteX1" fmla="*/ 10789 w 10932"/>
                  <a:gd name="connsiteY1" fmla="*/ 56327 h 56327"/>
                  <a:gd name="connsiteX2" fmla="*/ 0 w 10932"/>
                  <a:gd name="connsiteY2" fmla="*/ 53802 h 56327"/>
                  <a:gd name="connsiteX3" fmla="*/ 144 w 10932"/>
                  <a:gd name="connsiteY3" fmla="*/ 0 h 56327"/>
                  <a:gd name="connsiteX4" fmla="*/ 10933 w 10932"/>
                  <a:gd name="connsiteY4" fmla="*/ 2496 h 56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32" h="56327">
                    <a:moveTo>
                      <a:pt x="10933" y="2496"/>
                    </a:moveTo>
                    <a:lnTo>
                      <a:pt x="10789" y="56327"/>
                    </a:lnTo>
                    <a:lnTo>
                      <a:pt x="0" y="53802"/>
                    </a:lnTo>
                    <a:lnTo>
                      <a:pt x="144" y="0"/>
                    </a:lnTo>
                    <a:lnTo>
                      <a:pt x="10933" y="2496"/>
                    </a:ln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21" name="Freeform: Shape 4320">
                <a:extLst>
                  <a:ext uri="{FF2B5EF4-FFF2-40B4-BE49-F238E27FC236}">
                    <a16:creationId xmlns:a16="http://schemas.microsoft.com/office/drawing/2014/main" id="{557008E2-D1D6-40D3-8E32-2736A4356A21}"/>
                  </a:ext>
                </a:extLst>
              </p:cNvPr>
              <p:cNvSpPr/>
              <p:nvPr/>
            </p:nvSpPr>
            <p:spPr>
              <a:xfrm>
                <a:off x="10113754" y="4139477"/>
                <a:ext cx="5193" cy="65280"/>
              </a:xfrm>
              <a:custGeom>
                <a:avLst/>
                <a:gdLst>
                  <a:gd name="connsiteX0" fmla="*/ 0 w 5193"/>
                  <a:gd name="connsiteY0" fmla="*/ 53831 h 65280"/>
                  <a:gd name="connsiteX1" fmla="*/ 144 w 5193"/>
                  <a:gd name="connsiteY1" fmla="*/ 0 h 65280"/>
                  <a:gd name="connsiteX2" fmla="*/ 5194 w 5193"/>
                  <a:gd name="connsiteY2" fmla="*/ 11478 h 65280"/>
                  <a:gd name="connsiteX3" fmla="*/ 5194 w 5193"/>
                  <a:gd name="connsiteY3" fmla="*/ 65280 h 65280"/>
                  <a:gd name="connsiteX4" fmla="*/ 0 w 5193"/>
                  <a:gd name="connsiteY4" fmla="*/ 53831 h 65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93" h="65280">
                    <a:moveTo>
                      <a:pt x="0" y="53831"/>
                    </a:moveTo>
                    <a:lnTo>
                      <a:pt x="144" y="0"/>
                    </a:lnTo>
                    <a:cubicBezTo>
                      <a:pt x="614" y="4252"/>
                      <a:pt x="2376" y="8258"/>
                      <a:pt x="5194" y="11478"/>
                    </a:cubicBezTo>
                    <a:lnTo>
                      <a:pt x="5194" y="65280"/>
                    </a:lnTo>
                    <a:cubicBezTo>
                      <a:pt x="2314" y="62097"/>
                      <a:pt x="498" y="58095"/>
                      <a:pt x="0" y="53831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22" name="Freeform: Shape 4321">
                <a:extLst>
                  <a:ext uri="{FF2B5EF4-FFF2-40B4-BE49-F238E27FC236}">
                    <a16:creationId xmlns:a16="http://schemas.microsoft.com/office/drawing/2014/main" id="{BF06D14F-62E0-4113-947A-4A0C1F4D495A}"/>
                  </a:ext>
                </a:extLst>
              </p:cNvPr>
              <p:cNvSpPr/>
              <p:nvPr/>
            </p:nvSpPr>
            <p:spPr>
              <a:xfrm>
                <a:off x="10131889" y="4139419"/>
                <a:ext cx="20832" cy="65825"/>
              </a:xfrm>
              <a:custGeom>
                <a:avLst/>
                <a:gdLst>
                  <a:gd name="connsiteX0" fmla="*/ 20832 w 20832"/>
                  <a:gd name="connsiteY0" fmla="*/ 0 h 65825"/>
                  <a:gd name="connsiteX1" fmla="*/ 20660 w 20832"/>
                  <a:gd name="connsiteY1" fmla="*/ 53802 h 65825"/>
                  <a:gd name="connsiteX2" fmla="*/ 0 w 20832"/>
                  <a:gd name="connsiteY2" fmla="*/ 65826 h 65825"/>
                  <a:gd name="connsiteX3" fmla="*/ 172 w 20832"/>
                  <a:gd name="connsiteY3" fmla="*/ 11994 h 65825"/>
                  <a:gd name="connsiteX4" fmla="*/ 20832 w 20832"/>
                  <a:gd name="connsiteY4" fmla="*/ 0 h 6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32" h="65825">
                    <a:moveTo>
                      <a:pt x="20832" y="0"/>
                    </a:moveTo>
                    <a:lnTo>
                      <a:pt x="20660" y="53802"/>
                    </a:lnTo>
                    <a:lnTo>
                      <a:pt x="0" y="65826"/>
                    </a:lnTo>
                    <a:lnTo>
                      <a:pt x="172" y="11994"/>
                    </a:lnTo>
                    <a:lnTo>
                      <a:pt x="20832" y="0"/>
                    </a:ln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23" name="Freeform: Shape 4322">
                <a:extLst>
                  <a:ext uri="{FF2B5EF4-FFF2-40B4-BE49-F238E27FC236}">
                    <a16:creationId xmlns:a16="http://schemas.microsoft.com/office/drawing/2014/main" id="{5C6800BC-2B4E-452B-BD06-57DF0FB4EA99}"/>
                  </a:ext>
                </a:extLst>
              </p:cNvPr>
              <p:cNvSpPr/>
              <p:nvPr/>
            </p:nvSpPr>
            <p:spPr>
              <a:xfrm>
                <a:off x="10081616" y="4147540"/>
                <a:ext cx="4620" cy="62984"/>
              </a:xfrm>
              <a:custGeom>
                <a:avLst/>
                <a:gdLst>
                  <a:gd name="connsiteX0" fmla="*/ 4477 w 4620"/>
                  <a:gd name="connsiteY0" fmla="*/ 53802 h 62984"/>
                  <a:gd name="connsiteX1" fmla="*/ 0 w 4620"/>
                  <a:gd name="connsiteY1" fmla="*/ 62984 h 62984"/>
                  <a:gd name="connsiteX2" fmla="*/ 144 w 4620"/>
                  <a:gd name="connsiteY2" fmla="*/ 9153 h 62984"/>
                  <a:gd name="connsiteX3" fmla="*/ 4620 w 4620"/>
                  <a:gd name="connsiteY3" fmla="*/ 0 h 62984"/>
                  <a:gd name="connsiteX4" fmla="*/ 4477 w 4620"/>
                  <a:gd name="connsiteY4" fmla="*/ 53802 h 6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20" h="62984">
                    <a:moveTo>
                      <a:pt x="4477" y="53802"/>
                    </a:moveTo>
                    <a:cubicBezTo>
                      <a:pt x="1786" y="56118"/>
                      <a:pt x="167" y="59439"/>
                      <a:pt x="0" y="62984"/>
                    </a:cubicBezTo>
                    <a:lnTo>
                      <a:pt x="144" y="9153"/>
                    </a:lnTo>
                    <a:cubicBezTo>
                      <a:pt x="324" y="5619"/>
                      <a:pt x="1942" y="2313"/>
                      <a:pt x="4620" y="0"/>
                    </a:cubicBezTo>
                    <a:cubicBezTo>
                      <a:pt x="4591" y="16040"/>
                      <a:pt x="4505" y="37647"/>
                      <a:pt x="4477" y="53802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24" name="Freeform: Shape 4323">
                <a:extLst>
                  <a:ext uri="{FF2B5EF4-FFF2-40B4-BE49-F238E27FC236}">
                    <a16:creationId xmlns:a16="http://schemas.microsoft.com/office/drawing/2014/main" id="{0FD25971-007D-44CF-A56A-50C4991461F3}"/>
                  </a:ext>
                </a:extLst>
              </p:cNvPr>
              <p:cNvSpPr/>
              <p:nvPr/>
            </p:nvSpPr>
            <p:spPr>
              <a:xfrm>
                <a:off x="10093410" y="4150151"/>
                <a:ext cx="3443" cy="60689"/>
              </a:xfrm>
              <a:custGeom>
                <a:avLst/>
                <a:gdLst>
                  <a:gd name="connsiteX0" fmla="*/ 3443 w 3443"/>
                  <a:gd name="connsiteY0" fmla="*/ 0 h 60689"/>
                  <a:gd name="connsiteX1" fmla="*/ 3271 w 3443"/>
                  <a:gd name="connsiteY1" fmla="*/ 53802 h 60689"/>
                  <a:gd name="connsiteX2" fmla="*/ 0 w 3443"/>
                  <a:gd name="connsiteY2" fmla="*/ 60689 h 60689"/>
                  <a:gd name="connsiteX3" fmla="*/ 172 w 3443"/>
                  <a:gd name="connsiteY3" fmla="*/ 6887 h 60689"/>
                  <a:gd name="connsiteX4" fmla="*/ 3443 w 3443"/>
                  <a:gd name="connsiteY4" fmla="*/ 0 h 6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43" h="60689">
                    <a:moveTo>
                      <a:pt x="3443" y="0"/>
                    </a:moveTo>
                    <a:lnTo>
                      <a:pt x="3271" y="53802"/>
                    </a:lnTo>
                    <a:cubicBezTo>
                      <a:pt x="1278" y="55549"/>
                      <a:pt x="94" y="58041"/>
                      <a:pt x="0" y="60689"/>
                    </a:cubicBezTo>
                    <a:lnTo>
                      <a:pt x="172" y="6887"/>
                    </a:lnTo>
                    <a:cubicBezTo>
                      <a:pt x="228" y="4229"/>
                      <a:pt x="1418" y="1722"/>
                      <a:pt x="3443" y="0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25" name="Freeform: Shape 4324">
                <a:extLst>
                  <a:ext uri="{FF2B5EF4-FFF2-40B4-BE49-F238E27FC236}">
                    <a16:creationId xmlns:a16="http://schemas.microsoft.com/office/drawing/2014/main" id="{FA7F8411-FD14-4FBD-9207-96FD2AD44F29}"/>
                  </a:ext>
                </a:extLst>
              </p:cNvPr>
              <p:cNvSpPr/>
              <p:nvPr/>
            </p:nvSpPr>
            <p:spPr>
              <a:xfrm>
                <a:off x="10093295" y="4157153"/>
                <a:ext cx="172" cy="53802"/>
              </a:xfrm>
              <a:custGeom>
                <a:avLst/>
                <a:gdLst>
                  <a:gd name="connsiteX0" fmla="*/ 172 w 172"/>
                  <a:gd name="connsiteY0" fmla="*/ 40861 h 53802"/>
                  <a:gd name="connsiteX1" fmla="*/ 172 w 172"/>
                  <a:gd name="connsiteY1" fmla="*/ 0 h 53802"/>
                  <a:gd name="connsiteX2" fmla="*/ 172 w 172"/>
                  <a:gd name="connsiteY2" fmla="*/ 0 h 53802"/>
                  <a:gd name="connsiteX3" fmla="*/ 0 w 172"/>
                  <a:gd name="connsiteY3" fmla="*/ 53802 h 53802"/>
                  <a:gd name="connsiteX4" fmla="*/ 172 w 172"/>
                  <a:gd name="connsiteY4" fmla="*/ 40861 h 53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" h="53802">
                    <a:moveTo>
                      <a:pt x="172" y="40861"/>
                    </a:moveTo>
                    <a:lnTo>
                      <a:pt x="172" y="0"/>
                    </a:lnTo>
                    <a:lnTo>
                      <a:pt x="172" y="0"/>
                    </a:lnTo>
                    <a:lnTo>
                      <a:pt x="0" y="53802"/>
                    </a:lnTo>
                    <a:cubicBezTo>
                      <a:pt x="144" y="49469"/>
                      <a:pt x="144" y="45050"/>
                      <a:pt x="172" y="40861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26" name="Freeform: Shape 4325">
                <a:extLst>
                  <a:ext uri="{FF2B5EF4-FFF2-40B4-BE49-F238E27FC236}">
                    <a16:creationId xmlns:a16="http://schemas.microsoft.com/office/drawing/2014/main" id="{9EC2AE1E-9A7A-4F56-A26F-01873E2B4881}"/>
                  </a:ext>
                </a:extLst>
              </p:cNvPr>
              <p:cNvSpPr/>
              <p:nvPr/>
            </p:nvSpPr>
            <p:spPr>
              <a:xfrm>
                <a:off x="10123137" y="4156550"/>
                <a:ext cx="2094" cy="59541"/>
              </a:xfrm>
              <a:custGeom>
                <a:avLst/>
                <a:gdLst>
                  <a:gd name="connsiteX0" fmla="*/ 2095 w 2094"/>
                  <a:gd name="connsiteY0" fmla="*/ 5710 h 59541"/>
                  <a:gd name="connsiteX1" fmla="*/ 2095 w 2094"/>
                  <a:gd name="connsiteY1" fmla="*/ 59541 h 59541"/>
                  <a:gd name="connsiteX2" fmla="*/ 0 w 2094"/>
                  <a:gd name="connsiteY2" fmla="*/ 53802 h 59541"/>
                  <a:gd name="connsiteX3" fmla="*/ 0 w 2094"/>
                  <a:gd name="connsiteY3" fmla="*/ 0 h 59541"/>
                  <a:gd name="connsiteX4" fmla="*/ 2095 w 2094"/>
                  <a:gd name="connsiteY4" fmla="*/ 5710 h 59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4" h="59541">
                    <a:moveTo>
                      <a:pt x="2095" y="5710"/>
                    </a:moveTo>
                    <a:lnTo>
                      <a:pt x="2095" y="59541"/>
                    </a:lnTo>
                    <a:cubicBezTo>
                      <a:pt x="1964" y="57467"/>
                      <a:pt x="1236" y="55473"/>
                      <a:pt x="0" y="53802"/>
                    </a:cubicBezTo>
                    <a:lnTo>
                      <a:pt x="0" y="0"/>
                    </a:lnTo>
                    <a:cubicBezTo>
                      <a:pt x="1232" y="1663"/>
                      <a:pt x="1959" y="3645"/>
                      <a:pt x="2095" y="5710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27" name="Freeform: Shape 4326">
                <a:extLst>
                  <a:ext uri="{FF2B5EF4-FFF2-40B4-BE49-F238E27FC236}">
                    <a16:creationId xmlns:a16="http://schemas.microsoft.com/office/drawing/2014/main" id="{22E2184B-D3A8-4D5F-8E59-4D493BD252E7}"/>
                  </a:ext>
                </a:extLst>
              </p:cNvPr>
              <p:cNvSpPr/>
              <p:nvPr/>
            </p:nvSpPr>
            <p:spPr>
              <a:xfrm>
                <a:off x="10125088" y="4162260"/>
                <a:ext cx="154" cy="54347"/>
              </a:xfrm>
              <a:custGeom>
                <a:avLst/>
                <a:gdLst>
                  <a:gd name="connsiteX0" fmla="*/ 0 w 154"/>
                  <a:gd name="connsiteY0" fmla="*/ 53831 h 54347"/>
                  <a:gd name="connsiteX1" fmla="*/ 0 w 154"/>
                  <a:gd name="connsiteY1" fmla="*/ 54347 h 54347"/>
                  <a:gd name="connsiteX2" fmla="*/ 144 w 154"/>
                  <a:gd name="connsiteY2" fmla="*/ 545 h 54347"/>
                  <a:gd name="connsiteX3" fmla="*/ 144 w 154"/>
                  <a:gd name="connsiteY3" fmla="*/ 0 h 54347"/>
                  <a:gd name="connsiteX4" fmla="*/ 0 w 154"/>
                  <a:gd name="connsiteY4" fmla="*/ 53831 h 54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" h="54347">
                    <a:moveTo>
                      <a:pt x="0" y="53831"/>
                    </a:moveTo>
                    <a:cubicBezTo>
                      <a:pt x="0" y="54003"/>
                      <a:pt x="0" y="54175"/>
                      <a:pt x="0" y="54347"/>
                    </a:cubicBezTo>
                    <a:cubicBezTo>
                      <a:pt x="0" y="36423"/>
                      <a:pt x="48" y="18489"/>
                      <a:pt x="144" y="545"/>
                    </a:cubicBezTo>
                    <a:cubicBezTo>
                      <a:pt x="158" y="364"/>
                      <a:pt x="158" y="181"/>
                      <a:pt x="144" y="0"/>
                    </a:cubicBezTo>
                    <a:cubicBezTo>
                      <a:pt x="86" y="16155"/>
                      <a:pt x="29" y="37676"/>
                      <a:pt x="0" y="53831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28" name="Freeform: Shape 4327">
                <a:extLst>
                  <a:ext uri="{FF2B5EF4-FFF2-40B4-BE49-F238E27FC236}">
                    <a16:creationId xmlns:a16="http://schemas.microsoft.com/office/drawing/2014/main" id="{A9EAEC59-9F75-4C6C-AA7B-A5E78A395171}"/>
                  </a:ext>
                </a:extLst>
              </p:cNvPr>
              <p:cNvSpPr/>
              <p:nvPr/>
            </p:nvSpPr>
            <p:spPr>
              <a:xfrm>
                <a:off x="10131889" y="4151414"/>
                <a:ext cx="5251" cy="65538"/>
              </a:xfrm>
              <a:custGeom>
                <a:avLst/>
                <a:gdLst>
                  <a:gd name="connsiteX0" fmla="*/ 5079 w 5251"/>
                  <a:gd name="connsiteY0" fmla="*/ 65538 h 65538"/>
                  <a:gd name="connsiteX1" fmla="*/ 0 w 5251"/>
                  <a:gd name="connsiteY1" fmla="*/ 53831 h 65538"/>
                  <a:gd name="connsiteX2" fmla="*/ 172 w 5251"/>
                  <a:gd name="connsiteY2" fmla="*/ 0 h 65538"/>
                  <a:gd name="connsiteX3" fmla="*/ 5251 w 5251"/>
                  <a:gd name="connsiteY3" fmla="*/ 11707 h 65538"/>
                  <a:gd name="connsiteX4" fmla="*/ 5079 w 5251"/>
                  <a:gd name="connsiteY4" fmla="*/ 65538 h 65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1" h="65538">
                    <a:moveTo>
                      <a:pt x="5079" y="65538"/>
                    </a:moveTo>
                    <a:cubicBezTo>
                      <a:pt x="4583" y="61219"/>
                      <a:pt x="2815" y="57144"/>
                      <a:pt x="0" y="53831"/>
                    </a:cubicBezTo>
                    <a:lnTo>
                      <a:pt x="172" y="0"/>
                    </a:lnTo>
                    <a:cubicBezTo>
                      <a:pt x="2964" y="3328"/>
                      <a:pt x="4729" y="7395"/>
                      <a:pt x="5251" y="11707"/>
                    </a:cubicBezTo>
                    <a:cubicBezTo>
                      <a:pt x="5194" y="27862"/>
                      <a:pt x="5136" y="49469"/>
                      <a:pt x="5079" y="65538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29" name="Freeform: Shape 4328">
                <a:extLst>
                  <a:ext uri="{FF2B5EF4-FFF2-40B4-BE49-F238E27FC236}">
                    <a16:creationId xmlns:a16="http://schemas.microsoft.com/office/drawing/2014/main" id="{0EB29484-0FF9-46EA-A997-91BAABAD27B7}"/>
                  </a:ext>
                </a:extLst>
              </p:cNvPr>
              <p:cNvSpPr/>
              <p:nvPr/>
            </p:nvSpPr>
            <p:spPr>
              <a:xfrm>
                <a:off x="10136968" y="4163121"/>
                <a:ext cx="172" cy="54490"/>
              </a:xfrm>
              <a:custGeom>
                <a:avLst/>
                <a:gdLst>
                  <a:gd name="connsiteX0" fmla="*/ 172 w 172"/>
                  <a:gd name="connsiteY0" fmla="*/ 0 h 54490"/>
                  <a:gd name="connsiteX1" fmla="*/ 0 w 172"/>
                  <a:gd name="connsiteY1" fmla="*/ 53831 h 54490"/>
                  <a:gd name="connsiteX2" fmla="*/ 0 w 172"/>
                  <a:gd name="connsiteY2" fmla="*/ 54491 h 54490"/>
                  <a:gd name="connsiteX3" fmla="*/ 0 w 172"/>
                  <a:gd name="connsiteY3" fmla="*/ 689 h 54490"/>
                  <a:gd name="connsiteX4" fmla="*/ 172 w 172"/>
                  <a:gd name="connsiteY4" fmla="*/ 0 h 54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" h="54490">
                    <a:moveTo>
                      <a:pt x="172" y="0"/>
                    </a:moveTo>
                    <a:lnTo>
                      <a:pt x="0" y="53831"/>
                    </a:lnTo>
                    <a:cubicBezTo>
                      <a:pt x="15" y="54051"/>
                      <a:pt x="15" y="54271"/>
                      <a:pt x="0" y="54491"/>
                    </a:cubicBezTo>
                    <a:lnTo>
                      <a:pt x="0" y="689"/>
                    </a:lnTo>
                    <a:cubicBezTo>
                      <a:pt x="72" y="463"/>
                      <a:pt x="130" y="233"/>
                      <a:pt x="172" y="0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30" name="Freeform: Shape 4329">
                <a:extLst>
                  <a:ext uri="{FF2B5EF4-FFF2-40B4-BE49-F238E27FC236}">
                    <a16:creationId xmlns:a16="http://schemas.microsoft.com/office/drawing/2014/main" id="{23CBB0F5-87A8-4F58-A531-7B574E03C620}"/>
                  </a:ext>
                </a:extLst>
              </p:cNvPr>
              <p:cNvSpPr/>
              <p:nvPr/>
            </p:nvSpPr>
            <p:spPr>
              <a:xfrm>
                <a:off x="10096767" y="4150897"/>
                <a:ext cx="22180" cy="66629"/>
              </a:xfrm>
              <a:custGeom>
                <a:avLst/>
                <a:gdLst>
                  <a:gd name="connsiteX0" fmla="*/ 22181 w 22180"/>
                  <a:gd name="connsiteY0" fmla="*/ 0 h 66629"/>
                  <a:gd name="connsiteX1" fmla="*/ 22037 w 22180"/>
                  <a:gd name="connsiteY1" fmla="*/ 53802 h 66629"/>
                  <a:gd name="connsiteX2" fmla="*/ 0 w 22180"/>
                  <a:gd name="connsiteY2" fmla="*/ 66629 h 66629"/>
                  <a:gd name="connsiteX3" fmla="*/ 144 w 22180"/>
                  <a:gd name="connsiteY3" fmla="*/ 12798 h 66629"/>
                  <a:gd name="connsiteX4" fmla="*/ 22181 w 22180"/>
                  <a:gd name="connsiteY4" fmla="*/ 0 h 66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80" h="66629">
                    <a:moveTo>
                      <a:pt x="22181" y="0"/>
                    </a:moveTo>
                    <a:lnTo>
                      <a:pt x="22037" y="53802"/>
                    </a:lnTo>
                    <a:lnTo>
                      <a:pt x="0" y="66629"/>
                    </a:lnTo>
                    <a:lnTo>
                      <a:pt x="144" y="12798"/>
                    </a:lnTo>
                    <a:lnTo>
                      <a:pt x="22181" y="0"/>
                    </a:ln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31" name="Freeform: Shape 4330">
                <a:extLst>
                  <a:ext uri="{FF2B5EF4-FFF2-40B4-BE49-F238E27FC236}">
                    <a16:creationId xmlns:a16="http://schemas.microsoft.com/office/drawing/2014/main" id="{809A4E1A-DB7E-44B4-80F9-A83AC0A1812D}"/>
                  </a:ext>
                </a:extLst>
              </p:cNvPr>
              <p:cNvSpPr/>
              <p:nvPr/>
            </p:nvSpPr>
            <p:spPr>
              <a:xfrm>
                <a:off x="10093453" y="4157153"/>
                <a:ext cx="3514" cy="60488"/>
              </a:xfrm>
              <a:custGeom>
                <a:avLst/>
                <a:gdLst>
                  <a:gd name="connsiteX0" fmla="*/ 14 w 3514"/>
                  <a:gd name="connsiteY0" fmla="*/ 40861 h 60488"/>
                  <a:gd name="connsiteX1" fmla="*/ 14 w 3514"/>
                  <a:gd name="connsiteY1" fmla="*/ 53802 h 60488"/>
                  <a:gd name="connsiteX2" fmla="*/ 186 w 3514"/>
                  <a:gd name="connsiteY2" fmla="*/ 0 h 60488"/>
                  <a:gd name="connsiteX3" fmla="*/ 3514 w 3514"/>
                  <a:gd name="connsiteY3" fmla="*/ 6657 h 60488"/>
                  <a:gd name="connsiteX4" fmla="*/ 3515 w 3514"/>
                  <a:gd name="connsiteY4" fmla="*/ 60488 h 60488"/>
                  <a:gd name="connsiteX5" fmla="*/ 158 w 3514"/>
                  <a:gd name="connsiteY5" fmla="*/ 53802 h 60488"/>
                  <a:gd name="connsiteX6" fmla="*/ 14 w 3514"/>
                  <a:gd name="connsiteY6" fmla="*/ 40861 h 60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14" h="60488">
                    <a:moveTo>
                      <a:pt x="14" y="40861"/>
                    </a:moveTo>
                    <a:cubicBezTo>
                      <a:pt x="14" y="45165"/>
                      <a:pt x="14" y="49469"/>
                      <a:pt x="14" y="53802"/>
                    </a:cubicBezTo>
                    <a:lnTo>
                      <a:pt x="186" y="0"/>
                    </a:lnTo>
                    <a:cubicBezTo>
                      <a:pt x="262" y="2601"/>
                      <a:pt x="1479" y="5036"/>
                      <a:pt x="3514" y="6657"/>
                    </a:cubicBezTo>
                    <a:lnTo>
                      <a:pt x="3515" y="60488"/>
                    </a:lnTo>
                    <a:cubicBezTo>
                      <a:pt x="1483" y="58849"/>
                      <a:pt x="259" y="56411"/>
                      <a:pt x="158" y="53802"/>
                    </a:cubicBezTo>
                    <a:cubicBezTo>
                      <a:pt x="-14" y="49814"/>
                      <a:pt x="-14" y="44620"/>
                      <a:pt x="14" y="40861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32" name="Freeform: Shape 4331">
                <a:extLst>
                  <a:ext uri="{FF2B5EF4-FFF2-40B4-BE49-F238E27FC236}">
                    <a16:creationId xmlns:a16="http://schemas.microsoft.com/office/drawing/2014/main" id="{649A5A85-B111-4182-8BFF-EDA899A5FE16}"/>
                  </a:ext>
                </a:extLst>
              </p:cNvPr>
              <p:cNvSpPr/>
              <p:nvPr/>
            </p:nvSpPr>
            <p:spPr>
              <a:xfrm>
                <a:off x="10081643" y="4156693"/>
                <a:ext cx="7061" cy="65567"/>
              </a:xfrm>
              <a:custGeom>
                <a:avLst/>
                <a:gdLst>
                  <a:gd name="connsiteX0" fmla="*/ 31 w 7061"/>
                  <a:gd name="connsiteY0" fmla="*/ 53831 h 65567"/>
                  <a:gd name="connsiteX1" fmla="*/ 175 w 7061"/>
                  <a:gd name="connsiteY1" fmla="*/ 0 h 65567"/>
                  <a:gd name="connsiteX2" fmla="*/ 175 w 7061"/>
                  <a:gd name="connsiteY2" fmla="*/ 1521 h 65567"/>
                  <a:gd name="connsiteX3" fmla="*/ 7061 w 7061"/>
                  <a:gd name="connsiteY3" fmla="*/ 11765 h 65567"/>
                  <a:gd name="connsiteX4" fmla="*/ 6889 w 7061"/>
                  <a:gd name="connsiteY4" fmla="*/ 65567 h 65567"/>
                  <a:gd name="connsiteX5" fmla="*/ 31 w 7061"/>
                  <a:gd name="connsiteY5" fmla="*/ 55323 h 65567"/>
                  <a:gd name="connsiteX6" fmla="*/ 31 w 7061"/>
                  <a:gd name="connsiteY6" fmla="*/ 53831 h 6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61" h="65567">
                    <a:moveTo>
                      <a:pt x="31" y="53831"/>
                    </a:moveTo>
                    <a:lnTo>
                      <a:pt x="175" y="0"/>
                    </a:lnTo>
                    <a:cubicBezTo>
                      <a:pt x="146" y="506"/>
                      <a:pt x="146" y="1014"/>
                      <a:pt x="175" y="1521"/>
                    </a:cubicBezTo>
                    <a:cubicBezTo>
                      <a:pt x="981" y="5730"/>
                      <a:pt x="3468" y="9429"/>
                      <a:pt x="7061" y="11765"/>
                    </a:cubicBezTo>
                    <a:lnTo>
                      <a:pt x="6889" y="65567"/>
                    </a:lnTo>
                    <a:cubicBezTo>
                      <a:pt x="3301" y="63231"/>
                      <a:pt x="824" y="59530"/>
                      <a:pt x="31" y="55323"/>
                    </a:cubicBezTo>
                    <a:cubicBezTo>
                      <a:pt x="-10" y="54827"/>
                      <a:pt x="-10" y="54328"/>
                      <a:pt x="31" y="53831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33" name="Freeform: Shape 4332">
                <a:extLst>
                  <a:ext uri="{FF2B5EF4-FFF2-40B4-BE49-F238E27FC236}">
                    <a16:creationId xmlns:a16="http://schemas.microsoft.com/office/drawing/2014/main" id="{C705CC87-B57B-4C99-8DBB-48405677FCB9}"/>
                  </a:ext>
                </a:extLst>
              </p:cNvPr>
              <p:cNvSpPr/>
              <p:nvPr/>
            </p:nvSpPr>
            <p:spPr>
              <a:xfrm>
                <a:off x="10103883" y="4162892"/>
                <a:ext cx="21234" cy="60440"/>
              </a:xfrm>
              <a:custGeom>
                <a:avLst/>
                <a:gdLst>
                  <a:gd name="connsiteX0" fmla="*/ 17963 w 21234"/>
                  <a:gd name="connsiteY0" fmla="*/ 58078 h 60440"/>
                  <a:gd name="connsiteX1" fmla="*/ 0 w 21234"/>
                  <a:gd name="connsiteY1" fmla="*/ 58652 h 60440"/>
                  <a:gd name="connsiteX2" fmla="*/ 172 w 21234"/>
                  <a:gd name="connsiteY2" fmla="*/ 4849 h 60440"/>
                  <a:gd name="connsiteX3" fmla="*/ 18135 w 21234"/>
                  <a:gd name="connsiteY3" fmla="*/ 4247 h 60440"/>
                  <a:gd name="connsiteX4" fmla="*/ 21234 w 21234"/>
                  <a:gd name="connsiteY4" fmla="*/ 0 h 60440"/>
                  <a:gd name="connsiteX5" fmla="*/ 21091 w 21234"/>
                  <a:gd name="connsiteY5" fmla="*/ 53802 h 60440"/>
                  <a:gd name="connsiteX6" fmla="*/ 17963 w 21234"/>
                  <a:gd name="connsiteY6" fmla="*/ 58078 h 60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34" h="60440">
                    <a:moveTo>
                      <a:pt x="17963" y="58078"/>
                    </a:moveTo>
                    <a:cubicBezTo>
                      <a:pt x="12379" y="61012"/>
                      <a:pt x="5759" y="61224"/>
                      <a:pt x="0" y="58652"/>
                    </a:cubicBezTo>
                    <a:lnTo>
                      <a:pt x="172" y="4849"/>
                    </a:lnTo>
                    <a:cubicBezTo>
                      <a:pt x="5932" y="7430"/>
                      <a:pt x="12561" y="7208"/>
                      <a:pt x="18135" y="4247"/>
                    </a:cubicBezTo>
                    <a:cubicBezTo>
                      <a:pt x="19817" y="3443"/>
                      <a:pt x="20981" y="1847"/>
                      <a:pt x="21234" y="0"/>
                    </a:cubicBezTo>
                    <a:cubicBezTo>
                      <a:pt x="21234" y="17944"/>
                      <a:pt x="21186" y="35878"/>
                      <a:pt x="21091" y="53802"/>
                    </a:cubicBezTo>
                    <a:cubicBezTo>
                      <a:pt x="20841" y="55666"/>
                      <a:pt x="19664" y="57276"/>
                      <a:pt x="17963" y="58078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34" name="Freeform: Shape 4333">
                <a:extLst>
                  <a:ext uri="{FF2B5EF4-FFF2-40B4-BE49-F238E27FC236}">
                    <a16:creationId xmlns:a16="http://schemas.microsoft.com/office/drawing/2014/main" id="{D1962E6D-1D00-45E4-85C0-80B6629D21EF}"/>
                  </a:ext>
                </a:extLst>
              </p:cNvPr>
              <p:cNvSpPr/>
              <p:nvPr/>
            </p:nvSpPr>
            <p:spPr>
              <a:xfrm>
                <a:off x="10080698" y="4168458"/>
                <a:ext cx="8063" cy="58393"/>
              </a:xfrm>
              <a:custGeom>
                <a:avLst/>
                <a:gdLst>
                  <a:gd name="connsiteX0" fmla="*/ 8063 w 8063"/>
                  <a:gd name="connsiteY0" fmla="*/ 0 h 58393"/>
                  <a:gd name="connsiteX1" fmla="*/ 7891 w 8063"/>
                  <a:gd name="connsiteY1" fmla="*/ 53802 h 58393"/>
                  <a:gd name="connsiteX2" fmla="*/ 0 w 8063"/>
                  <a:gd name="connsiteY2" fmla="*/ 58394 h 58393"/>
                  <a:gd name="connsiteX3" fmla="*/ 144 w 8063"/>
                  <a:gd name="connsiteY3" fmla="*/ 4591 h 58393"/>
                  <a:gd name="connsiteX4" fmla="*/ 8063 w 8063"/>
                  <a:gd name="connsiteY4" fmla="*/ 0 h 58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63" h="58393">
                    <a:moveTo>
                      <a:pt x="8063" y="0"/>
                    </a:moveTo>
                    <a:lnTo>
                      <a:pt x="7891" y="53802"/>
                    </a:lnTo>
                    <a:lnTo>
                      <a:pt x="0" y="58394"/>
                    </a:lnTo>
                    <a:lnTo>
                      <a:pt x="144" y="4591"/>
                    </a:lnTo>
                    <a:lnTo>
                      <a:pt x="8063" y="0"/>
                    </a:ln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35" name="Freeform: Shape 4334">
                <a:extLst>
                  <a:ext uri="{FF2B5EF4-FFF2-40B4-BE49-F238E27FC236}">
                    <a16:creationId xmlns:a16="http://schemas.microsoft.com/office/drawing/2014/main" id="{2A8492B0-C288-4222-AB8F-548F137CD53F}"/>
                  </a:ext>
                </a:extLst>
              </p:cNvPr>
              <p:cNvSpPr/>
              <p:nvPr/>
            </p:nvSpPr>
            <p:spPr>
              <a:xfrm>
                <a:off x="10080842" y="4125847"/>
                <a:ext cx="88207" cy="51248"/>
              </a:xfrm>
              <a:custGeom>
                <a:avLst/>
                <a:gdLst>
                  <a:gd name="connsiteX0" fmla="*/ 56242 w 88207"/>
                  <a:gd name="connsiteY0" fmla="*/ 37963 h 51248"/>
                  <a:gd name="connsiteX1" fmla="*/ 49929 w 88207"/>
                  <a:gd name="connsiteY1" fmla="*/ 46026 h 51248"/>
                  <a:gd name="connsiteX2" fmla="*/ 33372 w 88207"/>
                  <a:gd name="connsiteY2" fmla="*/ 50330 h 51248"/>
                  <a:gd name="connsiteX3" fmla="*/ 15037 w 88207"/>
                  <a:gd name="connsiteY3" fmla="*/ 46600 h 51248"/>
                  <a:gd name="connsiteX4" fmla="*/ 7030 w 88207"/>
                  <a:gd name="connsiteY4" fmla="*/ 51248 h 51248"/>
                  <a:gd name="connsiteX5" fmla="*/ 0 w 88207"/>
                  <a:gd name="connsiteY5" fmla="*/ 47203 h 51248"/>
                  <a:gd name="connsiteX6" fmla="*/ 7920 w 88207"/>
                  <a:gd name="connsiteY6" fmla="*/ 42611 h 51248"/>
                  <a:gd name="connsiteX7" fmla="*/ 1033 w 88207"/>
                  <a:gd name="connsiteY7" fmla="*/ 32368 h 51248"/>
                  <a:gd name="connsiteX8" fmla="*/ 5395 w 88207"/>
                  <a:gd name="connsiteY8" fmla="*/ 21693 h 51248"/>
                  <a:gd name="connsiteX9" fmla="*/ 16012 w 88207"/>
                  <a:gd name="connsiteY9" fmla="*/ 24304 h 51248"/>
                  <a:gd name="connsiteX10" fmla="*/ 12741 w 88207"/>
                  <a:gd name="connsiteY10" fmla="*/ 31191 h 51248"/>
                  <a:gd name="connsiteX11" fmla="*/ 16069 w 88207"/>
                  <a:gd name="connsiteY11" fmla="*/ 37848 h 51248"/>
                  <a:gd name="connsiteX12" fmla="*/ 38106 w 88207"/>
                  <a:gd name="connsiteY12" fmla="*/ 25050 h 51248"/>
                  <a:gd name="connsiteX13" fmla="*/ 33114 w 88207"/>
                  <a:gd name="connsiteY13" fmla="*/ 12741 h 51248"/>
                  <a:gd name="connsiteX14" fmla="*/ 39656 w 88207"/>
                  <a:gd name="connsiteY14" fmla="*/ 4448 h 51248"/>
                  <a:gd name="connsiteX15" fmla="*/ 55639 w 88207"/>
                  <a:gd name="connsiteY15" fmla="*/ 632 h 51248"/>
                  <a:gd name="connsiteX16" fmla="*/ 73401 w 88207"/>
                  <a:gd name="connsiteY16" fmla="*/ 4563 h 51248"/>
                  <a:gd name="connsiteX17" fmla="*/ 81206 w 88207"/>
                  <a:gd name="connsiteY17" fmla="*/ 0 h 51248"/>
                  <a:gd name="connsiteX18" fmla="*/ 88207 w 88207"/>
                  <a:gd name="connsiteY18" fmla="*/ 4075 h 51248"/>
                  <a:gd name="connsiteX19" fmla="*/ 80144 w 88207"/>
                  <a:gd name="connsiteY19" fmla="*/ 8781 h 51248"/>
                  <a:gd name="connsiteX20" fmla="*/ 85883 w 88207"/>
                  <a:gd name="connsiteY20" fmla="*/ 17016 h 51248"/>
                  <a:gd name="connsiteX21" fmla="*/ 83558 w 88207"/>
                  <a:gd name="connsiteY21" fmla="*/ 24936 h 51248"/>
                  <a:gd name="connsiteX22" fmla="*/ 72770 w 88207"/>
                  <a:gd name="connsiteY22" fmla="*/ 22439 h 51248"/>
                  <a:gd name="connsiteX23" fmla="*/ 71995 w 88207"/>
                  <a:gd name="connsiteY23" fmla="*/ 13572 h 51248"/>
                  <a:gd name="connsiteX24" fmla="*/ 51335 w 88207"/>
                  <a:gd name="connsiteY24" fmla="*/ 25567 h 51248"/>
                  <a:gd name="connsiteX25" fmla="*/ 56242 w 88207"/>
                  <a:gd name="connsiteY25" fmla="*/ 37963 h 51248"/>
                  <a:gd name="connsiteX26" fmla="*/ 23300 w 88207"/>
                  <a:gd name="connsiteY26" fmla="*/ 41808 h 51248"/>
                  <a:gd name="connsiteX27" fmla="*/ 41263 w 88207"/>
                  <a:gd name="connsiteY27" fmla="*/ 41206 h 51248"/>
                  <a:gd name="connsiteX28" fmla="*/ 42296 w 88207"/>
                  <a:gd name="connsiteY28" fmla="*/ 30760 h 51248"/>
                  <a:gd name="connsiteX29" fmla="*/ 23300 w 88207"/>
                  <a:gd name="connsiteY29" fmla="*/ 41808 h 51248"/>
                  <a:gd name="connsiteX30" fmla="*/ 47031 w 88207"/>
                  <a:gd name="connsiteY30" fmla="*/ 19857 h 51248"/>
                  <a:gd name="connsiteX31" fmla="*/ 65108 w 88207"/>
                  <a:gd name="connsiteY31" fmla="*/ 9354 h 51248"/>
                  <a:gd name="connsiteX32" fmla="*/ 55983 w 88207"/>
                  <a:gd name="connsiteY32" fmla="*/ 7489 h 51248"/>
                  <a:gd name="connsiteX33" fmla="*/ 48178 w 88207"/>
                  <a:gd name="connsiteY33" fmla="*/ 9354 h 51248"/>
                  <a:gd name="connsiteX34" fmla="*/ 47031 w 88207"/>
                  <a:gd name="connsiteY34" fmla="*/ 19857 h 51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88207" h="51248">
                    <a:moveTo>
                      <a:pt x="56242" y="37963"/>
                    </a:moveTo>
                    <a:cubicBezTo>
                      <a:pt x="55609" y="41533"/>
                      <a:pt x="53243" y="44555"/>
                      <a:pt x="49929" y="46026"/>
                    </a:cubicBezTo>
                    <a:cubicBezTo>
                      <a:pt x="44887" y="48898"/>
                      <a:pt x="39174" y="50383"/>
                      <a:pt x="33372" y="50330"/>
                    </a:cubicBezTo>
                    <a:cubicBezTo>
                      <a:pt x="27065" y="50399"/>
                      <a:pt x="20815" y="49128"/>
                      <a:pt x="15037" y="46600"/>
                    </a:cubicBezTo>
                    <a:lnTo>
                      <a:pt x="7030" y="51248"/>
                    </a:lnTo>
                    <a:lnTo>
                      <a:pt x="0" y="47203"/>
                    </a:lnTo>
                    <a:lnTo>
                      <a:pt x="7920" y="42611"/>
                    </a:lnTo>
                    <a:cubicBezTo>
                      <a:pt x="4326" y="40276"/>
                      <a:pt x="1840" y="36577"/>
                      <a:pt x="1033" y="32368"/>
                    </a:cubicBezTo>
                    <a:cubicBezTo>
                      <a:pt x="623" y="28306"/>
                      <a:pt x="2257" y="24305"/>
                      <a:pt x="5395" y="21693"/>
                    </a:cubicBezTo>
                    <a:lnTo>
                      <a:pt x="16012" y="24304"/>
                    </a:lnTo>
                    <a:cubicBezTo>
                      <a:pt x="13987" y="26027"/>
                      <a:pt x="12796" y="28533"/>
                      <a:pt x="12741" y="31191"/>
                    </a:cubicBezTo>
                    <a:cubicBezTo>
                      <a:pt x="12817" y="33792"/>
                      <a:pt x="14034" y="36227"/>
                      <a:pt x="16069" y="37848"/>
                    </a:cubicBezTo>
                    <a:lnTo>
                      <a:pt x="38106" y="25050"/>
                    </a:lnTo>
                    <a:cubicBezTo>
                      <a:pt x="34415" y="20057"/>
                      <a:pt x="32750" y="15954"/>
                      <a:pt x="33114" y="12741"/>
                    </a:cubicBezTo>
                    <a:cubicBezTo>
                      <a:pt x="33818" y="9077"/>
                      <a:pt x="36257" y="5985"/>
                      <a:pt x="39656" y="4448"/>
                    </a:cubicBezTo>
                    <a:cubicBezTo>
                      <a:pt x="44554" y="1787"/>
                      <a:pt x="50068" y="470"/>
                      <a:pt x="55639" y="632"/>
                    </a:cubicBezTo>
                    <a:cubicBezTo>
                      <a:pt x="61782" y="578"/>
                      <a:pt x="67855" y="1922"/>
                      <a:pt x="73401" y="4563"/>
                    </a:cubicBezTo>
                    <a:lnTo>
                      <a:pt x="81206" y="0"/>
                    </a:lnTo>
                    <a:lnTo>
                      <a:pt x="88207" y="4075"/>
                    </a:lnTo>
                    <a:lnTo>
                      <a:pt x="80144" y="8781"/>
                    </a:lnTo>
                    <a:cubicBezTo>
                      <a:pt x="83003" y="10728"/>
                      <a:pt x="85045" y="13659"/>
                      <a:pt x="85883" y="17016"/>
                    </a:cubicBezTo>
                    <a:cubicBezTo>
                      <a:pt x="86434" y="19876"/>
                      <a:pt x="85568" y="22827"/>
                      <a:pt x="83558" y="24936"/>
                    </a:cubicBezTo>
                    <a:lnTo>
                      <a:pt x="72770" y="22439"/>
                    </a:lnTo>
                    <a:cubicBezTo>
                      <a:pt x="75467" y="19570"/>
                      <a:pt x="75208" y="16700"/>
                      <a:pt x="71995" y="13572"/>
                    </a:cubicBezTo>
                    <a:lnTo>
                      <a:pt x="51335" y="25567"/>
                    </a:lnTo>
                    <a:cubicBezTo>
                      <a:pt x="54864" y="30732"/>
                      <a:pt x="56557" y="34864"/>
                      <a:pt x="56242" y="37963"/>
                    </a:cubicBezTo>
                    <a:close/>
                    <a:moveTo>
                      <a:pt x="23300" y="41808"/>
                    </a:moveTo>
                    <a:cubicBezTo>
                      <a:pt x="29060" y="44389"/>
                      <a:pt x="35689" y="44167"/>
                      <a:pt x="41263" y="41206"/>
                    </a:cubicBezTo>
                    <a:cubicBezTo>
                      <a:pt x="45050" y="39025"/>
                      <a:pt x="45395" y="35466"/>
                      <a:pt x="42296" y="30760"/>
                    </a:cubicBezTo>
                    <a:lnTo>
                      <a:pt x="23300" y="41808"/>
                    </a:lnTo>
                    <a:close/>
                    <a:moveTo>
                      <a:pt x="47031" y="19857"/>
                    </a:moveTo>
                    <a:lnTo>
                      <a:pt x="65108" y="9354"/>
                    </a:lnTo>
                    <a:cubicBezTo>
                      <a:pt x="62218" y="8140"/>
                      <a:pt x="59117" y="7507"/>
                      <a:pt x="55983" y="7489"/>
                    </a:cubicBezTo>
                    <a:cubicBezTo>
                      <a:pt x="53262" y="7407"/>
                      <a:pt x="50568" y="8050"/>
                      <a:pt x="48178" y="9354"/>
                    </a:cubicBezTo>
                    <a:cubicBezTo>
                      <a:pt x="44505" y="11478"/>
                      <a:pt x="44104" y="15093"/>
                      <a:pt x="47031" y="19857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36" name="Freeform: Shape 4335">
                <a:extLst>
                  <a:ext uri="{FF2B5EF4-FFF2-40B4-BE49-F238E27FC236}">
                    <a16:creationId xmlns:a16="http://schemas.microsoft.com/office/drawing/2014/main" id="{3BDCB7BF-1B9C-456F-ABCF-CD1C9BA906F7}"/>
                  </a:ext>
                </a:extLst>
              </p:cNvPr>
              <p:cNvSpPr/>
              <p:nvPr/>
            </p:nvSpPr>
            <p:spPr>
              <a:xfrm>
                <a:off x="10104142" y="4156607"/>
                <a:ext cx="21125" cy="12835"/>
              </a:xfrm>
              <a:custGeom>
                <a:avLst/>
                <a:gdLst>
                  <a:gd name="connsiteX0" fmla="*/ 18995 w 21125"/>
                  <a:gd name="connsiteY0" fmla="*/ 0 h 12835"/>
                  <a:gd name="connsiteX1" fmla="*/ 17963 w 21125"/>
                  <a:gd name="connsiteY1" fmla="*/ 10445 h 12835"/>
                  <a:gd name="connsiteX2" fmla="*/ 0 w 21125"/>
                  <a:gd name="connsiteY2" fmla="*/ 11047 h 12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125" h="12835">
                    <a:moveTo>
                      <a:pt x="18995" y="0"/>
                    </a:moveTo>
                    <a:cubicBezTo>
                      <a:pt x="22095" y="4763"/>
                      <a:pt x="21865" y="8264"/>
                      <a:pt x="17963" y="10445"/>
                    </a:cubicBezTo>
                    <a:cubicBezTo>
                      <a:pt x="12389" y="13406"/>
                      <a:pt x="5760" y="13628"/>
                      <a:pt x="0" y="11047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37" name="Freeform: Shape 4336">
                <a:extLst>
                  <a:ext uri="{FF2B5EF4-FFF2-40B4-BE49-F238E27FC236}">
                    <a16:creationId xmlns:a16="http://schemas.microsoft.com/office/drawing/2014/main" id="{BB4B3637-3FC0-4AE4-A3DD-AC9FB343D968}"/>
                  </a:ext>
                </a:extLst>
              </p:cNvPr>
              <p:cNvSpPr/>
              <p:nvPr/>
            </p:nvSpPr>
            <p:spPr>
              <a:xfrm>
                <a:off x="10095850" y="4163810"/>
                <a:ext cx="41233" cy="66199"/>
              </a:xfrm>
              <a:custGeom>
                <a:avLst/>
                <a:gdLst>
                  <a:gd name="connsiteX0" fmla="*/ 41234 w 41233"/>
                  <a:gd name="connsiteY0" fmla="*/ 0 h 66199"/>
                  <a:gd name="connsiteX1" fmla="*/ 41234 w 41233"/>
                  <a:gd name="connsiteY1" fmla="*/ 53802 h 66199"/>
                  <a:gd name="connsiteX2" fmla="*/ 34921 w 41233"/>
                  <a:gd name="connsiteY2" fmla="*/ 61866 h 66199"/>
                  <a:gd name="connsiteX3" fmla="*/ 18364 w 41233"/>
                  <a:gd name="connsiteY3" fmla="*/ 66199 h 66199"/>
                  <a:gd name="connsiteX4" fmla="*/ 0 w 41233"/>
                  <a:gd name="connsiteY4" fmla="*/ 62468 h 66199"/>
                  <a:gd name="connsiteX5" fmla="*/ 172 w 41233"/>
                  <a:gd name="connsiteY5" fmla="*/ 8637 h 66199"/>
                  <a:gd name="connsiteX6" fmla="*/ 18507 w 41233"/>
                  <a:gd name="connsiteY6" fmla="*/ 12368 h 66199"/>
                  <a:gd name="connsiteX7" fmla="*/ 35064 w 41233"/>
                  <a:gd name="connsiteY7" fmla="*/ 8063 h 66199"/>
                  <a:gd name="connsiteX8" fmla="*/ 41233 w 41233"/>
                  <a:gd name="connsiteY8" fmla="*/ 0 h 66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33" h="66199">
                    <a:moveTo>
                      <a:pt x="41234" y="0"/>
                    </a:moveTo>
                    <a:lnTo>
                      <a:pt x="41234" y="53802"/>
                    </a:lnTo>
                    <a:cubicBezTo>
                      <a:pt x="40610" y="57377"/>
                      <a:pt x="38242" y="60403"/>
                      <a:pt x="34921" y="61866"/>
                    </a:cubicBezTo>
                    <a:cubicBezTo>
                      <a:pt x="29875" y="64731"/>
                      <a:pt x="24167" y="66225"/>
                      <a:pt x="18364" y="66199"/>
                    </a:cubicBezTo>
                    <a:cubicBezTo>
                      <a:pt x="12051" y="66237"/>
                      <a:pt x="5798" y="64967"/>
                      <a:pt x="0" y="62468"/>
                    </a:cubicBezTo>
                    <a:lnTo>
                      <a:pt x="172" y="8637"/>
                    </a:lnTo>
                    <a:cubicBezTo>
                      <a:pt x="5950" y="11165"/>
                      <a:pt x="12200" y="12437"/>
                      <a:pt x="18507" y="12368"/>
                    </a:cubicBezTo>
                    <a:cubicBezTo>
                      <a:pt x="24309" y="12420"/>
                      <a:pt x="30022" y="10935"/>
                      <a:pt x="35064" y="8063"/>
                    </a:cubicBezTo>
                    <a:cubicBezTo>
                      <a:pt x="38322" y="6555"/>
                      <a:pt x="40630" y="3540"/>
                      <a:pt x="41233" y="0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38" name="Freeform: Shape 4337">
                <a:extLst>
                  <a:ext uri="{FF2B5EF4-FFF2-40B4-BE49-F238E27FC236}">
                    <a16:creationId xmlns:a16="http://schemas.microsoft.com/office/drawing/2014/main" id="{160D3BD4-504D-4F50-BBE2-6F2569B4CACF}"/>
                  </a:ext>
                </a:extLst>
              </p:cNvPr>
              <p:cNvSpPr/>
              <p:nvPr/>
            </p:nvSpPr>
            <p:spPr>
              <a:xfrm>
                <a:off x="10087729" y="4172447"/>
                <a:ext cx="8148" cy="58450"/>
              </a:xfrm>
              <a:custGeom>
                <a:avLst/>
                <a:gdLst>
                  <a:gd name="connsiteX0" fmla="*/ 8149 w 8148"/>
                  <a:gd name="connsiteY0" fmla="*/ 0 h 58450"/>
                  <a:gd name="connsiteX1" fmla="*/ 7976 w 8148"/>
                  <a:gd name="connsiteY1" fmla="*/ 53831 h 58450"/>
                  <a:gd name="connsiteX2" fmla="*/ 0 w 8148"/>
                  <a:gd name="connsiteY2" fmla="*/ 58451 h 58450"/>
                  <a:gd name="connsiteX3" fmla="*/ 143 w 8148"/>
                  <a:gd name="connsiteY3" fmla="*/ 4649 h 58450"/>
                  <a:gd name="connsiteX4" fmla="*/ 8149 w 8148"/>
                  <a:gd name="connsiteY4" fmla="*/ 0 h 58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8" h="58450">
                    <a:moveTo>
                      <a:pt x="8149" y="0"/>
                    </a:moveTo>
                    <a:lnTo>
                      <a:pt x="7976" y="53831"/>
                    </a:lnTo>
                    <a:lnTo>
                      <a:pt x="0" y="58451"/>
                    </a:lnTo>
                    <a:lnTo>
                      <a:pt x="143" y="4649"/>
                    </a:lnTo>
                    <a:lnTo>
                      <a:pt x="8149" y="0"/>
                    </a:ln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39" name="Freeform: Shape 4338">
                <a:extLst>
                  <a:ext uri="{FF2B5EF4-FFF2-40B4-BE49-F238E27FC236}">
                    <a16:creationId xmlns:a16="http://schemas.microsoft.com/office/drawing/2014/main" id="{4675562F-DBC7-4889-A62F-405569A22BA6}"/>
                  </a:ext>
                </a:extLst>
              </p:cNvPr>
              <p:cNvSpPr/>
              <p:nvPr/>
            </p:nvSpPr>
            <p:spPr>
              <a:xfrm>
                <a:off x="10080698" y="4173050"/>
                <a:ext cx="7173" cy="57847"/>
              </a:xfrm>
              <a:custGeom>
                <a:avLst/>
                <a:gdLst>
                  <a:gd name="connsiteX0" fmla="*/ 7174 w 7173"/>
                  <a:gd name="connsiteY0" fmla="*/ 4046 h 57847"/>
                  <a:gd name="connsiteX1" fmla="*/ 7031 w 7173"/>
                  <a:gd name="connsiteY1" fmla="*/ 57848 h 57847"/>
                  <a:gd name="connsiteX2" fmla="*/ 0 w 7173"/>
                  <a:gd name="connsiteY2" fmla="*/ 53802 h 57847"/>
                  <a:gd name="connsiteX3" fmla="*/ 144 w 7173"/>
                  <a:gd name="connsiteY3" fmla="*/ 0 h 57847"/>
                  <a:gd name="connsiteX4" fmla="*/ 7174 w 7173"/>
                  <a:gd name="connsiteY4" fmla="*/ 4046 h 57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73" h="57847">
                    <a:moveTo>
                      <a:pt x="7174" y="4046"/>
                    </a:moveTo>
                    <a:lnTo>
                      <a:pt x="7031" y="57848"/>
                    </a:lnTo>
                    <a:lnTo>
                      <a:pt x="0" y="53802"/>
                    </a:lnTo>
                    <a:lnTo>
                      <a:pt x="144" y="0"/>
                    </a:lnTo>
                    <a:lnTo>
                      <a:pt x="7174" y="4046"/>
                    </a:ln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40" name="Freeform: Shape 4339">
                <a:extLst>
                  <a:ext uri="{FF2B5EF4-FFF2-40B4-BE49-F238E27FC236}">
                    <a16:creationId xmlns:a16="http://schemas.microsoft.com/office/drawing/2014/main" id="{13CFB644-3F83-40AD-BAF7-AE601E9FE03A}"/>
                  </a:ext>
                </a:extLst>
              </p:cNvPr>
              <p:cNvSpPr/>
              <p:nvPr/>
            </p:nvSpPr>
            <p:spPr>
              <a:xfrm>
                <a:off x="10049134" y="4150754"/>
                <a:ext cx="151220" cy="97769"/>
              </a:xfrm>
              <a:custGeom>
                <a:avLst/>
                <a:gdLst>
                  <a:gd name="connsiteX0" fmla="*/ 151221 w 151220"/>
                  <a:gd name="connsiteY0" fmla="*/ 430 h 97769"/>
                  <a:gd name="connsiteX1" fmla="*/ 151077 w 151220"/>
                  <a:gd name="connsiteY1" fmla="*/ 54233 h 97769"/>
                  <a:gd name="connsiteX2" fmla="*/ 129126 w 151220"/>
                  <a:gd name="connsiteY2" fmla="*/ 84965 h 97769"/>
                  <a:gd name="connsiteX3" fmla="*/ 22296 w 151220"/>
                  <a:gd name="connsiteY3" fmla="*/ 84965 h 97769"/>
                  <a:gd name="connsiteX4" fmla="*/ 0 w 151220"/>
                  <a:gd name="connsiteY4" fmla="*/ 53802 h 97769"/>
                  <a:gd name="connsiteX5" fmla="*/ 172 w 151220"/>
                  <a:gd name="connsiteY5" fmla="*/ 0 h 97769"/>
                  <a:gd name="connsiteX6" fmla="*/ 22468 w 151220"/>
                  <a:gd name="connsiteY6" fmla="*/ 31162 h 97769"/>
                  <a:gd name="connsiteX7" fmla="*/ 129269 w 151220"/>
                  <a:gd name="connsiteY7" fmla="*/ 31162 h 97769"/>
                  <a:gd name="connsiteX8" fmla="*/ 151221 w 151220"/>
                  <a:gd name="connsiteY8" fmla="*/ 430 h 97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220" h="97769">
                    <a:moveTo>
                      <a:pt x="151221" y="430"/>
                    </a:moveTo>
                    <a:lnTo>
                      <a:pt x="151077" y="54233"/>
                    </a:lnTo>
                    <a:cubicBezTo>
                      <a:pt x="151077" y="65366"/>
                      <a:pt x="143731" y="76471"/>
                      <a:pt x="129126" y="84965"/>
                    </a:cubicBezTo>
                    <a:cubicBezTo>
                      <a:pt x="99742" y="102038"/>
                      <a:pt x="51909" y="102038"/>
                      <a:pt x="22296" y="84965"/>
                    </a:cubicBezTo>
                    <a:cubicBezTo>
                      <a:pt x="7404" y="76356"/>
                      <a:pt x="-29" y="65079"/>
                      <a:pt x="0" y="53802"/>
                    </a:cubicBezTo>
                    <a:lnTo>
                      <a:pt x="172" y="0"/>
                    </a:lnTo>
                    <a:cubicBezTo>
                      <a:pt x="172" y="11277"/>
                      <a:pt x="7576" y="22554"/>
                      <a:pt x="22468" y="31162"/>
                    </a:cubicBezTo>
                    <a:cubicBezTo>
                      <a:pt x="52052" y="48235"/>
                      <a:pt x="99943" y="48235"/>
                      <a:pt x="129269" y="31162"/>
                    </a:cubicBezTo>
                    <a:cubicBezTo>
                      <a:pt x="143904" y="22669"/>
                      <a:pt x="151192" y="11564"/>
                      <a:pt x="151221" y="430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41" name="Freeform: Shape 4340">
                <a:extLst>
                  <a:ext uri="{FF2B5EF4-FFF2-40B4-BE49-F238E27FC236}">
                    <a16:creationId xmlns:a16="http://schemas.microsoft.com/office/drawing/2014/main" id="{2E53D350-CDFB-425D-AD1F-D01CEF2EE090}"/>
                  </a:ext>
                </a:extLst>
              </p:cNvPr>
              <p:cNvSpPr/>
              <p:nvPr/>
            </p:nvSpPr>
            <p:spPr>
              <a:xfrm>
                <a:off x="10320728" y="4179821"/>
                <a:ext cx="16068" cy="76098"/>
              </a:xfrm>
              <a:custGeom>
                <a:avLst/>
                <a:gdLst>
                  <a:gd name="connsiteX0" fmla="*/ 0 w 16068"/>
                  <a:gd name="connsiteY0" fmla="*/ 76098 h 76098"/>
                  <a:gd name="connsiteX1" fmla="*/ 172 w 16068"/>
                  <a:gd name="connsiteY1" fmla="*/ 22267 h 76098"/>
                  <a:gd name="connsiteX2" fmla="*/ 16069 w 16068"/>
                  <a:gd name="connsiteY2" fmla="*/ 0 h 76098"/>
                  <a:gd name="connsiteX3" fmla="*/ 16069 w 16068"/>
                  <a:gd name="connsiteY3" fmla="*/ 53831 h 76098"/>
                  <a:gd name="connsiteX4" fmla="*/ 0 w 16068"/>
                  <a:gd name="connsiteY4" fmla="*/ 76098 h 7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68" h="76098">
                    <a:moveTo>
                      <a:pt x="0" y="76098"/>
                    </a:moveTo>
                    <a:lnTo>
                      <a:pt x="172" y="22267"/>
                    </a:lnTo>
                    <a:cubicBezTo>
                      <a:pt x="172" y="14204"/>
                      <a:pt x="5480" y="6169"/>
                      <a:pt x="16069" y="0"/>
                    </a:cubicBezTo>
                    <a:lnTo>
                      <a:pt x="16069" y="53831"/>
                    </a:lnTo>
                    <a:cubicBezTo>
                      <a:pt x="5337" y="59972"/>
                      <a:pt x="29" y="68035"/>
                      <a:pt x="0" y="76098"/>
                    </a:cubicBez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42" name="Freeform: Shape 4341">
                <a:extLst>
                  <a:ext uri="{FF2B5EF4-FFF2-40B4-BE49-F238E27FC236}">
                    <a16:creationId xmlns:a16="http://schemas.microsoft.com/office/drawing/2014/main" id="{7532CFC8-AFF1-4DC8-8351-F9B3950B4572}"/>
                  </a:ext>
                </a:extLst>
              </p:cNvPr>
              <p:cNvSpPr/>
              <p:nvPr/>
            </p:nvSpPr>
            <p:spPr>
              <a:xfrm>
                <a:off x="10201761" y="4195389"/>
                <a:ext cx="59110" cy="70975"/>
              </a:xfrm>
              <a:custGeom>
                <a:avLst/>
                <a:gdLst>
                  <a:gd name="connsiteX0" fmla="*/ 8608 w 59110"/>
                  <a:gd name="connsiteY0" fmla="*/ 58866 h 70975"/>
                  <a:gd name="connsiteX1" fmla="*/ 0 w 59110"/>
                  <a:gd name="connsiteY1" fmla="*/ 70975 h 70975"/>
                  <a:gd name="connsiteX2" fmla="*/ 143 w 59110"/>
                  <a:gd name="connsiteY2" fmla="*/ 17173 h 70975"/>
                  <a:gd name="connsiteX3" fmla="*/ 8751 w 59110"/>
                  <a:gd name="connsiteY3" fmla="*/ 5035 h 70975"/>
                  <a:gd name="connsiteX4" fmla="*/ 50903 w 59110"/>
                  <a:gd name="connsiteY4" fmla="*/ 5035 h 70975"/>
                  <a:gd name="connsiteX5" fmla="*/ 59110 w 59110"/>
                  <a:gd name="connsiteY5" fmla="*/ 13959 h 70975"/>
                  <a:gd name="connsiteX6" fmla="*/ 59110 w 59110"/>
                  <a:gd name="connsiteY6" fmla="*/ 67761 h 70975"/>
                  <a:gd name="connsiteX7" fmla="*/ 50875 w 59110"/>
                  <a:gd name="connsiteY7" fmla="*/ 58866 h 70975"/>
                  <a:gd name="connsiteX8" fmla="*/ 8608 w 59110"/>
                  <a:gd name="connsiteY8" fmla="*/ 58866 h 7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110" h="70975">
                    <a:moveTo>
                      <a:pt x="8608" y="58866"/>
                    </a:moveTo>
                    <a:cubicBezTo>
                      <a:pt x="2869" y="62223"/>
                      <a:pt x="0" y="66585"/>
                      <a:pt x="0" y="70975"/>
                    </a:cubicBezTo>
                    <a:lnTo>
                      <a:pt x="143" y="17173"/>
                    </a:lnTo>
                    <a:cubicBezTo>
                      <a:pt x="143" y="12783"/>
                      <a:pt x="3012" y="8392"/>
                      <a:pt x="8751" y="5035"/>
                    </a:cubicBezTo>
                    <a:cubicBezTo>
                      <a:pt x="22000" y="-1678"/>
                      <a:pt x="37655" y="-1678"/>
                      <a:pt x="50903" y="5035"/>
                    </a:cubicBezTo>
                    <a:cubicBezTo>
                      <a:pt x="54630" y="6916"/>
                      <a:pt x="57547" y="10088"/>
                      <a:pt x="59110" y="13959"/>
                    </a:cubicBezTo>
                    <a:cubicBezTo>
                      <a:pt x="59110" y="31903"/>
                      <a:pt x="59110" y="49837"/>
                      <a:pt x="59110" y="67761"/>
                    </a:cubicBezTo>
                    <a:cubicBezTo>
                      <a:pt x="57534" y="63896"/>
                      <a:pt x="54608" y="60735"/>
                      <a:pt x="50875" y="58866"/>
                    </a:cubicBezTo>
                    <a:cubicBezTo>
                      <a:pt x="37603" y="52076"/>
                      <a:pt x="21879" y="52076"/>
                      <a:pt x="8608" y="58866"/>
                    </a:cubicBez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43" name="Freeform: Shape 4342">
                <a:extLst>
                  <a:ext uri="{FF2B5EF4-FFF2-40B4-BE49-F238E27FC236}">
                    <a16:creationId xmlns:a16="http://schemas.microsoft.com/office/drawing/2014/main" id="{A4CA8955-2D08-4B2D-A9D6-7BA120C22EE6}"/>
                  </a:ext>
                </a:extLst>
              </p:cNvPr>
              <p:cNvSpPr/>
              <p:nvPr/>
            </p:nvSpPr>
            <p:spPr>
              <a:xfrm>
                <a:off x="10260728" y="4209348"/>
                <a:ext cx="632" cy="57188"/>
              </a:xfrm>
              <a:custGeom>
                <a:avLst/>
                <a:gdLst>
                  <a:gd name="connsiteX0" fmla="*/ 574 w 632"/>
                  <a:gd name="connsiteY0" fmla="*/ 57188 h 57188"/>
                  <a:gd name="connsiteX1" fmla="*/ 1 w 632"/>
                  <a:gd name="connsiteY1" fmla="*/ 53802 h 57188"/>
                  <a:gd name="connsiteX2" fmla="*/ 0 w 632"/>
                  <a:gd name="connsiteY2" fmla="*/ 0 h 57188"/>
                  <a:gd name="connsiteX3" fmla="*/ 574 w 632"/>
                  <a:gd name="connsiteY3" fmla="*/ 3386 h 57188"/>
                  <a:gd name="connsiteX4" fmla="*/ 574 w 632"/>
                  <a:gd name="connsiteY4" fmla="*/ 57188 h 57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2" h="57188">
                    <a:moveTo>
                      <a:pt x="574" y="57188"/>
                    </a:moveTo>
                    <a:cubicBezTo>
                      <a:pt x="565" y="56036"/>
                      <a:pt x="372" y="54893"/>
                      <a:pt x="1" y="53802"/>
                    </a:cubicBezTo>
                    <a:cubicBezTo>
                      <a:pt x="1" y="35878"/>
                      <a:pt x="0" y="17944"/>
                      <a:pt x="0" y="0"/>
                    </a:cubicBezTo>
                    <a:cubicBezTo>
                      <a:pt x="387" y="1087"/>
                      <a:pt x="582" y="2232"/>
                      <a:pt x="574" y="3386"/>
                    </a:cubicBezTo>
                    <a:cubicBezTo>
                      <a:pt x="689" y="19512"/>
                      <a:pt x="603" y="41033"/>
                      <a:pt x="574" y="57188"/>
                    </a:cubicBez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44" name="Freeform: Shape 4343">
                <a:extLst>
                  <a:ext uri="{FF2B5EF4-FFF2-40B4-BE49-F238E27FC236}">
                    <a16:creationId xmlns:a16="http://schemas.microsoft.com/office/drawing/2014/main" id="{E2183D26-C32A-43A6-84EC-EF6A9C9D802A}"/>
                  </a:ext>
                </a:extLst>
              </p:cNvPr>
              <p:cNvSpPr/>
              <p:nvPr/>
            </p:nvSpPr>
            <p:spPr>
              <a:xfrm>
                <a:off x="10320728" y="4202088"/>
                <a:ext cx="16327" cy="76413"/>
              </a:xfrm>
              <a:custGeom>
                <a:avLst/>
                <a:gdLst>
                  <a:gd name="connsiteX0" fmla="*/ 0 w 16327"/>
                  <a:gd name="connsiteY0" fmla="*/ 53831 h 76413"/>
                  <a:gd name="connsiteX1" fmla="*/ 172 w 16327"/>
                  <a:gd name="connsiteY1" fmla="*/ 0 h 76413"/>
                  <a:gd name="connsiteX2" fmla="*/ 16327 w 16327"/>
                  <a:gd name="connsiteY2" fmla="*/ 22583 h 76413"/>
                  <a:gd name="connsiteX3" fmla="*/ 16183 w 16327"/>
                  <a:gd name="connsiteY3" fmla="*/ 76414 h 76413"/>
                  <a:gd name="connsiteX4" fmla="*/ 0 w 16327"/>
                  <a:gd name="connsiteY4" fmla="*/ 53831 h 7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27" h="76413">
                    <a:moveTo>
                      <a:pt x="0" y="53831"/>
                    </a:moveTo>
                    <a:lnTo>
                      <a:pt x="172" y="0"/>
                    </a:lnTo>
                    <a:cubicBezTo>
                      <a:pt x="172" y="8178"/>
                      <a:pt x="5538" y="16356"/>
                      <a:pt x="16327" y="22583"/>
                    </a:cubicBezTo>
                    <a:lnTo>
                      <a:pt x="16183" y="76414"/>
                    </a:lnTo>
                    <a:cubicBezTo>
                      <a:pt x="5394" y="70158"/>
                      <a:pt x="0" y="61923"/>
                      <a:pt x="0" y="53831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45" name="Freeform: Shape 4344">
                <a:extLst>
                  <a:ext uri="{FF2B5EF4-FFF2-40B4-BE49-F238E27FC236}">
                    <a16:creationId xmlns:a16="http://schemas.microsoft.com/office/drawing/2014/main" id="{66FE5AFB-3A1A-46D4-A66E-908DDA704CD7}"/>
                  </a:ext>
                </a:extLst>
              </p:cNvPr>
              <p:cNvSpPr/>
              <p:nvPr/>
            </p:nvSpPr>
            <p:spPr>
              <a:xfrm>
                <a:off x="10201761" y="4212562"/>
                <a:ext cx="59684" cy="71139"/>
              </a:xfrm>
              <a:custGeom>
                <a:avLst/>
                <a:gdLst>
                  <a:gd name="connsiteX0" fmla="*/ 59684 w 59684"/>
                  <a:gd name="connsiteY0" fmla="*/ 172 h 71139"/>
                  <a:gd name="connsiteX1" fmla="*/ 59541 w 59684"/>
                  <a:gd name="connsiteY1" fmla="*/ 53975 h 71139"/>
                  <a:gd name="connsiteX2" fmla="*/ 50933 w 59684"/>
                  <a:gd name="connsiteY2" fmla="*/ 66084 h 71139"/>
                  <a:gd name="connsiteX3" fmla="*/ 8809 w 59684"/>
                  <a:gd name="connsiteY3" fmla="*/ 66084 h 71139"/>
                  <a:gd name="connsiteX4" fmla="*/ 0 w 59684"/>
                  <a:gd name="connsiteY4" fmla="*/ 53802 h 71139"/>
                  <a:gd name="connsiteX5" fmla="*/ 143 w 59684"/>
                  <a:gd name="connsiteY5" fmla="*/ 0 h 71139"/>
                  <a:gd name="connsiteX6" fmla="*/ 8952 w 59684"/>
                  <a:gd name="connsiteY6" fmla="*/ 12281 h 71139"/>
                  <a:gd name="connsiteX7" fmla="*/ 51076 w 59684"/>
                  <a:gd name="connsiteY7" fmla="*/ 12281 h 71139"/>
                  <a:gd name="connsiteX8" fmla="*/ 59684 w 59684"/>
                  <a:gd name="connsiteY8" fmla="*/ 172 h 71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684" h="71139">
                    <a:moveTo>
                      <a:pt x="59684" y="172"/>
                    </a:moveTo>
                    <a:lnTo>
                      <a:pt x="59541" y="53975"/>
                    </a:lnTo>
                    <a:cubicBezTo>
                      <a:pt x="59541" y="58365"/>
                      <a:pt x="56672" y="62755"/>
                      <a:pt x="50933" y="66084"/>
                    </a:cubicBezTo>
                    <a:cubicBezTo>
                      <a:pt x="37701" y="72825"/>
                      <a:pt x="22041" y="72825"/>
                      <a:pt x="8809" y="66084"/>
                    </a:cubicBezTo>
                    <a:cubicBezTo>
                      <a:pt x="2927" y="62698"/>
                      <a:pt x="0" y="58250"/>
                      <a:pt x="0" y="53802"/>
                    </a:cubicBezTo>
                    <a:lnTo>
                      <a:pt x="143" y="0"/>
                    </a:lnTo>
                    <a:cubicBezTo>
                      <a:pt x="143" y="4448"/>
                      <a:pt x="3012" y="8896"/>
                      <a:pt x="8952" y="12281"/>
                    </a:cubicBezTo>
                    <a:cubicBezTo>
                      <a:pt x="22184" y="19022"/>
                      <a:pt x="37844" y="19022"/>
                      <a:pt x="51076" y="12281"/>
                    </a:cubicBezTo>
                    <a:cubicBezTo>
                      <a:pt x="56786" y="8924"/>
                      <a:pt x="59684" y="4563"/>
                      <a:pt x="59684" y="172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46" name="Freeform: Shape 4345">
                <a:extLst>
                  <a:ext uri="{FF2B5EF4-FFF2-40B4-BE49-F238E27FC236}">
                    <a16:creationId xmlns:a16="http://schemas.microsoft.com/office/drawing/2014/main" id="{6AF37F84-69F4-422F-B423-8594D5A28D5F}"/>
                  </a:ext>
                </a:extLst>
              </p:cNvPr>
              <p:cNvSpPr/>
              <p:nvPr/>
            </p:nvSpPr>
            <p:spPr>
              <a:xfrm>
                <a:off x="10252636" y="4224671"/>
                <a:ext cx="84419" cy="102783"/>
              </a:xfrm>
              <a:custGeom>
                <a:avLst/>
                <a:gdLst>
                  <a:gd name="connsiteX0" fmla="*/ 84419 w 84419"/>
                  <a:gd name="connsiteY0" fmla="*/ 0 h 102783"/>
                  <a:gd name="connsiteX1" fmla="*/ 84276 w 84419"/>
                  <a:gd name="connsiteY1" fmla="*/ 53831 h 102783"/>
                  <a:gd name="connsiteX2" fmla="*/ 0 w 84419"/>
                  <a:gd name="connsiteY2" fmla="*/ 102784 h 102783"/>
                  <a:gd name="connsiteX3" fmla="*/ 143 w 84419"/>
                  <a:gd name="connsiteY3" fmla="*/ 48981 h 102783"/>
                  <a:gd name="connsiteX4" fmla="*/ 84419 w 84419"/>
                  <a:gd name="connsiteY4" fmla="*/ 0 h 102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419" h="102783">
                    <a:moveTo>
                      <a:pt x="84419" y="0"/>
                    </a:moveTo>
                    <a:lnTo>
                      <a:pt x="84276" y="53831"/>
                    </a:lnTo>
                    <a:lnTo>
                      <a:pt x="0" y="102784"/>
                    </a:lnTo>
                    <a:lnTo>
                      <a:pt x="143" y="48981"/>
                    </a:lnTo>
                    <a:lnTo>
                      <a:pt x="84419" y="0"/>
                    </a:ln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47" name="Freeform: Shape 4346">
                <a:extLst>
                  <a:ext uri="{FF2B5EF4-FFF2-40B4-BE49-F238E27FC236}">
                    <a16:creationId xmlns:a16="http://schemas.microsoft.com/office/drawing/2014/main" id="{F1FFD13D-20C1-4D73-95BE-0B7526516F42}"/>
                  </a:ext>
                </a:extLst>
              </p:cNvPr>
              <p:cNvSpPr/>
              <p:nvPr/>
            </p:nvSpPr>
            <p:spPr>
              <a:xfrm>
                <a:off x="10175161" y="4264269"/>
                <a:ext cx="77618" cy="63185"/>
              </a:xfrm>
              <a:custGeom>
                <a:avLst/>
                <a:gdLst>
                  <a:gd name="connsiteX0" fmla="*/ 77618 w 77618"/>
                  <a:gd name="connsiteY0" fmla="*/ 9383 h 63185"/>
                  <a:gd name="connsiteX1" fmla="*/ 77475 w 77618"/>
                  <a:gd name="connsiteY1" fmla="*/ 63185 h 63185"/>
                  <a:gd name="connsiteX2" fmla="*/ 0 w 77618"/>
                  <a:gd name="connsiteY2" fmla="*/ 63185 h 63185"/>
                  <a:gd name="connsiteX3" fmla="*/ 143 w 77618"/>
                  <a:gd name="connsiteY3" fmla="*/ 9383 h 63185"/>
                  <a:gd name="connsiteX4" fmla="*/ 77618 w 77618"/>
                  <a:gd name="connsiteY4" fmla="*/ 9383 h 63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618" h="63185">
                    <a:moveTo>
                      <a:pt x="77618" y="9383"/>
                    </a:moveTo>
                    <a:lnTo>
                      <a:pt x="77475" y="63185"/>
                    </a:lnTo>
                    <a:cubicBezTo>
                      <a:pt x="56012" y="50818"/>
                      <a:pt x="21349" y="50818"/>
                      <a:pt x="0" y="63185"/>
                    </a:cubicBezTo>
                    <a:lnTo>
                      <a:pt x="143" y="9383"/>
                    </a:lnTo>
                    <a:cubicBezTo>
                      <a:pt x="21492" y="-3128"/>
                      <a:pt x="56183" y="-3128"/>
                      <a:pt x="77618" y="9383"/>
                    </a:cubicBez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48" name="Freeform: Shape 4347">
                <a:extLst>
                  <a:ext uri="{FF2B5EF4-FFF2-40B4-BE49-F238E27FC236}">
                    <a16:creationId xmlns:a16="http://schemas.microsoft.com/office/drawing/2014/main" id="{61AA89C4-416E-44F2-B775-46AB6C115966}"/>
                  </a:ext>
                </a:extLst>
              </p:cNvPr>
              <p:cNvSpPr/>
              <p:nvPr/>
            </p:nvSpPr>
            <p:spPr>
              <a:xfrm>
                <a:off x="9912721" y="4122088"/>
                <a:ext cx="262640" cy="205366"/>
              </a:xfrm>
              <a:custGeom>
                <a:avLst/>
                <a:gdLst>
                  <a:gd name="connsiteX0" fmla="*/ 262641 w 262640"/>
                  <a:gd name="connsiteY0" fmla="*/ 151565 h 205366"/>
                  <a:gd name="connsiteX1" fmla="*/ 262469 w 262640"/>
                  <a:gd name="connsiteY1" fmla="*/ 205367 h 205366"/>
                  <a:gd name="connsiteX2" fmla="*/ 0 w 262640"/>
                  <a:gd name="connsiteY2" fmla="*/ 53831 h 205366"/>
                  <a:gd name="connsiteX3" fmla="*/ 143 w 262640"/>
                  <a:gd name="connsiteY3" fmla="*/ 0 h 205366"/>
                  <a:gd name="connsiteX4" fmla="*/ 262641 w 262640"/>
                  <a:gd name="connsiteY4" fmla="*/ 151565 h 20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640" h="205366">
                    <a:moveTo>
                      <a:pt x="262641" y="151565"/>
                    </a:moveTo>
                    <a:lnTo>
                      <a:pt x="262469" y="205367"/>
                    </a:lnTo>
                    <a:lnTo>
                      <a:pt x="0" y="53831"/>
                    </a:lnTo>
                    <a:lnTo>
                      <a:pt x="143" y="0"/>
                    </a:lnTo>
                    <a:lnTo>
                      <a:pt x="262641" y="151565"/>
                    </a:ln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49" name="Freeform: Shape 4348">
                <a:extLst>
                  <a:ext uri="{FF2B5EF4-FFF2-40B4-BE49-F238E27FC236}">
                    <a16:creationId xmlns:a16="http://schemas.microsoft.com/office/drawing/2014/main" id="{613B3D00-E9F3-4966-A260-9AFA2CCF1A20}"/>
                  </a:ext>
                </a:extLst>
              </p:cNvPr>
              <p:cNvSpPr/>
              <p:nvPr/>
            </p:nvSpPr>
            <p:spPr>
              <a:xfrm>
                <a:off x="9851055" y="3992561"/>
                <a:ext cx="547549" cy="316816"/>
              </a:xfrm>
              <a:custGeom>
                <a:avLst/>
                <a:gdLst>
                  <a:gd name="connsiteX0" fmla="*/ 182268 w 547549"/>
                  <a:gd name="connsiteY0" fmla="*/ 0 h 316816"/>
                  <a:gd name="connsiteX1" fmla="*/ 547550 w 547549"/>
                  <a:gd name="connsiteY1" fmla="*/ 210876 h 316816"/>
                  <a:gd name="connsiteX2" fmla="*/ 365282 w 547549"/>
                  <a:gd name="connsiteY2" fmla="*/ 316817 h 316816"/>
                  <a:gd name="connsiteX3" fmla="*/ 0 w 547549"/>
                  <a:gd name="connsiteY3" fmla="*/ 105912 h 316816"/>
                  <a:gd name="connsiteX4" fmla="*/ 401724 w 547549"/>
                  <a:gd name="connsiteY4" fmla="*/ 281207 h 316816"/>
                  <a:gd name="connsiteX5" fmla="*/ 486000 w 547549"/>
                  <a:gd name="connsiteY5" fmla="*/ 232225 h 316816"/>
                  <a:gd name="connsiteX6" fmla="*/ 485742 w 547549"/>
                  <a:gd name="connsiteY6" fmla="*/ 187375 h 316816"/>
                  <a:gd name="connsiteX7" fmla="*/ 223244 w 547549"/>
                  <a:gd name="connsiteY7" fmla="*/ 35839 h 316816"/>
                  <a:gd name="connsiteX8" fmla="*/ 145769 w 547549"/>
                  <a:gd name="connsiteY8" fmla="*/ 35839 h 316816"/>
                  <a:gd name="connsiteX9" fmla="*/ 61493 w 547549"/>
                  <a:gd name="connsiteY9" fmla="*/ 84821 h 316816"/>
                  <a:gd name="connsiteX10" fmla="*/ 61751 w 547549"/>
                  <a:gd name="connsiteY10" fmla="*/ 129642 h 316816"/>
                  <a:gd name="connsiteX11" fmla="*/ 324249 w 547549"/>
                  <a:gd name="connsiteY11" fmla="*/ 281207 h 316816"/>
                  <a:gd name="connsiteX12" fmla="*/ 401724 w 547549"/>
                  <a:gd name="connsiteY12" fmla="*/ 281207 h 316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47549" h="316816">
                    <a:moveTo>
                      <a:pt x="182268" y="0"/>
                    </a:moveTo>
                    <a:lnTo>
                      <a:pt x="547550" y="210876"/>
                    </a:lnTo>
                    <a:lnTo>
                      <a:pt x="365282" y="316817"/>
                    </a:lnTo>
                    <a:lnTo>
                      <a:pt x="0" y="105912"/>
                    </a:lnTo>
                    <a:close/>
                    <a:moveTo>
                      <a:pt x="401724" y="281207"/>
                    </a:moveTo>
                    <a:lnTo>
                      <a:pt x="486000" y="232225"/>
                    </a:lnTo>
                    <a:cubicBezTo>
                      <a:pt x="464565" y="219858"/>
                      <a:pt x="464422" y="199772"/>
                      <a:pt x="485742" y="187375"/>
                    </a:cubicBezTo>
                    <a:lnTo>
                      <a:pt x="223244" y="35839"/>
                    </a:lnTo>
                    <a:cubicBezTo>
                      <a:pt x="201953" y="48207"/>
                      <a:pt x="167289" y="48207"/>
                      <a:pt x="145769" y="35839"/>
                    </a:cubicBezTo>
                    <a:lnTo>
                      <a:pt x="61493" y="84821"/>
                    </a:lnTo>
                    <a:cubicBezTo>
                      <a:pt x="82956" y="97188"/>
                      <a:pt x="83043" y="117275"/>
                      <a:pt x="61751" y="129642"/>
                    </a:cubicBezTo>
                    <a:lnTo>
                      <a:pt x="324249" y="281207"/>
                    </a:lnTo>
                    <a:cubicBezTo>
                      <a:pt x="345540" y="268810"/>
                      <a:pt x="380232" y="268810"/>
                      <a:pt x="401724" y="281207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50" name="Freeform: Shape 4349">
                <a:extLst>
                  <a:ext uri="{FF2B5EF4-FFF2-40B4-BE49-F238E27FC236}">
                    <a16:creationId xmlns:a16="http://schemas.microsoft.com/office/drawing/2014/main" id="{2AF618E0-66EC-45BE-B45A-DEBDDCE2E9ED}"/>
                  </a:ext>
                </a:extLst>
              </p:cNvPr>
              <p:cNvSpPr/>
              <p:nvPr/>
            </p:nvSpPr>
            <p:spPr>
              <a:xfrm>
                <a:off x="10125937" y="4133329"/>
                <a:ext cx="20012" cy="12374"/>
              </a:xfrm>
              <a:custGeom>
                <a:avLst/>
                <a:gdLst>
                  <a:gd name="connsiteX0" fmla="*/ 3083 w 20012"/>
                  <a:gd name="connsiteY0" fmla="*/ 1872 h 12374"/>
                  <a:gd name="connsiteX1" fmla="*/ 10888 w 20012"/>
                  <a:gd name="connsiteY1" fmla="*/ 7 h 12374"/>
                  <a:gd name="connsiteX2" fmla="*/ 20012 w 20012"/>
                  <a:gd name="connsiteY2" fmla="*/ 1872 h 12374"/>
                  <a:gd name="connsiteX3" fmla="*/ 1935 w 20012"/>
                  <a:gd name="connsiteY3" fmla="*/ 12375 h 12374"/>
                  <a:gd name="connsiteX4" fmla="*/ 3083 w 20012"/>
                  <a:gd name="connsiteY4" fmla="*/ 1872 h 12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12" h="12374">
                    <a:moveTo>
                      <a:pt x="3083" y="1872"/>
                    </a:moveTo>
                    <a:cubicBezTo>
                      <a:pt x="5472" y="568"/>
                      <a:pt x="8167" y="-76"/>
                      <a:pt x="10888" y="7"/>
                    </a:cubicBezTo>
                    <a:cubicBezTo>
                      <a:pt x="14022" y="25"/>
                      <a:pt x="17123" y="658"/>
                      <a:pt x="20012" y="1872"/>
                    </a:cubicBezTo>
                    <a:lnTo>
                      <a:pt x="1935" y="12375"/>
                    </a:lnTo>
                    <a:cubicBezTo>
                      <a:pt x="-992" y="7496"/>
                      <a:pt x="-590" y="3996"/>
                      <a:pt x="3083" y="1872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51" name="Freeform: Shape 4350">
                <a:extLst>
                  <a:ext uri="{FF2B5EF4-FFF2-40B4-BE49-F238E27FC236}">
                    <a16:creationId xmlns:a16="http://schemas.microsoft.com/office/drawing/2014/main" id="{BF345907-4E4B-4427-9F2C-24D4639520F1}"/>
                  </a:ext>
                </a:extLst>
              </p:cNvPr>
              <p:cNvSpPr/>
              <p:nvPr/>
            </p:nvSpPr>
            <p:spPr>
              <a:xfrm>
                <a:off x="10049302" y="4107109"/>
                <a:ext cx="151030" cy="87622"/>
              </a:xfrm>
              <a:custGeom>
                <a:avLst/>
                <a:gdLst>
                  <a:gd name="connsiteX0" fmla="*/ 128757 w 151030"/>
                  <a:gd name="connsiteY0" fmla="*/ 12913 h 87622"/>
                  <a:gd name="connsiteX1" fmla="*/ 21927 w 151030"/>
                  <a:gd name="connsiteY1" fmla="*/ 12913 h 87622"/>
                  <a:gd name="connsiteX2" fmla="*/ 22300 w 151030"/>
                  <a:gd name="connsiteY2" fmla="*/ 74807 h 87622"/>
                  <a:gd name="connsiteX3" fmla="*/ 129101 w 151030"/>
                  <a:gd name="connsiteY3" fmla="*/ 74807 h 87622"/>
                  <a:gd name="connsiteX4" fmla="*/ 128757 w 151030"/>
                  <a:gd name="connsiteY4" fmla="*/ 12913 h 87622"/>
                  <a:gd name="connsiteX5" fmla="*/ 117279 w 151030"/>
                  <a:gd name="connsiteY5" fmla="*/ 35868 h 87622"/>
                  <a:gd name="connsiteX6" fmla="*/ 114955 w 151030"/>
                  <a:gd name="connsiteY6" fmla="*/ 43788 h 87622"/>
                  <a:gd name="connsiteX7" fmla="*/ 104165 w 151030"/>
                  <a:gd name="connsiteY7" fmla="*/ 41292 h 87622"/>
                  <a:gd name="connsiteX8" fmla="*/ 103391 w 151030"/>
                  <a:gd name="connsiteY8" fmla="*/ 32425 h 87622"/>
                  <a:gd name="connsiteX9" fmla="*/ 82731 w 151030"/>
                  <a:gd name="connsiteY9" fmla="*/ 44419 h 87622"/>
                  <a:gd name="connsiteX10" fmla="*/ 87752 w 151030"/>
                  <a:gd name="connsiteY10" fmla="*/ 56815 h 87622"/>
                  <a:gd name="connsiteX11" fmla="*/ 81440 w 151030"/>
                  <a:gd name="connsiteY11" fmla="*/ 64879 h 87622"/>
                  <a:gd name="connsiteX12" fmla="*/ 64883 w 151030"/>
                  <a:gd name="connsiteY12" fmla="*/ 69183 h 87622"/>
                  <a:gd name="connsiteX13" fmla="*/ 46547 w 151030"/>
                  <a:gd name="connsiteY13" fmla="*/ 65452 h 87622"/>
                  <a:gd name="connsiteX14" fmla="*/ 38541 w 151030"/>
                  <a:gd name="connsiteY14" fmla="*/ 70101 h 87622"/>
                  <a:gd name="connsiteX15" fmla="*/ 31511 w 151030"/>
                  <a:gd name="connsiteY15" fmla="*/ 66055 h 87622"/>
                  <a:gd name="connsiteX16" fmla="*/ 39430 w 151030"/>
                  <a:gd name="connsiteY16" fmla="*/ 61464 h 87622"/>
                  <a:gd name="connsiteX17" fmla="*/ 32544 w 151030"/>
                  <a:gd name="connsiteY17" fmla="*/ 51220 h 87622"/>
                  <a:gd name="connsiteX18" fmla="*/ 36906 w 151030"/>
                  <a:gd name="connsiteY18" fmla="*/ 40546 h 87622"/>
                  <a:gd name="connsiteX19" fmla="*/ 47522 w 151030"/>
                  <a:gd name="connsiteY19" fmla="*/ 43157 h 87622"/>
                  <a:gd name="connsiteX20" fmla="*/ 44252 w 151030"/>
                  <a:gd name="connsiteY20" fmla="*/ 50043 h 87622"/>
                  <a:gd name="connsiteX21" fmla="*/ 47580 w 151030"/>
                  <a:gd name="connsiteY21" fmla="*/ 56700 h 87622"/>
                  <a:gd name="connsiteX22" fmla="*/ 69617 w 151030"/>
                  <a:gd name="connsiteY22" fmla="*/ 43903 h 87622"/>
                  <a:gd name="connsiteX23" fmla="*/ 64624 w 151030"/>
                  <a:gd name="connsiteY23" fmla="*/ 31593 h 87622"/>
                  <a:gd name="connsiteX24" fmla="*/ 71167 w 151030"/>
                  <a:gd name="connsiteY24" fmla="*/ 23300 h 87622"/>
                  <a:gd name="connsiteX25" fmla="*/ 87150 w 151030"/>
                  <a:gd name="connsiteY25" fmla="*/ 19484 h 87622"/>
                  <a:gd name="connsiteX26" fmla="*/ 104912 w 151030"/>
                  <a:gd name="connsiteY26" fmla="*/ 23415 h 87622"/>
                  <a:gd name="connsiteX27" fmla="*/ 112716 w 151030"/>
                  <a:gd name="connsiteY27" fmla="*/ 18853 h 87622"/>
                  <a:gd name="connsiteX28" fmla="*/ 119718 w 151030"/>
                  <a:gd name="connsiteY28" fmla="*/ 22927 h 87622"/>
                  <a:gd name="connsiteX29" fmla="*/ 111654 w 151030"/>
                  <a:gd name="connsiteY29" fmla="*/ 27633 h 87622"/>
                  <a:gd name="connsiteX30" fmla="*/ 117393 w 151030"/>
                  <a:gd name="connsiteY30" fmla="*/ 35868 h 8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51030" h="87622">
                    <a:moveTo>
                      <a:pt x="128757" y="12913"/>
                    </a:moveTo>
                    <a:cubicBezTo>
                      <a:pt x="99173" y="-4304"/>
                      <a:pt x="51282" y="-4304"/>
                      <a:pt x="21927" y="12913"/>
                    </a:cubicBezTo>
                    <a:cubicBezTo>
                      <a:pt x="-7428" y="30129"/>
                      <a:pt x="-7313" y="57705"/>
                      <a:pt x="22300" y="74807"/>
                    </a:cubicBezTo>
                    <a:cubicBezTo>
                      <a:pt x="51913" y="91909"/>
                      <a:pt x="99775" y="91880"/>
                      <a:pt x="129101" y="74807"/>
                    </a:cubicBezTo>
                    <a:cubicBezTo>
                      <a:pt x="158427" y="57733"/>
                      <a:pt x="158369" y="30015"/>
                      <a:pt x="128757" y="12913"/>
                    </a:cubicBezTo>
                    <a:close/>
                    <a:moveTo>
                      <a:pt x="117279" y="35868"/>
                    </a:moveTo>
                    <a:cubicBezTo>
                      <a:pt x="117816" y="38728"/>
                      <a:pt x="116952" y="41672"/>
                      <a:pt x="114955" y="43788"/>
                    </a:cubicBezTo>
                    <a:lnTo>
                      <a:pt x="104165" y="41292"/>
                    </a:lnTo>
                    <a:cubicBezTo>
                      <a:pt x="106863" y="38441"/>
                      <a:pt x="106605" y="35486"/>
                      <a:pt x="103391" y="32425"/>
                    </a:cubicBezTo>
                    <a:lnTo>
                      <a:pt x="82731" y="44419"/>
                    </a:lnTo>
                    <a:cubicBezTo>
                      <a:pt x="86384" y="49584"/>
                      <a:pt x="88058" y="53716"/>
                      <a:pt x="87752" y="56815"/>
                    </a:cubicBezTo>
                    <a:cubicBezTo>
                      <a:pt x="87120" y="60385"/>
                      <a:pt x="84753" y="63408"/>
                      <a:pt x="81440" y="64879"/>
                    </a:cubicBezTo>
                    <a:cubicBezTo>
                      <a:pt x="76398" y="67750"/>
                      <a:pt x="70685" y="69235"/>
                      <a:pt x="64883" y="69183"/>
                    </a:cubicBezTo>
                    <a:cubicBezTo>
                      <a:pt x="58576" y="69252"/>
                      <a:pt x="52326" y="67980"/>
                      <a:pt x="46547" y="65452"/>
                    </a:cubicBezTo>
                    <a:lnTo>
                      <a:pt x="38541" y="70101"/>
                    </a:lnTo>
                    <a:lnTo>
                      <a:pt x="31511" y="66055"/>
                    </a:lnTo>
                    <a:lnTo>
                      <a:pt x="39430" y="61464"/>
                    </a:lnTo>
                    <a:cubicBezTo>
                      <a:pt x="35837" y="59128"/>
                      <a:pt x="33350" y="55429"/>
                      <a:pt x="32544" y="51220"/>
                    </a:cubicBezTo>
                    <a:cubicBezTo>
                      <a:pt x="32133" y="47158"/>
                      <a:pt x="33768" y="43158"/>
                      <a:pt x="36906" y="40546"/>
                    </a:cubicBezTo>
                    <a:lnTo>
                      <a:pt x="47522" y="43157"/>
                    </a:lnTo>
                    <a:cubicBezTo>
                      <a:pt x="45498" y="44879"/>
                      <a:pt x="44307" y="47386"/>
                      <a:pt x="44252" y="50043"/>
                    </a:cubicBezTo>
                    <a:cubicBezTo>
                      <a:pt x="44327" y="52644"/>
                      <a:pt x="45545" y="55080"/>
                      <a:pt x="47580" y="56700"/>
                    </a:cubicBezTo>
                    <a:lnTo>
                      <a:pt x="69617" y="43903"/>
                    </a:lnTo>
                    <a:cubicBezTo>
                      <a:pt x="65925" y="38910"/>
                      <a:pt x="64261" y="34807"/>
                      <a:pt x="64624" y="31593"/>
                    </a:cubicBezTo>
                    <a:cubicBezTo>
                      <a:pt x="65328" y="27930"/>
                      <a:pt x="67768" y="24837"/>
                      <a:pt x="71167" y="23300"/>
                    </a:cubicBezTo>
                    <a:cubicBezTo>
                      <a:pt x="76064" y="20639"/>
                      <a:pt x="81578" y="19322"/>
                      <a:pt x="87150" y="19484"/>
                    </a:cubicBezTo>
                    <a:cubicBezTo>
                      <a:pt x="93292" y="19430"/>
                      <a:pt x="99366" y="20774"/>
                      <a:pt x="104912" y="23415"/>
                    </a:cubicBezTo>
                    <a:lnTo>
                      <a:pt x="112716" y="18853"/>
                    </a:lnTo>
                    <a:lnTo>
                      <a:pt x="119718" y="22927"/>
                    </a:lnTo>
                    <a:lnTo>
                      <a:pt x="111654" y="27633"/>
                    </a:lnTo>
                    <a:cubicBezTo>
                      <a:pt x="114513" y="29580"/>
                      <a:pt x="116556" y="32512"/>
                      <a:pt x="117393" y="35868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52" name="Freeform: Shape 4351">
                <a:extLst>
                  <a:ext uri="{FF2B5EF4-FFF2-40B4-BE49-F238E27FC236}">
                    <a16:creationId xmlns:a16="http://schemas.microsoft.com/office/drawing/2014/main" id="{1831008D-CD9D-4C5A-856E-350DC6F3FFA4}"/>
                  </a:ext>
                </a:extLst>
              </p:cNvPr>
              <p:cNvSpPr/>
              <p:nvPr/>
            </p:nvSpPr>
            <p:spPr>
              <a:xfrm>
                <a:off x="9912606" y="4028285"/>
                <a:ext cx="424449" cy="245367"/>
              </a:xfrm>
              <a:custGeom>
                <a:avLst/>
                <a:gdLst>
                  <a:gd name="connsiteX0" fmla="*/ 424450 w 424449"/>
                  <a:gd name="connsiteY0" fmla="*/ 196386 h 245367"/>
                  <a:gd name="connsiteX1" fmla="*/ 424191 w 424449"/>
                  <a:gd name="connsiteY1" fmla="*/ 151536 h 245367"/>
                  <a:gd name="connsiteX2" fmla="*/ 161693 w 424449"/>
                  <a:gd name="connsiteY2" fmla="*/ 0 h 245367"/>
                  <a:gd name="connsiteX3" fmla="*/ 123042 w 424449"/>
                  <a:gd name="connsiteY3" fmla="*/ 9268 h 245367"/>
                  <a:gd name="connsiteX4" fmla="*/ 112569 w 424449"/>
                  <a:gd name="connsiteY4" fmla="*/ 8695 h 245367"/>
                  <a:gd name="connsiteX5" fmla="*/ 97562 w 424449"/>
                  <a:gd name="connsiteY5" fmla="*/ 5653 h 245367"/>
                  <a:gd name="connsiteX6" fmla="*/ 88437 w 424449"/>
                  <a:gd name="connsiteY6" fmla="*/ 2181 h 245367"/>
                  <a:gd name="connsiteX7" fmla="*/ 84276 w 424449"/>
                  <a:gd name="connsiteY7" fmla="*/ 0 h 245367"/>
                  <a:gd name="connsiteX8" fmla="*/ 0 w 424449"/>
                  <a:gd name="connsiteY8" fmla="*/ 48982 h 245367"/>
                  <a:gd name="connsiteX9" fmla="*/ 7059 w 424449"/>
                  <a:gd name="connsiteY9" fmla="*/ 53946 h 245367"/>
                  <a:gd name="connsiteX10" fmla="*/ 12080 w 424449"/>
                  <a:gd name="connsiteY10" fmla="*/ 59455 h 245367"/>
                  <a:gd name="connsiteX11" fmla="*/ 16155 w 424449"/>
                  <a:gd name="connsiteY11" fmla="*/ 71392 h 245367"/>
                  <a:gd name="connsiteX12" fmla="*/ 258 w 424449"/>
                  <a:gd name="connsiteY12" fmla="*/ 93803 h 245367"/>
                  <a:gd name="connsiteX13" fmla="*/ 262756 w 424449"/>
                  <a:gd name="connsiteY13" fmla="*/ 245367 h 245367"/>
                  <a:gd name="connsiteX14" fmla="*/ 340231 w 424449"/>
                  <a:gd name="connsiteY14" fmla="*/ 245367 h 245367"/>
                  <a:gd name="connsiteX15" fmla="*/ 126543 w 424449"/>
                  <a:gd name="connsiteY15" fmla="*/ 73200 h 245367"/>
                  <a:gd name="connsiteX16" fmla="*/ 84390 w 424449"/>
                  <a:gd name="connsiteY16" fmla="*/ 73200 h 245367"/>
                  <a:gd name="connsiteX17" fmla="*/ 84390 w 424449"/>
                  <a:gd name="connsiteY17" fmla="*/ 48809 h 245367"/>
                  <a:gd name="connsiteX18" fmla="*/ 126514 w 424449"/>
                  <a:gd name="connsiteY18" fmla="*/ 48809 h 245367"/>
                  <a:gd name="connsiteX19" fmla="*/ 126514 w 424449"/>
                  <a:gd name="connsiteY19" fmla="*/ 73200 h 245367"/>
                  <a:gd name="connsiteX20" fmla="*/ 265797 w 424449"/>
                  <a:gd name="connsiteY20" fmla="*/ 153545 h 245367"/>
                  <a:gd name="connsiteX21" fmla="*/ 158996 w 424449"/>
                  <a:gd name="connsiteY21" fmla="*/ 153545 h 245367"/>
                  <a:gd name="connsiteX22" fmla="*/ 158624 w 424449"/>
                  <a:gd name="connsiteY22" fmla="*/ 91651 h 245367"/>
                  <a:gd name="connsiteX23" fmla="*/ 265453 w 424449"/>
                  <a:gd name="connsiteY23" fmla="*/ 91651 h 245367"/>
                  <a:gd name="connsiteX24" fmla="*/ 265797 w 424449"/>
                  <a:gd name="connsiteY24" fmla="*/ 153545 h 245367"/>
                  <a:gd name="connsiteX25" fmla="*/ 298050 w 424449"/>
                  <a:gd name="connsiteY25" fmla="*/ 196586 h 245367"/>
                  <a:gd name="connsiteX26" fmla="*/ 298050 w 424449"/>
                  <a:gd name="connsiteY26" fmla="*/ 172167 h 245367"/>
                  <a:gd name="connsiteX27" fmla="*/ 340173 w 424449"/>
                  <a:gd name="connsiteY27" fmla="*/ 172167 h 245367"/>
                  <a:gd name="connsiteX28" fmla="*/ 340317 w 424449"/>
                  <a:gd name="connsiteY28" fmla="*/ 196586 h 245367"/>
                  <a:gd name="connsiteX29" fmla="*/ 298194 w 424449"/>
                  <a:gd name="connsiteY29" fmla="*/ 196586 h 245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24449" h="245367">
                    <a:moveTo>
                      <a:pt x="424450" y="196386"/>
                    </a:moveTo>
                    <a:cubicBezTo>
                      <a:pt x="403015" y="184018"/>
                      <a:pt x="402871" y="163932"/>
                      <a:pt x="424191" y="151536"/>
                    </a:cubicBezTo>
                    <a:lnTo>
                      <a:pt x="161693" y="0"/>
                    </a:lnTo>
                    <a:cubicBezTo>
                      <a:pt x="149818" y="6354"/>
                      <a:pt x="136507" y="9545"/>
                      <a:pt x="123042" y="9268"/>
                    </a:cubicBezTo>
                    <a:cubicBezTo>
                      <a:pt x="119543" y="9278"/>
                      <a:pt x="116046" y="9086"/>
                      <a:pt x="112569" y="8695"/>
                    </a:cubicBezTo>
                    <a:cubicBezTo>
                      <a:pt x="107483" y="8149"/>
                      <a:pt x="102458" y="7131"/>
                      <a:pt x="97562" y="5653"/>
                    </a:cubicBezTo>
                    <a:cubicBezTo>
                      <a:pt x="94443" y="4707"/>
                      <a:pt x="91395" y="3547"/>
                      <a:pt x="88437" y="2181"/>
                    </a:cubicBezTo>
                    <a:cubicBezTo>
                      <a:pt x="87001" y="1492"/>
                      <a:pt x="85567" y="775"/>
                      <a:pt x="84276" y="0"/>
                    </a:cubicBezTo>
                    <a:lnTo>
                      <a:pt x="0" y="48982"/>
                    </a:lnTo>
                    <a:cubicBezTo>
                      <a:pt x="2511" y="50400"/>
                      <a:pt x="4875" y="52063"/>
                      <a:pt x="7059" y="53946"/>
                    </a:cubicBezTo>
                    <a:cubicBezTo>
                      <a:pt x="8943" y="55579"/>
                      <a:pt x="10629" y="57428"/>
                      <a:pt x="12080" y="59455"/>
                    </a:cubicBezTo>
                    <a:cubicBezTo>
                      <a:pt x="14650" y="62912"/>
                      <a:pt x="16074" y="67086"/>
                      <a:pt x="16155" y="71392"/>
                    </a:cubicBezTo>
                    <a:cubicBezTo>
                      <a:pt x="16155" y="79513"/>
                      <a:pt x="10903" y="87633"/>
                      <a:pt x="258" y="93803"/>
                    </a:cubicBezTo>
                    <a:lnTo>
                      <a:pt x="262756" y="245367"/>
                    </a:lnTo>
                    <a:cubicBezTo>
                      <a:pt x="284047" y="232971"/>
                      <a:pt x="318739" y="232971"/>
                      <a:pt x="340231" y="245367"/>
                    </a:cubicBezTo>
                    <a:close/>
                    <a:moveTo>
                      <a:pt x="126543" y="73200"/>
                    </a:moveTo>
                    <a:cubicBezTo>
                      <a:pt x="113300" y="79941"/>
                      <a:pt x="97632" y="79941"/>
                      <a:pt x="84390" y="73200"/>
                    </a:cubicBezTo>
                    <a:cubicBezTo>
                      <a:pt x="72740" y="66485"/>
                      <a:pt x="72683" y="55553"/>
                      <a:pt x="84390" y="48809"/>
                    </a:cubicBezTo>
                    <a:cubicBezTo>
                      <a:pt x="97622" y="42068"/>
                      <a:pt x="113282" y="42068"/>
                      <a:pt x="126514" y="48809"/>
                    </a:cubicBezTo>
                    <a:cubicBezTo>
                      <a:pt x="138193" y="55553"/>
                      <a:pt x="138250" y="66457"/>
                      <a:pt x="126514" y="73200"/>
                    </a:cubicBezTo>
                    <a:close/>
                    <a:moveTo>
                      <a:pt x="265797" y="153545"/>
                    </a:moveTo>
                    <a:cubicBezTo>
                      <a:pt x="236414" y="170618"/>
                      <a:pt x="188581" y="170618"/>
                      <a:pt x="158996" y="153545"/>
                    </a:cubicBezTo>
                    <a:cubicBezTo>
                      <a:pt x="129412" y="136472"/>
                      <a:pt x="129240" y="108752"/>
                      <a:pt x="158624" y="91651"/>
                    </a:cubicBezTo>
                    <a:cubicBezTo>
                      <a:pt x="188007" y="74548"/>
                      <a:pt x="235869" y="74434"/>
                      <a:pt x="265453" y="91651"/>
                    </a:cubicBezTo>
                    <a:cubicBezTo>
                      <a:pt x="295037" y="108867"/>
                      <a:pt x="295209" y="136443"/>
                      <a:pt x="265797" y="153545"/>
                    </a:cubicBezTo>
                    <a:close/>
                    <a:moveTo>
                      <a:pt x="298050" y="196586"/>
                    </a:moveTo>
                    <a:cubicBezTo>
                      <a:pt x="286371" y="189843"/>
                      <a:pt x="286314" y="178911"/>
                      <a:pt x="298050" y="172167"/>
                    </a:cubicBezTo>
                    <a:cubicBezTo>
                      <a:pt x="311289" y="165454"/>
                      <a:pt x="326935" y="165454"/>
                      <a:pt x="340173" y="172167"/>
                    </a:cubicBezTo>
                    <a:cubicBezTo>
                      <a:pt x="351852" y="178911"/>
                      <a:pt x="351939" y="189843"/>
                      <a:pt x="340317" y="196586"/>
                    </a:cubicBezTo>
                    <a:cubicBezTo>
                      <a:pt x="327085" y="203328"/>
                      <a:pt x="311426" y="203328"/>
                      <a:pt x="298194" y="196586"/>
                    </a:cubicBez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53" name="Freeform: Shape 4352">
                <a:extLst>
                  <a:ext uri="{FF2B5EF4-FFF2-40B4-BE49-F238E27FC236}">
                    <a16:creationId xmlns:a16="http://schemas.microsoft.com/office/drawing/2014/main" id="{DA8059A6-8CC7-4C4C-AA91-9A9F175CA8D3}"/>
                  </a:ext>
                </a:extLst>
              </p:cNvPr>
              <p:cNvSpPr/>
              <p:nvPr/>
            </p:nvSpPr>
            <p:spPr>
              <a:xfrm>
                <a:off x="9988094" y="4072032"/>
                <a:ext cx="59691" cy="34509"/>
              </a:xfrm>
              <a:custGeom>
                <a:avLst/>
                <a:gdLst>
                  <a:gd name="connsiteX0" fmla="*/ 50911 w 59691"/>
                  <a:gd name="connsiteY0" fmla="*/ 5063 h 34509"/>
                  <a:gd name="connsiteX1" fmla="*/ 50911 w 59691"/>
                  <a:gd name="connsiteY1" fmla="*/ 29453 h 34509"/>
                  <a:gd name="connsiteX2" fmla="*/ 8759 w 59691"/>
                  <a:gd name="connsiteY2" fmla="*/ 29453 h 34509"/>
                  <a:gd name="connsiteX3" fmla="*/ 8759 w 59691"/>
                  <a:gd name="connsiteY3" fmla="*/ 5063 h 34509"/>
                  <a:gd name="connsiteX4" fmla="*/ 50911 w 59691"/>
                  <a:gd name="connsiteY4" fmla="*/ 5063 h 34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691" h="34509">
                    <a:moveTo>
                      <a:pt x="50911" y="5063"/>
                    </a:moveTo>
                    <a:cubicBezTo>
                      <a:pt x="62590" y="11806"/>
                      <a:pt x="62647" y="22710"/>
                      <a:pt x="50911" y="29453"/>
                    </a:cubicBezTo>
                    <a:cubicBezTo>
                      <a:pt x="37669" y="36195"/>
                      <a:pt x="22001" y="36195"/>
                      <a:pt x="8759" y="29453"/>
                    </a:cubicBezTo>
                    <a:cubicBezTo>
                      <a:pt x="-2891" y="22710"/>
                      <a:pt x="-2948" y="11806"/>
                      <a:pt x="8759" y="5063"/>
                    </a:cubicBezTo>
                    <a:cubicBezTo>
                      <a:pt x="21999" y="-1688"/>
                      <a:pt x="37671" y="-1688"/>
                      <a:pt x="50911" y="5063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54" name="Freeform: Shape 4353">
                <a:extLst>
                  <a:ext uri="{FF2B5EF4-FFF2-40B4-BE49-F238E27FC236}">
                    <a16:creationId xmlns:a16="http://schemas.microsoft.com/office/drawing/2014/main" id="{C0E7A90E-C66C-4724-A176-D5314F57BBB2}"/>
                  </a:ext>
                </a:extLst>
              </p:cNvPr>
              <p:cNvSpPr/>
              <p:nvPr/>
            </p:nvSpPr>
            <p:spPr>
              <a:xfrm>
                <a:off x="10201761" y="4195396"/>
                <a:ext cx="59673" cy="34502"/>
              </a:xfrm>
              <a:custGeom>
                <a:avLst/>
                <a:gdLst>
                  <a:gd name="connsiteX0" fmla="*/ 50904 w 59673"/>
                  <a:gd name="connsiteY0" fmla="*/ 5028 h 34502"/>
                  <a:gd name="connsiteX1" fmla="*/ 50904 w 59673"/>
                  <a:gd name="connsiteY1" fmla="*/ 29447 h 34502"/>
                  <a:gd name="connsiteX2" fmla="*/ 8781 w 59673"/>
                  <a:gd name="connsiteY2" fmla="*/ 29447 h 34502"/>
                  <a:gd name="connsiteX3" fmla="*/ 8780 w 59673"/>
                  <a:gd name="connsiteY3" fmla="*/ 5028 h 34502"/>
                  <a:gd name="connsiteX4" fmla="*/ 50904 w 59673"/>
                  <a:gd name="connsiteY4" fmla="*/ 5028 h 34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673" h="34502">
                    <a:moveTo>
                      <a:pt x="50904" y="5028"/>
                    </a:moveTo>
                    <a:cubicBezTo>
                      <a:pt x="62554" y="11771"/>
                      <a:pt x="62640" y="22704"/>
                      <a:pt x="50904" y="29447"/>
                    </a:cubicBezTo>
                    <a:cubicBezTo>
                      <a:pt x="37672" y="36188"/>
                      <a:pt x="22013" y="36188"/>
                      <a:pt x="8781" y="29447"/>
                    </a:cubicBezTo>
                    <a:cubicBezTo>
                      <a:pt x="-2898" y="22704"/>
                      <a:pt x="-2956" y="11771"/>
                      <a:pt x="8780" y="5028"/>
                    </a:cubicBezTo>
                    <a:cubicBezTo>
                      <a:pt x="22021" y="-1676"/>
                      <a:pt x="37662" y="-1676"/>
                      <a:pt x="50904" y="5028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55" name="Freeform: Shape 4354">
                <a:extLst>
                  <a:ext uri="{FF2B5EF4-FFF2-40B4-BE49-F238E27FC236}">
                    <a16:creationId xmlns:a16="http://schemas.microsoft.com/office/drawing/2014/main" id="{C13982F0-7740-4D9C-8E07-6826850963A0}"/>
                  </a:ext>
                </a:extLst>
              </p:cNvPr>
              <p:cNvSpPr/>
              <p:nvPr/>
            </p:nvSpPr>
            <p:spPr>
              <a:xfrm>
                <a:off x="10216194" y="4203437"/>
                <a:ext cx="182411" cy="159771"/>
              </a:xfrm>
              <a:custGeom>
                <a:avLst/>
                <a:gdLst>
                  <a:gd name="connsiteX0" fmla="*/ 182412 w 182411"/>
                  <a:gd name="connsiteY0" fmla="*/ 0 h 159771"/>
                  <a:gd name="connsiteX1" fmla="*/ 182268 w 182411"/>
                  <a:gd name="connsiteY1" fmla="*/ 53831 h 159771"/>
                  <a:gd name="connsiteX2" fmla="*/ 0 w 182411"/>
                  <a:gd name="connsiteY2" fmla="*/ 159771 h 159771"/>
                  <a:gd name="connsiteX3" fmla="*/ 144 w 182411"/>
                  <a:gd name="connsiteY3" fmla="*/ 105940 h 159771"/>
                  <a:gd name="connsiteX4" fmla="*/ 182412 w 182411"/>
                  <a:gd name="connsiteY4" fmla="*/ 0 h 15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411" h="159771">
                    <a:moveTo>
                      <a:pt x="182412" y="0"/>
                    </a:moveTo>
                    <a:lnTo>
                      <a:pt x="182268" y="53831"/>
                    </a:lnTo>
                    <a:lnTo>
                      <a:pt x="0" y="159771"/>
                    </a:lnTo>
                    <a:lnTo>
                      <a:pt x="144" y="105940"/>
                    </a:lnTo>
                    <a:lnTo>
                      <a:pt x="182412" y="0"/>
                    </a:lnTo>
                    <a:close/>
                  </a:path>
                </a:pathLst>
              </a:custGeom>
              <a:solidFill>
                <a:srgbClr val="4AA25C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56" name="Freeform: Shape 4355">
                <a:extLst>
                  <a:ext uri="{FF2B5EF4-FFF2-40B4-BE49-F238E27FC236}">
                    <a16:creationId xmlns:a16="http://schemas.microsoft.com/office/drawing/2014/main" id="{28E4F2EE-3E42-4C19-A85F-2CFD636D3A7C}"/>
                  </a:ext>
                </a:extLst>
              </p:cNvPr>
              <p:cNvSpPr/>
              <p:nvPr/>
            </p:nvSpPr>
            <p:spPr>
              <a:xfrm>
                <a:off x="9850884" y="4098472"/>
                <a:ext cx="365453" cy="264735"/>
              </a:xfrm>
              <a:custGeom>
                <a:avLst/>
                <a:gdLst>
                  <a:gd name="connsiteX0" fmla="*/ 365454 w 365453"/>
                  <a:gd name="connsiteY0" fmla="*/ 210905 h 264735"/>
                  <a:gd name="connsiteX1" fmla="*/ 365310 w 365453"/>
                  <a:gd name="connsiteY1" fmla="*/ 264736 h 264735"/>
                  <a:gd name="connsiteX2" fmla="*/ 0 w 365453"/>
                  <a:gd name="connsiteY2" fmla="*/ 53831 h 264735"/>
                  <a:gd name="connsiteX3" fmla="*/ 172 w 365453"/>
                  <a:gd name="connsiteY3" fmla="*/ 0 h 264735"/>
                  <a:gd name="connsiteX4" fmla="*/ 365454 w 365453"/>
                  <a:gd name="connsiteY4" fmla="*/ 210905 h 264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5453" h="264735">
                    <a:moveTo>
                      <a:pt x="365454" y="210905"/>
                    </a:moveTo>
                    <a:lnTo>
                      <a:pt x="365310" y="264736"/>
                    </a:lnTo>
                    <a:lnTo>
                      <a:pt x="0" y="53831"/>
                    </a:lnTo>
                    <a:lnTo>
                      <a:pt x="172" y="0"/>
                    </a:lnTo>
                    <a:lnTo>
                      <a:pt x="365454" y="210905"/>
                    </a:lnTo>
                    <a:close/>
                  </a:path>
                </a:pathLst>
              </a:custGeom>
              <a:solidFill>
                <a:srgbClr val="4DAD6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616" name="Freeform: Shape 2615">
              <a:extLst>
                <a:ext uri="{FF2B5EF4-FFF2-40B4-BE49-F238E27FC236}">
                  <a16:creationId xmlns:a16="http://schemas.microsoft.com/office/drawing/2014/main" id="{AA271EDB-D756-41AA-8AD2-8DDE677986AC}"/>
                </a:ext>
              </a:extLst>
            </p:cNvPr>
            <p:cNvSpPr/>
            <p:nvPr/>
          </p:nvSpPr>
          <p:spPr>
            <a:xfrm>
              <a:off x="9996537" y="4182633"/>
              <a:ext cx="61779" cy="89268"/>
            </a:xfrm>
            <a:custGeom>
              <a:avLst/>
              <a:gdLst>
                <a:gd name="connsiteX0" fmla="*/ 61779 w 61779"/>
                <a:gd name="connsiteY0" fmla="*/ 35524 h 89268"/>
                <a:gd name="connsiteX1" fmla="*/ 287 w 61779"/>
                <a:gd name="connsiteY1" fmla="*/ 0 h 89268"/>
                <a:gd name="connsiteX2" fmla="*/ 0 w 61779"/>
                <a:gd name="connsiteY2" fmla="*/ 53774 h 89268"/>
                <a:gd name="connsiteX3" fmla="*/ 61492 w 61779"/>
                <a:gd name="connsiteY3" fmla="*/ 89269 h 89268"/>
                <a:gd name="connsiteX4" fmla="*/ 61779 w 61779"/>
                <a:gd name="connsiteY4" fmla="*/ 35524 h 89268"/>
                <a:gd name="connsiteX5" fmla="*/ 61779 w 61779"/>
                <a:gd name="connsiteY5" fmla="*/ 35524 h 8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779" h="89268">
                  <a:moveTo>
                    <a:pt x="61779" y="35524"/>
                  </a:moveTo>
                  <a:lnTo>
                    <a:pt x="287" y="0"/>
                  </a:lnTo>
                  <a:lnTo>
                    <a:pt x="0" y="53774"/>
                  </a:lnTo>
                  <a:lnTo>
                    <a:pt x="61492" y="89269"/>
                  </a:lnTo>
                  <a:lnTo>
                    <a:pt x="61779" y="35524"/>
                  </a:lnTo>
                  <a:lnTo>
                    <a:pt x="61779" y="35524"/>
                  </a:lnTo>
                  <a:close/>
                </a:path>
              </a:pathLst>
            </a:custGeom>
            <a:solidFill>
              <a:srgbClr val="E0E0DF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7" name="Freeform: Shape 2616">
              <a:extLst>
                <a:ext uri="{FF2B5EF4-FFF2-40B4-BE49-F238E27FC236}">
                  <a16:creationId xmlns:a16="http://schemas.microsoft.com/office/drawing/2014/main" id="{257A038B-CC4A-4391-B6D7-F7F70C68432B}"/>
                </a:ext>
              </a:extLst>
            </p:cNvPr>
            <p:cNvSpPr/>
            <p:nvPr/>
          </p:nvSpPr>
          <p:spPr>
            <a:xfrm>
              <a:off x="9996824" y="4076722"/>
              <a:ext cx="243788" cy="141435"/>
            </a:xfrm>
            <a:custGeom>
              <a:avLst/>
              <a:gdLst>
                <a:gd name="connsiteX0" fmla="*/ 243789 w 243788"/>
                <a:gd name="connsiteY0" fmla="*/ 35495 h 141435"/>
                <a:gd name="connsiteX1" fmla="*/ 182297 w 243788"/>
                <a:gd name="connsiteY1" fmla="*/ 0 h 141435"/>
                <a:gd name="connsiteX2" fmla="*/ 0 w 243788"/>
                <a:gd name="connsiteY2" fmla="*/ 105912 h 141435"/>
                <a:gd name="connsiteX3" fmla="*/ 61493 w 243788"/>
                <a:gd name="connsiteY3" fmla="*/ 141436 h 141435"/>
                <a:gd name="connsiteX4" fmla="*/ 243789 w 243788"/>
                <a:gd name="connsiteY4" fmla="*/ 35495 h 141435"/>
                <a:gd name="connsiteX5" fmla="*/ 243789 w 243788"/>
                <a:gd name="connsiteY5" fmla="*/ 35495 h 14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788" h="141435">
                  <a:moveTo>
                    <a:pt x="243789" y="35495"/>
                  </a:moveTo>
                  <a:lnTo>
                    <a:pt x="182297" y="0"/>
                  </a:lnTo>
                  <a:lnTo>
                    <a:pt x="0" y="105912"/>
                  </a:lnTo>
                  <a:lnTo>
                    <a:pt x="61493" y="141436"/>
                  </a:lnTo>
                  <a:lnTo>
                    <a:pt x="243789" y="35495"/>
                  </a:lnTo>
                  <a:lnTo>
                    <a:pt x="243789" y="35495"/>
                  </a:lnTo>
                  <a:close/>
                </a:path>
              </a:pathLst>
            </a:custGeom>
            <a:solidFill>
              <a:srgbClr val="E8E7E7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18" name="Graphic 6">
              <a:extLst>
                <a:ext uri="{FF2B5EF4-FFF2-40B4-BE49-F238E27FC236}">
                  <a16:creationId xmlns:a16="http://schemas.microsoft.com/office/drawing/2014/main" id="{3EAD54B7-AB2E-46F5-8FBD-2B3FD0232BE5}"/>
                </a:ext>
              </a:extLst>
            </p:cNvPr>
            <p:cNvGrpSpPr/>
            <p:nvPr/>
          </p:nvGrpSpPr>
          <p:grpSpPr>
            <a:xfrm>
              <a:off x="9850884" y="3935717"/>
              <a:ext cx="547721" cy="370647"/>
              <a:chOff x="9850884" y="3935717"/>
              <a:chExt cx="547721" cy="370647"/>
            </a:xfrm>
          </p:grpSpPr>
          <p:sp>
            <p:nvSpPr>
              <p:cNvPr id="4233" name="Freeform: Shape 4232">
                <a:extLst>
                  <a:ext uri="{FF2B5EF4-FFF2-40B4-BE49-F238E27FC236}">
                    <a16:creationId xmlns:a16="http://schemas.microsoft.com/office/drawing/2014/main" id="{20D60D89-1A16-4B10-85A2-32A23591DFE5}"/>
                  </a:ext>
                </a:extLst>
              </p:cNvPr>
              <p:cNvSpPr/>
              <p:nvPr/>
            </p:nvSpPr>
            <p:spPr>
              <a:xfrm>
                <a:off x="10040842" y="3971527"/>
                <a:ext cx="33458" cy="62927"/>
              </a:xfrm>
              <a:custGeom>
                <a:avLst/>
                <a:gdLst>
                  <a:gd name="connsiteX0" fmla="*/ 0 w 33458"/>
                  <a:gd name="connsiteY0" fmla="*/ 62927 h 62927"/>
                  <a:gd name="connsiteX1" fmla="*/ 172 w 33458"/>
                  <a:gd name="connsiteY1" fmla="*/ 9125 h 62927"/>
                  <a:gd name="connsiteX2" fmla="*/ 33458 w 33458"/>
                  <a:gd name="connsiteY2" fmla="*/ 0 h 62927"/>
                  <a:gd name="connsiteX3" fmla="*/ 33458 w 33458"/>
                  <a:gd name="connsiteY3" fmla="*/ 53802 h 62927"/>
                  <a:gd name="connsiteX4" fmla="*/ 0 w 33458"/>
                  <a:gd name="connsiteY4" fmla="*/ 62927 h 62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458" h="62927">
                    <a:moveTo>
                      <a:pt x="0" y="62927"/>
                    </a:moveTo>
                    <a:lnTo>
                      <a:pt x="172" y="9125"/>
                    </a:lnTo>
                    <a:cubicBezTo>
                      <a:pt x="11821" y="8681"/>
                      <a:pt x="23211" y="5559"/>
                      <a:pt x="33458" y="0"/>
                    </a:cubicBezTo>
                    <a:lnTo>
                      <a:pt x="33458" y="53802"/>
                    </a:lnTo>
                    <a:cubicBezTo>
                      <a:pt x="23157" y="59383"/>
                      <a:pt x="11707" y="62505"/>
                      <a:pt x="0" y="62927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34" name="Freeform: Shape 4233">
                <a:extLst>
                  <a:ext uri="{FF2B5EF4-FFF2-40B4-BE49-F238E27FC236}">
                    <a16:creationId xmlns:a16="http://schemas.microsoft.com/office/drawing/2014/main" id="{3C5759D9-2055-4AE7-98FD-B9A72C787F1B}"/>
                  </a:ext>
                </a:extLst>
              </p:cNvPr>
              <p:cNvSpPr/>
              <p:nvPr/>
            </p:nvSpPr>
            <p:spPr>
              <a:xfrm>
                <a:off x="9996738" y="3971527"/>
                <a:ext cx="44132" cy="63078"/>
              </a:xfrm>
              <a:custGeom>
                <a:avLst/>
                <a:gdLst>
                  <a:gd name="connsiteX0" fmla="*/ 44104 w 44132"/>
                  <a:gd name="connsiteY0" fmla="*/ 62927 h 63078"/>
                  <a:gd name="connsiteX1" fmla="*/ 0 w 44132"/>
                  <a:gd name="connsiteY1" fmla="*/ 53802 h 63078"/>
                  <a:gd name="connsiteX2" fmla="*/ 0 w 44132"/>
                  <a:gd name="connsiteY2" fmla="*/ 0 h 63078"/>
                  <a:gd name="connsiteX3" fmla="*/ 44133 w 44132"/>
                  <a:gd name="connsiteY3" fmla="*/ 9125 h 63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132" h="63078">
                    <a:moveTo>
                      <a:pt x="44104" y="62927"/>
                    </a:moveTo>
                    <a:cubicBezTo>
                      <a:pt x="28379" y="63817"/>
                      <a:pt x="12081" y="60775"/>
                      <a:pt x="0" y="53802"/>
                    </a:cubicBezTo>
                    <a:lnTo>
                      <a:pt x="0" y="0"/>
                    </a:lnTo>
                    <a:cubicBezTo>
                      <a:pt x="12110" y="6973"/>
                      <a:pt x="28379" y="10015"/>
                      <a:pt x="44133" y="9125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35" name="Freeform: Shape 4234">
                <a:extLst>
                  <a:ext uri="{FF2B5EF4-FFF2-40B4-BE49-F238E27FC236}">
                    <a16:creationId xmlns:a16="http://schemas.microsoft.com/office/drawing/2014/main" id="{80F00606-0151-498E-BC19-3210C632E44D}"/>
                  </a:ext>
                </a:extLst>
              </p:cNvPr>
              <p:cNvSpPr/>
              <p:nvPr/>
            </p:nvSpPr>
            <p:spPr>
              <a:xfrm>
                <a:off x="9912462" y="3971470"/>
                <a:ext cx="84419" cy="102783"/>
              </a:xfrm>
              <a:custGeom>
                <a:avLst/>
                <a:gdLst>
                  <a:gd name="connsiteX0" fmla="*/ 84419 w 84419"/>
                  <a:gd name="connsiteY0" fmla="*/ 0 h 102783"/>
                  <a:gd name="connsiteX1" fmla="*/ 84276 w 84419"/>
                  <a:gd name="connsiteY1" fmla="*/ 53802 h 102783"/>
                  <a:gd name="connsiteX2" fmla="*/ 0 w 84419"/>
                  <a:gd name="connsiteY2" fmla="*/ 102784 h 102783"/>
                  <a:gd name="connsiteX3" fmla="*/ 144 w 84419"/>
                  <a:gd name="connsiteY3" fmla="*/ 48953 h 102783"/>
                  <a:gd name="connsiteX4" fmla="*/ 84419 w 84419"/>
                  <a:gd name="connsiteY4" fmla="*/ 0 h 102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419" h="102783">
                    <a:moveTo>
                      <a:pt x="84419" y="0"/>
                    </a:moveTo>
                    <a:lnTo>
                      <a:pt x="84276" y="53802"/>
                    </a:lnTo>
                    <a:lnTo>
                      <a:pt x="0" y="102784"/>
                    </a:lnTo>
                    <a:lnTo>
                      <a:pt x="144" y="48953"/>
                    </a:lnTo>
                    <a:lnTo>
                      <a:pt x="84419" y="0"/>
                    </a:ln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36" name="Freeform: Shape 4235">
                <a:extLst>
                  <a:ext uri="{FF2B5EF4-FFF2-40B4-BE49-F238E27FC236}">
                    <a16:creationId xmlns:a16="http://schemas.microsoft.com/office/drawing/2014/main" id="{48D2FE4D-C466-466A-AB74-2DDF5470705D}"/>
                  </a:ext>
                </a:extLst>
              </p:cNvPr>
              <p:cNvSpPr/>
              <p:nvPr/>
            </p:nvSpPr>
            <p:spPr>
              <a:xfrm>
                <a:off x="9988101" y="4015224"/>
                <a:ext cx="59541" cy="71053"/>
              </a:xfrm>
              <a:custGeom>
                <a:avLst/>
                <a:gdLst>
                  <a:gd name="connsiteX0" fmla="*/ 8608 w 59541"/>
                  <a:gd name="connsiteY0" fmla="*/ 58858 h 71053"/>
                  <a:gd name="connsiteX1" fmla="*/ 0 w 59541"/>
                  <a:gd name="connsiteY1" fmla="*/ 70967 h 71053"/>
                  <a:gd name="connsiteX2" fmla="*/ 0 w 59541"/>
                  <a:gd name="connsiteY2" fmla="*/ 17165 h 71053"/>
                  <a:gd name="connsiteX3" fmla="*/ 8608 w 59541"/>
                  <a:gd name="connsiteY3" fmla="*/ 5056 h 71053"/>
                  <a:gd name="connsiteX4" fmla="*/ 50732 w 59541"/>
                  <a:gd name="connsiteY4" fmla="*/ 5056 h 71053"/>
                  <a:gd name="connsiteX5" fmla="*/ 59541 w 59541"/>
                  <a:gd name="connsiteY5" fmla="*/ 17251 h 71053"/>
                  <a:gd name="connsiteX6" fmla="*/ 59541 w 59541"/>
                  <a:gd name="connsiteY6" fmla="*/ 47696 h 71053"/>
                  <a:gd name="connsiteX7" fmla="*/ 59541 w 59541"/>
                  <a:gd name="connsiteY7" fmla="*/ 54668 h 71053"/>
                  <a:gd name="connsiteX8" fmla="*/ 59541 w 59541"/>
                  <a:gd name="connsiteY8" fmla="*/ 58112 h 71053"/>
                  <a:gd name="connsiteX9" fmla="*/ 59541 w 59541"/>
                  <a:gd name="connsiteY9" fmla="*/ 71053 h 71053"/>
                  <a:gd name="connsiteX10" fmla="*/ 50761 w 59541"/>
                  <a:gd name="connsiteY10" fmla="*/ 58858 h 71053"/>
                  <a:gd name="connsiteX11" fmla="*/ 8609 w 59541"/>
                  <a:gd name="connsiteY11" fmla="*/ 58858 h 71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541" h="71053">
                    <a:moveTo>
                      <a:pt x="8608" y="58858"/>
                    </a:moveTo>
                    <a:cubicBezTo>
                      <a:pt x="2869" y="62215"/>
                      <a:pt x="0" y="66577"/>
                      <a:pt x="0" y="70967"/>
                    </a:cubicBezTo>
                    <a:lnTo>
                      <a:pt x="0" y="17165"/>
                    </a:lnTo>
                    <a:cubicBezTo>
                      <a:pt x="0" y="12774"/>
                      <a:pt x="2869" y="8384"/>
                      <a:pt x="8608" y="5056"/>
                    </a:cubicBezTo>
                    <a:cubicBezTo>
                      <a:pt x="21840" y="-1685"/>
                      <a:pt x="37500" y="-1685"/>
                      <a:pt x="50732" y="5056"/>
                    </a:cubicBezTo>
                    <a:cubicBezTo>
                      <a:pt x="56471" y="8413"/>
                      <a:pt x="59512" y="12832"/>
                      <a:pt x="59541" y="17251"/>
                    </a:cubicBezTo>
                    <a:lnTo>
                      <a:pt x="59541" y="47696"/>
                    </a:lnTo>
                    <a:cubicBezTo>
                      <a:pt x="59541" y="49791"/>
                      <a:pt x="59541" y="52574"/>
                      <a:pt x="59541" y="54668"/>
                    </a:cubicBezTo>
                    <a:cubicBezTo>
                      <a:pt x="59541" y="55701"/>
                      <a:pt x="59541" y="57079"/>
                      <a:pt x="59541" y="58112"/>
                    </a:cubicBezTo>
                    <a:cubicBezTo>
                      <a:pt x="59541" y="62416"/>
                      <a:pt x="59541" y="66720"/>
                      <a:pt x="59541" y="71053"/>
                    </a:cubicBezTo>
                    <a:cubicBezTo>
                      <a:pt x="59541" y="66634"/>
                      <a:pt x="56672" y="62215"/>
                      <a:pt x="50761" y="58858"/>
                    </a:cubicBezTo>
                    <a:cubicBezTo>
                      <a:pt x="37519" y="52117"/>
                      <a:pt x="21851" y="52117"/>
                      <a:pt x="8609" y="58858"/>
                    </a:cubicBez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37" name="Freeform: Shape 4236">
                <a:extLst>
                  <a:ext uri="{FF2B5EF4-FFF2-40B4-BE49-F238E27FC236}">
                    <a16:creationId xmlns:a16="http://schemas.microsoft.com/office/drawing/2014/main" id="{56129537-B504-4D27-A434-53B3CD1DBCEE}"/>
                  </a:ext>
                </a:extLst>
              </p:cNvPr>
              <p:cNvSpPr/>
              <p:nvPr/>
            </p:nvSpPr>
            <p:spPr>
              <a:xfrm>
                <a:off x="9988129" y="4032389"/>
                <a:ext cx="59685" cy="71146"/>
              </a:xfrm>
              <a:custGeom>
                <a:avLst/>
                <a:gdLst>
                  <a:gd name="connsiteX0" fmla="*/ 59685 w 59685"/>
                  <a:gd name="connsiteY0" fmla="*/ 172 h 71146"/>
                  <a:gd name="connsiteX1" fmla="*/ 59513 w 59685"/>
                  <a:gd name="connsiteY1" fmla="*/ 53974 h 71146"/>
                  <a:gd name="connsiteX2" fmla="*/ 50904 w 59685"/>
                  <a:gd name="connsiteY2" fmla="*/ 66112 h 71146"/>
                  <a:gd name="connsiteX3" fmla="*/ 8781 w 59685"/>
                  <a:gd name="connsiteY3" fmla="*/ 66112 h 71146"/>
                  <a:gd name="connsiteX4" fmla="*/ 0 w 59685"/>
                  <a:gd name="connsiteY4" fmla="*/ 53802 h 71146"/>
                  <a:gd name="connsiteX5" fmla="*/ 0 w 59685"/>
                  <a:gd name="connsiteY5" fmla="*/ 0 h 71146"/>
                  <a:gd name="connsiteX6" fmla="*/ 8781 w 59685"/>
                  <a:gd name="connsiteY6" fmla="*/ 12281 h 71146"/>
                  <a:gd name="connsiteX7" fmla="*/ 50933 w 59685"/>
                  <a:gd name="connsiteY7" fmla="*/ 12281 h 71146"/>
                  <a:gd name="connsiteX8" fmla="*/ 59685 w 59685"/>
                  <a:gd name="connsiteY8" fmla="*/ 172 h 71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685" h="71146">
                    <a:moveTo>
                      <a:pt x="59685" y="172"/>
                    </a:moveTo>
                    <a:lnTo>
                      <a:pt x="59513" y="53974"/>
                    </a:lnTo>
                    <a:cubicBezTo>
                      <a:pt x="59513" y="58365"/>
                      <a:pt x="56643" y="62755"/>
                      <a:pt x="50904" y="66112"/>
                    </a:cubicBezTo>
                    <a:cubicBezTo>
                      <a:pt x="37665" y="72825"/>
                      <a:pt x="22019" y="72825"/>
                      <a:pt x="8781" y="66112"/>
                    </a:cubicBezTo>
                    <a:cubicBezTo>
                      <a:pt x="3042" y="62698"/>
                      <a:pt x="-29" y="58250"/>
                      <a:pt x="0" y="53802"/>
                    </a:cubicBezTo>
                    <a:lnTo>
                      <a:pt x="0" y="0"/>
                    </a:lnTo>
                    <a:cubicBezTo>
                      <a:pt x="0" y="4447"/>
                      <a:pt x="2870" y="8895"/>
                      <a:pt x="8781" y="12281"/>
                    </a:cubicBezTo>
                    <a:cubicBezTo>
                      <a:pt x="22023" y="19023"/>
                      <a:pt x="37691" y="19023"/>
                      <a:pt x="50933" y="12281"/>
                    </a:cubicBezTo>
                    <a:cubicBezTo>
                      <a:pt x="56787" y="8924"/>
                      <a:pt x="59656" y="4562"/>
                      <a:pt x="59685" y="172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38" name="Freeform: Shape 4237">
                <a:extLst>
                  <a:ext uri="{FF2B5EF4-FFF2-40B4-BE49-F238E27FC236}">
                    <a16:creationId xmlns:a16="http://schemas.microsoft.com/office/drawing/2014/main" id="{E5B7D984-9854-4FF5-9BEE-75768F668574}"/>
                  </a:ext>
                </a:extLst>
              </p:cNvPr>
              <p:cNvSpPr/>
              <p:nvPr/>
            </p:nvSpPr>
            <p:spPr>
              <a:xfrm>
                <a:off x="10047642" y="4032561"/>
                <a:ext cx="172" cy="53802"/>
              </a:xfrm>
              <a:custGeom>
                <a:avLst/>
                <a:gdLst>
                  <a:gd name="connsiteX0" fmla="*/ 0 w 172"/>
                  <a:gd name="connsiteY0" fmla="*/ 53802 h 53802"/>
                  <a:gd name="connsiteX1" fmla="*/ 0 w 172"/>
                  <a:gd name="connsiteY1" fmla="*/ 53802 h 53802"/>
                  <a:gd name="connsiteX2" fmla="*/ 172 w 172"/>
                  <a:gd name="connsiteY2" fmla="*/ 0 h 53802"/>
                  <a:gd name="connsiteX3" fmla="*/ 172 w 172"/>
                  <a:gd name="connsiteY3" fmla="*/ 0 h 53802"/>
                  <a:gd name="connsiteX4" fmla="*/ 0 w 172"/>
                  <a:gd name="connsiteY4" fmla="*/ 53802 h 53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" h="53802">
                    <a:moveTo>
                      <a:pt x="0" y="53802"/>
                    </a:moveTo>
                    <a:lnTo>
                      <a:pt x="0" y="53802"/>
                    </a:lnTo>
                    <a:lnTo>
                      <a:pt x="172" y="0"/>
                    </a:lnTo>
                    <a:lnTo>
                      <a:pt x="172" y="0"/>
                    </a:lnTo>
                    <a:cubicBezTo>
                      <a:pt x="115" y="16241"/>
                      <a:pt x="57" y="37676"/>
                      <a:pt x="0" y="53802"/>
                    </a:cubicBez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39" name="Freeform: Shape 4238">
                <a:extLst>
                  <a:ext uri="{FF2B5EF4-FFF2-40B4-BE49-F238E27FC236}">
                    <a16:creationId xmlns:a16="http://schemas.microsoft.com/office/drawing/2014/main" id="{62C7A17E-F574-42EE-BEE6-7283229BE243}"/>
                  </a:ext>
                </a:extLst>
              </p:cNvPr>
              <p:cNvSpPr/>
              <p:nvPr/>
            </p:nvSpPr>
            <p:spPr>
              <a:xfrm>
                <a:off x="9912462" y="4020480"/>
                <a:ext cx="16298" cy="76413"/>
              </a:xfrm>
              <a:custGeom>
                <a:avLst/>
                <a:gdLst>
                  <a:gd name="connsiteX0" fmla="*/ 16298 w 16298"/>
                  <a:gd name="connsiteY0" fmla="*/ 22583 h 76413"/>
                  <a:gd name="connsiteX1" fmla="*/ 16155 w 16298"/>
                  <a:gd name="connsiteY1" fmla="*/ 76414 h 76413"/>
                  <a:gd name="connsiteX2" fmla="*/ 0 w 16298"/>
                  <a:gd name="connsiteY2" fmla="*/ 53831 h 76413"/>
                  <a:gd name="connsiteX3" fmla="*/ 0 w 16298"/>
                  <a:gd name="connsiteY3" fmla="*/ 0 h 76413"/>
                  <a:gd name="connsiteX4" fmla="*/ 16298 w 16298"/>
                  <a:gd name="connsiteY4" fmla="*/ 22583 h 7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98" h="76413">
                    <a:moveTo>
                      <a:pt x="16298" y="22583"/>
                    </a:moveTo>
                    <a:lnTo>
                      <a:pt x="16155" y="76414"/>
                    </a:lnTo>
                    <a:cubicBezTo>
                      <a:pt x="16155" y="68236"/>
                      <a:pt x="10789" y="60058"/>
                      <a:pt x="0" y="53831"/>
                    </a:cubicBezTo>
                    <a:lnTo>
                      <a:pt x="0" y="0"/>
                    </a:lnTo>
                    <a:cubicBezTo>
                      <a:pt x="10933" y="6169"/>
                      <a:pt x="16327" y="14376"/>
                      <a:pt x="16298" y="22583"/>
                    </a:cubicBez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40" name="Freeform: Shape 4239">
                <a:extLst>
                  <a:ext uri="{FF2B5EF4-FFF2-40B4-BE49-F238E27FC236}">
                    <a16:creationId xmlns:a16="http://schemas.microsoft.com/office/drawing/2014/main" id="{69E15D3B-7132-41C3-BCFA-5F741DAACE5F}"/>
                  </a:ext>
                </a:extLst>
              </p:cNvPr>
              <p:cNvSpPr/>
              <p:nvPr/>
            </p:nvSpPr>
            <p:spPr>
              <a:xfrm>
                <a:off x="9928330" y="4043006"/>
                <a:ext cx="431" cy="57044"/>
              </a:xfrm>
              <a:custGeom>
                <a:avLst/>
                <a:gdLst>
                  <a:gd name="connsiteX0" fmla="*/ 1 w 431"/>
                  <a:gd name="connsiteY0" fmla="*/ 57045 h 57044"/>
                  <a:gd name="connsiteX1" fmla="*/ 144 w 431"/>
                  <a:gd name="connsiteY1" fmla="*/ 3242 h 57044"/>
                  <a:gd name="connsiteX2" fmla="*/ 432 w 431"/>
                  <a:gd name="connsiteY2" fmla="*/ 0 h 57044"/>
                  <a:gd name="connsiteX3" fmla="*/ 287 w 431"/>
                  <a:gd name="connsiteY3" fmla="*/ 53831 h 57044"/>
                  <a:gd name="connsiteX4" fmla="*/ 0 w 431"/>
                  <a:gd name="connsiteY4" fmla="*/ 57045 h 57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1" h="57044">
                    <a:moveTo>
                      <a:pt x="1" y="57045"/>
                    </a:moveTo>
                    <a:cubicBezTo>
                      <a:pt x="1" y="39120"/>
                      <a:pt x="48" y="21186"/>
                      <a:pt x="144" y="3242"/>
                    </a:cubicBezTo>
                    <a:cubicBezTo>
                      <a:pt x="339" y="2173"/>
                      <a:pt x="435" y="1087"/>
                      <a:pt x="432" y="0"/>
                    </a:cubicBezTo>
                    <a:lnTo>
                      <a:pt x="287" y="53831"/>
                    </a:lnTo>
                    <a:cubicBezTo>
                      <a:pt x="277" y="54908"/>
                      <a:pt x="181" y="55983"/>
                      <a:pt x="0" y="57045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41" name="Freeform: Shape 4240">
                <a:extLst>
                  <a:ext uri="{FF2B5EF4-FFF2-40B4-BE49-F238E27FC236}">
                    <a16:creationId xmlns:a16="http://schemas.microsoft.com/office/drawing/2014/main" id="{12771CE4-5B8E-4C0A-A936-10160B36E742}"/>
                  </a:ext>
                </a:extLst>
              </p:cNvPr>
              <p:cNvSpPr/>
              <p:nvPr/>
            </p:nvSpPr>
            <p:spPr>
              <a:xfrm>
                <a:off x="9912721" y="4046248"/>
                <a:ext cx="15753" cy="72855"/>
              </a:xfrm>
              <a:custGeom>
                <a:avLst/>
                <a:gdLst>
                  <a:gd name="connsiteX0" fmla="*/ 15610 w 15753"/>
                  <a:gd name="connsiteY0" fmla="*/ 53802 h 72855"/>
                  <a:gd name="connsiteX1" fmla="*/ 0 w 15753"/>
                  <a:gd name="connsiteY1" fmla="*/ 72856 h 72855"/>
                  <a:gd name="connsiteX2" fmla="*/ 143 w 15753"/>
                  <a:gd name="connsiteY2" fmla="*/ 19025 h 72855"/>
                  <a:gd name="connsiteX3" fmla="*/ 15753 w 15753"/>
                  <a:gd name="connsiteY3" fmla="*/ 0 h 72855"/>
                  <a:gd name="connsiteX4" fmla="*/ 15753 w 15753"/>
                  <a:gd name="connsiteY4" fmla="*/ 11478 h 72855"/>
                  <a:gd name="connsiteX5" fmla="*/ 15753 w 15753"/>
                  <a:gd name="connsiteY5" fmla="*/ 23845 h 72855"/>
                  <a:gd name="connsiteX6" fmla="*/ 15753 w 15753"/>
                  <a:gd name="connsiteY6" fmla="*/ 30072 h 72855"/>
                  <a:gd name="connsiteX7" fmla="*/ 15753 w 15753"/>
                  <a:gd name="connsiteY7" fmla="*/ 36213 h 72855"/>
                  <a:gd name="connsiteX8" fmla="*/ 15753 w 15753"/>
                  <a:gd name="connsiteY8" fmla="*/ 41951 h 72855"/>
                  <a:gd name="connsiteX9" fmla="*/ 15753 w 15753"/>
                  <a:gd name="connsiteY9" fmla="*/ 47518 h 72855"/>
                  <a:gd name="connsiteX10" fmla="*/ 15753 w 15753"/>
                  <a:gd name="connsiteY10" fmla="*/ 53687 h 72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753" h="72855">
                    <a:moveTo>
                      <a:pt x="15610" y="53802"/>
                    </a:moveTo>
                    <a:cubicBezTo>
                      <a:pt x="14347" y="60775"/>
                      <a:pt x="9153" y="67518"/>
                      <a:pt x="0" y="72856"/>
                    </a:cubicBezTo>
                    <a:lnTo>
                      <a:pt x="143" y="19025"/>
                    </a:lnTo>
                    <a:cubicBezTo>
                      <a:pt x="9297" y="13687"/>
                      <a:pt x="14490" y="6944"/>
                      <a:pt x="15753" y="0"/>
                    </a:cubicBezTo>
                    <a:cubicBezTo>
                      <a:pt x="15753" y="3816"/>
                      <a:pt x="15753" y="7633"/>
                      <a:pt x="15753" y="11478"/>
                    </a:cubicBezTo>
                    <a:lnTo>
                      <a:pt x="15753" y="23845"/>
                    </a:lnTo>
                    <a:cubicBezTo>
                      <a:pt x="15753" y="25710"/>
                      <a:pt x="15753" y="28207"/>
                      <a:pt x="15753" y="30072"/>
                    </a:cubicBezTo>
                    <a:lnTo>
                      <a:pt x="15753" y="36213"/>
                    </a:lnTo>
                    <a:cubicBezTo>
                      <a:pt x="15753" y="37963"/>
                      <a:pt x="15753" y="40345"/>
                      <a:pt x="15753" y="41951"/>
                    </a:cubicBezTo>
                    <a:cubicBezTo>
                      <a:pt x="15753" y="43558"/>
                      <a:pt x="15753" y="45854"/>
                      <a:pt x="15753" y="47518"/>
                    </a:cubicBezTo>
                    <a:lnTo>
                      <a:pt x="15753" y="53687"/>
                    </a:ln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42" name="Freeform: Shape 4241">
                <a:extLst>
                  <a:ext uri="{FF2B5EF4-FFF2-40B4-BE49-F238E27FC236}">
                    <a16:creationId xmlns:a16="http://schemas.microsoft.com/office/drawing/2014/main" id="{CEE68054-4B49-4573-994D-E2FE792B9708}"/>
                  </a:ext>
                </a:extLst>
              </p:cNvPr>
              <p:cNvSpPr/>
              <p:nvPr/>
            </p:nvSpPr>
            <p:spPr>
              <a:xfrm>
                <a:off x="10074156" y="3971470"/>
                <a:ext cx="262641" cy="205366"/>
              </a:xfrm>
              <a:custGeom>
                <a:avLst/>
                <a:gdLst>
                  <a:gd name="connsiteX0" fmla="*/ 262641 w 262641"/>
                  <a:gd name="connsiteY0" fmla="*/ 151536 h 205366"/>
                  <a:gd name="connsiteX1" fmla="*/ 262498 w 262641"/>
                  <a:gd name="connsiteY1" fmla="*/ 205367 h 205366"/>
                  <a:gd name="connsiteX2" fmla="*/ 0 w 262641"/>
                  <a:gd name="connsiteY2" fmla="*/ 53802 h 205366"/>
                  <a:gd name="connsiteX3" fmla="*/ 144 w 262641"/>
                  <a:gd name="connsiteY3" fmla="*/ 0 h 205366"/>
                  <a:gd name="connsiteX4" fmla="*/ 262641 w 262641"/>
                  <a:gd name="connsiteY4" fmla="*/ 151536 h 20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641" h="205366">
                    <a:moveTo>
                      <a:pt x="262641" y="151536"/>
                    </a:moveTo>
                    <a:lnTo>
                      <a:pt x="262498" y="205367"/>
                    </a:lnTo>
                    <a:lnTo>
                      <a:pt x="0" y="53802"/>
                    </a:lnTo>
                    <a:lnTo>
                      <a:pt x="144" y="0"/>
                    </a:lnTo>
                    <a:lnTo>
                      <a:pt x="262641" y="151536"/>
                    </a:ln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43" name="Freeform: Shape 4242">
                <a:extLst>
                  <a:ext uri="{FF2B5EF4-FFF2-40B4-BE49-F238E27FC236}">
                    <a16:creationId xmlns:a16="http://schemas.microsoft.com/office/drawing/2014/main" id="{59942324-E2F8-4AA7-ABED-2FA376757470}"/>
                  </a:ext>
                </a:extLst>
              </p:cNvPr>
              <p:cNvSpPr/>
              <p:nvPr/>
            </p:nvSpPr>
            <p:spPr>
              <a:xfrm>
                <a:off x="10049134" y="4050294"/>
                <a:ext cx="151221" cy="97877"/>
              </a:xfrm>
              <a:custGeom>
                <a:avLst/>
                <a:gdLst>
                  <a:gd name="connsiteX0" fmla="*/ 21952 w 151221"/>
                  <a:gd name="connsiteY0" fmla="*/ 66715 h 97877"/>
                  <a:gd name="connsiteX1" fmla="*/ 0 w 151221"/>
                  <a:gd name="connsiteY1" fmla="*/ 97447 h 97877"/>
                  <a:gd name="connsiteX2" fmla="*/ 172 w 151221"/>
                  <a:gd name="connsiteY2" fmla="*/ 43644 h 97877"/>
                  <a:gd name="connsiteX3" fmla="*/ 22095 w 151221"/>
                  <a:gd name="connsiteY3" fmla="*/ 12913 h 97877"/>
                  <a:gd name="connsiteX4" fmla="*/ 128925 w 151221"/>
                  <a:gd name="connsiteY4" fmla="*/ 12913 h 97877"/>
                  <a:gd name="connsiteX5" fmla="*/ 151221 w 151221"/>
                  <a:gd name="connsiteY5" fmla="*/ 44075 h 97877"/>
                  <a:gd name="connsiteX6" fmla="*/ 151077 w 151221"/>
                  <a:gd name="connsiteY6" fmla="*/ 97877 h 97877"/>
                  <a:gd name="connsiteX7" fmla="*/ 128782 w 151221"/>
                  <a:gd name="connsiteY7" fmla="*/ 66715 h 97877"/>
                  <a:gd name="connsiteX8" fmla="*/ 21952 w 151221"/>
                  <a:gd name="connsiteY8" fmla="*/ 66715 h 97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221" h="97877">
                    <a:moveTo>
                      <a:pt x="21952" y="66715"/>
                    </a:moveTo>
                    <a:cubicBezTo>
                      <a:pt x="7346" y="75323"/>
                      <a:pt x="29" y="86313"/>
                      <a:pt x="0" y="97447"/>
                    </a:cubicBezTo>
                    <a:lnTo>
                      <a:pt x="172" y="43644"/>
                    </a:lnTo>
                    <a:cubicBezTo>
                      <a:pt x="172" y="32511"/>
                      <a:pt x="7490" y="21406"/>
                      <a:pt x="22095" y="12913"/>
                    </a:cubicBezTo>
                    <a:cubicBezTo>
                      <a:pt x="51507" y="-4304"/>
                      <a:pt x="99341" y="-4304"/>
                      <a:pt x="128925" y="12913"/>
                    </a:cubicBezTo>
                    <a:cubicBezTo>
                      <a:pt x="143817" y="21521"/>
                      <a:pt x="151278" y="32798"/>
                      <a:pt x="151221" y="44075"/>
                    </a:cubicBezTo>
                    <a:lnTo>
                      <a:pt x="151077" y="97877"/>
                    </a:lnTo>
                    <a:cubicBezTo>
                      <a:pt x="151077" y="86600"/>
                      <a:pt x="143674" y="75323"/>
                      <a:pt x="128782" y="66715"/>
                    </a:cubicBezTo>
                    <a:cubicBezTo>
                      <a:pt x="99197" y="49641"/>
                      <a:pt x="51364" y="49641"/>
                      <a:pt x="21952" y="66715"/>
                    </a:cubicBez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44" name="Freeform: Shape 4243">
                <a:extLst>
                  <a:ext uri="{FF2B5EF4-FFF2-40B4-BE49-F238E27FC236}">
                    <a16:creationId xmlns:a16="http://schemas.microsoft.com/office/drawing/2014/main" id="{A9C7AFA5-AFDC-4C26-837B-C5D7102F3287}"/>
                  </a:ext>
                </a:extLst>
              </p:cNvPr>
              <p:cNvSpPr/>
              <p:nvPr/>
            </p:nvSpPr>
            <p:spPr>
              <a:xfrm>
                <a:off x="10161875" y="4069032"/>
                <a:ext cx="7173" cy="57876"/>
              </a:xfrm>
              <a:custGeom>
                <a:avLst/>
                <a:gdLst>
                  <a:gd name="connsiteX0" fmla="*/ 7174 w 7173"/>
                  <a:gd name="connsiteY0" fmla="*/ 4074 h 57876"/>
                  <a:gd name="connsiteX1" fmla="*/ 7030 w 7173"/>
                  <a:gd name="connsiteY1" fmla="*/ 57877 h 57876"/>
                  <a:gd name="connsiteX2" fmla="*/ 0 w 7173"/>
                  <a:gd name="connsiteY2" fmla="*/ 53831 h 57876"/>
                  <a:gd name="connsiteX3" fmla="*/ 172 w 7173"/>
                  <a:gd name="connsiteY3" fmla="*/ 0 h 57876"/>
                  <a:gd name="connsiteX4" fmla="*/ 7174 w 7173"/>
                  <a:gd name="connsiteY4" fmla="*/ 4074 h 57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73" h="57876">
                    <a:moveTo>
                      <a:pt x="7174" y="4074"/>
                    </a:moveTo>
                    <a:lnTo>
                      <a:pt x="7030" y="57877"/>
                    </a:lnTo>
                    <a:lnTo>
                      <a:pt x="0" y="53831"/>
                    </a:lnTo>
                    <a:lnTo>
                      <a:pt x="172" y="0"/>
                    </a:lnTo>
                    <a:lnTo>
                      <a:pt x="7174" y="4074"/>
                    </a:ln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45" name="Freeform: Shape 4244">
                <a:extLst>
                  <a:ext uri="{FF2B5EF4-FFF2-40B4-BE49-F238E27FC236}">
                    <a16:creationId xmlns:a16="http://schemas.microsoft.com/office/drawing/2014/main" id="{47AD3CE7-5102-4DE8-8BD5-F65AB644003A}"/>
                  </a:ext>
                </a:extLst>
              </p:cNvPr>
              <p:cNvSpPr/>
              <p:nvPr/>
            </p:nvSpPr>
            <p:spPr>
              <a:xfrm>
                <a:off x="10154070" y="4069032"/>
                <a:ext cx="7977" cy="58364"/>
              </a:xfrm>
              <a:custGeom>
                <a:avLst/>
                <a:gdLst>
                  <a:gd name="connsiteX0" fmla="*/ 7977 w 7977"/>
                  <a:gd name="connsiteY0" fmla="*/ 0 h 58364"/>
                  <a:gd name="connsiteX1" fmla="*/ 7805 w 7977"/>
                  <a:gd name="connsiteY1" fmla="*/ 53831 h 58364"/>
                  <a:gd name="connsiteX2" fmla="*/ 0 w 7977"/>
                  <a:gd name="connsiteY2" fmla="*/ 58365 h 58364"/>
                  <a:gd name="connsiteX3" fmla="*/ 144 w 7977"/>
                  <a:gd name="connsiteY3" fmla="*/ 4534 h 58364"/>
                  <a:gd name="connsiteX4" fmla="*/ 7977 w 7977"/>
                  <a:gd name="connsiteY4" fmla="*/ 0 h 58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77" h="58364">
                    <a:moveTo>
                      <a:pt x="7977" y="0"/>
                    </a:moveTo>
                    <a:lnTo>
                      <a:pt x="7805" y="53831"/>
                    </a:lnTo>
                    <a:lnTo>
                      <a:pt x="0" y="58365"/>
                    </a:lnTo>
                    <a:lnTo>
                      <a:pt x="144" y="4534"/>
                    </a:lnTo>
                    <a:lnTo>
                      <a:pt x="7977" y="0"/>
                    </a:ln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46" name="Freeform: Shape 4245">
                <a:extLst>
                  <a:ext uri="{FF2B5EF4-FFF2-40B4-BE49-F238E27FC236}">
                    <a16:creationId xmlns:a16="http://schemas.microsoft.com/office/drawing/2014/main" id="{C7D61F96-4408-42C3-8320-67887E7F813C}"/>
                  </a:ext>
                </a:extLst>
              </p:cNvPr>
              <p:cNvSpPr/>
              <p:nvPr/>
            </p:nvSpPr>
            <p:spPr>
              <a:xfrm>
                <a:off x="10160842" y="4073106"/>
                <a:ext cx="8206" cy="58508"/>
              </a:xfrm>
              <a:custGeom>
                <a:avLst/>
                <a:gdLst>
                  <a:gd name="connsiteX0" fmla="*/ 8206 w 8206"/>
                  <a:gd name="connsiteY0" fmla="*/ 0 h 58508"/>
                  <a:gd name="connsiteX1" fmla="*/ 8063 w 8206"/>
                  <a:gd name="connsiteY1" fmla="*/ 53802 h 58508"/>
                  <a:gd name="connsiteX2" fmla="*/ 0 w 8206"/>
                  <a:gd name="connsiteY2" fmla="*/ 58508 h 58508"/>
                  <a:gd name="connsiteX3" fmla="*/ 143 w 8206"/>
                  <a:gd name="connsiteY3" fmla="*/ 4677 h 58508"/>
                  <a:gd name="connsiteX4" fmla="*/ 8206 w 8206"/>
                  <a:gd name="connsiteY4" fmla="*/ 0 h 58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06" h="58508">
                    <a:moveTo>
                      <a:pt x="8206" y="0"/>
                    </a:moveTo>
                    <a:lnTo>
                      <a:pt x="8063" y="53802"/>
                    </a:lnTo>
                    <a:lnTo>
                      <a:pt x="0" y="58508"/>
                    </a:lnTo>
                    <a:lnTo>
                      <a:pt x="143" y="4677"/>
                    </a:lnTo>
                    <a:lnTo>
                      <a:pt x="8206" y="0"/>
                    </a:ln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47" name="Freeform: Shape 4246">
                <a:extLst>
                  <a:ext uri="{FF2B5EF4-FFF2-40B4-BE49-F238E27FC236}">
                    <a16:creationId xmlns:a16="http://schemas.microsoft.com/office/drawing/2014/main" id="{0FBA4252-761F-49EF-9D51-D5FC6AF301DA}"/>
                  </a:ext>
                </a:extLst>
              </p:cNvPr>
              <p:cNvSpPr/>
              <p:nvPr/>
            </p:nvSpPr>
            <p:spPr>
              <a:xfrm>
                <a:off x="10114443" y="4069649"/>
                <a:ext cx="39656" cy="63601"/>
              </a:xfrm>
              <a:custGeom>
                <a:avLst/>
                <a:gdLst>
                  <a:gd name="connsiteX0" fmla="*/ 5911 w 39656"/>
                  <a:gd name="connsiteY0" fmla="*/ 57633 h 63601"/>
                  <a:gd name="connsiteX1" fmla="*/ 0 w 39656"/>
                  <a:gd name="connsiteY1" fmla="*/ 63601 h 63601"/>
                  <a:gd name="connsiteX2" fmla="*/ 0 w 39656"/>
                  <a:gd name="connsiteY2" fmla="*/ 9799 h 63601"/>
                  <a:gd name="connsiteX3" fmla="*/ 5911 w 39656"/>
                  <a:gd name="connsiteY3" fmla="*/ 3831 h 63601"/>
                  <a:gd name="connsiteX4" fmla="*/ 21894 w 39656"/>
                  <a:gd name="connsiteY4" fmla="*/ 15 h 63601"/>
                  <a:gd name="connsiteX5" fmla="*/ 39656 w 39656"/>
                  <a:gd name="connsiteY5" fmla="*/ 3917 h 63601"/>
                  <a:gd name="connsiteX6" fmla="*/ 39484 w 39656"/>
                  <a:gd name="connsiteY6" fmla="*/ 57748 h 63601"/>
                  <a:gd name="connsiteX7" fmla="*/ 21751 w 39656"/>
                  <a:gd name="connsiteY7" fmla="*/ 53759 h 63601"/>
                  <a:gd name="connsiteX8" fmla="*/ 5911 w 39656"/>
                  <a:gd name="connsiteY8" fmla="*/ 57633 h 63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656" h="63601">
                    <a:moveTo>
                      <a:pt x="5911" y="57633"/>
                    </a:moveTo>
                    <a:cubicBezTo>
                      <a:pt x="3350" y="58934"/>
                      <a:pt x="1276" y="61027"/>
                      <a:pt x="0" y="63601"/>
                    </a:cubicBezTo>
                    <a:cubicBezTo>
                      <a:pt x="0" y="45677"/>
                      <a:pt x="0" y="27743"/>
                      <a:pt x="0" y="9799"/>
                    </a:cubicBezTo>
                    <a:cubicBezTo>
                      <a:pt x="1269" y="7221"/>
                      <a:pt x="3344" y="5125"/>
                      <a:pt x="5911" y="3831"/>
                    </a:cubicBezTo>
                    <a:cubicBezTo>
                      <a:pt x="10805" y="1161"/>
                      <a:pt x="16322" y="-156"/>
                      <a:pt x="21894" y="15"/>
                    </a:cubicBezTo>
                    <a:cubicBezTo>
                      <a:pt x="28033" y="-35"/>
                      <a:pt x="34104" y="1299"/>
                      <a:pt x="39656" y="3917"/>
                    </a:cubicBezTo>
                    <a:lnTo>
                      <a:pt x="39484" y="57748"/>
                    </a:lnTo>
                    <a:cubicBezTo>
                      <a:pt x="33955" y="55081"/>
                      <a:pt x="27889" y="53717"/>
                      <a:pt x="21751" y="53759"/>
                    </a:cubicBezTo>
                    <a:cubicBezTo>
                      <a:pt x="16223" y="53641"/>
                      <a:pt x="10760" y="54977"/>
                      <a:pt x="5911" y="57633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48" name="Freeform: Shape 4247">
                <a:extLst>
                  <a:ext uri="{FF2B5EF4-FFF2-40B4-BE49-F238E27FC236}">
                    <a16:creationId xmlns:a16="http://schemas.microsoft.com/office/drawing/2014/main" id="{5049427A-6729-4D2A-ABB4-4C24601AF10D}"/>
                  </a:ext>
                </a:extLst>
              </p:cNvPr>
              <p:cNvSpPr/>
              <p:nvPr/>
            </p:nvSpPr>
            <p:spPr>
              <a:xfrm>
                <a:off x="10113812" y="4079448"/>
                <a:ext cx="774" cy="57045"/>
              </a:xfrm>
              <a:custGeom>
                <a:avLst/>
                <a:gdLst>
                  <a:gd name="connsiteX0" fmla="*/ 0 w 774"/>
                  <a:gd name="connsiteY0" fmla="*/ 56127 h 57045"/>
                  <a:gd name="connsiteX1" fmla="*/ 0 w 774"/>
                  <a:gd name="connsiteY1" fmla="*/ 57045 h 57045"/>
                  <a:gd name="connsiteX2" fmla="*/ 144 w 774"/>
                  <a:gd name="connsiteY2" fmla="*/ 3214 h 57045"/>
                  <a:gd name="connsiteX3" fmla="*/ 144 w 774"/>
                  <a:gd name="connsiteY3" fmla="*/ 2324 h 57045"/>
                  <a:gd name="connsiteX4" fmla="*/ 775 w 774"/>
                  <a:gd name="connsiteY4" fmla="*/ 0 h 57045"/>
                  <a:gd name="connsiteX5" fmla="*/ 775 w 774"/>
                  <a:gd name="connsiteY5" fmla="*/ 53803 h 57045"/>
                  <a:gd name="connsiteX6" fmla="*/ 0 w 774"/>
                  <a:gd name="connsiteY6" fmla="*/ 56127 h 57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4" h="57045">
                    <a:moveTo>
                      <a:pt x="0" y="56127"/>
                    </a:moveTo>
                    <a:cubicBezTo>
                      <a:pt x="0" y="56442"/>
                      <a:pt x="0" y="56729"/>
                      <a:pt x="0" y="57045"/>
                    </a:cubicBezTo>
                    <a:lnTo>
                      <a:pt x="144" y="3214"/>
                    </a:lnTo>
                    <a:cubicBezTo>
                      <a:pt x="128" y="2918"/>
                      <a:pt x="128" y="2621"/>
                      <a:pt x="144" y="2324"/>
                    </a:cubicBezTo>
                    <a:cubicBezTo>
                      <a:pt x="252" y="1525"/>
                      <a:pt x="464" y="744"/>
                      <a:pt x="775" y="0"/>
                    </a:cubicBezTo>
                    <a:cubicBezTo>
                      <a:pt x="775" y="17944"/>
                      <a:pt x="775" y="35878"/>
                      <a:pt x="775" y="53803"/>
                    </a:cubicBezTo>
                    <a:cubicBezTo>
                      <a:pt x="401" y="54534"/>
                      <a:pt x="141" y="55318"/>
                      <a:pt x="0" y="56127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49" name="Freeform: Shape 4248">
                <a:extLst>
                  <a:ext uri="{FF2B5EF4-FFF2-40B4-BE49-F238E27FC236}">
                    <a16:creationId xmlns:a16="http://schemas.microsoft.com/office/drawing/2014/main" id="{C19D7650-8FA7-4833-9EF5-BF674222B95A}"/>
                  </a:ext>
                </a:extLst>
              </p:cNvPr>
              <p:cNvSpPr/>
              <p:nvPr/>
            </p:nvSpPr>
            <p:spPr>
              <a:xfrm>
                <a:off x="10125778" y="4076511"/>
                <a:ext cx="20171" cy="60526"/>
              </a:xfrm>
              <a:custGeom>
                <a:avLst/>
                <a:gdLst>
                  <a:gd name="connsiteX0" fmla="*/ 0 w 20171"/>
                  <a:gd name="connsiteY0" fmla="*/ 60527 h 60526"/>
                  <a:gd name="connsiteX1" fmla="*/ 172 w 20171"/>
                  <a:gd name="connsiteY1" fmla="*/ 6696 h 60526"/>
                  <a:gd name="connsiteX2" fmla="*/ 3242 w 20171"/>
                  <a:gd name="connsiteY2" fmla="*/ 1875 h 60526"/>
                  <a:gd name="connsiteX3" fmla="*/ 11047 w 20171"/>
                  <a:gd name="connsiteY3" fmla="*/ 9 h 60526"/>
                  <a:gd name="connsiteX4" fmla="*/ 20172 w 20171"/>
                  <a:gd name="connsiteY4" fmla="*/ 1875 h 60526"/>
                  <a:gd name="connsiteX5" fmla="*/ 20029 w 20171"/>
                  <a:gd name="connsiteY5" fmla="*/ 55677 h 60526"/>
                  <a:gd name="connsiteX6" fmla="*/ 10904 w 20171"/>
                  <a:gd name="connsiteY6" fmla="*/ 53812 h 60526"/>
                  <a:gd name="connsiteX7" fmla="*/ 3071 w 20171"/>
                  <a:gd name="connsiteY7" fmla="*/ 55677 h 60526"/>
                  <a:gd name="connsiteX8" fmla="*/ 0 w 20171"/>
                  <a:gd name="connsiteY8" fmla="*/ 60527 h 60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171" h="60526">
                    <a:moveTo>
                      <a:pt x="0" y="60527"/>
                    </a:moveTo>
                    <a:lnTo>
                      <a:pt x="172" y="6696"/>
                    </a:lnTo>
                    <a:cubicBezTo>
                      <a:pt x="190" y="4634"/>
                      <a:pt x="1381" y="2763"/>
                      <a:pt x="3242" y="1875"/>
                    </a:cubicBezTo>
                    <a:cubicBezTo>
                      <a:pt x="5627" y="557"/>
                      <a:pt x="8325" y="-87"/>
                      <a:pt x="11047" y="9"/>
                    </a:cubicBezTo>
                    <a:cubicBezTo>
                      <a:pt x="14183" y="13"/>
                      <a:pt x="17286" y="647"/>
                      <a:pt x="20172" y="1875"/>
                    </a:cubicBezTo>
                    <a:lnTo>
                      <a:pt x="20029" y="55677"/>
                    </a:lnTo>
                    <a:cubicBezTo>
                      <a:pt x="17139" y="54463"/>
                      <a:pt x="14038" y="53830"/>
                      <a:pt x="10904" y="53812"/>
                    </a:cubicBezTo>
                    <a:cubicBezTo>
                      <a:pt x="8174" y="53734"/>
                      <a:pt x="5472" y="54377"/>
                      <a:pt x="3071" y="55677"/>
                    </a:cubicBezTo>
                    <a:cubicBezTo>
                      <a:pt x="1220" y="56591"/>
                      <a:pt x="34" y="58463"/>
                      <a:pt x="0" y="60527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50" name="Freeform: Shape 4249">
                <a:extLst>
                  <a:ext uri="{FF2B5EF4-FFF2-40B4-BE49-F238E27FC236}">
                    <a16:creationId xmlns:a16="http://schemas.microsoft.com/office/drawing/2014/main" id="{52D8A646-EE6C-4619-B2CC-5C47475AEC87}"/>
                  </a:ext>
                </a:extLst>
              </p:cNvPr>
              <p:cNvSpPr/>
              <p:nvPr/>
            </p:nvSpPr>
            <p:spPr>
              <a:xfrm>
                <a:off x="10152550" y="4082604"/>
                <a:ext cx="2782" cy="58737"/>
              </a:xfrm>
              <a:custGeom>
                <a:avLst/>
                <a:gdLst>
                  <a:gd name="connsiteX0" fmla="*/ 2783 w 2782"/>
                  <a:gd name="connsiteY0" fmla="*/ 4907 h 58737"/>
                  <a:gd name="connsiteX1" fmla="*/ 2640 w 2782"/>
                  <a:gd name="connsiteY1" fmla="*/ 58738 h 58737"/>
                  <a:gd name="connsiteX2" fmla="*/ 0 w 2782"/>
                  <a:gd name="connsiteY2" fmla="*/ 53802 h 58737"/>
                  <a:gd name="connsiteX3" fmla="*/ 172 w 2782"/>
                  <a:gd name="connsiteY3" fmla="*/ 0 h 58737"/>
                  <a:gd name="connsiteX4" fmla="*/ 2783 w 2782"/>
                  <a:gd name="connsiteY4" fmla="*/ 4907 h 58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2" h="58737">
                    <a:moveTo>
                      <a:pt x="2783" y="4907"/>
                    </a:moveTo>
                    <a:lnTo>
                      <a:pt x="2640" y="58738"/>
                    </a:lnTo>
                    <a:cubicBezTo>
                      <a:pt x="2474" y="56800"/>
                      <a:pt x="1519" y="55016"/>
                      <a:pt x="0" y="53802"/>
                    </a:cubicBezTo>
                    <a:lnTo>
                      <a:pt x="172" y="0"/>
                    </a:lnTo>
                    <a:cubicBezTo>
                      <a:pt x="1685" y="1203"/>
                      <a:pt x="2630" y="2980"/>
                      <a:pt x="2783" y="4907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51" name="Freeform: Shape 4250">
                <a:extLst>
                  <a:ext uri="{FF2B5EF4-FFF2-40B4-BE49-F238E27FC236}">
                    <a16:creationId xmlns:a16="http://schemas.microsoft.com/office/drawing/2014/main" id="{BAD22D83-D854-4406-8088-1C73D32A0BEA}"/>
                  </a:ext>
                </a:extLst>
              </p:cNvPr>
              <p:cNvSpPr/>
              <p:nvPr/>
            </p:nvSpPr>
            <p:spPr>
              <a:xfrm>
                <a:off x="10160813" y="4077783"/>
                <a:ext cx="6060" cy="63874"/>
              </a:xfrm>
              <a:custGeom>
                <a:avLst/>
                <a:gdLst>
                  <a:gd name="connsiteX0" fmla="*/ 1 w 6060"/>
                  <a:gd name="connsiteY0" fmla="*/ 53831 h 63874"/>
                  <a:gd name="connsiteX1" fmla="*/ 172 w 6060"/>
                  <a:gd name="connsiteY1" fmla="*/ 0 h 63874"/>
                  <a:gd name="connsiteX2" fmla="*/ 5911 w 6060"/>
                  <a:gd name="connsiteY2" fmla="*/ 8264 h 63874"/>
                  <a:gd name="connsiteX3" fmla="*/ 5740 w 6060"/>
                  <a:gd name="connsiteY3" fmla="*/ 62066 h 63874"/>
                  <a:gd name="connsiteX4" fmla="*/ 5911 w 6060"/>
                  <a:gd name="connsiteY4" fmla="*/ 8264 h 63874"/>
                  <a:gd name="connsiteX5" fmla="*/ 6055 w 6060"/>
                  <a:gd name="connsiteY5" fmla="*/ 10043 h 63874"/>
                  <a:gd name="connsiteX6" fmla="*/ 5911 w 6060"/>
                  <a:gd name="connsiteY6" fmla="*/ 63874 h 63874"/>
                  <a:gd name="connsiteX7" fmla="*/ 5739 w 6060"/>
                  <a:gd name="connsiteY7" fmla="*/ 62066 h 63874"/>
                  <a:gd name="connsiteX8" fmla="*/ 0 w 6060"/>
                  <a:gd name="connsiteY8" fmla="*/ 53831 h 63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60" h="63874">
                    <a:moveTo>
                      <a:pt x="1" y="53831"/>
                    </a:moveTo>
                    <a:lnTo>
                      <a:pt x="172" y="0"/>
                    </a:lnTo>
                    <a:cubicBezTo>
                      <a:pt x="3033" y="1958"/>
                      <a:pt x="5075" y="4899"/>
                      <a:pt x="5911" y="8264"/>
                    </a:cubicBezTo>
                    <a:lnTo>
                      <a:pt x="5740" y="62066"/>
                    </a:lnTo>
                    <a:lnTo>
                      <a:pt x="5911" y="8264"/>
                    </a:lnTo>
                    <a:cubicBezTo>
                      <a:pt x="6029" y="8849"/>
                      <a:pt x="6077" y="9447"/>
                      <a:pt x="6055" y="10043"/>
                    </a:cubicBezTo>
                    <a:lnTo>
                      <a:pt x="5911" y="63874"/>
                    </a:lnTo>
                    <a:cubicBezTo>
                      <a:pt x="5911" y="63267"/>
                      <a:pt x="5853" y="62662"/>
                      <a:pt x="5739" y="62066"/>
                    </a:cubicBezTo>
                    <a:cubicBezTo>
                      <a:pt x="4902" y="58710"/>
                      <a:pt x="2859" y="55779"/>
                      <a:pt x="0" y="53831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52" name="Freeform: Shape 4251">
                <a:extLst>
                  <a:ext uri="{FF2B5EF4-FFF2-40B4-BE49-F238E27FC236}">
                    <a16:creationId xmlns:a16="http://schemas.microsoft.com/office/drawing/2014/main" id="{B0640B21-6AAB-4948-B54C-B3E7D84EA4D9}"/>
                  </a:ext>
                </a:extLst>
              </p:cNvPr>
              <p:cNvSpPr/>
              <p:nvPr/>
            </p:nvSpPr>
            <p:spPr>
              <a:xfrm>
                <a:off x="10155161" y="4087511"/>
                <a:ext cx="171" cy="54146"/>
              </a:xfrm>
              <a:custGeom>
                <a:avLst/>
                <a:gdLst>
                  <a:gd name="connsiteX0" fmla="*/ 0 w 171"/>
                  <a:gd name="connsiteY0" fmla="*/ 54147 h 54146"/>
                  <a:gd name="connsiteX1" fmla="*/ 172 w 171"/>
                  <a:gd name="connsiteY1" fmla="*/ 344 h 54146"/>
                  <a:gd name="connsiteX2" fmla="*/ 172 w 171"/>
                  <a:gd name="connsiteY2" fmla="*/ 0 h 54146"/>
                  <a:gd name="connsiteX3" fmla="*/ 29 w 171"/>
                  <a:gd name="connsiteY3" fmla="*/ 53831 h 54146"/>
                  <a:gd name="connsiteX4" fmla="*/ 0 w 171"/>
                  <a:gd name="connsiteY4" fmla="*/ 54147 h 54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" h="54146">
                    <a:moveTo>
                      <a:pt x="0" y="54147"/>
                    </a:moveTo>
                    <a:lnTo>
                      <a:pt x="172" y="344"/>
                    </a:lnTo>
                    <a:lnTo>
                      <a:pt x="172" y="0"/>
                    </a:lnTo>
                    <a:lnTo>
                      <a:pt x="29" y="53831"/>
                    </a:lnTo>
                    <a:cubicBezTo>
                      <a:pt x="32" y="53937"/>
                      <a:pt x="22" y="54043"/>
                      <a:pt x="0" y="54147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53" name="Freeform: Shape 4252">
                <a:extLst>
                  <a:ext uri="{FF2B5EF4-FFF2-40B4-BE49-F238E27FC236}">
                    <a16:creationId xmlns:a16="http://schemas.microsoft.com/office/drawing/2014/main" id="{621E3FB2-70D5-4B84-B98F-0146839F9ED1}"/>
                  </a:ext>
                </a:extLst>
              </p:cNvPr>
              <p:cNvSpPr/>
              <p:nvPr/>
            </p:nvSpPr>
            <p:spPr>
              <a:xfrm>
                <a:off x="10127729" y="4078386"/>
                <a:ext cx="18249" cy="64332"/>
              </a:xfrm>
              <a:custGeom>
                <a:avLst/>
                <a:gdLst>
                  <a:gd name="connsiteX0" fmla="*/ 18249 w 18249"/>
                  <a:gd name="connsiteY0" fmla="*/ 0 h 64332"/>
                  <a:gd name="connsiteX1" fmla="*/ 18078 w 18249"/>
                  <a:gd name="connsiteY1" fmla="*/ 53802 h 64332"/>
                  <a:gd name="connsiteX2" fmla="*/ 0 w 18249"/>
                  <a:gd name="connsiteY2" fmla="*/ 64333 h 64332"/>
                  <a:gd name="connsiteX3" fmla="*/ 144 w 18249"/>
                  <a:gd name="connsiteY3" fmla="*/ 10502 h 64332"/>
                  <a:gd name="connsiteX4" fmla="*/ 18249 w 18249"/>
                  <a:gd name="connsiteY4" fmla="*/ 0 h 64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49" h="64332">
                    <a:moveTo>
                      <a:pt x="18249" y="0"/>
                    </a:moveTo>
                    <a:lnTo>
                      <a:pt x="18078" y="53802"/>
                    </a:lnTo>
                    <a:lnTo>
                      <a:pt x="0" y="64333"/>
                    </a:lnTo>
                    <a:lnTo>
                      <a:pt x="144" y="10502"/>
                    </a:lnTo>
                    <a:lnTo>
                      <a:pt x="18249" y="0"/>
                    </a:ln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54" name="Freeform: Shape 4253">
                <a:extLst>
                  <a:ext uri="{FF2B5EF4-FFF2-40B4-BE49-F238E27FC236}">
                    <a16:creationId xmlns:a16="http://schemas.microsoft.com/office/drawing/2014/main" id="{BD71FEB1-55E7-483C-9046-FAF8605CF208}"/>
                  </a:ext>
                </a:extLst>
              </p:cNvPr>
              <p:cNvSpPr/>
              <p:nvPr/>
            </p:nvSpPr>
            <p:spPr>
              <a:xfrm>
                <a:off x="10125778" y="4083207"/>
                <a:ext cx="2094" cy="59569"/>
              </a:xfrm>
              <a:custGeom>
                <a:avLst/>
                <a:gdLst>
                  <a:gd name="connsiteX0" fmla="*/ 0 w 2094"/>
                  <a:gd name="connsiteY0" fmla="*/ 53831 h 59569"/>
                  <a:gd name="connsiteX1" fmla="*/ 172 w 2094"/>
                  <a:gd name="connsiteY1" fmla="*/ 0 h 59569"/>
                  <a:gd name="connsiteX2" fmla="*/ 2094 w 2094"/>
                  <a:gd name="connsiteY2" fmla="*/ 5739 h 59569"/>
                  <a:gd name="connsiteX3" fmla="*/ 2095 w 2094"/>
                  <a:gd name="connsiteY3" fmla="*/ 59570 h 59569"/>
                  <a:gd name="connsiteX4" fmla="*/ 0 w 2094"/>
                  <a:gd name="connsiteY4" fmla="*/ 53831 h 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4" h="59569">
                    <a:moveTo>
                      <a:pt x="0" y="53831"/>
                    </a:moveTo>
                    <a:lnTo>
                      <a:pt x="172" y="0"/>
                    </a:lnTo>
                    <a:cubicBezTo>
                      <a:pt x="270" y="2054"/>
                      <a:pt x="936" y="4040"/>
                      <a:pt x="2094" y="5739"/>
                    </a:cubicBezTo>
                    <a:lnTo>
                      <a:pt x="2095" y="59570"/>
                    </a:lnTo>
                    <a:cubicBezTo>
                      <a:pt x="898" y="57877"/>
                      <a:pt x="175" y="55896"/>
                      <a:pt x="0" y="53831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55" name="Freeform: Shape 4254">
                <a:extLst>
                  <a:ext uri="{FF2B5EF4-FFF2-40B4-BE49-F238E27FC236}">
                    <a16:creationId xmlns:a16="http://schemas.microsoft.com/office/drawing/2014/main" id="{89218BD9-7B5D-4984-8EDD-A1EE0503B809}"/>
                  </a:ext>
                </a:extLst>
              </p:cNvPr>
              <p:cNvSpPr/>
              <p:nvPr/>
            </p:nvSpPr>
            <p:spPr>
              <a:xfrm>
                <a:off x="10153354" y="4087855"/>
                <a:ext cx="1979" cy="57417"/>
              </a:xfrm>
              <a:custGeom>
                <a:avLst/>
                <a:gdLst>
                  <a:gd name="connsiteX0" fmla="*/ 1807 w 1979"/>
                  <a:gd name="connsiteY0" fmla="*/ 53802 h 57417"/>
                  <a:gd name="connsiteX1" fmla="*/ 0 w 1979"/>
                  <a:gd name="connsiteY1" fmla="*/ 57418 h 57417"/>
                  <a:gd name="connsiteX2" fmla="*/ 143 w 1979"/>
                  <a:gd name="connsiteY2" fmla="*/ 3587 h 57417"/>
                  <a:gd name="connsiteX3" fmla="*/ 1979 w 1979"/>
                  <a:gd name="connsiteY3" fmla="*/ 0 h 57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9" h="57417">
                    <a:moveTo>
                      <a:pt x="1807" y="53802"/>
                    </a:moveTo>
                    <a:cubicBezTo>
                      <a:pt x="1650" y="55183"/>
                      <a:pt x="1010" y="56464"/>
                      <a:pt x="0" y="57418"/>
                    </a:cubicBezTo>
                    <a:lnTo>
                      <a:pt x="143" y="3587"/>
                    </a:lnTo>
                    <a:cubicBezTo>
                      <a:pt x="1143" y="2633"/>
                      <a:pt x="1791" y="1369"/>
                      <a:pt x="1979" y="0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56" name="Freeform: Shape 4255">
                <a:extLst>
                  <a:ext uri="{FF2B5EF4-FFF2-40B4-BE49-F238E27FC236}">
                    <a16:creationId xmlns:a16="http://schemas.microsoft.com/office/drawing/2014/main" id="{9011FD93-342B-4F22-9FE2-5E413BADAC22}"/>
                  </a:ext>
                </a:extLst>
              </p:cNvPr>
              <p:cNvSpPr/>
              <p:nvPr/>
            </p:nvSpPr>
            <p:spPr>
              <a:xfrm>
                <a:off x="10086093" y="4090696"/>
                <a:ext cx="10760" cy="56442"/>
              </a:xfrm>
              <a:custGeom>
                <a:avLst/>
                <a:gdLst>
                  <a:gd name="connsiteX0" fmla="*/ 10760 w 10760"/>
                  <a:gd name="connsiteY0" fmla="*/ 2640 h 56442"/>
                  <a:gd name="connsiteX1" fmla="*/ 10588 w 10760"/>
                  <a:gd name="connsiteY1" fmla="*/ 56442 h 56442"/>
                  <a:gd name="connsiteX2" fmla="*/ 0 w 10760"/>
                  <a:gd name="connsiteY2" fmla="*/ 53831 h 56442"/>
                  <a:gd name="connsiteX3" fmla="*/ 144 w 10760"/>
                  <a:gd name="connsiteY3" fmla="*/ 0 h 56442"/>
                  <a:gd name="connsiteX4" fmla="*/ 10760 w 10760"/>
                  <a:gd name="connsiteY4" fmla="*/ 2640 h 56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60" h="56442">
                    <a:moveTo>
                      <a:pt x="10760" y="2640"/>
                    </a:moveTo>
                    <a:lnTo>
                      <a:pt x="10588" y="56442"/>
                    </a:lnTo>
                    <a:lnTo>
                      <a:pt x="0" y="53831"/>
                    </a:lnTo>
                    <a:lnTo>
                      <a:pt x="144" y="0"/>
                    </a:lnTo>
                    <a:lnTo>
                      <a:pt x="10760" y="2640"/>
                    </a:ln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57" name="Freeform: Shape 4256">
                <a:extLst>
                  <a:ext uri="{FF2B5EF4-FFF2-40B4-BE49-F238E27FC236}">
                    <a16:creationId xmlns:a16="http://schemas.microsoft.com/office/drawing/2014/main" id="{D44EE5DE-219B-4E77-BAEC-EFC6753E0E09}"/>
                  </a:ext>
                </a:extLst>
              </p:cNvPr>
              <p:cNvSpPr/>
              <p:nvPr/>
            </p:nvSpPr>
            <p:spPr>
              <a:xfrm>
                <a:off x="10164142" y="4087827"/>
                <a:ext cx="2611" cy="59942"/>
              </a:xfrm>
              <a:custGeom>
                <a:avLst/>
                <a:gdLst>
                  <a:gd name="connsiteX0" fmla="*/ 2611 w 2611"/>
                  <a:gd name="connsiteY0" fmla="*/ 0 h 59942"/>
                  <a:gd name="connsiteX1" fmla="*/ 2468 w 2611"/>
                  <a:gd name="connsiteY1" fmla="*/ 53831 h 59942"/>
                  <a:gd name="connsiteX2" fmla="*/ 0 w 2611"/>
                  <a:gd name="connsiteY2" fmla="*/ 59943 h 59942"/>
                  <a:gd name="connsiteX3" fmla="*/ 144 w 2611"/>
                  <a:gd name="connsiteY3" fmla="*/ 6141 h 59942"/>
                  <a:gd name="connsiteX4" fmla="*/ 2612 w 2611"/>
                  <a:gd name="connsiteY4" fmla="*/ 0 h 5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11" h="59942">
                    <a:moveTo>
                      <a:pt x="2611" y="0"/>
                    </a:moveTo>
                    <a:lnTo>
                      <a:pt x="2468" y="53831"/>
                    </a:lnTo>
                    <a:cubicBezTo>
                      <a:pt x="2444" y="56106"/>
                      <a:pt x="1563" y="58289"/>
                      <a:pt x="0" y="59943"/>
                    </a:cubicBezTo>
                    <a:lnTo>
                      <a:pt x="144" y="6141"/>
                    </a:lnTo>
                    <a:cubicBezTo>
                      <a:pt x="1706" y="4475"/>
                      <a:pt x="2586" y="2283"/>
                      <a:pt x="2612" y="0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58" name="Freeform: Shape 4257">
                <a:extLst>
                  <a:ext uri="{FF2B5EF4-FFF2-40B4-BE49-F238E27FC236}">
                    <a16:creationId xmlns:a16="http://schemas.microsoft.com/office/drawing/2014/main" id="{B72BC34A-2515-421D-BD63-80008B2C6472}"/>
                  </a:ext>
                </a:extLst>
              </p:cNvPr>
              <p:cNvSpPr/>
              <p:nvPr/>
            </p:nvSpPr>
            <p:spPr>
              <a:xfrm>
                <a:off x="10153353" y="4091442"/>
                <a:ext cx="10932" cy="56327"/>
              </a:xfrm>
              <a:custGeom>
                <a:avLst/>
                <a:gdLst>
                  <a:gd name="connsiteX0" fmla="*/ 10933 w 10932"/>
                  <a:gd name="connsiteY0" fmla="*/ 2525 h 56327"/>
                  <a:gd name="connsiteX1" fmla="*/ 10789 w 10932"/>
                  <a:gd name="connsiteY1" fmla="*/ 56327 h 56327"/>
                  <a:gd name="connsiteX2" fmla="*/ 0 w 10932"/>
                  <a:gd name="connsiteY2" fmla="*/ 53831 h 56327"/>
                  <a:gd name="connsiteX3" fmla="*/ 144 w 10932"/>
                  <a:gd name="connsiteY3" fmla="*/ 0 h 56327"/>
                  <a:gd name="connsiteX4" fmla="*/ 10933 w 10932"/>
                  <a:gd name="connsiteY4" fmla="*/ 2525 h 56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32" h="56327">
                    <a:moveTo>
                      <a:pt x="10933" y="2525"/>
                    </a:moveTo>
                    <a:lnTo>
                      <a:pt x="10789" y="56327"/>
                    </a:lnTo>
                    <a:lnTo>
                      <a:pt x="0" y="53831"/>
                    </a:lnTo>
                    <a:lnTo>
                      <a:pt x="144" y="0"/>
                    </a:lnTo>
                    <a:lnTo>
                      <a:pt x="10933" y="2525"/>
                    </a:ln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59" name="Freeform: Shape 4258">
                <a:extLst>
                  <a:ext uri="{FF2B5EF4-FFF2-40B4-BE49-F238E27FC236}">
                    <a16:creationId xmlns:a16="http://schemas.microsoft.com/office/drawing/2014/main" id="{C1B00E71-893B-42C1-8150-8B6CABEEAFAC}"/>
                  </a:ext>
                </a:extLst>
              </p:cNvPr>
              <p:cNvSpPr/>
              <p:nvPr/>
            </p:nvSpPr>
            <p:spPr>
              <a:xfrm>
                <a:off x="10113754" y="4082662"/>
                <a:ext cx="5193" cy="65280"/>
              </a:xfrm>
              <a:custGeom>
                <a:avLst/>
                <a:gdLst>
                  <a:gd name="connsiteX0" fmla="*/ 0 w 5193"/>
                  <a:gd name="connsiteY0" fmla="*/ 53831 h 65280"/>
                  <a:gd name="connsiteX1" fmla="*/ 144 w 5193"/>
                  <a:gd name="connsiteY1" fmla="*/ 0 h 65280"/>
                  <a:gd name="connsiteX2" fmla="*/ 5194 w 5193"/>
                  <a:gd name="connsiteY2" fmla="*/ 11478 h 65280"/>
                  <a:gd name="connsiteX3" fmla="*/ 5194 w 5193"/>
                  <a:gd name="connsiteY3" fmla="*/ 65280 h 65280"/>
                  <a:gd name="connsiteX4" fmla="*/ 0 w 5193"/>
                  <a:gd name="connsiteY4" fmla="*/ 53831 h 65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93" h="65280">
                    <a:moveTo>
                      <a:pt x="0" y="53831"/>
                    </a:moveTo>
                    <a:lnTo>
                      <a:pt x="144" y="0"/>
                    </a:lnTo>
                    <a:cubicBezTo>
                      <a:pt x="614" y="4252"/>
                      <a:pt x="2376" y="8258"/>
                      <a:pt x="5194" y="11478"/>
                    </a:cubicBezTo>
                    <a:lnTo>
                      <a:pt x="5194" y="65280"/>
                    </a:lnTo>
                    <a:cubicBezTo>
                      <a:pt x="2314" y="62097"/>
                      <a:pt x="498" y="58095"/>
                      <a:pt x="0" y="53831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60" name="Freeform: Shape 4259">
                <a:extLst>
                  <a:ext uri="{FF2B5EF4-FFF2-40B4-BE49-F238E27FC236}">
                    <a16:creationId xmlns:a16="http://schemas.microsoft.com/office/drawing/2014/main" id="{C6D9620D-F54A-425F-9741-7DB4C36AAD49}"/>
                  </a:ext>
                </a:extLst>
              </p:cNvPr>
              <p:cNvSpPr/>
              <p:nvPr/>
            </p:nvSpPr>
            <p:spPr>
              <a:xfrm>
                <a:off x="10131889" y="4082604"/>
                <a:ext cx="20832" cy="65825"/>
              </a:xfrm>
              <a:custGeom>
                <a:avLst/>
                <a:gdLst>
                  <a:gd name="connsiteX0" fmla="*/ 20832 w 20832"/>
                  <a:gd name="connsiteY0" fmla="*/ 0 h 65825"/>
                  <a:gd name="connsiteX1" fmla="*/ 20660 w 20832"/>
                  <a:gd name="connsiteY1" fmla="*/ 53802 h 65825"/>
                  <a:gd name="connsiteX2" fmla="*/ 0 w 20832"/>
                  <a:gd name="connsiteY2" fmla="*/ 65825 h 65825"/>
                  <a:gd name="connsiteX3" fmla="*/ 172 w 20832"/>
                  <a:gd name="connsiteY3" fmla="*/ 11994 h 65825"/>
                  <a:gd name="connsiteX4" fmla="*/ 20832 w 20832"/>
                  <a:gd name="connsiteY4" fmla="*/ 0 h 6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32" h="65825">
                    <a:moveTo>
                      <a:pt x="20832" y="0"/>
                    </a:moveTo>
                    <a:lnTo>
                      <a:pt x="20660" y="53802"/>
                    </a:lnTo>
                    <a:lnTo>
                      <a:pt x="0" y="65825"/>
                    </a:lnTo>
                    <a:lnTo>
                      <a:pt x="172" y="11994"/>
                    </a:lnTo>
                    <a:lnTo>
                      <a:pt x="20832" y="0"/>
                    </a:ln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61" name="Freeform: Shape 4260">
                <a:extLst>
                  <a:ext uri="{FF2B5EF4-FFF2-40B4-BE49-F238E27FC236}">
                    <a16:creationId xmlns:a16="http://schemas.microsoft.com/office/drawing/2014/main" id="{58BFA617-FABE-4934-BB83-22DF845A0023}"/>
                  </a:ext>
                </a:extLst>
              </p:cNvPr>
              <p:cNvSpPr/>
              <p:nvPr/>
            </p:nvSpPr>
            <p:spPr>
              <a:xfrm>
                <a:off x="10081616" y="4090696"/>
                <a:ext cx="4620" cy="63012"/>
              </a:xfrm>
              <a:custGeom>
                <a:avLst/>
                <a:gdLst>
                  <a:gd name="connsiteX0" fmla="*/ 4477 w 4620"/>
                  <a:gd name="connsiteY0" fmla="*/ 53831 h 63012"/>
                  <a:gd name="connsiteX1" fmla="*/ 0 w 4620"/>
                  <a:gd name="connsiteY1" fmla="*/ 63013 h 63012"/>
                  <a:gd name="connsiteX2" fmla="*/ 144 w 4620"/>
                  <a:gd name="connsiteY2" fmla="*/ 9182 h 63012"/>
                  <a:gd name="connsiteX3" fmla="*/ 4620 w 4620"/>
                  <a:gd name="connsiteY3" fmla="*/ 0 h 63012"/>
                  <a:gd name="connsiteX4" fmla="*/ 4477 w 4620"/>
                  <a:gd name="connsiteY4" fmla="*/ 53831 h 63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20" h="63012">
                    <a:moveTo>
                      <a:pt x="4477" y="53831"/>
                    </a:moveTo>
                    <a:cubicBezTo>
                      <a:pt x="1780" y="56142"/>
                      <a:pt x="160" y="59465"/>
                      <a:pt x="0" y="63013"/>
                    </a:cubicBezTo>
                    <a:lnTo>
                      <a:pt x="144" y="9182"/>
                    </a:lnTo>
                    <a:cubicBezTo>
                      <a:pt x="324" y="5639"/>
                      <a:pt x="1940" y="2324"/>
                      <a:pt x="4620" y="0"/>
                    </a:cubicBezTo>
                    <a:cubicBezTo>
                      <a:pt x="4591" y="16155"/>
                      <a:pt x="4505" y="37676"/>
                      <a:pt x="4477" y="53831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62" name="Freeform: Shape 4261">
                <a:extLst>
                  <a:ext uri="{FF2B5EF4-FFF2-40B4-BE49-F238E27FC236}">
                    <a16:creationId xmlns:a16="http://schemas.microsoft.com/office/drawing/2014/main" id="{7B1A7584-E286-4824-AE24-0BBC772DFE60}"/>
                  </a:ext>
                </a:extLst>
              </p:cNvPr>
              <p:cNvSpPr/>
              <p:nvPr/>
            </p:nvSpPr>
            <p:spPr>
              <a:xfrm>
                <a:off x="10093410" y="4093336"/>
                <a:ext cx="3443" cy="60689"/>
              </a:xfrm>
              <a:custGeom>
                <a:avLst/>
                <a:gdLst>
                  <a:gd name="connsiteX0" fmla="*/ 3443 w 3443"/>
                  <a:gd name="connsiteY0" fmla="*/ 0 h 60689"/>
                  <a:gd name="connsiteX1" fmla="*/ 3271 w 3443"/>
                  <a:gd name="connsiteY1" fmla="*/ 53802 h 60689"/>
                  <a:gd name="connsiteX2" fmla="*/ 0 w 3443"/>
                  <a:gd name="connsiteY2" fmla="*/ 60689 h 60689"/>
                  <a:gd name="connsiteX3" fmla="*/ 172 w 3443"/>
                  <a:gd name="connsiteY3" fmla="*/ 6887 h 60689"/>
                  <a:gd name="connsiteX4" fmla="*/ 3443 w 3443"/>
                  <a:gd name="connsiteY4" fmla="*/ 0 h 6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43" h="60689">
                    <a:moveTo>
                      <a:pt x="3443" y="0"/>
                    </a:moveTo>
                    <a:lnTo>
                      <a:pt x="3271" y="53802"/>
                    </a:lnTo>
                    <a:cubicBezTo>
                      <a:pt x="1269" y="55542"/>
                      <a:pt x="84" y="58038"/>
                      <a:pt x="0" y="60689"/>
                    </a:cubicBezTo>
                    <a:lnTo>
                      <a:pt x="172" y="6887"/>
                    </a:lnTo>
                    <a:cubicBezTo>
                      <a:pt x="228" y="4229"/>
                      <a:pt x="1418" y="1722"/>
                      <a:pt x="3443" y="0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63" name="Freeform: Shape 4262">
                <a:extLst>
                  <a:ext uri="{FF2B5EF4-FFF2-40B4-BE49-F238E27FC236}">
                    <a16:creationId xmlns:a16="http://schemas.microsoft.com/office/drawing/2014/main" id="{34AB811B-A5FD-4F2A-A84D-4D932E58830D}"/>
                  </a:ext>
                </a:extLst>
              </p:cNvPr>
              <p:cNvSpPr/>
              <p:nvPr/>
            </p:nvSpPr>
            <p:spPr>
              <a:xfrm>
                <a:off x="10093295" y="4100223"/>
                <a:ext cx="172" cy="53802"/>
              </a:xfrm>
              <a:custGeom>
                <a:avLst/>
                <a:gdLst>
                  <a:gd name="connsiteX0" fmla="*/ 172 w 172"/>
                  <a:gd name="connsiteY0" fmla="*/ 40861 h 53802"/>
                  <a:gd name="connsiteX1" fmla="*/ 172 w 172"/>
                  <a:gd name="connsiteY1" fmla="*/ 0 h 53802"/>
                  <a:gd name="connsiteX2" fmla="*/ 172 w 172"/>
                  <a:gd name="connsiteY2" fmla="*/ 0 h 53802"/>
                  <a:gd name="connsiteX3" fmla="*/ 0 w 172"/>
                  <a:gd name="connsiteY3" fmla="*/ 53802 h 53802"/>
                  <a:gd name="connsiteX4" fmla="*/ 172 w 172"/>
                  <a:gd name="connsiteY4" fmla="*/ 40861 h 53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" h="53802">
                    <a:moveTo>
                      <a:pt x="172" y="40861"/>
                    </a:moveTo>
                    <a:lnTo>
                      <a:pt x="172" y="0"/>
                    </a:lnTo>
                    <a:lnTo>
                      <a:pt x="172" y="0"/>
                    </a:lnTo>
                    <a:lnTo>
                      <a:pt x="0" y="53802"/>
                    </a:lnTo>
                    <a:cubicBezTo>
                      <a:pt x="144" y="49469"/>
                      <a:pt x="144" y="45165"/>
                      <a:pt x="172" y="40861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64" name="Freeform: Shape 4263">
                <a:extLst>
                  <a:ext uri="{FF2B5EF4-FFF2-40B4-BE49-F238E27FC236}">
                    <a16:creationId xmlns:a16="http://schemas.microsoft.com/office/drawing/2014/main" id="{BF5F1B52-0D65-4F45-B8D8-659407A71F0A}"/>
                  </a:ext>
                </a:extLst>
              </p:cNvPr>
              <p:cNvSpPr/>
              <p:nvPr/>
            </p:nvSpPr>
            <p:spPr>
              <a:xfrm>
                <a:off x="10123137" y="4099735"/>
                <a:ext cx="2094" cy="59541"/>
              </a:xfrm>
              <a:custGeom>
                <a:avLst/>
                <a:gdLst>
                  <a:gd name="connsiteX0" fmla="*/ 2095 w 2094"/>
                  <a:gd name="connsiteY0" fmla="*/ 5710 h 59541"/>
                  <a:gd name="connsiteX1" fmla="*/ 2095 w 2094"/>
                  <a:gd name="connsiteY1" fmla="*/ 59541 h 59541"/>
                  <a:gd name="connsiteX2" fmla="*/ 0 w 2094"/>
                  <a:gd name="connsiteY2" fmla="*/ 53802 h 59541"/>
                  <a:gd name="connsiteX3" fmla="*/ 0 w 2094"/>
                  <a:gd name="connsiteY3" fmla="*/ 0 h 59541"/>
                  <a:gd name="connsiteX4" fmla="*/ 2095 w 2094"/>
                  <a:gd name="connsiteY4" fmla="*/ 5710 h 59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4" h="59541">
                    <a:moveTo>
                      <a:pt x="2095" y="5710"/>
                    </a:moveTo>
                    <a:lnTo>
                      <a:pt x="2095" y="59541"/>
                    </a:lnTo>
                    <a:cubicBezTo>
                      <a:pt x="1964" y="57467"/>
                      <a:pt x="1236" y="55473"/>
                      <a:pt x="0" y="53802"/>
                    </a:cubicBezTo>
                    <a:lnTo>
                      <a:pt x="0" y="0"/>
                    </a:lnTo>
                    <a:cubicBezTo>
                      <a:pt x="1240" y="1659"/>
                      <a:pt x="1969" y="3643"/>
                      <a:pt x="2095" y="5710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65" name="Freeform: Shape 4264">
                <a:extLst>
                  <a:ext uri="{FF2B5EF4-FFF2-40B4-BE49-F238E27FC236}">
                    <a16:creationId xmlns:a16="http://schemas.microsoft.com/office/drawing/2014/main" id="{51877259-660E-471D-B3A2-1F5DB37F2BF0}"/>
                  </a:ext>
                </a:extLst>
              </p:cNvPr>
              <p:cNvSpPr/>
              <p:nvPr/>
            </p:nvSpPr>
            <p:spPr>
              <a:xfrm>
                <a:off x="10125088" y="4105445"/>
                <a:ext cx="154" cy="54347"/>
              </a:xfrm>
              <a:custGeom>
                <a:avLst/>
                <a:gdLst>
                  <a:gd name="connsiteX0" fmla="*/ 0 w 154"/>
                  <a:gd name="connsiteY0" fmla="*/ 53831 h 54347"/>
                  <a:gd name="connsiteX1" fmla="*/ 0 w 154"/>
                  <a:gd name="connsiteY1" fmla="*/ 54348 h 54347"/>
                  <a:gd name="connsiteX2" fmla="*/ 144 w 154"/>
                  <a:gd name="connsiteY2" fmla="*/ 517 h 54347"/>
                  <a:gd name="connsiteX3" fmla="*/ 144 w 154"/>
                  <a:gd name="connsiteY3" fmla="*/ 0 h 54347"/>
                  <a:gd name="connsiteX4" fmla="*/ 0 w 154"/>
                  <a:gd name="connsiteY4" fmla="*/ 53831 h 54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" h="54347">
                    <a:moveTo>
                      <a:pt x="0" y="53831"/>
                    </a:moveTo>
                    <a:cubicBezTo>
                      <a:pt x="0" y="54003"/>
                      <a:pt x="0" y="54175"/>
                      <a:pt x="0" y="54348"/>
                    </a:cubicBezTo>
                    <a:cubicBezTo>
                      <a:pt x="0" y="36423"/>
                      <a:pt x="48" y="18479"/>
                      <a:pt x="144" y="517"/>
                    </a:cubicBezTo>
                    <a:cubicBezTo>
                      <a:pt x="158" y="345"/>
                      <a:pt x="158" y="172"/>
                      <a:pt x="144" y="0"/>
                    </a:cubicBezTo>
                    <a:cubicBezTo>
                      <a:pt x="86" y="16155"/>
                      <a:pt x="29" y="37676"/>
                      <a:pt x="0" y="53831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66" name="Freeform: Shape 4265">
                <a:extLst>
                  <a:ext uri="{FF2B5EF4-FFF2-40B4-BE49-F238E27FC236}">
                    <a16:creationId xmlns:a16="http://schemas.microsoft.com/office/drawing/2014/main" id="{EA26AC64-23F6-4438-87E4-22C2C43F6753}"/>
                  </a:ext>
                </a:extLst>
              </p:cNvPr>
              <p:cNvSpPr/>
              <p:nvPr/>
            </p:nvSpPr>
            <p:spPr>
              <a:xfrm>
                <a:off x="10131889" y="4094598"/>
                <a:ext cx="5251" cy="65538"/>
              </a:xfrm>
              <a:custGeom>
                <a:avLst/>
                <a:gdLst>
                  <a:gd name="connsiteX0" fmla="*/ 5079 w 5251"/>
                  <a:gd name="connsiteY0" fmla="*/ 65539 h 65538"/>
                  <a:gd name="connsiteX1" fmla="*/ 0 w 5251"/>
                  <a:gd name="connsiteY1" fmla="*/ 53831 h 65538"/>
                  <a:gd name="connsiteX2" fmla="*/ 172 w 5251"/>
                  <a:gd name="connsiteY2" fmla="*/ 0 h 65538"/>
                  <a:gd name="connsiteX3" fmla="*/ 5251 w 5251"/>
                  <a:gd name="connsiteY3" fmla="*/ 11707 h 65538"/>
                  <a:gd name="connsiteX4" fmla="*/ 5079 w 5251"/>
                  <a:gd name="connsiteY4" fmla="*/ 65539 h 65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1" h="65538">
                    <a:moveTo>
                      <a:pt x="5079" y="65539"/>
                    </a:moveTo>
                    <a:cubicBezTo>
                      <a:pt x="4583" y="61219"/>
                      <a:pt x="2815" y="57145"/>
                      <a:pt x="0" y="53831"/>
                    </a:cubicBezTo>
                    <a:lnTo>
                      <a:pt x="172" y="0"/>
                    </a:lnTo>
                    <a:cubicBezTo>
                      <a:pt x="2964" y="3328"/>
                      <a:pt x="4729" y="7395"/>
                      <a:pt x="5251" y="11707"/>
                    </a:cubicBezTo>
                    <a:cubicBezTo>
                      <a:pt x="5194" y="27863"/>
                      <a:pt x="5136" y="49384"/>
                      <a:pt x="5079" y="65539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67" name="Freeform: Shape 4266">
                <a:extLst>
                  <a:ext uri="{FF2B5EF4-FFF2-40B4-BE49-F238E27FC236}">
                    <a16:creationId xmlns:a16="http://schemas.microsoft.com/office/drawing/2014/main" id="{2E8173D9-6DE2-4642-8FBE-79811BFF3AF9}"/>
                  </a:ext>
                </a:extLst>
              </p:cNvPr>
              <p:cNvSpPr/>
              <p:nvPr/>
            </p:nvSpPr>
            <p:spPr>
              <a:xfrm>
                <a:off x="10136968" y="4106191"/>
                <a:ext cx="172" cy="54490"/>
              </a:xfrm>
              <a:custGeom>
                <a:avLst/>
                <a:gdLst>
                  <a:gd name="connsiteX0" fmla="*/ 172 w 172"/>
                  <a:gd name="connsiteY0" fmla="*/ 0 h 54490"/>
                  <a:gd name="connsiteX1" fmla="*/ 0 w 172"/>
                  <a:gd name="connsiteY1" fmla="*/ 53831 h 54490"/>
                  <a:gd name="connsiteX2" fmla="*/ 0 w 172"/>
                  <a:gd name="connsiteY2" fmla="*/ 54491 h 54490"/>
                  <a:gd name="connsiteX3" fmla="*/ 0 w 172"/>
                  <a:gd name="connsiteY3" fmla="*/ 689 h 54490"/>
                  <a:gd name="connsiteX4" fmla="*/ 172 w 172"/>
                  <a:gd name="connsiteY4" fmla="*/ 0 h 54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" h="54490">
                    <a:moveTo>
                      <a:pt x="172" y="0"/>
                    </a:moveTo>
                    <a:lnTo>
                      <a:pt x="0" y="53831"/>
                    </a:lnTo>
                    <a:cubicBezTo>
                      <a:pt x="14" y="54051"/>
                      <a:pt x="14" y="54271"/>
                      <a:pt x="0" y="54491"/>
                    </a:cubicBezTo>
                    <a:lnTo>
                      <a:pt x="0" y="689"/>
                    </a:lnTo>
                    <a:cubicBezTo>
                      <a:pt x="72" y="463"/>
                      <a:pt x="130" y="233"/>
                      <a:pt x="172" y="0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68" name="Freeform: Shape 4267">
                <a:extLst>
                  <a:ext uri="{FF2B5EF4-FFF2-40B4-BE49-F238E27FC236}">
                    <a16:creationId xmlns:a16="http://schemas.microsoft.com/office/drawing/2014/main" id="{38C5BB48-7EAC-43FC-B9EC-51A3EE928A04}"/>
                  </a:ext>
                </a:extLst>
              </p:cNvPr>
              <p:cNvSpPr/>
              <p:nvPr/>
            </p:nvSpPr>
            <p:spPr>
              <a:xfrm>
                <a:off x="10096767" y="4094082"/>
                <a:ext cx="22180" cy="66599"/>
              </a:xfrm>
              <a:custGeom>
                <a:avLst/>
                <a:gdLst>
                  <a:gd name="connsiteX0" fmla="*/ 22181 w 22180"/>
                  <a:gd name="connsiteY0" fmla="*/ 0 h 66599"/>
                  <a:gd name="connsiteX1" fmla="*/ 22037 w 22180"/>
                  <a:gd name="connsiteY1" fmla="*/ 53802 h 66599"/>
                  <a:gd name="connsiteX2" fmla="*/ 0 w 22180"/>
                  <a:gd name="connsiteY2" fmla="*/ 66600 h 66599"/>
                  <a:gd name="connsiteX3" fmla="*/ 144 w 22180"/>
                  <a:gd name="connsiteY3" fmla="*/ 12798 h 66599"/>
                  <a:gd name="connsiteX4" fmla="*/ 22181 w 22180"/>
                  <a:gd name="connsiteY4" fmla="*/ 0 h 66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80" h="66599">
                    <a:moveTo>
                      <a:pt x="22181" y="0"/>
                    </a:moveTo>
                    <a:lnTo>
                      <a:pt x="22037" y="53802"/>
                    </a:lnTo>
                    <a:lnTo>
                      <a:pt x="0" y="66600"/>
                    </a:lnTo>
                    <a:lnTo>
                      <a:pt x="144" y="12798"/>
                    </a:lnTo>
                    <a:lnTo>
                      <a:pt x="22181" y="0"/>
                    </a:ln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69" name="Freeform: Shape 4268">
                <a:extLst>
                  <a:ext uri="{FF2B5EF4-FFF2-40B4-BE49-F238E27FC236}">
                    <a16:creationId xmlns:a16="http://schemas.microsoft.com/office/drawing/2014/main" id="{C8221C4C-4731-4C45-846C-FE7C8C6886E9}"/>
                  </a:ext>
                </a:extLst>
              </p:cNvPr>
              <p:cNvSpPr/>
              <p:nvPr/>
            </p:nvSpPr>
            <p:spPr>
              <a:xfrm>
                <a:off x="10093453" y="4100223"/>
                <a:ext cx="3514" cy="60459"/>
              </a:xfrm>
              <a:custGeom>
                <a:avLst/>
                <a:gdLst>
                  <a:gd name="connsiteX0" fmla="*/ 14 w 3514"/>
                  <a:gd name="connsiteY0" fmla="*/ 40861 h 60459"/>
                  <a:gd name="connsiteX1" fmla="*/ 14 w 3514"/>
                  <a:gd name="connsiteY1" fmla="*/ 53802 h 60459"/>
                  <a:gd name="connsiteX2" fmla="*/ 186 w 3514"/>
                  <a:gd name="connsiteY2" fmla="*/ 0 h 60459"/>
                  <a:gd name="connsiteX3" fmla="*/ 3514 w 3514"/>
                  <a:gd name="connsiteY3" fmla="*/ 6657 h 60459"/>
                  <a:gd name="connsiteX4" fmla="*/ 3515 w 3514"/>
                  <a:gd name="connsiteY4" fmla="*/ 60459 h 60459"/>
                  <a:gd name="connsiteX5" fmla="*/ 158 w 3514"/>
                  <a:gd name="connsiteY5" fmla="*/ 53802 h 60459"/>
                  <a:gd name="connsiteX6" fmla="*/ 14 w 3514"/>
                  <a:gd name="connsiteY6" fmla="*/ 40861 h 60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14" h="60459">
                    <a:moveTo>
                      <a:pt x="14" y="40861"/>
                    </a:moveTo>
                    <a:cubicBezTo>
                      <a:pt x="14" y="45165"/>
                      <a:pt x="14" y="49469"/>
                      <a:pt x="14" y="53802"/>
                    </a:cubicBezTo>
                    <a:lnTo>
                      <a:pt x="186" y="0"/>
                    </a:lnTo>
                    <a:cubicBezTo>
                      <a:pt x="262" y="2601"/>
                      <a:pt x="1479" y="5036"/>
                      <a:pt x="3514" y="6657"/>
                    </a:cubicBezTo>
                    <a:lnTo>
                      <a:pt x="3515" y="60459"/>
                    </a:lnTo>
                    <a:cubicBezTo>
                      <a:pt x="1484" y="58832"/>
                      <a:pt x="259" y="56403"/>
                      <a:pt x="158" y="53802"/>
                    </a:cubicBezTo>
                    <a:cubicBezTo>
                      <a:pt x="-14" y="49928"/>
                      <a:pt x="-14" y="44735"/>
                      <a:pt x="14" y="40861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70" name="Freeform: Shape 4269">
                <a:extLst>
                  <a:ext uri="{FF2B5EF4-FFF2-40B4-BE49-F238E27FC236}">
                    <a16:creationId xmlns:a16="http://schemas.microsoft.com/office/drawing/2014/main" id="{358A7310-BDEA-4937-BBF0-D1CE24C5AB44}"/>
                  </a:ext>
                </a:extLst>
              </p:cNvPr>
              <p:cNvSpPr/>
              <p:nvPr/>
            </p:nvSpPr>
            <p:spPr>
              <a:xfrm>
                <a:off x="10081643" y="4099878"/>
                <a:ext cx="7061" cy="65567"/>
              </a:xfrm>
              <a:custGeom>
                <a:avLst/>
                <a:gdLst>
                  <a:gd name="connsiteX0" fmla="*/ 31 w 7061"/>
                  <a:gd name="connsiteY0" fmla="*/ 53831 h 65567"/>
                  <a:gd name="connsiteX1" fmla="*/ 175 w 7061"/>
                  <a:gd name="connsiteY1" fmla="*/ 0 h 65567"/>
                  <a:gd name="connsiteX2" fmla="*/ 175 w 7061"/>
                  <a:gd name="connsiteY2" fmla="*/ 1492 h 65567"/>
                  <a:gd name="connsiteX3" fmla="*/ 7061 w 7061"/>
                  <a:gd name="connsiteY3" fmla="*/ 11765 h 65567"/>
                  <a:gd name="connsiteX4" fmla="*/ 6889 w 7061"/>
                  <a:gd name="connsiteY4" fmla="*/ 65567 h 65567"/>
                  <a:gd name="connsiteX5" fmla="*/ 31 w 7061"/>
                  <a:gd name="connsiteY5" fmla="*/ 55323 h 65567"/>
                  <a:gd name="connsiteX6" fmla="*/ 31 w 7061"/>
                  <a:gd name="connsiteY6" fmla="*/ 53831 h 6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61" h="65567">
                    <a:moveTo>
                      <a:pt x="31" y="53831"/>
                    </a:moveTo>
                    <a:lnTo>
                      <a:pt x="175" y="0"/>
                    </a:lnTo>
                    <a:cubicBezTo>
                      <a:pt x="146" y="497"/>
                      <a:pt x="146" y="995"/>
                      <a:pt x="175" y="1492"/>
                    </a:cubicBezTo>
                    <a:cubicBezTo>
                      <a:pt x="970" y="5713"/>
                      <a:pt x="3459" y="9425"/>
                      <a:pt x="7061" y="11765"/>
                    </a:cubicBezTo>
                    <a:lnTo>
                      <a:pt x="6889" y="65567"/>
                    </a:lnTo>
                    <a:cubicBezTo>
                      <a:pt x="3301" y="63231"/>
                      <a:pt x="824" y="59530"/>
                      <a:pt x="31" y="55323"/>
                    </a:cubicBezTo>
                    <a:cubicBezTo>
                      <a:pt x="-10" y="54827"/>
                      <a:pt x="-10" y="54328"/>
                      <a:pt x="31" y="53831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71" name="Freeform: Shape 4270">
                <a:extLst>
                  <a:ext uri="{FF2B5EF4-FFF2-40B4-BE49-F238E27FC236}">
                    <a16:creationId xmlns:a16="http://schemas.microsoft.com/office/drawing/2014/main" id="{D403426C-7C68-4DDB-944E-3CF6532951D4}"/>
                  </a:ext>
                </a:extLst>
              </p:cNvPr>
              <p:cNvSpPr/>
              <p:nvPr/>
            </p:nvSpPr>
            <p:spPr>
              <a:xfrm>
                <a:off x="10103883" y="4105962"/>
                <a:ext cx="21234" cy="60468"/>
              </a:xfrm>
              <a:custGeom>
                <a:avLst/>
                <a:gdLst>
                  <a:gd name="connsiteX0" fmla="*/ 17963 w 21234"/>
                  <a:gd name="connsiteY0" fmla="*/ 58106 h 60468"/>
                  <a:gd name="connsiteX1" fmla="*/ 0 w 21234"/>
                  <a:gd name="connsiteY1" fmla="*/ 58680 h 60468"/>
                  <a:gd name="connsiteX2" fmla="*/ 172 w 21234"/>
                  <a:gd name="connsiteY2" fmla="*/ 4878 h 60468"/>
                  <a:gd name="connsiteX3" fmla="*/ 18135 w 21234"/>
                  <a:gd name="connsiteY3" fmla="*/ 4275 h 60468"/>
                  <a:gd name="connsiteX4" fmla="*/ 21234 w 21234"/>
                  <a:gd name="connsiteY4" fmla="*/ 0 h 60468"/>
                  <a:gd name="connsiteX5" fmla="*/ 21091 w 21234"/>
                  <a:gd name="connsiteY5" fmla="*/ 53831 h 60468"/>
                  <a:gd name="connsiteX6" fmla="*/ 17963 w 21234"/>
                  <a:gd name="connsiteY6" fmla="*/ 58106 h 60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34" h="60468">
                    <a:moveTo>
                      <a:pt x="17963" y="58106"/>
                    </a:moveTo>
                    <a:cubicBezTo>
                      <a:pt x="12379" y="61041"/>
                      <a:pt x="5759" y="61253"/>
                      <a:pt x="0" y="58680"/>
                    </a:cubicBezTo>
                    <a:lnTo>
                      <a:pt x="172" y="4878"/>
                    </a:lnTo>
                    <a:cubicBezTo>
                      <a:pt x="5932" y="7459"/>
                      <a:pt x="12561" y="7236"/>
                      <a:pt x="18135" y="4275"/>
                    </a:cubicBezTo>
                    <a:cubicBezTo>
                      <a:pt x="19825" y="3466"/>
                      <a:pt x="20991" y="1858"/>
                      <a:pt x="21234" y="0"/>
                    </a:cubicBezTo>
                    <a:cubicBezTo>
                      <a:pt x="21234" y="17963"/>
                      <a:pt x="21186" y="35906"/>
                      <a:pt x="21091" y="53831"/>
                    </a:cubicBezTo>
                    <a:cubicBezTo>
                      <a:pt x="20841" y="55695"/>
                      <a:pt x="19664" y="57305"/>
                      <a:pt x="17963" y="58106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72" name="Freeform: Shape 4271">
                <a:extLst>
                  <a:ext uri="{FF2B5EF4-FFF2-40B4-BE49-F238E27FC236}">
                    <a16:creationId xmlns:a16="http://schemas.microsoft.com/office/drawing/2014/main" id="{E70A9D2F-65A1-4B75-A966-C7CBB782AA91}"/>
                  </a:ext>
                </a:extLst>
              </p:cNvPr>
              <p:cNvSpPr/>
              <p:nvPr/>
            </p:nvSpPr>
            <p:spPr>
              <a:xfrm>
                <a:off x="10080698" y="4111614"/>
                <a:ext cx="8063" cy="58422"/>
              </a:xfrm>
              <a:custGeom>
                <a:avLst/>
                <a:gdLst>
                  <a:gd name="connsiteX0" fmla="*/ 8063 w 8063"/>
                  <a:gd name="connsiteY0" fmla="*/ 0 h 58422"/>
                  <a:gd name="connsiteX1" fmla="*/ 7891 w 8063"/>
                  <a:gd name="connsiteY1" fmla="*/ 53831 h 58422"/>
                  <a:gd name="connsiteX2" fmla="*/ 0 w 8063"/>
                  <a:gd name="connsiteY2" fmla="*/ 58422 h 58422"/>
                  <a:gd name="connsiteX3" fmla="*/ 144 w 8063"/>
                  <a:gd name="connsiteY3" fmla="*/ 4591 h 58422"/>
                  <a:gd name="connsiteX4" fmla="*/ 8063 w 8063"/>
                  <a:gd name="connsiteY4" fmla="*/ 0 h 58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63" h="58422">
                    <a:moveTo>
                      <a:pt x="8063" y="0"/>
                    </a:moveTo>
                    <a:lnTo>
                      <a:pt x="7891" y="53831"/>
                    </a:lnTo>
                    <a:lnTo>
                      <a:pt x="0" y="58422"/>
                    </a:lnTo>
                    <a:lnTo>
                      <a:pt x="144" y="4591"/>
                    </a:lnTo>
                    <a:lnTo>
                      <a:pt x="8063" y="0"/>
                    </a:ln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73" name="Freeform: Shape 4272">
                <a:extLst>
                  <a:ext uri="{FF2B5EF4-FFF2-40B4-BE49-F238E27FC236}">
                    <a16:creationId xmlns:a16="http://schemas.microsoft.com/office/drawing/2014/main" id="{426E50FA-CB8D-4583-913E-2BE606878D7C}"/>
                  </a:ext>
                </a:extLst>
              </p:cNvPr>
              <p:cNvSpPr/>
              <p:nvPr/>
            </p:nvSpPr>
            <p:spPr>
              <a:xfrm>
                <a:off x="10080842" y="4069032"/>
                <a:ext cx="88207" cy="51248"/>
              </a:xfrm>
              <a:custGeom>
                <a:avLst/>
                <a:gdLst>
                  <a:gd name="connsiteX0" fmla="*/ 56242 w 88207"/>
                  <a:gd name="connsiteY0" fmla="*/ 37963 h 51248"/>
                  <a:gd name="connsiteX1" fmla="*/ 49929 w 88207"/>
                  <a:gd name="connsiteY1" fmla="*/ 45997 h 51248"/>
                  <a:gd name="connsiteX2" fmla="*/ 33372 w 88207"/>
                  <a:gd name="connsiteY2" fmla="*/ 50330 h 51248"/>
                  <a:gd name="connsiteX3" fmla="*/ 15037 w 88207"/>
                  <a:gd name="connsiteY3" fmla="*/ 46600 h 51248"/>
                  <a:gd name="connsiteX4" fmla="*/ 7030 w 88207"/>
                  <a:gd name="connsiteY4" fmla="*/ 51248 h 51248"/>
                  <a:gd name="connsiteX5" fmla="*/ 0 w 88207"/>
                  <a:gd name="connsiteY5" fmla="*/ 47174 h 51248"/>
                  <a:gd name="connsiteX6" fmla="*/ 7920 w 88207"/>
                  <a:gd name="connsiteY6" fmla="*/ 42611 h 51248"/>
                  <a:gd name="connsiteX7" fmla="*/ 1033 w 88207"/>
                  <a:gd name="connsiteY7" fmla="*/ 32339 h 51248"/>
                  <a:gd name="connsiteX8" fmla="*/ 5395 w 88207"/>
                  <a:gd name="connsiteY8" fmla="*/ 21665 h 51248"/>
                  <a:gd name="connsiteX9" fmla="*/ 16012 w 88207"/>
                  <a:gd name="connsiteY9" fmla="*/ 24304 h 51248"/>
                  <a:gd name="connsiteX10" fmla="*/ 12741 w 88207"/>
                  <a:gd name="connsiteY10" fmla="*/ 31191 h 51248"/>
                  <a:gd name="connsiteX11" fmla="*/ 16069 w 88207"/>
                  <a:gd name="connsiteY11" fmla="*/ 37848 h 51248"/>
                  <a:gd name="connsiteX12" fmla="*/ 38106 w 88207"/>
                  <a:gd name="connsiteY12" fmla="*/ 25050 h 51248"/>
                  <a:gd name="connsiteX13" fmla="*/ 33114 w 88207"/>
                  <a:gd name="connsiteY13" fmla="*/ 12740 h 51248"/>
                  <a:gd name="connsiteX14" fmla="*/ 39656 w 88207"/>
                  <a:gd name="connsiteY14" fmla="*/ 4447 h 51248"/>
                  <a:gd name="connsiteX15" fmla="*/ 55639 w 88207"/>
                  <a:gd name="connsiteY15" fmla="*/ 631 h 51248"/>
                  <a:gd name="connsiteX16" fmla="*/ 73401 w 88207"/>
                  <a:gd name="connsiteY16" fmla="*/ 4534 h 51248"/>
                  <a:gd name="connsiteX17" fmla="*/ 81206 w 88207"/>
                  <a:gd name="connsiteY17" fmla="*/ 0 h 51248"/>
                  <a:gd name="connsiteX18" fmla="*/ 88207 w 88207"/>
                  <a:gd name="connsiteY18" fmla="*/ 4074 h 51248"/>
                  <a:gd name="connsiteX19" fmla="*/ 80144 w 88207"/>
                  <a:gd name="connsiteY19" fmla="*/ 8752 h 51248"/>
                  <a:gd name="connsiteX20" fmla="*/ 85883 w 88207"/>
                  <a:gd name="connsiteY20" fmla="*/ 17016 h 51248"/>
                  <a:gd name="connsiteX21" fmla="*/ 83558 w 88207"/>
                  <a:gd name="connsiteY21" fmla="*/ 24935 h 51248"/>
                  <a:gd name="connsiteX22" fmla="*/ 72770 w 88207"/>
                  <a:gd name="connsiteY22" fmla="*/ 22410 h 51248"/>
                  <a:gd name="connsiteX23" fmla="*/ 71995 w 88207"/>
                  <a:gd name="connsiteY23" fmla="*/ 13572 h 51248"/>
                  <a:gd name="connsiteX24" fmla="*/ 51335 w 88207"/>
                  <a:gd name="connsiteY24" fmla="*/ 25567 h 51248"/>
                  <a:gd name="connsiteX25" fmla="*/ 56242 w 88207"/>
                  <a:gd name="connsiteY25" fmla="*/ 37963 h 51248"/>
                  <a:gd name="connsiteX26" fmla="*/ 23300 w 88207"/>
                  <a:gd name="connsiteY26" fmla="*/ 41808 h 51248"/>
                  <a:gd name="connsiteX27" fmla="*/ 41263 w 88207"/>
                  <a:gd name="connsiteY27" fmla="*/ 41205 h 51248"/>
                  <a:gd name="connsiteX28" fmla="*/ 42296 w 88207"/>
                  <a:gd name="connsiteY28" fmla="*/ 30760 h 51248"/>
                  <a:gd name="connsiteX29" fmla="*/ 23300 w 88207"/>
                  <a:gd name="connsiteY29" fmla="*/ 41808 h 51248"/>
                  <a:gd name="connsiteX30" fmla="*/ 47031 w 88207"/>
                  <a:gd name="connsiteY30" fmla="*/ 19856 h 51248"/>
                  <a:gd name="connsiteX31" fmla="*/ 65108 w 88207"/>
                  <a:gd name="connsiteY31" fmla="*/ 9354 h 51248"/>
                  <a:gd name="connsiteX32" fmla="*/ 55983 w 88207"/>
                  <a:gd name="connsiteY32" fmla="*/ 7489 h 51248"/>
                  <a:gd name="connsiteX33" fmla="*/ 48178 w 88207"/>
                  <a:gd name="connsiteY33" fmla="*/ 9354 h 51248"/>
                  <a:gd name="connsiteX34" fmla="*/ 47031 w 88207"/>
                  <a:gd name="connsiteY34" fmla="*/ 19856 h 51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88207" h="51248">
                    <a:moveTo>
                      <a:pt x="56242" y="37963"/>
                    </a:moveTo>
                    <a:cubicBezTo>
                      <a:pt x="55615" y="41529"/>
                      <a:pt x="53245" y="44544"/>
                      <a:pt x="49929" y="45997"/>
                    </a:cubicBezTo>
                    <a:cubicBezTo>
                      <a:pt x="44890" y="48879"/>
                      <a:pt x="39177" y="50374"/>
                      <a:pt x="33372" y="50330"/>
                    </a:cubicBezTo>
                    <a:cubicBezTo>
                      <a:pt x="27066" y="50386"/>
                      <a:pt x="20819" y="49115"/>
                      <a:pt x="15037" y="46600"/>
                    </a:cubicBezTo>
                    <a:lnTo>
                      <a:pt x="7030" y="51248"/>
                    </a:lnTo>
                    <a:lnTo>
                      <a:pt x="0" y="47174"/>
                    </a:lnTo>
                    <a:lnTo>
                      <a:pt x="7920" y="42611"/>
                    </a:lnTo>
                    <a:cubicBezTo>
                      <a:pt x="4317" y="40272"/>
                      <a:pt x="1829" y="36560"/>
                      <a:pt x="1033" y="32339"/>
                    </a:cubicBezTo>
                    <a:cubicBezTo>
                      <a:pt x="633" y="28278"/>
                      <a:pt x="2266" y="24282"/>
                      <a:pt x="5395" y="21665"/>
                    </a:cubicBezTo>
                    <a:lnTo>
                      <a:pt x="16012" y="24304"/>
                    </a:lnTo>
                    <a:cubicBezTo>
                      <a:pt x="13987" y="26027"/>
                      <a:pt x="12796" y="28533"/>
                      <a:pt x="12741" y="31191"/>
                    </a:cubicBezTo>
                    <a:cubicBezTo>
                      <a:pt x="12817" y="33792"/>
                      <a:pt x="14034" y="36227"/>
                      <a:pt x="16069" y="37848"/>
                    </a:cubicBezTo>
                    <a:lnTo>
                      <a:pt x="38106" y="25050"/>
                    </a:lnTo>
                    <a:cubicBezTo>
                      <a:pt x="34415" y="20057"/>
                      <a:pt x="32750" y="15954"/>
                      <a:pt x="33114" y="12740"/>
                    </a:cubicBezTo>
                    <a:cubicBezTo>
                      <a:pt x="33818" y="9077"/>
                      <a:pt x="36257" y="5984"/>
                      <a:pt x="39656" y="4447"/>
                    </a:cubicBezTo>
                    <a:cubicBezTo>
                      <a:pt x="44550" y="1777"/>
                      <a:pt x="50067" y="460"/>
                      <a:pt x="55639" y="631"/>
                    </a:cubicBezTo>
                    <a:cubicBezTo>
                      <a:pt x="61778" y="581"/>
                      <a:pt x="67849" y="1915"/>
                      <a:pt x="73401" y="4534"/>
                    </a:cubicBezTo>
                    <a:lnTo>
                      <a:pt x="81206" y="0"/>
                    </a:lnTo>
                    <a:lnTo>
                      <a:pt x="88207" y="4074"/>
                    </a:lnTo>
                    <a:lnTo>
                      <a:pt x="80144" y="8752"/>
                    </a:lnTo>
                    <a:cubicBezTo>
                      <a:pt x="83005" y="10710"/>
                      <a:pt x="85047" y="13651"/>
                      <a:pt x="85883" y="17016"/>
                    </a:cubicBezTo>
                    <a:cubicBezTo>
                      <a:pt x="86434" y="19876"/>
                      <a:pt x="85568" y="22826"/>
                      <a:pt x="83558" y="24935"/>
                    </a:cubicBezTo>
                    <a:lnTo>
                      <a:pt x="72770" y="22410"/>
                    </a:lnTo>
                    <a:cubicBezTo>
                      <a:pt x="75467" y="19579"/>
                      <a:pt x="75208" y="16633"/>
                      <a:pt x="71995" y="13572"/>
                    </a:cubicBezTo>
                    <a:lnTo>
                      <a:pt x="51335" y="25567"/>
                    </a:lnTo>
                    <a:cubicBezTo>
                      <a:pt x="54864" y="30732"/>
                      <a:pt x="56557" y="34864"/>
                      <a:pt x="56242" y="37963"/>
                    </a:cubicBezTo>
                    <a:close/>
                    <a:moveTo>
                      <a:pt x="23300" y="41808"/>
                    </a:moveTo>
                    <a:cubicBezTo>
                      <a:pt x="29060" y="44389"/>
                      <a:pt x="35689" y="44166"/>
                      <a:pt x="41263" y="41205"/>
                    </a:cubicBezTo>
                    <a:cubicBezTo>
                      <a:pt x="45089" y="39005"/>
                      <a:pt x="45433" y="35524"/>
                      <a:pt x="42296" y="30760"/>
                    </a:cubicBezTo>
                    <a:lnTo>
                      <a:pt x="23300" y="41808"/>
                    </a:lnTo>
                    <a:close/>
                    <a:moveTo>
                      <a:pt x="47031" y="19856"/>
                    </a:moveTo>
                    <a:lnTo>
                      <a:pt x="65108" y="9354"/>
                    </a:lnTo>
                    <a:cubicBezTo>
                      <a:pt x="62222" y="8127"/>
                      <a:pt x="59119" y="7493"/>
                      <a:pt x="55983" y="7489"/>
                    </a:cubicBezTo>
                    <a:cubicBezTo>
                      <a:pt x="53261" y="7393"/>
                      <a:pt x="50563" y="8037"/>
                      <a:pt x="48178" y="9354"/>
                    </a:cubicBezTo>
                    <a:cubicBezTo>
                      <a:pt x="44505" y="11478"/>
                      <a:pt x="44104" y="15093"/>
                      <a:pt x="47031" y="19856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74" name="Freeform: Shape 4273">
                <a:extLst>
                  <a:ext uri="{FF2B5EF4-FFF2-40B4-BE49-F238E27FC236}">
                    <a16:creationId xmlns:a16="http://schemas.microsoft.com/office/drawing/2014/main" id="{DE8A548C-34AA-4745-9115-1C2834CD8E8F}"/>
                  </a:ext>
                </a:extLst>
              </p:cNvPr>
              <p:cNvSpPr/>
              <p:nvPr/>
            </p:nvSpPr>
            <p:spPr>
              <a:xfrm>
                <a:off x="10104142" y="4099792"/>
                <a:ext cx="21087" cy="12835"/>
              </a:xfrm>
              <a:custGeom>
                <a:avLst/>
                <a:gdLst>
                  <a:gd name="connsiteX0" fmla="*/ 18995 w 21087"/>
                  <a:gd name="connsiteY0" fmla="*/ 0 h 12835"/>
                  <a:gd name="connsiteX1" fmla="*/ 17963 w 21087"/>
                  <a:gd name="connsiteY1" fmla="*/ 10445 h 12835"/>
                  <a:gd name="connsiteX2" fmla="*/ 0 w 21087"/>
                  <a:gd name="connsiteY2" fmla="*/ 11047 h 12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087" h="12835">
                    <a:moveTo>
                      <a:pt x="18995" y="0"/>
                    </a:moveTo>
                    <a:cubicBezTo>
                      <a:pt x="22095" y="4763"/>
                      <a:pt x="21750" y="8245"/>
                      <a:pt x="17963" y="10445"/>
                    </a:cubicBezTo>
                    <a:cubicBezTo>
                      <a:pt x="12389" y="13406"/>
                      <a:pt x="5760" y="13628"/>
                      <a:pt x="0" y="11047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75" name="Freeform: Shape 4274">
                <a:extLst>
                  <a:ext uri="{FF2B5EF4-FFF2-40B4-BE49-F238E27FC236}">
                    <a16:creationId xmlns:a16="http://schemas.microsoft.com/office/drawing/2014/main" id="{DE8A6956-C00C-4687-82CF-030ED9CB4208}"/>
                  </a:ext>
                </a:extLst>
              </p:cNvPr>
              <p:cNvSpPr/>
              <p:nvPr/>
            </p:nvSpPr>
            <p:spPr>
              <a:xfrm>
                <a:off x="10095850" y="4106995"/>
                <a:ext cx="41233" cy="66199"/>
              </a:xfrm>
              <a:custGeom>
                <a:avLst/>
                <a:gdLst>
                  <a:gd name="connsiteX0" fmla="*/ 41234 w 41233"/>
                  <a:gd name="connsiteY0" fmla="*/ 0 h 66199"/>
                  <a:gd name="connsiteX1" fmla="*/ 41234 w 41233"/>
                  <a:gd name="connsiteY1" fmla="*/ 53802 h 66199"/>
                  <a:gd name="connsiteX2" fmla="*/ 34921 w 41233"/>
                  <a:gd name="connsiteY2" fmla="*/ 61866 h 66199"/>
                  <a:gd name="connsiteX3" fmla="*/ 18364 w 41233"/>
                  <a:gd name="connsiteY3" fmla="*/ 66199 h 66199"/>
                  <a:gd name="connsiteX4" fmla="*/ 0 w 41233"/>
                  <a:gd name="connsiteY4" fmla="*/ 62439 h 66199"/>
                  <a:gd name="connsiteX5" fmla="*/ 172 w 41233"/>
                  <a:gd name="connsiteY5" fmla="*/ 8637 h 66199"/>
                  <a:gd name="connsiteX6" fmla="*/ 18507 w 41233"/>
                  <a:gd name="connsiteY6" fmla="*/ 12368 h 66199"/>
                  <a:gd name="connsiteX7" fmla="*/ 35064 w 41233"/>
                  <a:gd name="connsiteY7" fmla="*/ 8035 h 66199"/>
                  <a:gd name="connsiteX8" fmla="*/ 41233 w 41233"/>
                  <a:gd name="connsiteY8" fmla="*/ 0 h 66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33" h="66199">
                    <a:moveTo>
                      <a:pt x="41234" y="0"/>
                    </a:moveTo>
                    <a:lnTo>
                      <a:pt x="41234" y="53802"/>
                    </a:lnTo>
                    <a:cubicBezTo>
                      <a:pt x="40610" y="57377"/>
                      <a:pt x="38242" y="60403"/>
                      <a:pt x="34921" y="61866"/>
                    </a:cubicBezTo>
                    <a:cubicBezTo>
                      <a:pt x="29875" y="64731"/>
                      <a:pt x="24167" y="66225"/>
                      <a:pt x="18364" y="66199"/>
                    </a:cubicBezTo>
                    <a:cubicBezTo>
                      <a:pt x="12047" y="66240"/>
                      <a:pt x="5792" y="64960"/>
                      <a:pt x="0" y="62439"/>
                    </a:cubicBezTo>
                    <a:lnTo>
                      <a:pt x="172" y="8637"/>
                    </a:lnTo>
                    <a:cubicBezTo>
                      <a:pt x="5955" y="11152"/>
                      <a:pt x="12201" y="12423"/>
                      <a:pt x="18507" y="12368"/>
                    </a:cubicBezTo>
                    <a:cubicBezTo>
                      <a:pt x="24312" y="12411"/>
                      <a:pt x="30025" y="10916"/>
                      <a:pt x="35064" y="8035"/>
                    </a:cubicBezTo>
                    <a:cubicBezTo>
                      <a:pt x="38325" y="6544"/>
                      <a:pt x="40635" y="3535"/>
                      <a:pt x="41233" y="0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76" name="Freeform: Shape 4275">
                <a:extLst>
                  <a:ext uri="{FF2B5EF4-FFF2-40B4-BE49-F238E27FC236}">
                    <a16:creationId xmlns:a16="http://schemas.microsoft.com/office/drawing/2014/main" id="{5BFEB102-7928-4DAF-94F5-C46792F8BBED}"/>
                  </a:ext>
                </a:extLst>
              </p:cNvPr>
              <p:cNvSpPr/>
              <p:nvPr/>
            </p:nvSpPr>
            <p:spPr>
              <a:xfrm>
                <a:off x="10087729" y="4115632"/>
                <a:ext cx="8148" cy="58450"/>
              </a:xfrm>
              <a:custGeom>
                <a:avLst/>
                <a:gdLst>
                  <a:gd name="connsiteX0" fmla="*/ 8149 w 8148"/>
                  <a:gd name="connsiteY0" fmla="*/ 0 h 58450"/>
                  <a:gd name="connsiteX1" fmla="*/ 7976 w 8148"/>
                  <a:gd name="connsiteY1" fmla="*/ 53802 h 58450"/>
                  <a:gd name="connsiteX2" fmla="*/ 0 w 8148"/>
                  <a:gd name="connsiteY2" fmla="*/ 58451 h 58450"/>
                  <a:gd name="connsiteX3" fmla="*/ 143 w 8148"/>
                  <a:gd name="connsiteY3" fmla="*/ 4649 h 58450"/>
                  <a:gd name="connsiteX4" fmla="*/ 8149 w 8148"/>
                  <a:gd name="connsiteY4" fmla="*/ 0 h 58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8" h="58450">
                    <a:moveTo>
                      <a:pt x="8149" y="0"/>
                    </a:moveTo>
                    <a:lnTo>
                      <a:pt x="7976" y="53802"/>
                    </a:lnTo>
                    <a:lnTo>
                      <a:pt x="0" y="58451"/>
                    </a:lnTo>
                    <a:lnTo>
                      <a:pt x="143" y="4649"/>
                    </a:lnTo>
                    <a:lnTo>
                      <a:pt x="8149" y="0"/>
                    </a:ln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77" name="Freeform: Shape 4276">
                <a:extLst>
                  <a:ext uri="{FF2B5EF4-FFF2-40B4-BE49-F238E27FC236}">
                    <a16:creationId xmlns:a16="http://schemas.microsoft.com/office/drawing/2014/main" id="{F580BA20-329E-4995-9D9D-C00687F10997}"/>
                  </a:ext>
                </a:extLst>
              </p:cNvPr>
              <p:cNvSpPr/>
              <p:nvPr/>
            </p:nvSpPr>
            <p:spPr>
              <a:xfrm>
                <a:off x="10080698" y="4116206"/>
                <a:ext cx="7173" cy="57877"/>
              </a:xfrm>
              <a:custGeom>
                <a:avLst/>
                <a:gdLst>
                  <a:gd name="connsiteX0" fmla="*/ 7174 w 7173"/>
                  <a:gd name="connsiteY0" fmla="*/ 4075 h 57877"/>
                  <a:gd name="connsiteX1" fmla="*/ 7031 w 7173"/>
                  <a:gd name="connsiteY1" fmla="*/ 57877 h 57877"/>
                  <a:gd name="connsiteX2" fmla="*/ 0 w 7173"/>
                  <a:gd name="connsiteY2" fmla="*/ 53831 h 57877"/>
                  <a:gd name="connsiteX3" fmla="*/ 144 w 7173"/>
                  <a:gd name="connsiteY3" fmla="*/ 0 h 57877"/>
                  <a:gd name="connsiteX4" fmla="*/ 7174 w 7173"/>
                  <a:gd name="connsiteY4" fmla="*/ 4075 h 57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73" h="57877">
                    <a:moveTo>
                      <a:pt x="7174" y="4075"/>
                    </a:moveTo>
                    <a:lnTo>
                      <a:pt x="7031" y="57877"/>
                    </a:lnTo>
                    <a:lnTo>
                      <a:pt x="0" y="53831"/>
                    </a:lnTo>
                    <a:lnTo>
                      <a:pt x="144" y="0"/>
                    </a:lnTo>
                    <a:lnTo>
                      <a:pt x="7174" y="4075"/>
                    </a:ln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78" name="Freeform: Shape 4277">
                <a:extLst>
                  <a:ext uri="{FF2B5EF4-FFF2-40B4-BE49-F238E27FC236}">
                    <a16:creationId xmlns:a16="http://schemas.microsoft.com/office/drawing/2014/main" id="{714F0F15-3406-4F45-A23A-B94563D822D8}"/>
                  </a:ext>
                </a:extLst>
              </p:cNvPr>
              <p:cNvSpPr/>
              <p:nvPr/>
            </p:nvSpPr>
            <p:spPr>
              <a:xfrm>
                <a:off x="10049134" y="4093938"/>
                <a:ext cx="151220" cy="97877"/>
              </a:xfrm>
              <a:custGeom>
                <a:avLst/>
                <a:gdLst>
                  <a:gd name="connsiteX0" fmla="*/ 151221 w 151220"/>
                  <a:gd name="connsiteY0" fmla="*/ 430 h 97877"/>
                  <a:gd name="connsiteX1" fmla="*/ 151077 w 151220"/>
                  <a:gd name="connsiteY1" fmla="*/ 54233 h 97877"/>
                  <a:gd name="connsiteX2" fmla="*/ 129126 w 151220"/>
                  <a:gd name="connsiteY2" fmla="*/ 84965 h 97877"/>
                  <a:gd name="connsiteX3" fmla="*/ 22296 w 151220"/>
                  <a:gd name="connsiteY3" fmla="*/ 84965 h 97877"/>
                  <a:gd name="connsiteX4" fmla="*/ 0 w 151220"/>
                  <a:gd name="connsiteY4" fmla="*/ 53802 h 97877"/>
                  <a:gd name="connsiteX5" fmla="*/ 172 w 151220"/>
                  <a:gd name="connsiteY5" fmla="*/ 0 h 97877"/>
                  <a:gd name="connsiteX6" fmla="*/ 22468 w 151220"/>
                  <a:gd name="connsiteY6" fmla="*/ 31134 h 97877"/>
                  <a:gd name="connsiteX7" fmla="*/ 129269 w 151220"/>
                  <a:gd name="connsiteY7" fmla="*/ 31134 h 97877"/>
                  <a:gd name="connsiteX8" fmla="*/ 151221 w 151220"/>
                  <a:gd name="connsiteY8" fmla="*/ 430 h 97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220" h="97877">
                    <a:moveTo>
                      <a:pt x="151221" y="430"/>
                    </a:moveTo>
                    <a:lnTo>
                      <a:pt x="151077" y="54233"/>
                    </a:lnTo>
                    <a:cubicBezTo>
                      <a:pt x="151077" y="65366"/>
                      <a:pt x="143731" y="76471"/>
                      <a:pt x="129126" y="84965"/>
                    </a:cubicBezTo>
                    <a:cubicBezTo>
                      <a:pt x="99742" y="102181"/>
                      <a:pt x="51909" y="102181"/>
                      <a:pt x="22296" y="84965"/>
                    </a:cubicBezTo>
                    <a:cubicBezTo>
                      <a:pt x="7404" y="76356"/>
                      <a:pt x="-29" y="65079"/>
                      <a:pt x="0" y="53802"/>
                    </a:cubicBezTo>
                    <a:lnTo>
                      <a:pt x="172" y="0"/>
                    </a:lnTo>
                    <a:cubicBezTo>
                      <a:pt x="172" y="11248"/>
                      <a:pt x="7576" y="22554"/>
                      <a:pt x="22468" y="31134"/>
                    </a:cubicBezTo>
                    <a:cubicBezTo>
                      <a:pt x="52052" y="48350"/>
                      <a:pt x="99943" y="48350"/>
                      <a:pt x="129269" y="31134"/>
                    </a:cubicBezTo>
                    <a:cubicBezTo>
                      <a:pt x="143904" y="22669"/>
                      <a:pt x="151192" y="11535"/>
                      <a:pt x="151221" y="430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79" name="Freeform: Shape 4278">
                <a:extLst>
                  <a:ext uri="{FF2B5EF4-FFF2-40B4-BE49-F238E27FC236}">
                    <a16:creationId xmlns:a16="http://schemas.microsoft.com/office/drawing/2014/main" id="{06B567E4-7A78-4DCF-8363-713A239ACA9E}"/>
                  </a:ext>
                </a:extLst>
              </p:cNvPr>
              <p:cNvSpPr/>
              <p:nvPr/>
            </p:nvSpPr>
            <p:spPr>
              <a:xfrm>
                <a:off x="10320728" y="4123006"/>
                <a:ext cx="16068" cy="76069"/>
              </a:xfrm>
              <a:custGeom>
                <a:avLst/>
                <a:gdLst>
                  <a:gd name="connsiteX0" fmla="*/ 0 w 16068"/>
                  <a:gd name="connsiteY0" fmla="*/ 76069 h 76069"/>
                  <a:gd name="connsiteX1" fmla="*/ 172 w 16068"/>
                  <a:gd name="connsiteY1" fmla="*/ 22267 h 76069"/>
                  <a:gd name="connsiteX2" fmla="*/ 16069 w 16068"/>
                  <a:gd name="connsiteY2" fmla="*/ 0 h 76069"/>
                  <a:gd name="connsiteX3" fmla="*/ 16069 w 16068"/>
                  <a:gd name="connsiteY3" fmla="*/ 53831 h 76069"/>
                  <a:gd name="connsiteX4" fmla="*/ 0 w 16068"/>
                  <a:gd name="connsiteY4" fmla="*/ 76069 h 76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68" h="76069">
                    <a:moveTo>
                      <a:pt x="0" y="76069"/>
                    </a:moveTo>
                    <a:lnTo>
                      <a:pt x="172" y="22267"/>
                    </a:lnTo>
                    <a:cubicBezTo>
                      <a:pt x="172" y="14204"/>
                      <a:pt x="5480" y="6141"/>
                      <a:pt x="16069" y="0"/>
                    </a:cubicBezTo>
                    <a:lnTo>
                      <a:pt x="16069" y="53831"/>
                    </a:lnTo>
                    <a:cubicBezTo>
                      <a:pt x="5337" y="59972"/>
                      <a:pt x="29" y="68006"/>
                      <a:pt x="0" y="76069"/>
                    </a:cubicBez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80" name="Freeform: Shape 4279">
                <a:extLst>
                  <a:ext uri="{FF2B5EF4-FFF2-40B4-BE49-F238E27FC236}">
                    <a16:creationId xmlns:a16="http://schemas.microsoft.com/office/drawing/2014/main" id="{1EF96223-1EAB-4A71-9EF5-BFC86D1A1448}"/>
                  </a:ext>
                </a:extLst>
              </p:cNvPr>
              <p:cNvSpPr/>
              <p:nvPr/>
            </p:nvSpPr>
            <p:spPr>
              <a:xfrm>
                <a:off x="10201761" y="4138553"/>
                <a:ext cx="59110" cy="70996"/>
              </a:xfrm>
              <a:custGeom>
                <a:avLst/>
                <a:gdLst>
                  <a:gd name="connsiteX0" fmla="*/ 8608 w 59110"/>
                  <a:gd name="connsiteY0" fmla="*/ 58887 h 70996"/>
                  <a:gd name="connsiteX1" fmla="*/ 0 w 59110"/>
                  <a:gd name="connsiteY1" fmla="*/ 70996 h 70996"/>
                  <a:gd name="connsiteX2" fmla="*/ 143 w 59110"/>
                  <a:gd name="connsiteY2" fmla="*/ 17194 h 70996"/>
                  <a:gd name="connsiteX3" fmla="*/ 8751 w 59110"/>
                  <a:gd name="connsiteY3" fmla="*/ 5056 h 70996"/>
                  <a:gd name="connsiteX4" fmla="*/ 50903 w 59110"/>
                  <a:gd name="connsiteY4" fmla="*/ 5056 h 70996"/>
                  <a:gd name="connsiteX5" fmla="*/ 59110 w 59110"/>
                  <a:gd name="connsiteY5" fmla="*/ 13980 h 70996"/>
                  <a:gd name="connsiteX6" fmla="*/ 59110 w 59110"/>
                  <a:gd name="connsiteY6" fmla="*/ 67782 h 70996"/>
                  <a:gd name="connsiteX7" fmla="*/ 50875 w 59110"/>
                  <a:gd name="connsiteY7" fmla="*/ 58887 h 70996"/>
                  <a:gd name="connsiteX8" fmla="*/ 8608 w 59110"/>
                  <a:gd name="connsiteY8" fmla="*/ 58887 h 7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110" h="70996">
                    <a:moveTo>
                      <a:pt x="8608" y="58887"/>
                    </a:moveTo>
                    <a:cubicBezTo>
                      <a:pt x="2869" y="62215"/>
                      <a:pt x="0" y="66606"/>
                      <a:pt x="0" y="70996"/>
                    </a:cubicBezTo>
                    <a:lnTo>
                      <a:pt x="143" y="17194"/>
                    </a:lnTo>
                    <a:cubicBezTo>
                      <a:pt x="143" y="12803"/>
                      <a:pt x="3012" y="8413"/>
                      <a:pt x="8751" y="5056"/>
                    </a:cubicBezTo>
                    <a:cubicBezTo>
                      <a:pt x="21994" y="-1685"/>
                      <a:pt x="37662" y="-1685"/>
                      <a:pt x="50903" y="5056"/>
                    </a:cubicBezTo>
                    <a:cubicBezTo>
                      <a:pt x="54630" y="6937"/>
                      <a:pt x="57547" y="10109"/>
                      <a:pt x="59110" y="13980"/>
                    </a:cubicBezTo>
                    <a:cubicBezTo>
                      <a:pt x="59110" y="31924"/>
                      <a:pt x="59110" y="49858"/>
                      <a:pt x="59110" y="67782"/>
                    </a:cubicBezTo>
                    <a:cubicBezTo>
                      <a:pt x="57534" y="63917"/>
                      <a:pt x="54608" y="60756"/>
                      <a:pt x="50875" y="58887"/>
                    </a:cubicBezTo>
                    <a:cubicBezTo>
                      <a:pt x="37603" y="52097"/>
                      <a:pt x="21879" y="52097"/>
                      <a:pt x="8608" y="58887"/>
                    </a:cubicBez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81" name="Freeform: Shape 4280">
                <a:extLst>
                  <a:ext uri="{FF2B5EF4-FFF2-40B4-BE49-F238E27FC236}">
                    <a16:creationId xmlns:a16="http://schemas.microsoft.com/office/drawing/2014/main" id="{64D39752-97E9-4264-8C69-40A7D913CE56}"/>
                  </a:ext>
                </a:extLst>
              </p:cNvPr>
              <p:cNvSpPr/>
              <p:nvPr/>
            </p:nvSpPr>
            <p:spPr>
              <a:xfrm>
                <a:off x="10260728" y="4152533"/>
                <a:ext cx="632" cy="57188"/>
              </a:xfrm>
              <a:custGeom>
                <a:avLst/>
                <a:gdLst>
                  <a:gd name="connsiteX0" fmla="*/ 574 w 632"/>
                  <a:gd name="connsiteY0" fmla="*/ 57188 h 57188"/>
                  <a:gd name="connsiteX1" fmla="*/ 1 w 632"/>
                  <a:gd name="connsiteY1" fmla="*/ 53802 h 57188"/>
                  <a:gd name="connsiteX2" fmla="*/ 0 w 632"/>
                  <a:gd name="connsiteY2" fmla="*/ 0 h 57188"/>
                  <a:gd name="connsiteX3" fmla="*/ 574 w 632"/>
                  <a:gd name="connsiteY3" fmla="*/ 3357 h 57188"/>
                  <a:gd name="connsiteX4" fmla="*/ 574 w 632"/>
                  <a:gd name="connsiteY4" fmla="*/ 57188 h 57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2" h="57188">
                    <a:moveTo>
                      <a:pt x="574" y="57188"/>
                    </a:moveTo>
                    <a:cubicBezTo>
                      <a:pt x="568" y="56036"/>
                      <a:pt x="374" y="54892"/>
                      <a:pt x="1" y="53802"/>
                    </a:cubicBezTo>
                    <a:cubicBezTo>
                      <a:pt x="1" y="35878"/>
                      <a:pt x="0" y="17944"/>
                      <a:pt x="0" y="0"/>
                    </a:cubicBezTo>
                    <a:cubicBezTo>
                      <a:pt x="385" y="1077"/>
                      <a:pt x="579" y="2213"/>
                      <a:pt x="574" y="3357"/>
                    </a:cubicBezTo>
                    <a:cubicBezTo>
                      <a:pt x="689" y="19656"/>
                      <a:pt x="603" y="41033"/>
                      <a:pt x="574" y="57188"/>
                    </a:cubicBez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82" name="Freeform: Shape 4281">
                <a:extLst>
                  <a:ext uri="{FF2B5EF4-FFF2-40B4-BE49-F238E27FC236}">
                    <a16:creationId xmlns:a16="http://schemas.microsoft.com/office/drawing/2014/main" id="{416E9F45-F4DB-493F-B349-633720E73F44}"/>
                  </a:ext>
                </a:extLst>
              </p:cNvPr>
              <p:cNvSpPr/>
              <p:nvPr/>
            </p:nvSpPr>
            <p:spPr>
              <a:xfrm>
                <a:off x="10320728" y="4145273"/>
                <a:ext cx="16327" cy="76384"/>
              </a:xfrm>
              <a:custGeom>
                <a:avLst/>
                <a:gdLst>
                  <a:gd name="connsiteX0" fmla="*/ 0 w 16327"/>
                  <a:gd name="connsiteY0" fmla="*/ 53802 h 76384"/>
                  <a:gd name="connsiteX1" fmla="*/ 172 w 16327"/>
                  <a:gd name="connsiteY1" fmla="*/ 0 h 76384"/>
                  <a:gd name="connsiteX2" fmla="*/ 16327 w 16327"/>
                  <a:gd name="connsiteY2" fmla="*/ 22583 h 76384"/>
                  <a:gd name="connsiteX3" fmla="*/ 16183 w 16327"/>
                  <a:gd name="connsiteY3" fmla="*/ 76385 h 76384"/>
                  <a:gd name="connsiteX4" fmla="*/ 0 w 16327"/>
                  <a:gd name="connsiteY4" fmla="*/ 53802 h 76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27" h="76384">
                    <a:moveTo>
                      <a:pt x="0" y="53802"/>
                    </a:moveTo>
                    <a:lnTo>
                      <a:pt x="172" y="0"/>
                    </a:lnTo>
                    <a:cubicBezTo>
                      <a:pt x="172" y="8178"/>
                      <a:pt x="5538" y="16356"/>
                      <a:pt x="16327" y="22583"/>
                    </a:cubicBezTo>
                    <a:lnTo>
                      <a:pt x="16183" y="76385"/>
                    </a:lnTo>
                    <a:cubicBezTo>
                      <a:pt x="5394" y="70158"/>
                      <a:pt x="0" y="61980"/>
                      <a:pt x="0" y="53802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83" name="Freeform: Shape 4282">
                <a:extLst>
                  <a:ext uri="{FF2B5EF4-FFF2-40B4-BE49-F238E27FC236}">
                    <a16:creationId xmlns:a16="http://schemas.microsoft.com/office/drawing/2014/main" id="{4880D538-767E-4887-AD27-1EF7A2C82B8D}"/>
                  </a:ext>
                </a:extLst>
              </p:cNvPr>
              <p:cNvSpPr/>
              <p:nvPr/>
            </p:nvSpPr>
            <p:spPr>
              <a:xfrm>
                <a:off x="10201761" y="4155747"/>
                <a:ext cx="59684" cy="71139"/>
              </a:xfrm>
              <a:custGeom>
                <a:avLst/>
                <a:gdLst>
                  <a:gd name="connsiteX0" fmla="*/ 59684 w 59684"/>
                  <a:gd name="connsiteY0" fmla="*/ 143 h 71139"/>
                  <a:gd name="connsiteX1" fmla="*/ 59541 w 59684"/>
                  <a:gd name="connsiteY1" fmla="*/ 53974 h 71139"/>
                  <a:gd name="connsiteX2" fmla="*/ 50933 w 59684"/>
                  <a:gd name="connsiteY2" fmla="*/ 66084 h 71139"/>
                  <a:gd name="connsiteX3" fmla="*/ 8809 w 59684"/>
                  <a:gd name="connsiteY3" fmla="*/ 66084 h 71139"/>
                  <a:gd name="connsiteX4" fmla="*/ 0 w 59684"/>
                  <a:gd name="connsiteY4" fmla="*/ 53802 h 71139"/>
                  <a:gd name="connsiteX5" fmla="*/ 143 w 59684"/>
                  <a:gd name="connsiteY5" fmla="*/ 0 h 71139"/>
                  <a:gd name="connsiteX6" fmla="*/ 8952 w 59684"/>
                  <a:gd name="connsiteY6" fmla="*/ 12281 h 71139"/>
                  <a:gd name="connsiteX7" fmla="*/ 51076 w 59684"/>
                  <a:gd name="connsiteY7" fmla="*/ 12281 h 71139"/>
                  <a:gd name="connsiteX8" fmla="*/ 59684 w 59684"/>
                  <a:gd name="connsiteY8" fmla="*/ 143 h 71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684" h="71139">
                    <a:moveTo>
                      <a:pt x="59684" y="143"/>
                    </a:moveTo>
                    <a:lnTo>
                      <a:pt x="59541" y="53974"/>
                    </a:lnTo>
                    <a:cubicBezTo>
                      <a:pt x="59541" y="58365"/>
                      <a:pt x="56672" y="62755"/>
                      <a:pt x="50933" y="66084"/>
                    </a:cubicBezTo>
                    <a:cubicBezTo>
                      <a:pt x="37701" y="72825"/>
                      <a:pt x="22041" y="72825"/>
                      <a:pt x="8809" y="66084"/>
                    </a:cubicBezTo>
                    <a:cubicBezTo>
                      <a:pt x="2927" y="62698"/>
                      <a:pt x="0" y="58250"/>
                      <a:pt x="0" y="53802"/>
                    </a:cubicBezTo>
                    <a:lnTo>
                      <a:pt x="143" y="0"/>
                    </a:lnTo>
                    <a:cubicBezTo>
                      <a:pt x="143" y="4419"/>
                      <a:pt x="3012" y="8895"/>
                      <a:pt x="8952" y="12281"/>
                    </a:cubicBezTo>
                    <a:cubicBezTo>
                      <a:pt x="22184" y="19022"/>
                      <a:pt x="37844" y="19022"/>
                      <a:pt x="51076" y="12281"/>
                    </a:cubicBezTo>
                    <a:cubicBezTo>
                      <a:pt x="56786" y="8924"/>
                      <a:pt x="59684" y="4534"/>
                      <a:pt x="59684" y="143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84" name="Freeform: Shape 4283">
                <a:extLst>
                  <a:ext uri="{FF2B5EF4-FFF2-40B4-BE49-F238E27FC236}">
                    <a16:creationId xmlns:a16="http://schemas.microsoft.com/office/drawing/2014/main" id="{EA1B8C35-2904-474E-A31B-60ED43056C73}"/>
                  </a:ext>
                </a:extLst>
              </p:cNvPr>
              <p:cNvSpPr/>
              <p:nvPr/>
            </p:nvSpPr>
            <p:spPr>
              <a:xfrm>
                <a:off x="10252636" y="4167856"/>
                <a:ext cx="84419" cy="102784"/>
              </a:xfrm>
              <a:custGeom>
                <a:avLst/>
                <a:gdLst>
                  <a:gd name="connsiteX0" fmla="*/ 84419 w 84419"/>
                  <a:gd name="connsiteY0" fmla="*/ 0 h 102784"/>
                  <a:gd name="connsiteX1" fmla="*/ 84276 w 84419"/>
                  <a:gd name="connsiteY1" fmla="*/ 53802 h 102784"/>
                  <a:gd name="connsiteX2" fmla="*/ 0 w 84419"/>
                  <a:gd name="connsiteY2" fmla="*/ 102784 h 102784"/>
                  <a:gd name="connsiteX3" fmla="*/ 143 w 84419"/>
                  <a:gd name="connsiteY3" fmla="*/ 48982 h 102784"/>
                  <a:gd name="connsiteX4" fmla="*/ 84419 w 84419"/>
                  <a:gd name="connsiteY4" fmla="*/ 0 h 102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419" h="102784">
                    <a:moveTo>
                      <a:pt x="84419" y="0"/>
                    </a:moveTo>
                    <a:lnTo>
                      <a:pt x="84276" y="53802"/>
                    </a:lnTo>
                    <a:lnTo>
                      <a:pt x="0" y="102784"/>
                    </a:lnTo>
                    <a:lnTo>
                      <a:pt x="143" y="48982"/>
                    </a:lnTo>
                    <a:lnTo>
                      <a:pt x="84419" y="0"/>
                    </a:ln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85" name="Freeform: Shape 4284">
                <a:extLst>
                  <a:ext uri="{FF2B5EF4-FFF2-40B4-BE49-F238E27FC236}">
                    <a16:creationId xmlns:a16="http://schemas.microsoft.com/office/drawing/2014/main" id="{EDB8E033-456C-42E2-8C14-EAF982168CAD}"/>
                  </a:ext>
                </a:extLst>
              </p:cNvPr>
              <p:cNvSpPr/>
              <p:nvPr/>
            </p:nvSpPr>
            <p:spPr>
              <a:xfrm>
                <a:off x="10175161" y="4207540"/>
                <a:ext cx="77618" cy="63099"/>
              </a:xfrm>
              <a:custGeom>
                <a:avLst/>
                <a:gdLst>
                  <a:gd name="connsiteX0" fmla="*/ 77618 w 77618"/>
                  <a:gd name="connsiteY0" fmla="*/ 9297 h 63099"/>
                  <a:gd name="connsiteX1" fmla="*/ 77475 w 77618"/>
                  <a:gd name="connsiteY1" fmla="*/ 63099 h 63099"/>
                  <a:gd name="connsiteX2" fmla="*/ 0 w 77618"/>
                  <a:gd name="connsiteY2" fmla="*/ 63099 h 63099"/>
                  <a:gd name="connsiteX3" fmla="*/ 143 w 77618"/>
                  <a:gd name="connsiteY3" fmla="*/ 9297 h 63099"/>
                  <a:gd name="connsiteX4" fmla="*/ 77618 w 77618"/>
                  <a:gd name="connsiteY4" fmla="*/ 9297 h 63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618" h="63099">
                    <a:moveTo>
                      <a:pt x="77618" y="9297"/>
                    </a:moveTo>
                    <a:lnTo>
                      <a:pt x="77475" y="63099"/>
                    </a:lnTo>
                    <a:cubicBezTo>
                      <a:pt x="56012" y="50732"/>
                      <a:pt x="21349" y="50732"/>
                      <a:pt x="0" y="63099"/>
                    </a:cubicBezTo>
                    <a:lnTo>
                      <a:pt x="143" y="9297"/>
                    </a:lnTo>
                    <a:cubicBezTo>
                      <a:pt x="21492" y="-3099"/>
                      <a:pt x="56183" y="-3099"/>
                      <a:pt x="77618" y="9297"/>
                    </a:cubicBez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86" name="Freeform: Shape 4285">
                <a:extLst>
                  <a:ext uri="{FF2B5EF4-FFF2-40B4-BE49-F238E27FC236}">
                    <a16:creationId xmlns:a16="http://schemas.microsoft.com/office/drawing/2014/main" id="{0D7D0F3C-8758-46C9-814D-8CC1EE970DCE}"/>
                  </a:ext>
                </a:extLst>
              </p:cNvPr>
              <p:cNvSpPr/>
              <p:nvPr/>
            </p:nvSpPr>
            <p:spPr>
              <a:xfrm>
                <a:off x="9912721" y="4065273"/>
                <a:ext cx="262640" cy="205367"/>
              </a:xfrm>
              <a:custGeom>
                <a:avLst/>
                <a:gdLst>
                  <a:gd name="connsiteX0" fmla="*/ 262641 w 262640"/>
                  <a:gd name="connsiteY0" fmla="*/ 151565 h 205367"/>
                  <a:gd name="connsiteX1" fmla="*/ 262469 w 262640"/>
                  <a:gd name="connsiteY1" fmla="*/ 205367 h 205367"/>
                  <a:gd name="connsiteX2" fmla="*/ 0 w 262640"/>
                  <a:gd name="connsiteY2" fmla="*/ 53831 h 205367"/>
                  <a:gd name="connsiteX3" fmla="*/ 143 w 262640"/>
                  <a:gd name="connsiteY3" fmla="*/ 0 h 205367"/>
                  <a:gd name="connsiteX4" fmla="*/ 262641 w 262640"/>
                  <a:gd name="connsiteY4" fmla="*/ 151565 h 205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640" h="205367">
                    <a:moveTo>
                      <a:pt x="262641" y="151565"/>
                    </a:moveTo>
                    <a:lnTo>
                      <a:pt x="262469" y="205367"/>
                    </a:lnTo>
                    <a:lnTo>
                      <a:pt x="0" y="53831"/>
                    </a:lnTo>
                    <a:lnTo>
                      <a:pt x="143" y="0"/>
                    </a:lnTo>
                    <a:lnTo>
                      <a:pt x="262641" y="151565"/>
                    </a:ln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87" name="Freeform: Shape 4286">
                <a:extLst>
                  <a:ext uri="{FF2B5EF4-FFF2-40B4-BE49-F238E27FC236}">
                    <a16:creationId xmlns:a16="http://schemas.microsoft.com/office/drawing/2014/main" id="{DE8429DE-8EA1-48A0-8538-58E29C9EC8F0}"/>
                  </a:ext>
                </a:extLst>
              </p:cNvPr>
              <p:cNvSpPr/>
              <p:nvPr/>
            </p:nvSpPr>
            <p:spPr>
              <a:xfrm>
                <a:off x="9851055" y="3935717"/>
                <a:ext cx="547549" cy="316816"/>
              </a:xfrm>
              <a:custGeom>
                <a:avLst/>
                <a:gdLst>
                  <a:gd name="connsiteX0" fmla="*/ 182268 w 547549"/>
                  <a:gd name="connsiteY0" fmla="*/ 0 h 316816"/>
                  <a:gd name="connsiteX1" fmla="*/ 547550 w 547549"/>
                  <a:gd name="connsiteY1" fmla="*/ 210905 h 316816"/>
                  <a:gd name="connsiteX2" fmla="*/ 365282 w 547549"/>
                  <a:gd name="connsiteY2" fmla="*/ 316817 h 316816"/>
                  <a:gd name="connsiteX3" fmla="*/ 0 w 547549"/>
                  <a:gd name="connsiteY3" fmla="*/ 105912 h 316816"/>
                  <a:gd name="connsiteX4" fmla="*/ 401724 w 547549"/>
                  <a:gd name="connsiteY4" fmla="*/ 281207 h 316816"/>
                  <a:gd name="connsiteX5" fmla="*/ 486000 w 547549"/>
                  <a:gd name="connsiteY5" fmla="*/ 232225 h 316816"/>
                  <a:gd name="connsiteX6" fmla="*/ 485742 w 547549"/>
                  <a:gd name="connsiteY6" fmla="*/ 187376 h 316816"/>
                  <a:gd name="connsiteX7" fmla="*/ 223244 w 547549"/>
                  <a:gd name="connsiteY7" fmla="*/ 35839 h 316816"/>
                  <a:gd name="connsiteX8" fmla="*/ 145769 w 547549"/>
                  <a:gd name="connsiteY8" fmla="*/ 35839 h 316816"/>
                  <a:gd name="connsiteX9" fmla="*/ 61493 w 547549"/>
                  <a:gd name="connsiteY9" fmla="*/ 84793 h 316816"/>
                  <a:gd name="connsiteX10" fmla="*/ 61751 w 547549"/>
                  <a:gd name="connsiteY10" fmla="*/ 129642 h 316816"/>
                  <a:gd name="connsiteX11" fmla="*/ 324249 w 547549"/>
                  <a:gd name="connsiteY11" fmla="*/ 281207 h 316816"/>
                  <a:gd name="connsiteX12" fmla="*/ 401724 w 547549"/>
                  <a:gd name="connsiteY12" fmla="*/ 281207 h 316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47549" h="316816">
                    <a:moveTo>
                      <a:pt x="182268" y="0"/>
                    </a:moveTo>
                    <a:lnTo>
                      <a:pt x="547550" y="210905"/>
                    </a:lnTo>
                    <a:lnTo>
                      <a:pt x="365282" y="316817"/>
                    </a:lnTo>
                    <a:lnTo>
                      <a:pt x="0" y="105912"/>
                    </a:lnTo>
                    <a:close/>
                    <a:moveTo>
                      <a:pt x="401724" y="281207"/>
                    </a:moveTo>
                    <a:lnTo>
                      <a:pt x="486000" y="232225"/>
                    </a:lnTo>
                    <a:cubicBezTo>
                      <a:pt x="464565" y="219829"/>
                      <a:pt x="464422" y="199772"/>
                      <a:pt x="485742" y="187376"/>
                    </a:cubicBezTo>
                    <a:lnTo>
                      <a:pt x="223244" y="35839"/>
                    </a:lnTo>
                    <a:cubicBezTo>
                      <a:pt x="201953" y="48207"/>
                      <a:pt x="167289" y="48207"/>
                      <a:pt x="145769" y="35839"/>
                    </a:cubicBezTo>
                    <a:lnTo>
                      <a:pt x="61493" y="84793"/>
                    </a:lnTo>
                    <a:cubicBezTo>
                      <a:pt x="82956" y="97188"/>
                      <a:pt x="83043" y="117275"/>
                      <a:pt x="61751" y="129642"/>
                    </a:cubicBezTo>
                    <a:lnTo>
                      <a:pt x="324249" y="281207"/>
                    </a:lnTo>
                    <a:cubicBezTo>
                      <a:pt x="345540" y="268811"/>
                      <a:pt x="380232" y="268811"/>
                      <a:pt x="401724" y="281207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88" name="Freeform: Shape 4287">
                <a:extLst>
                  <a:ext uri="{FF2B5EF4-FFF2-40B4-BE49-F238E27FC236}">
                    <a16:creationId xmlns:a16="http://schemas.microsoft.com/office/drawing/2014/main" id="{44AB1FBD-DF74-461E-9ED1-B9C13C2352A2}"/>
                  </a:ext>
                </a:extLst>
              </p:cNvPr>
              <p:cNvSpPr/>
              <p:nvPr/>
            </p:nvSpPr>
            <p:spPr>
              <a:xfrm>
                <a:off x="10125937" y="4076512"/>
                <a:ext cx="20012" cy="12376"/>
              </a:xfrm>
              <a:custGeom>
                <a:avLst/>
                <a:gdLst>
                  <a:gd name="connsiteX0" fmla="*/ 3083 w 20012"/>
                  <a:gd name="connsiteY0" fmla="*/ 1875 h 12376"/>
                  <a:gd name="connsiteX1" fmla="*/ 10888 w 20012"/>
                  <a:gd name="connsiteY1" fmla="*/ 9 h 12376"/>
                  <a:gd name="connsiteX2" fmla="*/ 20012 w 20012"/>
                  <a:gd name="connsiteY2" fmla="*/ 1875 h 12376"/>
                  <a:gd name="connsiteX3" fmla="*/ 1935 w 20012"/>
                  <a:gd name="connsiteY3" fmla="*/ 12377 h 12376"/>
                  <a:gd name="connsiteX4" fmla="*/ 3083 w 20012"/>
                  <a:gd name="connsiteY4" fmla="*/ 1875 h 12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12" h="12376">
                    <a:moveTo>
                      <a:pt x="3083" y="1875"/>
                    </a:moveTo>
                    <a:cubicBezTo>
                      <a:pt x="5467" y="557"/>
                      <a:pt x="8165" y="-87"/>
                      <a:pt x="10888" y="9"/>
                    </a:cubicBezTo>
                    <a:cubicBezTo>
                      <a:pt x="14023" y="13"/>
                      <a:pt x="17127" y="647"/>
                      <a:pt x="20012" y="1875"/>
                    </a:cubicBezTo>
                    <a:lnTo>
                      <a:pt x="1935" y="12377"/>
                    </a:lnTo>
                    <a:cubicBezTo>
                      <a:pt x="-992" y="7499"/>
                      <a:pt x="-590" y="3998"/>
                      <a:pt x="3083" y="1875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89" name="Freeform: Shape 4288">
                <a:extLst>
                  <a:ext uri="{FF2B5EF4-FFF2-40B4-BE49-F238E27FC236}">
                    <a16:creationId xmlns:a16="http://schemas.microsoft.com/office/drawing/2014/main" id="{F961D291-F646-44DB-9A22-6438F8DAA2FB}"/>
                  </a:ext>
                </a:extLst>
              </p:cNvPr>
              <p:cNvSpPr/>
              <p:nvPr/>
            </p:nvSpPr>
            <p:spPr>
              <a:xfrm>
                <a:off x="10049302" y="4050237"/>
                <a:ext cx="151030" cy="87636"/>
              </a:xfrm>
              <a:custGeom>
                <a:avLst/>
                <a:gdLst>
                  <a:gd name="connsiteX0" fmla="*/ 128757 w 151030"/>
                  <a:gd name="connsiteY0" fmla="*/ 12913 h 87636"/>
                  <a:gd name="connsiteX1" fmla="*/ 21927 w 151030"/>
                  <a:gd name="connsiteY1" fmla="*/ 12913 h 87636"/>
                  <a:gd name="connsiteX2" fmla="*/ 22300 w 151030"/>
                  <a:gd name="connsiteY2" fmla="*/ 74778 h 87636"/>
                  <a:gd name="connsiteX3" fmla="*/ 129101 w 151030"/>
                  <a:gd name="connsiteY3" fmla="*/ 74778 h 87636"/>
                  <a:gd name="connsiteX4" fmla="*/ 128757 w 151030"/>
                  <a:gd name="connsiteY4" fmla="*/ 12913 h 87636"/>
                  <a:gd name="connsiteX5" fmla="*/ 117279 w 151030"/>
                  <a:gd name="connsiteY5" fmla="*/ 35868 h 87636"/>
                  <a:gd name="connsiteX6" fmla="*/ 114955 w 151030"/>
                  <a:gd name="connsiteY6" fmla="*/ 43788 h 87636"/>
                  <a:gd name="connsiteX7" fmla="*/ 104165 w 151030"/>
                  <a:gd name="connsiteY7" fmla="*/ 41263 h 87636"/>
                  <a:gd name="connsiteX8" fmla="*/ 103391 w 151030"/>
                  <a:gd name="connsiteY8" fmla="*/ 32425 h 87636"/>
                  <a:gd name="connsiteX9" fmla="*/ 82731 w 151030"/>
                  <a:gd name="connsiteY9" fmla="*/ 44419 h 87636"/>
                  <a:gd name="connsiteX10" fmla="*/ 87752 w 151030"/>
                  <a:gd name="connsiteY10" fmla="*/ 56815 h 87636"/>
                  <a:gd name="connsiteX11" fmla="*/ 81440 w 151030"/>
                  <a:gd name="connsiteY11" fmla="*/ 64879 h 87636"/>
                  <a:gd name="connsiteX12" fmla="*/ 64883 w 151030"/>
                  <a:gd name="connsiteY12" fmla="*/ 69183 h 87636"/>
                  <a:gd name="connsiteX13" fmla="*/ 46547 w 151030"/>
                  <a:gd name="connsiteY13" fmla="*/ 65452 h 87636"/>
                  <a:gd name="connsiteX14" fmla="*/ 38541 w 151030"/>
                  <a:gd name="connsiteY14" fmla="*/ 70101 h 87636"/>
                  <a:gd name="connsiteX15" fmla="*/ 31511 w 151030"/>
                  <a:gd name="connsiteY15" fmla="*/ 66026 h 87636"/>
                  <a:gd name="connsiteX16" fmla="*/ 39430 w 151030"/>
                  <a:gd name="connsiteY16" fmla="*/ 61464 h 87636"/>
                  <a:gd name="connsiteX17" fmla="*/ 32544 w 151030"/>
                  <a:gd name="connsiteY17" fmla="*/ 51191 h 87636"/>
                  <a:gd name="connsiteX18" fmla="*/ 36906 w 151030"/>
                  <a:gd name="connsiteY18" fmla="*/ 40517 h 87636"/>
                  <a:gd name="connsiteX19" fmla="*/ 47522 w 151030"/>
                  <a:gd name="connsiteY19" fmla="*/ 43157 h 87636"/>
                  <a:gd name="connsiteX20" fmla="*/ 44252 w 151030"/>
                  <a:gd name="connsiteY20" fmla="*/ 50043 h 87636"/>
                  <a:gd name="connsiteX21" fmla="*/ 47580 w 151030"/>
                  <a:gd name="connsiteY21" fmla="*/ 56700 h 87636"/>
                  <a:gd name="connsiteX22" fmla="*/ 69617 w 151030"/>
                  <a:gd name="connsiteY22" fmla="*/ 43903 h 87636"/>
                  <a:gd name="connsiteX23" fmla="*/ 64624 w 151030"/>
                  <a:gd name="connsiteY23" fmla="*/ 31593 h 87636"/>
                  <a:gd name="connsiteX24" fmla="*/ 71167 w 151030"/>
                  <a:gd name="connsiteY24" fmla="*/ 23300 h 87636"/>
                  <a:gd name="connsiteX25" fmla="*/ 87150 w 151030"/>
                  <a:gd name="connsiteY25" fmla="*/ 19484 h 87636"/>
                  <a:gd name="connsiteX26" fmla="*/ 104912 w 151030"/>
                  <a:gd name="connsiteY26" fmla="*/ 23386 h 87636"/>
                  <a:gd name="connsiteX27" fmla="*/ 112716 w 151030"/>
                  <a:gd name="connsiteY27" fmla="*/ 18852 h 87636"/>
                  <a:gd name="connsiteX28" fmla="*/ 119718 w 151030"/>
                  <a:gd name="connsiteY28" fmla="*/ 22927 h 87636"/>
                  <a:gd name="connsiteX29" fmla="*/ 111654 w 151030"/>
                  <a:gd name="connsiteY29" fmla="*/ 27604 h 87636"/>
                  <a:gd name="connsiteX30" fmla="*/ 117393 w 151030"/>
                  <a:gd name="connsiteY30" fmla="*/ 35868 h 87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51030" h="87636">
                    <a:moveTo>
                      <a:pt x="128757" y="12913"/>
                    </a:moveTo>
                    <a:cubicBezTo>
                      <a:pt x="99173" y="-4304"/>
                      <a:pt x="51282" y="-4304"/>
                      <a:pt x="21927" y="12913"/>
                    </a:cubicBezTo>
                    <a:cubicBezTo>
                      <a:pt x="-7428" y="30129"/>
                      <a:pt x="-7313" y="57705"/>
                      <a:pt x="22300" y="74778"/>
                    </a:cubicBezTo>
                    <a:cubicBezTo>
                      <a:pt x="51913" y="91851"/>
                      <a:pt x="99775" y="91995"/>
                      <a:pt x="129101" y="74778"/>
                    </a:cubicBezTo>
                    <a:cubicBezTo>
                      <a:pt x="158427" y="57561"/>
                      <a:pt x="158369" y="30129"/>
                      <a:pt x="128757" y="12913"/>
                    </a:cubicBezTo>
                    <a:close/>
                    <a:moveTo>
                      <a:pt x="117279" y="35868"/>
                    </a:moveTo>
                    <a:cubicBezTo>
                      <a:pt x="117816" y="38728"/>
                      <a:pt x="116952" y="41672"/>
                      <a:pt x="114955" y="43788"/>
                    </a:cubicBezTo>
                    <a:lnTo>
                      <a:pt x="104165" y="41263"/>
                    </a:lnTo>
                    <a:cubicBezTo>
                      <a:pt x="106863" y="38432"/>
                      <a:pt x="106605" y="35486"/>
                      <a:pt x="103391" y="32425"/>
                    </a:cubicBezTo>
                    <a:lnTo>
                      <a:pt x="82731" y="44419"/>
                    </a:lnTo>
                    <a:cubicBezTo>
                      <a:pt x="86384" y="49584"/>
                      <a:pt x="88058" y="53716"/>
                      <a:pt x="87752" y="56815"/>
                    </a:cubicBezTo>
                    <a:cubicBezTo>
                      <a:pt x="87120" y="60385"/>
                      <a:pt x="84753" y="63408"/>
                      <a:pt x="81440" y="64879"/>
                    </a:cubicBezTo>
                    <a:cubicBezTo>
                      <a:pt x="76392" y="67738"/>
                      <a:pt x="70683" y="69222"/>
                      <a:pt x="64883" y="69183"/>
                    </a:cubicBezTo>
                    <a:cubicBezTo>
                      <a:pt x="58577" y="69238"/>
                      <a:pt x="52330" y="67967"/>
                      <a:pt x="46547" y="65452"/>
                    </a:cubicBezTo>
                    <a:lnTo>
                      <a:pt x="38541" y="70101"/>
                    </a:lnTo>
                    <a:lnTo>
                      <a:pt x="31511" y="66026"/>
                    </a:lnTo>
                    <a:lnTo>
                      <a:pt x="39430" y="61464"/>
                    </a:lnTo>
                    <a:cubicBezTo>
                      <a:pt x="35828" y="59124"/>
                      <a:pt x="33340" y="55412"/>
                      <a:pt x="32544" y="51191"/>
                    </a:cubicBezTo>
                    <a:cubicBezTo>
                      <a:pt x="32143" y="47131"/>
                      <a:pt x="33776" y="43135"/>
                      <a:pt x="36906" y="40517"/>
                    </a:cubicBezTo>
                    <a:lnTo>
                      <a:pt x="47522" y="43157"/>
                    </a:lnTo>
                    <a:cubicBezTo>
                      <a:pt x="45498" y="44879"/>
                      <a:pt x="44307" y="47386"/>
                      <a:pt x="44252" y="50043"/>
                    </a:cubicBezTo>
                    <a:cubicBezTo>
                      <a:pt x="44327" y="52644"/>
                      <a:pt x="45545" y="55080"/>
                      <a:pt x="47580" y="56700"/>
                    </a:cubicBezTo>
                    <a:lnTo>
                      <a:pt x="69617" y="43903"/>
                    </a:lnTo>
                    <a:cubicBezTo>
                      <a:pt x="65925" y="38910"/>
                      <a:pt x="64261" y="34807"/>
                      <a:pt x="64624" y="31593"/>
                    </a:cubicBezTo>
                    <a:cubicBezTo>
                      <a:pt x="65328" y="27930"/>
                      <a:pt x="67768" y="24837"/>
                      <a:pt x="71167" y="23300"/>
                    </a:cubicBezTo>
                    <a:cubicBezTo>
                      <a:pt x="76061" y="20630"/>
                      <a:pt x="81578" y="19313"/>
                      <a:pt x="87150" y="19484"/>
                    </a:cubicBezTo>
                    <a:cubicBezTo>
                      <a:pt x="93289" y="19434"/>
                      <a:pt x="99360" y="20767"/>
                      <a:pt x="104912" y="23386"/>
                    </a:cubicBezTo>
                    <a:lnTo>
                      <a:pt x="112716" y="18852"/>
                    </a:lnTo>
                    <a:lnTo>
                      <a:pt x="119718" y="22927"/>
                    </a:lnTo>
                    <a:lnTo>
                      <a:pt x="111654" y="27604"/>
                    </a:lnTo>
                    <a:cubicBezTo>
                      <a:pt x="114515" y="29563"/>
                      <a:pt x="116557" y="32503"/>
                      <a:pt x="117393" y="35868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90" name="Freeform: Shape 4289">
                <a:extLst>
                  <a:ext uri="{FF2B5EF4-FFF2-40B4-BE49-F238E27FC236}">
                    <a16:creationId xmlns:a16="http://schemas.microsoft.com/office/drawing/2014/main" id="{FF7F6B45-54F5-4125-87AE-4C28A61609CB}"/>
                  </a:ext>
                </a:extLst>
              </p:cNvPr>
              <p:cNvSpPr/>
              <p:nvPr/>
            </p:nvSpPr>
            <p:spPr>
              <a:xfrm>
                <a:off x="9912606" y="3971470"/>
                <a:ext cx="424449" cy="245367"/>
              </a:xfrm>
              <a:custGeom>
                <a:avLst/>
                <a:gdLst>
                  <a:gd name="connsiteX0" fmla="*/ 424450 w 424449"/>
                  <a:gd name="connsiteY0" fmla="*/ 196385 h 245367"/>
                  <a:gd name="connsiteX1" fmla="*/ 424191 w 424449"/>
                  <a:gd name="connsiteY1" fmla="*/ 151536 h 245367"/>
                  <a:gd name="connsiteX2" fmla="*/ 161693 w 424449"/>
                  <a:gd name="connsiteY2" fmla="*/ 0 h 245367"/>
                  <a:gd name="connsiteX3" fmla="*/ 123042 w 424449"/>
                  <a:gd name="connsiteY3" fmla="*/ 9268 h 245367"/>
                  <a:gd name="connsiteX4" fmla="*/ 112569 w 424449"/>
                  <a:gd name="connsiteY4" fmla="*/ 8695 h 245367"/>
                  <a:gd name="connsiteX5" fmla="*/ 97562 w 424449"/>
                  <a:gd name="connsiteY5" fmla="*/ 5653 h 245367"/>
                  <a:gd name="connsiteX6" fmla="*/ 88437 w 424449"/>
                  <a:gd name="connsiteY6" fmla="*/ 2152 h 245367"/>
                  <a:gd name="connsiteX7" fmla="*/ 84276 w 424449"/>
                  <a:gd name="connsiteY7" fmla="*/ 0 h 245367"/>
                  <a:gd name="connsiteX8" fmla="*/ 0 w 424449"/>
                  <a:gd name="connsiteY8" fmla="*/ 48953 h 245367"/>
                  <a:gd name="connsiteX9" fmla="*/ 7059 w 424449"/>
                  <a:gd name="connsiteY9" fmla="*/ 53946 h 245367"/>
                  <a:gd name="connsiteX10" fmla="*/ 12080 w 424449"/>
                  <a:gd name="connsiteY10" fmla="*/ 59455 h 245367"/>
                  <a:gd name="connsiteX11" fmla="*/ 16155 w 424449"/>
                  <a:gd name="connsiteY11" fmla="*/ 71392 h 245367"/>
                  <a:gd name="connsiteX12" fmla="*/ 258 w 424449"/>
                  <a:gd name="connsiteY12" fmla="*/ 93802 h 245367"/>
                  <a:gd name="connsiteX13" fmla="*/ 262756 w 424449"/>
                  <a:gd name="connsiteY13" fmla="*/ 245367 h 245367"/>
                  <a:gd name="connsiteX14" fmla="*/ 340231 w 424449"/>
                  <a:gd name="connsiteY14" fmla="*/ 245367 h 245367"/>
                  <a:gd name="connsiteX15" fmla="*/ 126543 w 424449"/>
                  <a:gd name="connsiteY15" fmla="*/ 73200 h 245367"/>
                  <a:gd name="connsiteX16" fmla="*/ 84390 w 424449"/>
                  <a:gd name="connsiteY16" fmla="*/ 73200 h 245367"/>
                  <a:gd name="connsiteX17" fmla="*/ 84390 w 424449"/>
                  <a:gd name="connsiteY17" fmla="*/ 48809 h 245367"/>
                  <a:gd name="connsiteX18" fmla="*/ 126514 w 424449"/>
                  <a:gd name="connsiteY18" fmla="*/ 48809 h 245367"/>
                  <a:gd name="connsiteX19" fmla="*/ 126514 w 424449"/>
                  <a:gd name="connsiteY19" fmla="*/ 73200 h 245367"/>
                  <a:gd name="connsiteX20" fmla="*/ 265797 w 424449"/>
                  <a:gd name="connsiteY20" fmla="*/ 153545 h 245367"/>
                  <a:gd name="connsiteX21" fmla="*/ 158996 w 424449"/>
                  <a:gd name="connsiteY21" fmla="*/ 153545 h 245367"/>
                  <a:gd name="connsiteX22" fmla="*/ 158624 w 424449"/>
                  <a:gd name="connsiteY22" fmla="*/ 91679 h 245367"/>
                  <a:gd name="connsiteX23" fmla="*/ 265453 w 424449"/>
                  <a:gd name="connsiteY23" fmla="*/ 91679 h 245367"/>
                  <a:gd name="connsiteX24" fmla="*/ 265797 w 424449"/>
                  <a:gd name="connsiteY24" fmla="*/ 153545 h 245367"/>
                  <a:gd name="connsiteX25" fmla="*/ 298050 w 424449"/>
                  <a:gd name="connsiteY25" fmla="*/ 196586 h 245367"/>
                  <a:gd name="connsiteX26" fmla="*/ 298050 w 424449"/>
                  <a:gd name="connsiteY26" fmla="*/ 172167 h 245367"/>
                  <a:gd name="connsiteX27" fmla="*/ 340173 w 424449"/>
                  <a:gd name="connsiteY27" fmla="*/ 172167 h 245367"/>
                  <a:gd name="connsiteX28" fmla="*/ 340317 w 424449"/>
                  <a:gd name="connsiteY28" fmla="*/ 196586 h 245367"/>
                  <a:gd name="connsiteX29" fmla="*/ 298194 w 424449"/>
                  <a:gd name="connsiteY29" fmla="*/ 196586 h 245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24449" h="245367">
                    <a:moveTo>
                      <a:pt x="424450" y="196385"/>
                    </a:moveTo>
                    <a:cubicBezTo>
                      <a:pt x="403015" y="183990"/>
                      <a:pt x="402871" y="163932"/>
                      <a:pt x="424191" y="151536"/>
                    </a:cubicBezTo>
                    <a:lnTo>
                      <a:pt x="161693" y="0"/>
                    </a:lnTo>
                    <a:cubicBezTo>
                      <a:pt x="149813" y="6340"/>
                      <a:pt x="136506" y="9531"/>
                      <a:pt x="123042" y="9268"/>
                    </a:cubicBezTo>
                    <a:cubicBezTo>
                      <a:pt x="119543" y="9278"/>
                      <a:pt x="116046" y="9086"/>
                      <a:pt x="112569" y="8695"/>
                    </a:cubicBezTo>
                    <a:cubicBezTo>
                      <a:pt x="107485" y="8135"/>
                      <a:pt x="102462" y="7117"/>
                      <a:pt x="97562" y="5653"/>
                    </a:cubicBezTo>
                    <a:cubicBezTo>
                      <a:pt x="94438" y="4711"/>
                      <a:pt x="91388" y="3541"/>
                      <a:pt x="88437" y="2152"/>
                    </a:cubicBezTo>
                    <a:cubicBezTo>
                      <a:pt x="87001" y="1492"/>
                      <a:pt x="85567" y="774"/>
                      <a:pt x="84276" y="0"/>
                    </a:cubicBezTo>
                    <a:lnTo>
                      <a:pt x="0" y="48953"/>
                    </a:lnTo>
                    <a:cubicBezTo>
                      <a:pt x="2511" y="50380"/>
                      <a:pt x="4876" y="52053"/>
                      <a:pt x="7059" y="53946"/>
                    </a:cubicBezTo>
                    <a:cubicBezTo>
                      <a:pt x="8950" y="55572"/>
                      <a:pt x="10636" y="57422"/>
                      <a:pt x="12080" y="59455"/>
                    </a:cubicBezTo>
                    <a:cubicBezTo>
                      <a:pt x="14655" y="62909"/>
                      <a:pt x="16080" y="67084"/>
                      <a:pt x="16155" y="71392"/>
                    </a:cubicBezTo>
                    <a:cubicBezTo>
                      <a:pt x="16155" y="79513"/>
                      <a:pt x="10903" y="87604"/>
                      <a:pt x="258" y="93802"/>
                    </a:cubicBezTo>
                    <a:lnTo>
                      <a:pt x="262756" y="245367"/>
                    </a:lnTo>
                    <a:cubicBezTo>
                      <a:pt x="284047" y="232971"/>
                      <a:pt x="318739" y="232971"/>
                      <a:pt x="340231" y="245367"/>
                    </a:cubicBezTo>
                    <a:close/>
                    <a:moveTo>
                      <a:pt x="126543" y="73200"/>
                    </a:moveTo>
                    <a:cubicBezTo>
                      <a:pt x="113300" y="79941"/>
                      <a:pt x="97632" y="79941"/>
                      <a:pt x="84390" y="73200"/>
                    </a:cubicBezTo>
                    <a:cubicBezTo>
                      <a:pt x="72740" y="66456"/>
                      <a:pt x="72683" y="55553"/>
                      <a:pt x="84390" y="48809"/>
                    </a:cubicBezTo>
                    <a:cubicBezTo>
                      <a:pt x="97622" y="42068"/>
                      <a:pt x="113282" y="42068"/>
                      <a:pt x="126514" y="48809"/>
                    </a:cubicBezTo>
                    <a:cubicBezTo>
                      <a:pt x="138193" y="55524"/>
                      <a:pt x="138250" y="66456"/>
                      <a:pt x="126514" y="73200"/>
                    </a:cubicBezTo>
                    <a:close/>
                    <a:moveTo>
                      <a:pt x="265797" y="153545"/>
                    </a:moveTo>
                    <a:cubicBezTo>
                      <a:pt x="236414" y="170761"/>
                      <a:pt x="188581" y="170761"/>
                      <a:pt x="158996" y="153545"/>
                    </a:cubicBezTo>
                    <a:cubicBezTo>
                      <a:pt x="129412" y="136328"/>
                      <a:pt x="129240" y="108752"/>
                      <a:pt x="158624" y="91679"/>
                    </a:cubicBezTo>
                    <a:cubicBezTo>
                      <a:pt x="188007" y="74606"/>
                      <a:pt x="235869" y="74462"/>
                      <a:pt x="265453" y="91679"/>
                    </a:cubicBezTo>
                    <a:cubicBezTo>
                      <a:pt x="295037" y="108896"/>
                      <a:pt x="295209" y="136471"/>
                      <a:pt x="265797" y="153545"/>
                    </a:cubicBezTo>
                    <a:close/>
                    <a:moveTo>
                      <a:pt x="298050" y="196586"/>
                    </a:moveTo>
                    <a:cubicBezTo>
                      <a:pt x="286371" y="189843"/>
                      <a:pt x="286314" y="178911"/>
                      <a:pt x="298050" y="172167"/>
                    </a:cubicBezTo>
                    <a:cubicBezTo>
                      <a:pt x="311282" y="165426"/>
                      <a:pt x="326941" y="165426"/>
                      <a:pt x="340173" y="172167"/>
                    </a:cubicBezTo>
                    <a:cubicBezTo>
                      <a:pt x="351852" y="178911"/>
                      <a:pt x="351939" y="189843"/>
                      <a:pt x="340317" y="196586"/>
                    </a:cubicBezTo>
                    <a:cubicBezTo>
                      <a:pt x="327085" y="203328"/>
                      <a:pt x="311426" y="203328"/>
                      <a:pt x="298194" y="196586"/>
                    </a:cubicBez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91" name="Freeform: Shape 4290">
                <a:extLst>
                  <a:ext uri="{FF2B5EF4-FFF2-40B4-BE49-F238E27FC236}">
                    <a16:creationId xmlns:a16="http://schemas.microsoft.com/office/drawing/2014/main" id="{ADFBF679-14A1-47BD-B0A0-BEA0B958548C}"/>
                  </a:ext>
                </a:extLst>
              </p:cNvPr>
              <p:cNvSpPr/>
              <p:nvPr/>
            </p:nvSpPr>
            <p:spPr>
              <a:xfrm>
                <a:off x="9988094" y="4015217"/>
                <a:ext cx="59691" cy="34509"/>
              </a:xfrm>
              <a:custGeom>
                <a:avLst/>
                <a:gdLst>
                  <a:gd name="connsiteX0" fmla="*/ 50911 w 59691"/>
                  <a:gd name="connsiteY0" fmla="*/ 5063 h 34509"/>
                  <a:gd name="connsiteX1" fmla="*/ 50911 w 59691"/>
                  <a:gd name="connsiteY1" fmla="*/ 29453 h 34509"/>
                  <a:gd name="connsiteX2" fmla="*/ 8759 w 59691"/>
                  <a:gd name="connsiteY2" fmla="*/ 29453 h 34509"/>
                  <a:gd name="connsiteX3" fmla="*/ 8759 w 59691"/>
                  <a:gd name="connsiteY3" fmla="*/ 5063 h 34509"/>
                  <a:gd name="connsiteX4" fmla="*/ 50911 w 59691"/>
                  <a:gd name="connsiteY4" fmla="*/ 5063 h 34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691" h="34509">
                    <a:moveTo>
                      <a:pt x="50911" y="5063"/>
                    </a:moveTo>
                    <a:cubicBezTo>
                      <a:pt x="62590" y="11777"/>
                      <a:pt x="62647" y="22710"/>
                      <a:pt x="50911" y="29453"/>
                    </a:cubicBezTo>
                    <a:cubicBezTo>
                      <a:pt x="37669" y="36195"/>
                      <a:pt x="22001" y="36195"/>
                      <a:pt x="8759" y="29453"/>
                    </a:cubicBezTo>
                    <a:cubicBezTo>
                      <a:pt x="-2891" y="22710"/>
                      <a:pt x="-2948" y="11806"/>
                      <a:pt x="8759" y="5063"/>
                    </a:cubicBezTo>
                    <a:cubicBezTo>
                      <a:pt x="21999" y="-1688"/>
                      <a:pt x="37671" y="-1688"/>
                      <a:pt x="50911" y="5063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92" name="Freeform: Shape 4291">
                <a:extLst>
                  <a:ext uri="{FF2B5EF4-FFF2-40B4-BE49-F238E27FC236}">
                    <a16:creationId xmlns:a16="http://schemas.microsoft.com/office/drawing/2014/main" id="{41DA1983-23C3-436B-A519-B8F8EEB74C47}"/>
                  </a:ext>
                </a:extLst>
              </p:cNvPr>
              <p:cNvSpPr/>
              <p:nvPr/>
            </p:nvSpPr>
            <p:spPr>
              <a:xfrm>
                <a:off x="10201761" y="4138445"/>
                <a:ext cx="59673" cy="34523"/>
              </a:xfrm>
              <a:custGeom>
                <a:avLst/>
                <a:gdLst>
                  <a:gd name="connsiteX0" fmla="*/ 50904 w 59673"/>
                  <a:gd name="connsiteY0" fmla="*/ 5049 h 34523"/>
                  <a:gd name="connsiteX1" fmla="*/ 50904 w 59673"/>
                  <a:gd name="connsiteY1" fmla="*/ 29468 h 34523"/>
                  <a:gd name="connsiteX2" fmla="*/ 8781 w 59673"/>
                  <a:gd name="connsiteY2" fmla="*/ 29468 h 34523"/>
                  <a:gd name="connsiteX3" fmla="*/ 8780 w 59673"/>
                  <a:gd name="connsiteY3" fmla="*/ 5049 h 34523"/>
                  <a:gd name="connsiteX4" fmla="*/ 50904 w 59673"/>
                  <a:gd name="connsiteY4" fmla="*/ 5049 h 3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673" h="34523">
                    <a:moveTo>
                      <a:pt x="50904" y="5049"/>
                    </a:moveTo>
                    <a:cubicBezTo>
                      <a:pt x="62554" y="11792"/>
                      <a:pt x="62640" y="22725"/>
                      <a:pt x="50904" y="29468"/>
                    </a:cubicBezTo>
                    <a:cubicBezTo>
                      <a:pt x="37672" y="36209"/>
                      <a:pt x="22013" y="36209"/>
                      <a:pt x="8781" y="29468"/>
                    </a:cubicBezTo>
                    <a:cubicBezTo>
                      <a:pt x="-2898" y="22725"/>
                      <a:pt x="-2956" y="11792"/>
                      <a:pt x="8780" y="5049"/>
                    </a:cubicBezTo>
                    <a:cubicBezTo>
                      <a:pt x="22014" y="-1683"/>
                      <a:pt x="37669" y="-1683"/>
                      <a:pt x="50904" y="5049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93" name="Freeform: Shape 4292">
                <a:extLst>
                  <a:ext uri="{FF2B5EF4-FFF2-40B4-BE49-F238E27FC236}">
                    <a16:creationId xmlns:a16="http://schemas.microsoft.com/office/drawing/2014/main" id="{80F2360E-210A-45B6-A42E-C86F1E508618}"/>
                  </a:ext>
                </a:extLst>
              </p:cNvPr>
              <p:cNvSpPr/>
              <p:nvPr/>
            </p:nvSpPr>
            <p:spPr>
              <a:xfrm>
                <a:off x="10216194" y="4146622"/>
                <a:ext cx="182411" cy="159742"/>
              </a:xfrm>
              <a:custGeom>
                <a:avLst/>
                <a:gdLst>
                  <a:gd name="connsiteX0" fmla="*/ 182412 w 182411"/>
                  <a:gd name="connsiteY0" fmla="*/ 0 h 159742"/>
                  <a:gd name="connsiteX1" fmla="*/ 182268 w 182411"/>
                  <a:gd name="connsiteY1" fmla="*/ 53831 h 159742"/>
                  <a:gd name="connsiteX2" fmla="*/ 0 w 182411"/>
                  <a:gd name="connsiteY2" fmla="*/ 159743 h 159742"/>
                  <a:gd name="connsiteX3" fmla="*/ 144 w 182411"/>
                  <a:gd name="connsiteY3" fmla="*/ 105940 h 159742"/>
                  <a:gd name="connsiteX4" fmla="*/ 182412 w 182411"/>
                  <a:gd name="connsiteY4" fmla="*/ 0 h 159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411" h="159742">
                    <a:moveTo>
                      <a:pt x="182412" y="0"/>
                    </a:moveTo>
                    <a:lnTo>
                      <a:pt x="182268" y="53831"/>
                    </a:lnTo>
                    <a:lnTo>
                      <a:pt x="0" y="159743"/>
                    </a:lnTo>
                    <a:lnTo>
                      <a:pt x="144" y="105940"/>
                    </a:lnTo>
                    <a:lnTo>
                      <a:pt x="182412" y="0"/>
                    </a:lnTo>
                    <a:close/>
                  </a:path>
                </a:pathLst>
              </a:custGeom>
              <a:solidFill>
                <a:srgbClr val="4AA25C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94" name="Freeform: Shape 4293">
                <a:extLst>
                  <a:ext uri="{FF2B5EF4-FFF2-40B4-BE49-F238E27FC236}">
                    <a16:creationId xmlns:a16="http://schemas.microsoft.com/office/drawing/2014/main" id="{0D2F3CF3-9C53-4BCF-8327-2EBB91A24C65}"/>
                  </a:ext>
                </a:extLst>
              </p:cNvPr>
              <p:cNvSpPr/>
              <p:nvPr/>
            </p:nvSpPr>
            <p:spPr>
              <a:xfrm>
                <a:off x="9850884" y="4041657"/>
                <a:ext cx="365453" cy="264707"/>
              </a:xfrm>
              <a:custGeom>
                <a:avLst/>
                <a:gdLst>
                  <a:gd name="connsiteX0" fmla="*/ 365454 w 365453"/>
                  <a:gd name="connsiteY0" fmla="*/ 210905 h 264707"/>
                  <a:gd name="connsiteX1" fmla="*/ 365310 w 365453"/>
                  <a:gd name="connsiteY1" fmla="*/ 264707 h 264707"/>
                  <a:gd name="connsiteX2" fmla="*/ 0 w 365453"/>
                  <a:gd name="connsiteY2" fmla="*/ 53831 h 264707"/>
                  <a:gd name="connsiteX3" fmla="*/ 172 w 365453"/>
                  <a:gd name="connsiteY3" fmla="*/ 0 h 264707"/>
                  <a:gd name="connsiteX4" fmla="*/ 365454 w 365453"/>
                  <a:gd name="connsiteY4" fmla="*/ 210905 h 264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5453" h="264707">
                    <a:moveTo>
                      <a:pt x="365454" y="210905"/>
                    </a:moveTo>
                    <a:lnTo>
                      <a:pt x="365310" y="264707"/>
                    </a:lnTo>
                    <a:lnTo>
                      <a:pt x="0" y="53831"/>
                    </a:lnTo>
                    <a:lnTo>
                      <a:pt x="172" y="0"/>
                    </a:lnTo>
                    <a:lnTo>
                      <a:pt x="365454" y="210905"/>
                    </a:lnTo>
                    <a:close/>
                  </a:path>
                </a:pathLst>
              </a:custGeom>
              <a:solidFill>
                <a:srgbClr val="4DAD6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619" name="Freeform: Shape 2618">
              <a:extLst>
                <a:ext uri="{FF2B5EF4-FFF2-40B4-BE49-F238E27FC236}">
                  <a16:creationId xmlns:a16="http://schemas.microsoft.com/office/drawing/2014/main" id="{8F37FEB5-E843-4378-9A19-DB214FF3A193}"/>
                </a:ext>
              </a:extLst>
            </p:cNvPr>
            <p:cNvSpPr/>
            <p:nvPr/>
          </p:nvSpPr>
          <p:spPr>
            <a:xfrm>
              <a:off x="9996537" y="4125818"/>
              <a:ext cx="61779" cy="89268"/>
            </a:xfrm>
            <a:custGeom>
              <a:avLst/>
              <a:gdLst>
                <a:gd name="connsiteX0" fmla="*/ 61779 w 61779"/>
                <a:gd name="connsiteY0" fmla="*/ 35495 h 89268"/>
                <a:gd name="connsiteX1" fmla="*/ 287 w 61779"/>
                <a:gd name="connsiteY1" fmla="*/ 0 h 89268"/>
                <a:gd name="connsiteX2" fmla="*/ 0 w 61779"/>
                <a:gd name="connsiteY2" fmla="*/ 53774 h 89268"/>
                <a:gd name="connsiteX3" fmla="*/ 61492 w 61779"/>
                <a:gd name="connsiteY3" fmla="*/ 89269 h 89268"/>
                <a:gd name="connsiteX4" fmla="*/ 61779 w 61779"/>
                <a:gd name="connsiteY4" fmla="*/ 35495 h 89268"/>
                <a:gd name="connsiteX5" fmla="*/ 61779 w 61779"/>
                <a:gd name="connsiteY5" fmla="*/ 35495 h 8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779" h="89268">
                  <a:moveTo>
                    <a:pt x="61779" y="35495"/>
                  </a:moveTo>
                  <a:lnTo>
                    <a:pt x="287" y="0"/>
                  </a:lnTo>
                  <a:lnTo>
                    <a:pt x="0" y="53774"/>
                  </a:lnTo>
                  <a:lnTo>
                    <a:pt x="61492" y="89269"/>
                  </a:lnTo>
                  <a:lnTo>
                    <a:pt x="61779" y="35495"/>
                  </a:lnTo>
                  <a:lnTo>
                    <a:pt x="61779" y="35495"/>
                  </a:lnTo>
                  <a:close/>
                </a:path>
              </a:pathLst>
            </a:custGeom>
            <a:solidFill>
              <a:srgbClr val="E0E0DF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0" name="Freeform: Shape 2619">
              <a:extLst>
                <a:ext uri="{FF2B5EF4-FFF2-40B4-BE49-F238E27FC236}">
                  <a16:creationId xmlns:a16="http://schemas.microsoft.com/office/drawing/2014/main" id="{B2122121-E3DE-4320-BF23-BD2F3ECDA7A4}"/>
                </a:ext>
              </a:extLst>
            </p:cNvPr>
            <p:cNvSpPr/>
            <p:nvPr/>
          </p:nvSpPr>
          <p:spPr>
            <a:xfrm>
              <a:off x="9996824" y="4019878"/>
              <a:ext cx="243788" cy="141435"/>
            </a:xfrm>
            <a:custGeom>
              <a:avLst/>
              <a:gdLst>
                <a:gd name="connsiteX0" fmla="*/ 243789 w 243788"/>
                <a:gd name="connsiteY0" fmla="*/ 35524 h 141435"/>
                <a:gd name="connsiteX1" fmla="*/ 182297 w 243788"/>
                <a:gd name="connsiteY1" fmla="*/ 0 h 141435"/>
                <a:gd name="connsiteX2" fmla="*/ 0 w 243788"/>
                <a:gd name="connsiteY2" fmla="*/ 105940 h 141435"/>
                <a:gd name="connsiteX3" fmla="*/ 61493 w 243788"/>
                <a:gd name="connsiteY3" fmla="*/ 141435 h 141435"/>
                <a:gd name="connsiteX4" fmla="*/ 243789 w 243788"/>
                <a:gd name="connsiteY4" fmla="*/ 35524 h 141435"/>
                <a:gd name="connsiteX5" fmla="*/ 243789 w 243788"/>
                <a:gd name="connsiteY5" fmla="*/ 35524 h 14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788" h="141435">
                  <a:moveTo>
                    <a:pt x="243789" y="35524"/>
                  </a:moveTo>
                  <a:lnTo>
                    <a:pt x="182297" y="0"/>
                  </a:lnTo>
                  <a:lnTo>
                    <a:pt x="0" y="105940"/>
                  </a:lnTo>
                  <a:lnTo>
                    <a:pt x="61493" y="141435"/>
                  </a:lnTo>
                  <a:lnTo>
                    <a:pt x="243789" y="35524"/>
                  </a:lnTo>
                  <a:lnTo>
                    <a:pt x="243789" y="35524"/>
                  </a:lnTo>
                  <a:close/>
                </a:path>
              </a:pathLst>
            </a:custGeom>
            <a:solidFill>
              <a:srgbClr val="E8E7E7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1" name="Freeform: Shape 2620">
              <a:extLst>
                <a:ext uri="{FF2B5EF4-FFF2-40B4-BE49-F238E27FC236}">
                  <a16:creationId xmlns:a16="http://schemas.microsoft.com/office/drawing/2014/main" id="{9BEE2896-3773-4D8F-85D8-E15E897D68F0}"/>
                </a:ext>
              </a:extLst>
            </p:cNvPr>
            <p:cNvSpPr/>
            <p:nvPr/>
          </p:nvSpPr>
          <p:spPr>
            <a:xfrm>
              <a:off x="9642618" y="4264901"/>
              <a:ext cx="598281" cy="346170"/>
            </a:xfrm>
            <a:custGeom>
              <a:avLst/>
              <a:gdLst>
                <a:gd name="connsiteX0" fmla="*/ 598282 w 598281"/>
                <a:gd name="connsiteY0" fmla="*/ 230446 h 346170"/>
                <a:gd name="connsiteX1" fmla="*/ 199169 w 598281"/>
                <a:gd name="connsiteY1" fmla="*/ 0 h 346170"/>
                <a:gd name="connsiteX2" fmla="*/ 0 w 598281"/>
                <a:gd name="connsiteY2" fmla="*/ 115754 h 346170"/>
                <a:gd name="connsiteX3" fmla="*/ 399113 w 598281"/>
                <a:gd name="connsiteY3" fmla="*/ 346171 h 346170"/>
                <a:gd name="connsiteX4" fmla="*/ 598282 w 598281"/>
                <a:gd name="connsiteY4" fmla="*/ 230446 h 346170"/>
                <a:gd name="connsiteX5" fmla="*/ 598282 w 598281"/>
                <a:gd name="connsiteY5" fmla="*/ 230446 h 346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281" h="346170">
                  <a:moveTo>
                    <a:pt x="598282" y="230446"/>
                  </a:moveTo>
                  <a:lnTo>
                    <a:pt x="199169" y="0"/>
                  </a:lnTo>
                  <a:lnTo>
                    <a:pt x="0" y="115754"/>
                  </a:lnTo>
                  <a:lnTo>
                    <a:pt x="399113" y="346171"/>
                  </a:lnTo>
                  <a:lnTo>
                    <a:pt x="598282" y="230446"/>
                  </a:lnTo>
                  <a:lnTo>
                    <a:pt x="598282" y="230446"/>
                  </a:lnTo>
                  <a:close/>
                </a:path>
              </a:pathLst>
            </a:custGeom>
            <a:solidFill>
              <a:srgbClr val="231F20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22" name="Graphic 6">
              <a:extLst>
                <a:ext uri="{FF2B5EF4-FFF2-40B4-BE49-F238E27FC236}">
                  <a16:creationId xmlns:a16="http://schemas.microsoft.com/office/drawing/2014/main" id="{EC4D110F-DAD0-42FB-8C3D-08172CBB5AF6}"/>
                </a:ext>
              </a:extLst>
            </p:cNvPr>
            <p:cNvGrpSpPr/>
            <p:nvPr/>
          </p:nvGrpSpPr>
          <p:grpSpPr>
            <a:xfrm>
              <a:off x="9648070" y="4224154"/>
              <a:ext cx="547722" cy="370647"/>
              <a:chOff x="9648070" y="4224154"/>
              <a:chExt cx="547722" cy="370647"/>
            </a:xfrm>
          </p:grpSpPr>
          <p:sp>
            <p:nvSpPr>
              <p:cNvPr id="4171" name="Freeform: Shape 4170">
                <a:extLst>
                  <a:ext uri="{FF2B5EF4-FFF2-40B4-BE49-F238E27FC236}">
                    <a16:creationId xmlns:a16="http://schemas.microsoft.com/office/drawing/2014/main" id="{D085C3B0-1541-4BDC-BE0D-E8747DF706D7}"/>
                  </a:ext>
                </a:extLst>
              </p:cNvPr>
              <p:cNvSpPr/>
              <p:nvPr/>
            </p:nvSpPr>
            <p:spPr>
              <a:xfrm>
                <a:off x="9838028" y="4259879"/>
                <a:ext cx="33458" cy="62955"/>
              </a:xfrm>
              <a:custGeom>
                <a:avLst/>
                <a:gdLst>
                  <a:gd name="connsiteX0" fmla="*/ 1 w 33458"/>
                  <a:gd name="connsiteY0" fmla="*/ 62956 h 62955"/>
                  <a:gd name="connsiteX1" fmla="*/ 172 w 33458"/>
                  <a:gd name="connsiteY1" fmla="*/ 9153 h 62955"/>
                  <a:gd name="connsiteX2" fmla="*/ 33458 w 33458"/>
                  <a:gd name="connsiteY2" fmla="*/ 0 h 62955"/>
                  <a:gd name="connsiteX3" fmla="*/ 33315 w 33458"/>
                  <a:gd name="connsiteY3" fmla="*/ 53831 h 62955"/>
                  <a:gd name="connsiteX4" fmla="*/ 0 w 33458"/>
                  <a:gd name="connsiteY4" fmla="*/ 62956 h 62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458" h="62955">
                    <a:moveTo>
                      <a:pt x="1" y="62956"/>
                    </a:moveTo>
                    <a:lnTo>
                      <a:pt x="172" y="9153"/>
                    </a:lnTo>
                    <a:cubicBezTo>
                      <a:pt x="11823" y="8699"/>
                      <a:pt x="23213" y="5567"/>
                      <a:pt x="33458" y="0"/>
                    </a:cubicBezTo>
                    <a:lnTo>
                      <a:pt x="33315" y="53831"/>
                    </a:lnTo>
                    <a:cubicBezTo>
                      <a:pt x="23058" y="59390"/>
                      <a:pt x="11659" y="62512"/>
                      <a:pt x="0" y="62956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72" name="Freeform: Shape 4171">
                <a:extLst>
                  <a:ext uri="{FF2B5EF4-FFF2-40B4-BE49-F238E27FC236}">
                    <a16:creationId xmlns:a16="http://schemas.microsoft.com/office/drawing/2014/main" id="{C8779A56-8D5E-42E8-8CB9-DC610C9DBA69}"/>
                  </a:ext>
                </a:extLst>
              </p:cNvPr>
              <p:cNvSpPr/>
              <p:nvPr/>
            </p:nvSpPr>
            <p:spPr>
              <a:xfrm>
                <a:off x="9793925" y="4259879"/>
                <a:ext cx="44275" cy="63106"/>
              </a:xfrm>
              <a:custGeom>
                <a:avLst/>
                <a:gdLst>
                  <a:gd name="connsiteX0" fmla="*/ 44104 w 44275"/>
                  <a:gd name="connsiteY0" fmla="*/ 62956 h 63106"/>
                  <a:gd name="connsiteX1" fmla="*/ 0 w 44275"/>
                  <a:gd name="connsiteY1" fmla="*/ 53831 h 63106"/>
                  <a:gd name="connsiteX2" fmla="*/ 144 w 44275"/>
                  <a:gd name="connsiteY2" fmla="*/ 0 h 63106"/>
                  <a:gd name="connsiteX3" fmla="*/ 44276 w 44275"/>
                  <a:gd name="connsiteY3" fmla="*/ 9153 h 63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275" h="63106">
                    <a:moveTo>
                      <a:pt x="44104" y="62956"/>
                    </a:moveTo>
                    <a:cubicBezTo>
                      <a:pt x="28379" y="63845"/>
                      <a:pt x="12080" y="60804"/>
                      <a:pt x="0" y="53831"/>
                    </a:cubicBezTo>
                    <a:lnTo>
                      <a:pt x="144" y="0"/>
                    </a:lnTo>
                    <a:cubicBezTo>
                      <a:pt x="12224" y="7001"/>
                      <a:pt x="28522" y="10043"/>
                      <a:pt x="44276" y="9153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73" name="Freeform: Shape 4172">
                <a:extLst>
                  <a:ext uri="{FF2B5EF4-FFF2-40B4-BE49-F238E27FC236}">
                    <a16:creationId xmlns:a16="http://schemas.microsoft.com/office/drawing/2014/main" id="{B42D38F0-619F-4340-B325-8509BF894EEC}"/>
                  </a:ext>
                </a:extLst>
              </p:cNvPr>
              <p:cNvSpPr/>
              <p:nvPr/>
            </p:nvSpPr>
            <p:spPr>
              <a:xfrm>
                <a:off x="9709649" y="4259879"/>
                <a:ext cx="84419" cy="102783"/>
              </a:xfrm>
              <a:custGeom>
                <a:avLst/>
                <a:gdLst>
                  <a:gd name="connsiteX0" fmla="*/ 84419 w 84419"/>
                  <a:gd name="connsiteY0" fmla="*/ 0 h 102783"/>
                  <a:gd name="connsiteX1" fmla="*/ 84276 w 84419"/>
                  <a:gd name="connsiteY1" fmla="*/ 53831 h 102783"/>
                  <a:gd name="connsiteX2" fmla="*/ 0 w 84419"/>
                  <a:gd name="connsiteY2" fmla="*/ 102784 h 102783"/>
                  <a:gd name="connsiteX3" fmla="*/ 143 w 84419"/>
                  <a:gd name="connsiteY3" fmla="*/ 48981 h 102783"/>
                  <a:gd name="connsiteX4" fmla="*/ 84419 w 84419"/>
                  <a:gd name="connsiteY4" fmla="*/ 0 h 102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419" h="102783">
                    <a:moveTo>
                      <a:pt x="84419" y="0"/>
                    </a:moveTo>
                    <a:lnTo>
                      <a:pt x="84276" y="53831"/>
                    </a:lnTo>
                    <a:lnTo>
                      <a:pt x="0" y="102784"/>
                    </a:lnTo>
                    <a:lnTo>
                      <a:pt x="143" y="48981"/>
                    </a:lnTo>
                    <a:lnTo>
                      <a:pt x="84419" y="0"/>
                    </a:ln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74" name="Freeform: Shape 4173">
                <a:extLst>
                  <a:ext uri="{FF2B5EF4-FFF2-40B4-BE49-F238E27FC236}">
                    <a16:creationId xmlns:a16="http://schemas.microsoft.com/office/drawing/2014/main" id="{488AC763-E151-4407-95F0-8621A0C28AF5}"/>
                  </a:ext>
                </a:extLst>
              </p:cNvPr>
              <p:cNvSpPr/>
              <p:nvPr/>
            </p:nvSpPr>
            <p:spPr>
              <a:xfrm>
                <a:off x="9785288" y="4303633"/>
                <a:ext cx="59656" cy="71081"/>
              </a:xfrm>
              <a:custGeom>
                <a:avLst/>
                <a:gdLst>
                  <a:gd name="connsiteX0" fmla="*/ 8608 w 59656"/>
                  <a:gd name="connsiteY0" fmla="*/ 58887 h 71081"/>
                  <a:gd name="connsiteX1" fmla="*/ 0 w 59656"/>
                  <a:gd name="connsiteY1" fmla="*/ 70996 h 71081"/>
                  <a:gd name="connsiteX2" fmla="*/ 144 w 59656"/>
                  <a:gd name="connsiteY2" fmla="*/ 17194 h 71081"/>
                  <a:gd name="connsiteX3" fmla="*/ 8752 w 59656"/>
                  <a:gd name="connsiteY3" fmla="*/ 5056 h 71081"/>
                  <a:gd name="connsiteX4" fmla="*/ 50875 w 59656"/>
                  <a:gd name="connsiteY4" fmla="*/ 5056 h 71081"/>
                  <a:gd name="connsiteX5" fmla="*/ 59656 w 59656"/>
                  <a:gd name="connsiteY5" fmla="*/ 17280 h 71081"/>
                  <a:gd name="connsiteX6" fmla="*/ 59656 w 59656"/>
                  <a:gd name="connsiteY6" fmla="*/ 47696 h 71081"/>
                  <a:gd name="connsiteX7" fmla="*/ 59656 w 59656"/>
                  <a:gd name="connsiteY7" fmla="*/ 54698 h 71081"/>
                  <a:gd name="connsiteX8" fmla="*/ 59656 w 59656"/>
                  <a:gd name="connsiteY8" fmla="*/ 58141 h 71081"/>
                  <a:gd name="connsiteX9" fmla="*/ 59656 w 59656"/>
                  <a:gd name="connsiteY9" fmla="*/ 71082 h 71081"/>
                  <a:gd name="connsiteX10" fmla="*/ 50875 w 59656"/>
                  <a:gd name="connsiteY10" fmla="*/ 58887 h 71081"/>
                  <a:gd name="connsiteX11" fmla="*/ 8608 w 59656"/>
                  <a:gd name="connsiteY11" fmla="*/ 58887 h 71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656" h="71081">
                    <a:moveTo>
                      <a:pt x="8608" y="58887"/>
                    </a:moveTo>
                    <a:cubicBezTo>
                      <a:pt x="2869" y="62215"/>
                      <a:pt x="0" y="66606"/>
                      <a:pt x="0" y="70996"/>
                    </a:cubicBezTo>
                    <a:lnTo>
                      <a:pt x="144" y="17194"/>
                    </a:lnTo>
                    <a:cubicBezTo>
                      <a:pt x="144" y="12804"/>
                      <a:pt x="3013" y="8413"/>
                      <a:pt x="8752" y="5056"/>
                    </a:cubicBezTo>
                    <a:cubicBezTo>
                      <a:pt x="21984" y="-1685"/>
                      <a:pt x="37643" y="-1685"/>
                      <a:pt x="50875" y="5056"/>
                    </a:cubicBezTo>
                    <a:cubicBezTo>
                      <a:pt x="56614" y="8442"/>
                      <a:pt x="59656" y="12861"/>
                      <a:pt x="59656" y="17280"/>
                    </a:cubicBezTo>
                    <a:lnTo>
                      <a:pt x="59656" y="47696"/>
                    </a:lnTo>
                    <a:lnTo>
                      <a:pt x="59656" y="54698"/>
                    </a:lnTo>
                    <a:cubicBezTo>
                      <a:pt x="59656" y="55730"/>
                      <a:pt x="59656" y="57108"/>
                      <a:pt x="59656" y="58141"/>
                    </a:cubicBezTo>
                    <a:cubicBezTo>
                      <a:pt x="59656" y="62445"/>
                      <a:pt x="59656" y="66749"/>
                      <a:pt x="59656" y="71082"/>
                    </a:cubicBezTo>
                    <a:cubicBezTo>
                      <a:pt x="59656" y="66663"/>
                      <a:pt x="56787" y="62244"/>
                      <a:pt x="50875" y="58887"/>
                    </a:cubicBezTo>
                    <a:cubicBezTo>
                      <a:pt x="37602" y="52107"/>
                      <a:pt x="21882" y="52107"/>
                      <a:pt x="8608" y="58887"/>
                    </a:cubicBez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75" name="Freeform: Shape 4174">
                <a:extLst>
                  <a:ext uri="{FF2B5EF4-FFF2-40B4-BE49-F238E27FC236}">
                    <a16:creationId xmlns:a16="http://schemas.microsoft.com/office/drawing/2014/main" id="{8E291EC8-9DBC-4A9E-B7F9-A311557DB3F2}"/>
                  </a:ext>
                </a:extLst>
              </p:cNvPr>
              <p:cNvSpPr/>
              <p:nvPr/>
            </p:nvSpPr>
            <p:spPr>
              <a:xfrm>
                <a:off x="9785316" y="4320827"/>
                <a:ext cx="59656" cy="71139"/>
              </a:xfrm>
              <a:custGeom>
                <a:avLst/>
                <a:gdLst>
                  <a:gd name="connsiteX0" fmla="*/ 59656 w 59656"/>
                  <a:gd name="connsiteY0" fmla="*/ 143 h 71139"/>
                  <a:gd name="connsiteX1" fmla="*/ 59513 w 59656"/>
                  <a:gd name="connsiteY1" fmla="*/ 53974 h 71139"/>
                  <a:gd name="connsiteX2" fmla="*/ 50904 w 59656"/>
                  <a:gd name="connsiteY2" fmla="*/ 66083 h 71139"/>
                  <a:gd name="connsiteX3" fmla="*/ 8781 w 59656"/>
                  <a:gd name="connsiteY3" fmla="*/ 66083 h 71139"/>
                  <a:gd name="connsiteX4" fmla="*/ 0 w 59656"/>
                  <a:gd name="connsiteY4" fmla="*/ 53802 h 71139"/>
                  <a:gd name="connsiteX5" fmla="*/ 144 w 59656"/>
                  <a:gd name="connsiteY5" fmla="*/ 0 h 71139"/>
                  <a:gd name="connsiteX6" fmla="*/ 8925 w 59656"/>
                  <a:gd name="connsiteY6" fmla="*/ 12281 h 71139"/>
                  <a:gd name="connsiteX7" fmla="*/ 51077 w 59656"/>
                  <a:gd name="connsiteY7" fmla="*/ 12281 h 71139"/>
                  <a:gd name="connsiteX8" fmla="*/ 59656 w 59656"/>
                  <a:gd name="connsiteY8" fmla="*/ 143 h 71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656" h="71139">
                    <a:moveTo>
                      <a:pt x="59656" y="143"/>
                    </a:moveTo>
                    <a:lnTo>
                      <a:pt x="59513" y="53974"/>
                    </a:lnTo>
                    <a:cubicBezTo>
                      <a:pt x="59513" y="58365"/>
                      <a:pt x="56643" y="62755"/>
                      <a:pt x="50904" y="66083"/>
                    </a:cubicBezTo>
                    <a:cubicBezTo>
                      <a:pt x="37672" y="72824"/>
                      <a:pt x="22013" y="72824"/>
                      <a:pt x="8781" y="66083"/>
                    </a:cubicBezTo>
                    <a:cubicBezTo>
                      <a:pt x="2898" y="62698"/>
                      <a:pt x="-29" y="58250"/>
                      <a:pt x="0" y="53802"/>
                    </a:cubicBezTo>
                    <a:lnTo>
                      <a:pt x="144" y="0"/>
                    </a:lnTo>
                    <a:cubicBezTo>
                      <a:pt x="144" y="4419"/>
                      <a:pt x="3013" y="8895"/>
                      <a:pt x="8925" y="12281"/>
                    </a:cubicBezTo>
                    <a:cubicBezTo>
                      <a:pt x="22167" y="19022"/>
                      <a:pt x="37835" y="19022"/>
                      <a:pt x="51077" y="12281"/>
                    </a:cubicBezTo>
                    <a:cubicBezTo>
                      <a:pt x="56787" y="8924"/>
                      <a:pt x="59656" y="4534"/>
                      <a:pt x="59656" y="143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76" name="Freeform: Shape 4175">
                <a:extLst>
                  <a:ext uri="{FF2B5EF4-FFF2-40B4-BE49-F238E27FC236}">
                    <a16:creationId xmlns:a16="http://schemas.microsoft.com/office/drawing/2014/main" id="{D5282FD5-4642-4F32-8319-96AE51524552}"/>
                  </a:ext>
                </a:extLst>
              </p:cNvPr>
              <p:cNvSpPr/>
              <p:nvPr/>
            </p:nvSpPr>
            <p:spPr>
              <a:xfrm>
                <a:off x="9844829" y="4320999"/>
                <a:ext cx="143" cy="53802"/>
              </a:xfrm>
              <a:custGeom>
                <a:avLst/>
                <a:gdLst>
                  <a:gd name="connsiteX0" fmla="*/ 0 w 143"/>
                  <a:gd name="connsiteY0" fmla="*/ 53802 h 53802"/>
                  <a:gd name="connsiteX1" fmla="*/ 0 w 143"/>
                  <a:gd name="connsiteY1" fmla="*/ 53802 h 53802"/>
                  <a:gd name="connsiteX2" fmla="*/ 144 w 143"/>
                  <a:gd name="connsiteY2" fmla="*/ 0 h 53802"/>
                  <a:gd name="connsiteX3" fmla="*/ 144 w 143"/>
                  <a:gd name="connsiteY3" fmla="*/ 0 h 53802"/>
                  <a:gd name="connsiteX4" fmla="*/ 0 w 143"/>
                  <a:gd name="connsiteY4" fmla="*/ 53802 h 53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" h="53802">
                    <a:moveTo>
                      <a:pt x="0" y="53802"/>
                    </a:moveTo>
                    <a:lnTo>
                      <a:pt x="0" y="53802"/>
                    </a:lnTo>
                    <a:cubicBezTo>
                      <a:pt x="0" y="35878"/>
                      <a:pt x="48" y="17944"/>
                      <a:pt x="144" y="0"/>
                    </a:cubicBezTo>
                    <a:lnTo>
                      <a:pt x="144" y="0"/>
                    </a:lnTo>
                    <a:cubicBezTo>
                      <a:pt x="115" y="16126"/>
                      <a:pt x="57" y="37705"/>
                      <a:pt x="0" y="53802"/>
                    </a:cubicBez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77" name="Freeform: Shape 4176">
                <a:extLst>
                  <a:ext uri="{FF2B5EF4-FFF2-40B4-BE49-F238E27FC236}">
                    <a16:creationId xmlns:a16="http://schemas.microsoft.com/office/drawing/2014/main" id="{88BCC49B-DB2A-4D71-BDCA-1198A810D1A7}"/>
                  </a:ext>
                </a:extLst>
              </p:cNvPr>
              <p:cNvSpPr/>
              <p:nvPr/>
            </p:nvSpPr>
            <p:spPr>
              <a:xfrm>
                <a:off x="9709563" y="4308861"/>
                <a:ext cx="16298" cy="76384"/>
              </a:xfrm>
              <a:custGeom>
                <a:avLst/>
                <a:gdLst>
                  <a:gd name="connsiteX0" fmla="*/ 16298 w 16298"/>
                  <a:gd name="connsiteY0" fmla="*/ 22583 h 76384"/>
                  <a:gd name="connsiteX1" fmla="*/ 16155 w 16298"/>
                  <a:gd name="connsiteY1" fmla="*/ 76385 h 76384"/>
                  <a:gd name="connsiteX2" fmla="*/ 0 w 16298"/>
                  <a:gd name="connsiteY2" fmla="*/ 53802 h 76384"/>
                  <a:gd name="connsiteX3" fmla="*/ 144 w 16298"/>
                  <a:gd name="connsiteY3" fmla="*/ 0 h 76384"/>
                  <a:gd name="connsiteX4" fmla="*/ 16298 w 16298"/>
                  <a:gd name="connsiteY4" fmla="*/ 22583 h 76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98" h="76384">
                    <a:moveTo>
                      <a:pt x="16298" y="22583"/>
                    </a:moveTo>
                    <a:lnTo>
                      <a:pt x="16155" y="76385"/>
                    </a:lnTo>
                    <a:cubicBezTo>
                      <a:pt x="16155" y="68236"/>
                      <a:pt x="10789" y="60058"/>
                      <a:pt x="0" y="53802"/>
                    </a:cubicBezTo>
                    <a:lnTo>
                      <a:pt x="144" y="0"/>
                    </a:lnTo>
                    <a:cubicBezTo>
                      <a:pt x="11018" y="6227"/>
                      <a:pt x="16298" y="14405"/>
                      <a:pt x="16298" y="22583"/>
                    </a:cubicBez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78" name="Freeform: Shape 4177">
                <a:extLst>
                  <a:ext uri="{FF2B5EF4-FFF2-40B4-BE49-F238E27FC236}">
                    <a16:creationId xmlns:a16="http://schemas.microsoft.com/office/drawing/2014/main" id="{9097DBD1-38A5-42BD-BD53-A48C42F66FA0}"/>
                  </a:ext>
                </a:extLst>
              </p:cNvPr>
              <p:cNvSpPr/>
              <p:nvPr/>
            </p:nvSpPr>
            <p:spPr>
              <a:xfrm>
                <a:off x="9725517" y="4331443"/>
                <a:ext cx="287" cy="57044"/>
              </a:xfrm>
              <a:custGeom>
                <a:avLst/>
                <a:gdLst>
                  <a:gd name="connsiteX0" fmla="*/ 0 w 287"/>
                  <a:gd name="connsiteY0" fmla="*/ 57045 h 57044"/>
                  <a:gd name="connsiteX1" fmla="*/ 0 w 287"/>
                  <a:gd name="connsiteY1" fmla="*/ 3214 h 57044"/>
                  <a:gd name="connsiteX2" fmla="*/ 287 w 287"/>
                  <a:gd name="connsiteY2" fmla="*/ 0 h 57044"/>
                  <a:gd name="connsiteX3" fmla="*/ 144 w 287"/>
                  <a:gd name="connsiteY3" fmla="*/ 53802 h 57044"/>
                  <a:gd name="connsiteX4" fmla="*/ 0 w 287"/>
                  <a:gd name="connsiteY4" fmla="*/ 57045 h 57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7" h="57044">
                    <a:moveTo>
                      <a:pt x="0" y="57045"/>
                    </a:moveTo>
                    <a:cubicBezTo>
                      <a:pt x="0" y="39120"/>
                      <a:pt x="0" y="21177"/>
                      <a:pt x="0" y="3214"/>
                    </a:cubicBezTo>
                    <a:cubicBezTo>
                      <a:pt x="195" y="2154"/>
                      <a:pt x="291" y="1078"/>
                      <a:pt x="287" y="0"/>
                    </a:cubicBezTo>
                    <a:lnTo>
                      <a:pt x="144" y="53802"/>
                    </a:lnTo>
                    <a:cubicBezTo>
                      <a:pt x="181" y="54885"/>
                      <a:pt x="133" y="55969"/>
                      <a:pt x="0" y="57045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79" name="Freeform: Shape 4178">
                <a:extLst>
                  <a:ext uri="{FF2B5EF4-FFF2-40B4-BE49-F238E27FC236}">
                    <a16:creationId xmlns:a16="http://schemas.microsoft.com/office/drawing/2014/main" id="{C7124286-314F-4732-9C92-50E7B5AD143C}"/>
                  </a:ext>
                </a:extLst>
              </p:cNvPr>
              <p:cNvSpPr/>
              <p:nvPr/>
            </p:nvSpPr>
            <p:spPr>
              <a:xfrm>
                <a:off x="9709907" y="4334657"/>
                <a:ext cx="15609" cy="72855"/>
              </a:xfrm>
              <a:custGeom>
                <a:avLst/>
                <a:gdLst>
                  <a:gd name="connsiteX0" fmla="*/ 15610 w 15609"/>
                  <a:gd name="connsiteY0" fmla="*/ 53831 h 72855"/>
                  <a:gd name="connsiteX1" fmla="*/ 0 w 15609"/>
                  <a:gd name="connsiteY1" fmla="*/ 72856 h 72855"/>
                  <a:gd name="connsiteX2" fmla="*/ 0 w 15609"/>
                  <a:gd name="connsiteY2" fmla="*/ 19053 h 72855"/>
                  <a:gd name="connsiteX3" fmla="*/ 15610 w 15609"/>
                  <a:gd name="connsiteY3" fmla="*/ 0 h 72855"/>
                  <a:gd name="connsiteX4" fmla="*/ 15610 w 15609"/>
                  <a:gd name="connsiteY4" fmla="*/ 11478 h 72855"/>
                  <a:gd name="connsiteX5" fmla="*/ 15610 w 15609"/>
                  <a:gd name="connsiteY5" fmla="*/ 23845 h 72855"/>
                  <a:gd name="connsiteX6" fmla="*/ 15610 w 15609"/>
                  <a:gd name="connsiteY6" fmla="*/ 30072 h 72855"/>
                  <a:gd name="connsiteX7" fmla="*/ 15610 w 15609"/>
                  <a:gd name="connsiteY7" fmla="*/ 42095 h 72855"/>
                  <a:gd name="connsiteX8" fmla="*/ 15610 w 15609"/>
                  <a:gd name="connsiteY8" fmla="*/ 47662 h 72855"/>
                  <a:gd name="connsiteX9" fmla="*/ 15610 w 15609"/>
                  <a:gd name="connsiteY9" fmla="*/ 53831 h 72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609" h="72855">
                    <a:moveTo>
                      <a:pt x="15610" y="53831"/>
                    </a:moveTo>
                    <a:cubicBezTo>
                      <a:pt x="14347" y="60775"/>
                      <a:pt x="9153" y="67547"/>
                      <a:pt x="0" y="72856"/>
                    </a:cubicBezTo>
                    <a:lnTo>
                      <a:pt x="0" y="19053"/>
                    </a:lnTo>
                    <a:cubicBezTo>
                      <a:pt x="9153" y="13716"/>
                      <a:pt x="14347" y="6973"/>
                      <a:pt x="15610" y="0"/>
                    </a:cubicBezTo>
                    <a:cubicBezTo>
                      <a:pt x="15610" y="3845"/>
                      <a:pt x="15610" y="7662"/>
                      <a:pt x="15610" y="11478"/>
                    </a:cubicBezTo>
                    <a:cubicBezTo>
                      <a:pt x="15610" y="15294"/>
                      <a:pt x="15610" y="19713"/>
                      <a:pt x="15610" y="23845"/>
                    </a:cubicBezTo>
                    <a:cubicBezTo>
                      <a:pt x="15610" y="25710"/>
                      <a:pt x="15610" y="28207"/>
                      <a:pt x="15610" y="30072"/>
                    </a:cubicBezTo>
                    <a:lnTo>
                      <a:pt x="15610" y="42095"/>
                    </a:lnTo>
                    <a:cubicBezTo>
                      <a:pt x="15610" y="43759"/>
                      <a:pt x="15610" y="45997"/>
                      <a:pt x="15610" y="47662"/>
                    </a:cubicBezTo>
                    <a:lnTo>
                      <a:pt x="15610" y="53831"/>
                    </a:ln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80" name="Freeform: Shape 4179">
                <a:extLst>
                  <a:ext uri="{FF2B5EF4-FFF2-40B4-BE49-F238E27FC236}">
                    <a16:creationId xmlns:a16="http://schemas.microsoft.com/office/drawing/2014/main" id="{D830D1D8-DFD7-40D6-B75A-3E548D0CF156}"/>
                  </a:ext>
                </a:extLst>
              </p:cNvPr>
              <p:cNvSpPr/>
              <p:nvPr/>
            </p:nvSpPr>
            <p:spPr>
              <a:xfrm>
                <a:off x="9871343" y="4259879"/>
                <a:ext cx="262641" cy="205366"/>
              </a:xfrm>
              <a:custGeom>
                <a:avLst/>
                <a:gdLst>
                  <a:gd name="connsiteX0" fmla="*/ 262641 w 262641"/>
                  <a:gd name="connsiteY0" fmla="*/ 151565 h 205366"/>
                  <a:gd name="connsiteX1" fmla="*/ 262498 w 262641"/>
                  <a:gd name="connsiteY1" fmla="*/ 205367 h 205366"/>
                  <a:gd name="connsiteX2" fmla="*/ 0 w 262641"/>
                  <a:gd name="connsiteY2" fmla="*/ 53831 h 205366"/>
                  <a:gd name="connsiteX3" fmla="*/ 144 w 262641"/>
                  <a:gd name="connsiteY3" fmla="*/ 0 h 205366"/>
                  <a:gd name="connsiteX4" fmla="*/ 262641 w 262641"/>
                  <a:gd name="connsiteY4" fmla="*/ 151565 h 20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641" h="205366">
                    <a:moveTo>
                      <a:pt x="262641" y="151565"/>
                    </a:moveTo>
                    <a:lnTo>
                      <a:pt x="262498" y="205367"/>
                    </a:lnTo>
                    <a:lnTo>
                      <a:pt x="0" y="53831"/>
                    </a:lnTo>
                    <a:lnTo>
                      <a:pt x="144" y="0"/>
                    </a:lnTo>
                    <a:lnTo>
                      <a:pt x="262641" y="151565"/>
                    </a:ln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81" name="Freeform: Shape 4180">
                <a:extLst>
                  <a:ext uri="{FF2B5EF4-FFF2-40B4-BE49-F238E27FC236}">
                    <a16:creationId xmlns:a16="http://schemas.microsoft.com/office/drawing/2014/main" id="{AFFFA887-6011-43A4-A67F-FDD0F713AAD1}"/>
                  </a:ext>
                </a:extLst>
              </p:cNvPr>
              <p:cNvSpPr/>
              <p:nvPr/>
            </p:nvSpPr>
            <p:spPr>
              <a:xfrm>
                <a:off x="9846321" y="4338732"/>
                <a:ext cx="151220" cy="97877"/>
              </a:xfrm>
              <a:custGeom>
                <a:avLst/>
                <a:gdLst>
                  <a:gd name="connsiteX0" fmla="*/ 21951 w 151220"/>
                  <a:gd name="connsiteY0" fmla="*/ 66715 h 97877"/>
                  <a:gd name="connsiteX1" fmla="*/ 0 w 151220"/>
                  <a:gd name="connsiteY1" fmla="*/ 97447 h 97877"/>
                  <a:gd name="connsiteX2" fmla="*/ 144 w 151220"/>
                  <a:gd name="connsiteY2" fmla="*/ 43616 h 97877"/>
                  <a:gd name="connsiteX3" fmla="*/ 22095 w 151220"/>
                  <a:gd name="connsiteY3" fmla="*/ 12913 h 97877"/>
                  <a:gd name="connsiteX4" fmla="*/ 128924 w 151220"/>
                  <a:gd name="connsiteY4" fmla="*/ 12913 h 97877"/>
                  <a:gd name="connsiteX5" fmla="*/ 151220 w 151220"/>
                  <a:gd name="connsiteY5" fmla="*/ 44046 h 97877"/>
                  <a:gd name="connsiteX6" fmla="*/ 151220 w 151220"/>
                  <a:gd name="connsiteY6" fmla="*/ 97877 h 97877"/>
                  <a:gd name="connsiteX7" fmla="*/ 128924 w 151220"/>
                  <a:gd name="connsiteY7" fmla="*/ 66715 h 97877"/>
                  <a:gd name="connsiteX8" fmla="*/ 21951 w 151220"/>
                  <a:gd name="connsiteY8" fmla="*/ 66715 h 97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220" h="97877">
                    <a:moveTo>
                      <a:pt x="21951" y="66715"/>
                    </a:moveTo>
                    <a:cubicBezTo>
                      <a:pt x="7346" y="75323"/>
                      <a:pt x="29" y="86313"/>
                      <a:pt x="0" y="97447"/>
                    </a:cubicBezTo>
                    <a:lnTo>
                      <a:pt x="144" y="43616"/>
                    </a:lnTo>
                    <a:cubicBezTo>
                      <a:pt x="144" y="32511"/>
                      <a:pt x="7490" y="21377"/>
                      <a:pt x="22095" y="12913"/>
                    </a:cubicBezTo>
                    <a:cubicBezTo>
                      <a:pt x="51507" y="-4304"/>
                      <a:pt x="99341" y="-4304"/>
                      <a:pt x="128924" y="12913"/>
                    </a:cubicBezTo>
                    <a:cubicBezTo>
                      <a:pt x="143817" y="21521"/>
                      <a:pt x="151278" y="32798"/>
                      <a:pt x="151220" y="44046"/>
                    </a:cubicBezTo>
                    <a:lnTo>
                      <a:pt x="151220" y="97877"/>
                    </a:lnTo>
                    <a:cubicBezTo>
                      <a:pt x="151220" y="86600"/>
                      <a:pt x="143817" y="75323"/>
                      <a:pt x="128924" y="66715"/>
                    </a:cubicBezTo>
                    <a:cubicBezTo>
                      <a:pt x="99197" y="49641"/>
                      <a:pt x="51363" y="49641"/>
                      <a:pt x="21951" y="66715"/>
                    </a:cubicBez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82" name="Freeform: Shape 4181">
                <a:extLst>
                  <a:ext uri="{FF2B5EF4-FFF2-40B4-BE49-F238E27FC236}">
                    <a16:creationId xmlns:a16="http://schemas.microsoft.com/office/drawing/2014/main" id="{BFE01238-615B-469B-9D99-81D014752AAD}"/>
                  </a:ext>
                </a:extLst>
              </p:cNvPr>
              <p:cNvSpPr/>
              <p:nvPr/>
            </p:nvSpPr>
            <p:spPr>
              <a:xfrm>
                <a:off x="9959062" y="4357469"/>
                <a:ext cx="7173" cy="57877"/>
              </a:xfrm>
              <a:custGeom>
                <a:avLst/>
                <a:gdLst>
                  <a:gd name="connsiteX0" fmla="*/ 7174 w 7173"/>
                  <a:gd name="connsiteY0" fmla="*/ 4046 h 57877"/>
                  <a:gd name="connsiteX1" fmla="*/ 7030 w 7173"/>
                  <a:gd name="connsiteY1" fmla="*/ 57877 h 57877"/>
                  <a:gd name="connsiteX2" fmla="*/ 0 w 7173"/>
                  <a:gd name="connsiteY2" fmla="*/ 53802 h 57877"/>
                  <a:gd name="connsiteX3" fmla="*/ 144 w 7173"/>
                  <a:gd name="connsiteY3" fmla="*/ 0 h 57877"/>
                  <a:gd name="connsiteX4" fmla="*/ 7174 w 7173"/>
                  <a:gd name="connsiteY4" fmla="*/ 4046 h 57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73" h="57877">
                    <a:moveTo>
                      <a:pt x="7174" y="4046"/>
                    </a:moveTo>
                    <a:lnTo>
                      <a:pt x="7030" y="57877"/>
                    </a:lnTo>
                    <a:lnTo>
                      <a:pt x="0" y="53802"/>
                    </a:lnTo>
                    <a:lnTo>
                      <a:pt x="144" y="0"/>
                    </a:lnTo>
                    <a:lnTo>
                      <a:pt x="7174" y="4046"/>
                    </a:ln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83" name="Freeform: Shape 4182">
                <a:extLst>
                  <a:ext uri="{FF2B5EF4-FFF2-40B4-BE49-F238E27FC236}">
                    <a16:creationId xmlns:a16="http://schemas.microsoft.com/office/drawing/2014/main" id="{2AAB73CD-826D-470F-8EB2-C4F1CDF07368}"/>
                  </a:ext>
                </a:extLst>
              </p:cNvPr>
              <p:cNvSpPr/>
              <p:nvPr/>
            </p:nvSpPr>
            <p:spPr>
              <a:xfrm>
                <a:off x="9951257" y="4357469"/>
                <a:ext cx="7948" cy="58336"/>
              </a:xfrm>
              <a:custGeom>
                <a:avLst/>
                <a:gdLst>
                  <a:gd name="connsiteX0" fmla="*/ 7948 w 7948"/>
                  <a:gd name="connsiteY0" fmla="*/ 0 h 58336"/>
                  <a:gd name="connsiteX1" fmla="*/ 7805 w 7948"/>
                  <a:gd name="connsiteY1" fmla="*/ 53802 h 58336"/>
                  <a:gd name="connsiteX2" fmla="*/ 0 w 7948"/>
                  <a:gd name="connsiteY2" fmla="*/ 58336 h 58336"/>
                  <a:gd name="connsiteX3" fmla="*/ 172 w 7948"/>
                  <a:gd name="connsiteY3" fmla="*/ 4534 h 58336"/>
                  <a:gd name="connsiteX4" fmla="*/ 7948 w 7948"/>
                  <a:gd name="connsiteY4" fmla="*/ 0 h 58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48" h="58336">
                    <a:moveTo>
                      <a:pt x="7948" y="0"/>
                    </a:moveTo>
                    <a:lnTo>
                      <a:pt x="7805" y="53802"/>
                    </a:lnTo>
                    <a:lnTo>
                      <a:pt x="0" y="58336"/>
                    </a:lnTo>
                    <a:lnTo>
                      <a:pt x="172" y="4534"/>
                    </a:lnTo>
                    <a:lnTo>
                      <a:pt x="7948" y="0"/>
                    </a:ln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84" name="Freeform: Shape 4183">
                <a:extLst>
                  <a:ext uri="{FF2B5EF4-FFF2-40B4-BE49-F238E27FC236}">
                    <a16:creationId xmlns:a16="http://schemas.microsoft.com/office/drawing/2014/main" id="{E34A0CFD-2837-410C-94CE-B05E0085BD78}"/>
                  </a:ext>
                </a:extLst>
              </p:cNvPr>
              <p:cNvSpPr/>
              <p:nvPr/>
            </p:nvSpPr>
            <p:spPr>
              <a:xfrm>
                <a:off x="9958000" y="4361515"/>
                <a:ext cx="8235" cy="58508"/>
              </a:xfrm>
              <a:custGeom>
                <a:avLst/>
                <a:gdLst>
                  <a:gd name="connsiteX0" fmla="*/ 8236 w 8235"/>
                  <a:gd name="connsiteY0" fmla="*/ 0 h 58508"/>
                  <a:gd name="connsiteX1" fmla="*/ 8092 w 8235"/>
                  <a:gd name="connsiteY1" fmla="*/ 53831 h 58508"/>
                  <a:gd name="connsiteX2" fmla="*/ 0 w 8235"/>
                  <a:gd name="connsiteY2" fmla="*/ 58508 h 58508"/>
                  <a:gd name="connsiteX3" fmla="*/ 172 w 8235"/>
                  <a:gd name="connsiteY3" fmla="*/ 4706 h 58508"/>
                  <a:gd name="connsiteX4" fmla="*/ 8236 w 8235"/>
                  <a:gd name="connsiteY4" fmla="*/ 0 h 58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35" h="58508">
                    <a:moveTo>
                      <a:pt x="8236" y="0"/>
                    </a:moveTo>
                    <a:lnTo>
                      <a:pt x="8092" y="53831"/>
                    </a:lnTo>
                    <a:lnTo>
                      <a:pt x="0" y="58508"/>
                    </a:lnTo>
                    <a:lnTo>
                      <a:pt x="172" y="4706"/>
                    </a:lnTo>
                    <a:lnTo>
                      <a:pt x="8236" y="0"/>
                    </a:ln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85" name="Freeform: Shape 4184">
                <a:extLst>
                  <a:ext uri="{FF2B5EF4-FFF2-40B4-BE49-F238E27FC236}">
                    <a16:creationId xmlns:a16="http://schemas.microsoft.com/office/drawing/2014/main" id="{CD85C0B8-5E4B-4585-80AE-175EF99D95B8}"/>
                  </a:ext>
                </a:extLst>
              </p:cNvPr>
              <p:cNvSpPr/>
              <p:nvPr/>
            </p:nvSpPr>
            <p:spPr>
              <a:xfrm>
                <a:off x="9911630" y="4358059"/>
                <a:ext cx="39770" cy="63628"/>
              </a:xfrm>
              <a:custGeom>
                <a:avLst/>
                <a:gdLst>
                  <a:gd name="connsiteX0" fmla="*/ 5911 w 39770"/>
                  <a:gd name="connsiteY0" fmla="*/ 57661 h 63628"/>
                  <a:gd name="connsiteX1" fmla="*/ 0 w 39770"/>
                  <a:gd name="connsiteY1" fmla="*/ 63629 h 63628"/>
                  <a:gd name="connsiteX2" fmla="*/ 144 w 39770"/>
                  <a:gd name="connsiteY2" fmla="*/ 9798 h 63628"/>
                  <a:gd name="connsiteX3" fmla="*/ 6055 w 39770"/>
                  <a:gd name="connsiteY3" fmla="*/ 3830 h 63628"/>
                  <a:gd name="connsiteX4" fmla="*/ 22038 w 39770"/>
                  <a:gd name="connsiteY4" fmla="*/ 13 h 63628"/>
                  <a:gd name="connsiteX5" fmla="*/ 39771 w 39770"/>
                  <a:gd name="connsiteY5" fmla="*/ 3944 h 63628"/>
                  <a:gd name="connsiteX6" fmla="*/ 39771 w 39770"/>
                  <a:gd name="connsiteY6" fmla="*/ 57747 h 63628"/>
                  <a:gd name="connsiteX7" fmla="*/ 22009 w 39770"/>
                  <a:gd name="connsiteY7" fmla="*/ 53844 h 63628"/>
                  <a:gd name="connsiteX8" fmla="*/ 5911 w 39770"/>
                  <a:gd name="connsiteY8" fmla="*/ 57661 h 63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770" h="63628">
                    <a:moveTo>
                      <a:pt x="5911" y="57661"/>
                    </a:moveTo>
                    <a:cubicBezTo>
                      <a:pt x="3344" y="58955"/>
                      <a:pt x="1269" y="61050"/>
                      <a:pt x="0" y="63629"/>
                    </a:cubicBezTo>
                    <a:cubicBezTo>
                      <a:pt x="0" y="45705"/>
                      <a:pt x="48" y="27761"/>
                      <a:pt x="144" y="9798"/>
                    </a:cubicBezTo>
                    <a:cubicBezTo>
                      <a:pt x="1420" y="7224"/>
                      <a:pt x="3493" y="5130"/>
                      <a:pt x="6055" y="3830"/>
                    </a:cubicBezTo>
                    <a:cubicBezTo>
                      <a:pt x="10952" y="1168"/>
                      <a:pt x="16466" y="-148"/>
                      <a:pt x="22038" y="13"/>
                    </a:cubicBezTo>
                    <a:cubicBezTo>
                      <a:pt x="28170" y="-30"/>
                      <a:pt x="34232" y="1313"/>
                      <a:pt x="39771" y="3944"/>
                    </a:cubicBezTo>
                    <a:lnTo>
                      <a:pt x="39771" y="57747"/>
                    </a:lnTo>
                    <a:cubicBezTo>
                      <a:pt x="34221" y="55122"/>
                      <a:pt x="28148" y="53788"/>
                      <a:pt x="22009" y="53844"/>
                    </a:cubicBezTo>
                    <a:cubicBezTo>
                      <a:pt x="16398" y="53648"/>
                      <a:pt x="10838" y="54967"/>
                      <a:pt x="5911" y="57661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86" name="Freeform: Shape 4185">
                <a:extLst>
                  <a:ext uri="{FF2B5EF4-FFF2-40B4-BE49-F238E27FC236}">
                    <a16:creationId xmlns:a16="http://schemas.microsoft.com/office/drawing/2014/main" id="{B6CA47AF-4553-482A-9D12-9C3023CD9573}"/>
                  </a:ext>
                </a:extLst>
              </p:cNvPr>
              <p:cNvSpPr/>
              <p:nvPr/>
            </p:nvSpPr>
            <p:spPr>
              <a:xfrm>
                <a:off x="9910999" y="4367857"/>
                <a:ext cx="774" cy="57044"/>
              </a:xfrm>
              <a:custGeom>
                <a:avLst/>
                <a:gdLst>
                  <a:gd name="connsiteX0" fmla="*/ 0 w 774"/>
                  <a:gd name="connsiteY0" fmla="*/ 56155 h 57044"/>
                  <a:gd name="connsiteX1" fmla="*/ 0 w 774"/>
                  <a:gd name="connsiteY1" fmla="*/ 57045 h 57044"/>
                  <a:gd name="connsiteX2" fmla="*/ 144 w 774"/>
                  <a:gd name="connsiteY2" fmla="*/ 3242 h 57044"/>
                  <a:gd name="connsiteX3" fmla="*/ 144 w 774"/>
                  <a:gd name="connsiteY3" fmla="*/ 2353 h 57044"/>
                  <a:gd name="connsiteX4" fmla="*/ 775 w 774"/>
                  <a:gd name="connsiteY4" fmla="*/ 0 h 57044"/>
                  <a:gd name="connsiteX5" fmla="*/ 631 w 774"/>
                  <a:gd name="connsiteY5" fmla="*/ 53831 h 57044"/>
                  <a:gd name="connsiteX6" fmla="*/ 0 w 774"/>
                  <a:gd name="connsiteY6" fmla="*/ 56155 h 57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4" h="57044">
                    <a:moveTo>
                      <a:pt x="0" y="56155"/>
                    </a:moveTo>
                    <a:cubicBezTo>
                      <a:pt x="0" y="56442"/>
                      <a:pt x="0" y="56758"/>
                      <a:pt x="0" y="57045"/>
                    </a:cubicBezTo>
                    <a:lnTo>
                      <a:pt x="144" y="3242"/>
                    </a:lnTo>
                    <a:cubicBezTo>
                      <a:pt x="128" y="2946"/>
                      <a:pt x="128" y="2649"/>
                      <a:pt x="144" y="2353"/>
                    </a:cubicBezTo>
                    <a:cubicBezTo>
                      <a:pt x="252" y="1545"/>
                      <a:pt x="464" y="754"/>
                      <a:pt x="775" y="0"/>
                    </a:cubicBezTo>
                    <a:cubicBezTo>
                      <a:pt x="775" y="17963"/>
                      <a:pt x="727" y="35907"/>
                      <a:pt x="631" y="53831"/>
                    </a:cubicBezTo>
                    <a:cubicBezTo>
                      <a:pt x="295" y="54566"/>
                      <a:pt x="81" y="55351"/>
                      <a:pt x="0" y="56155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87" name="Freeform: Shape 4186">
                <a:extLst>
                  <a:ext uri="{FF2B5EF4-FFF2-40B4-BE49-F238E27FC236}">
                    <a16:creationId xmlns:a16="http://schemas.microsoft.com/office/drawing/2014/main" id="{AF4FE52B-2E5B-4563-9A11-E753CEE83BAA}"/>
                  </a:ext>
                </a:extLst>
              </p:cNvPr>
              <p:cNvSpPr/>
              <p:nvPr/>
            </p:nvSpPr>
            <p:spPr>
              <a:xfrm>
                <a:off x="9922964" y="4364922"/>
                <a:ext cx="20172" cy="60524"/>
              </a:xfrm>
              <a:custGeom>
                <a:avLst/>
                <a:gdLst>
                  <a:gd name="connsiteX0" fmla="*/ 0 w 20172"/>
                  <a:gd name="connsiteY0" fmla="*/ 60525 h 60524"/>
                  <a:gd name="connsiteX1" fmla="*/ 172 w 20172"/>
                  <a:gd name="connsiteY1" fmla="*/ 6723 h 60524"/>
                  <a:gd name="connsiteX2" fmla="*/ 3243 w 20172"/>
                  <a:gd name="connsiteY2" fmla="*/ 1902 h 60524"/>
                  <a:gd name="connsiteX3" fmla="*/ 11048 w 20172"/>
                  <a:gd name="connsiteY3" fmla="*/ 8 h 60524"/>
                  <a:gd name="connsiteX4" fmla="*/ 20172 w 20172"/>
                  <a:gd name="connsiteY4" fmla="*/ 1873 h 60524"/>
                  <a:gd name="connsiteX5" fmla="*/ 20172 w 20172"/>
                  <a:gd name="connsiteY5" fmla="*/ 55704 h 60524"/>
                  <a:gd name="connsiteX6" fmla="*/ 11048 w 20172"/>
                  <a:gd name="connsiteY6" fmla="*/ 53839 h 60524"/>
                  <a:gd name="connsiteX7" fmla="*/ 3214 w 20172"/>
                  <a:gd name="connsiteY7" fmla="*/ 55704 h 60524"/>
                  <a:gd name="connsiteX8" fmla="*/ 0 w 20172"/>
                  <a:gd name="connsiteY8" fmla="*/ 60525 h 60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172" h="60524">
                    <a:moveTo>
                      <a:pt x="0" y="60525"/>
                    </a:moveTo>
                    <a:lnTo>
                      <a:pt x="172" y="6723"/>
                    </a:lnTo>
                    <a:cubicBezTo>
                      <a:pt x="177" y="4657"/>
                      <a:pt x="1372" y="2779"/>
                      <a:pt x="3243" y="1902"/>
                    </a:cubicBezTo>
                    <a:cubicBezTo>
                      <a:pt x="5625" y="575"/>
                      <a:pt x="8323" y="-80"/>
                      <a:pt x="11048" y="8"/>
                    </a:cubicBezTo>
                    <a:cubicBezTo>
                      <a:pt x="14182" y="25"/>
                      <a:pt x="17283" y="659"/>
                      <a:pt x="20172" y="1873"/>
                    </a:cubicBezTo>
                    <a:lnTo>
                      <a:pt x="20172" y="55704"/>
                    </a:lnTo>
                    <a:cubicBezTo>
                      <a:pt x="17287" y="54477"/>
                      <a:pt x="14183" y="53843"/>
                      <a:pt x="11048" y="53839"/>
                    </a:cubicBezTo>
                    <a:cubicBezTo>
                      <a:pt x="8318" y="53761"/>
                      <a:pt x="5616" y="54404"/>
                      <a:pt x="3214" y="55704"/>
                    </a:cubicBezTo>
                    <a:cubicBezTo>
                      <a:pt x="1297" y="56551"/>
                      <a:pt x="45" y="58430"/>
                      <a:pt x="0" y="60525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88" name="Freeform: Shape 4187">
                <a:extLst>
                  <a:ext uri="{FF2B5EF4-FFF2-40B4-BE49-F238E27FC236}">
                    <a16:creationId xmlns:a16="http://schemas.microsoft.com/office/drawing/2014/main" id="{D34DFBF3-8EB4-4203-BFA6-5C3B7A781484}"/>
                  </a:ext>
                </a:extLst>
              </p:cNvPr>
              <p:cNvSpPr/>
              <p:nvPr/>
            </p:nvSpPr>
            <p:spPr>
              <a:xfrm>
                <a:off x="9949909" y="4370985"/>
                <a:ext cx="2639" cy="58737"/>
              </a:xfrm>
              <a:custGeom>
                <a:avLst/>
                <a:gdLst>
                  <a:gd name="connsiteX0" fmla="*/ 2640 w 2639"/>
                  <a:gd name="connsiteY0" fmla="*/ 4935 h 58737"/>
                  <a:gd name="connsiteX1" fmla="*/ 2640 w 2639"/>
                  <a:gd name="connsiteY1" fmla="*/ 58738 h 58737"/>
                  <a:gd name="connsiteX2" fmla="*/ 0 w 2639"/>
                  <a:gd name="connsiteY2" fmla="*/ 53831 h 58737"/>
                  <a:gd name="connsiteX3" fmla="*/ 172 w 2639"/>
                  <a:gd name="connsiteY3" fmla="*/ 0 h 58737"/>
                  <a:gd name="connsiteX4" fmla="*/ 2640 w 2639"/>
                  <a:gd name="connsiteY4" fmla="*/ 4935 h 58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39" h="58737">
                    <a:moveTo>
                      <a:pt x="2640" y="4935"/>
                    </a:moveTo>
                    <a:lnTo>
                      <a:pt x="2640" y="58738"/>
                    </a:lnTo>
                    <a:cubicBezTo>
                      <a:pt x="2473" y="56808"/>
                      <a:pt x="1518" y="55033"/>
                      <a:pt x="0" y="53831"/>
                    </a:cubicBezTo>
                    <a:lnTo>
                      <a:pt x="172" y="0"/>
                    </a:lnTo>
                    <a:cubicBezTo>
                      <a:pt x="1627" y="1244"/>
                      <a:pt x="2517" y="3025"/>
                      <a:pt x="2640" y="4935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89" name="Freeform: Shape 4188">
                <a:extLst>
                  <a:ext uri="{FF2B5EF4-FFF2-40B4-BE49-F238E27FC236}">
                    <a16:creationId xmlns:a16="http://schemas.microsoft.com/office/drawing/2014/main" id="{09282AD2-3F53-414E-B086-53A95A5E09A8}"/>
                  </a:ext>
                </a:extLst>
              </p:cNvPr>
              <p:cNvSpPr/>
              <p:nvPr/>
            </p:nvSpPr>
            <p:spPr>
              <a:xfrm>
                <a:off x="9958000" y="4366221"/>
                <a:ext cx="5952" cy="63874"/>
              </a:xfrm>
              <a:custGeom>
                <a:avLst/>
                <a:gdLst>
                  <a:gd name="connsiteX0" fmla="*/ 0 w 5952"/>
                  <a:gd name="connsiteY0" fmla="*/ 53802 h 63874"/>
                  <a:gd name="connsiteX1" fmla="*/ 172 w 5952"/>
                  <a:gd name="connsiteY1" fmla="*/ 0 h 63874"/>
                  <a:gd name="connsiteX2" fmla="*/ 5911 w 5952"/>
                  <a:gd name="connsiteY2" fmla="*/ 8235 h 63874"/>
                  <a:gd name="connsiteX3" fmla="*/ 5739 w 5952"/>
                  <a:gd name="connsiteY3" fmla="*/ 62066 h 63874"/>
                  <a:gd name="connsiteX4" fmla="*/ 5911 w 5952"/>
                  <a:gd name="connsiteY4" fmla="*/ 8235 h 63874"/>
                  <a:gd name="connsiteX5" fmla="*/ 5911 w 5952"/>
                  <a:gd name="connsiteY5" fmla="*/ 10043 h 63874"/>
                  <a:gd name="connsiteX6" fmla="*/ 5911 w 5952"/>
                  <a:gd name="connsiteY6" fmla="*/ 63874 h 63874"/>
                  <a:gd name="connsiteX7" fmla="*/ 5739 w 5952"/>
                  <a:gd name="connsiteY7" fmla="*/ 62066 h 63874"/>
                  <a:gd name="connsiteX8" fmla="*/ 0 w 5952"/>
                  <a:gd name="connsiteY8" fmla="*/ 53802 h 63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52" h="63874">
                    <a:moveTo>
                      <a:pt x="0" y="53802"/>
                    </a:moveTo>
                    <a:lnTo>
                      <a:pt x="172" y="0"/>
                    </a:lnTo>
                    <a:cubicBezTo>
                      <a:pt x="3014" y="1965"/>
                      <a:pt x="5052" y="4889"/>
                      <a:pt x="5911" y="8235"/>
                    </a:cubicBezTo>
                    <a:lnTo>
                      <a:pt x="5739" y="62066"/>
                    </a:lnTo>
                    <a:lnTo>
                      <a:pt x="5911" y="8235"/>
                    </a:lnTo>
                    <a:cubicBezTo>
                      <a:pt x="5966" y="8837"/>
                      <a:pt x="5966" y="9442"/>
                      <a:pt x="5911" y="10043"/>
                    </a:cubicBezTo>
                    <a:lnTo>
                      <a:pt x="5911" y="63874"/>
                    </a:lnTo>
                    <a:cubicBezTo>
                      <a:pt x="5911" y="63267"/>
                      <a:pt x="5853" y="62662"/>
                      <a:pt x="5739" y="62066"/>
                    </a:cubicBezTo>
                    <a:cubicBezTo>
                      <a:pt x="4903" y="58702"/>
                      <a:pt x="2861" y="55761"/>
                      <a:pt x="0" y="53802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90" name="Freeform: Shape 4189">
                <a:extLst>
                  <a:ext uri="{FF2B5EF4-FFF2-40B4-BE49-F238E27FC236}">
                    <a16:creationId xmlns:a16="http://schemas.microsoft.com/office/drawing/2014/main" id="{9F4141BA-3AB1-4AE0-97FF-469DB08D6996}"/>
                  </a:ext>
                </a:extLst>
              </p:cNvPr>
              <p:cNvSpPr/>
              <p:nvPr/>
            </p:nvSpPr>
            <p:spPr>
              <a:xfrm>
                <a:off x="9952347" y="4375920"/>
                <a:ext cx="172" cy="54175"/>
              </a:xfrm>
              <a:custGeom>
                <a:avLst/>
                <a:gdLst>
                  <a:gd name="connsiteX0" fmla="*/ 0 w 172"/>
                  <a:gd name="connsiteY0" fmla="*/ 54175 h 54175"/>
                  <a:gd name="connsiteX1" fmla="*/ 172 w 172"/>
                  <a:gd name="connsiteY1" fmla="*/ 344 h 54175"/>
                  <a:gd name="connsiteX2" fmla="*/ 172 w 172"/>
                  <a:gd name="connsiteY2" fmla="*/ 0 h 54175"/>
                  <a:gd name="connsiteX3" fmla="*/ 172 w 172"/>
                  <a:gd name="connsiteY3" fmla="*/ 53802 h 54175"/>
                  <a:gd name="connsiteX4" fmla="*/ 0 w 172"/>
                  <a:gd name="connsiteY4" fmla="*/ 54175 h 54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" h="54175">
                    <a:moveTo>
                      <a:pt x="0" y="54175"/>
                    </a:moveTo>
                    <a:lnTo>
                      <a:pt x="172" y="344"/>
                    </a:lnTo>
                    <a:lnTo>
                      <a:pt x="172" y="0"/>
                    </a:lnTo>
                    <a:lnTo>
                      <a:pt x="172" y="53802"/>
                    </a:lnTo>
                    <a:cubicBezTo>
                      <a:pt x="134" y="53934"/>
                      <a:pt x="76" y="54060"/>
                      <a:pt x="0" y="54175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91" name="Freeform: Shape 4190">
                <a:extLst>
                  <a:ext uri="{FF2B5EF4-FFF2-40B4-BE49-F238E27FC236}">
                    <a16:creationId xmlns:a16="http://schemas.microsoft.com/office/drawing/2014/main" id="{702FBC5E-C2F4-4C09-892F-410A5A10C7E4}"/>
                  </a:ext>
                </a:extLst>
              </p:cNvPr>
              <p:cNvSpPr/>
              <p:nvPr/>
            </p:nvSpPr>
            <p:spPr>
              <a:xfrm>
                <a:off x="9924916" y="4366824"/>
                <a:ext cx="18220" cy="64304"/>
              </a:xfrm>
              <a:custGeom>
                <a:avLst/>
                <a:gdLst>
                  <a:gd name="connsiteX0" fmla="*/ 18221 w 18220"/>
                  <a:gd name="connsiteY0" fmla="*/ 0 h 64304"/>
                  <a:gd name="connsiteX1" fmla="*/ 18077 w 18220"/>
                  <a:gd name="connsiteY1" fmla="*/ 53802 h 64304"/>
                  <a:gd name="connsiteX2" fmla="*/ 0 w 18220"/>
                  <a:gd name="connsiteY2" fmla="*/ 64305 h 64304"/>
                  <a:gd name="connsiteX3" fmla="*/ 143 w 18220"/>
                  <a:gd name="connsiteY3" fmla="*/ 10502 h 64304"/>
                  <a:gd name="connsiteX4" fmla="*/ 18221 w 18220"/>
                  <a:gd name="connsiteY4" fmla="*/ 0 h 64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20" h="64304">
                    <a:moveTo>
                      <a:pt x="18221" y="0"/>
                    </a:moveTo>
                    <a:lnTo>
                      <a:pt x="18077" y="53802"/>
                    </a:lnTo>
                    <a:lnTo>
                      <a:pt x="0" y="64305"/>
                    </a:lnTo>
                    <a:lnTo>
                      <a:pt x="143" y="10502"/>
                    </a:lnTo>
                    <a:lnTo>
                      <a:pt x="18221" y="0"/>
                    </a:ln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92" name="Freeform: Shape 4191">
                <a:extLst>
                  <a:ext uri="{FF2B5EF4-FFF2-40B4-BE49-F238E27FC236}">
                    <a16:creationId xmlns:a16="http://schemas.microsoft.com/office/drawing/2014/main" id="{FD5AA770-BF7E-4A36-B365-378EE8CD738B}"/>
                  </a:ext>
                </a:extLst>
              </p:cNvPr>
              <p:cNvSpPr/>
              <p:nvPr/>
            </p:nvSpPr>
            <p:spPr>
              <a:xfrm>
                <a:off x="9922964" y="4371645"/>
                <a:ext cx="2094" cy="59541"/>
              </a:xfrm>
              <a:custGeom>
                <a:avLst/>
                <a:gdLst>
                  <a:gd name="connsiteX0" fmla="*/ 0 w 2094"/>
                  <a:gd name="connsiteY0" fmla="*/ 53802 h 59541"/>
                  <a:gd name="connsiteX1" fmla="*/ 172 w 2094"/>
                  <a:gd name="connsiteY1" fmla="*/ 0 h 59541"/>
                  <a:gd name="connsiteX2" fmla="*/ 2095 w 2094"/>
                  <a:gd name="connsiteY2" fmla="*/ 5739 h 59541"/>
                  <a:gd name="connsiteX3" fmla="*/ 1952 w 2094"/>
                  <a:gd name="connsiteY3" fmla="*/ 59541 h 59541"/>
                  <a:gd name="connsiteX4" fmla="*/ 1 w 2094"/>
                  <a:gd name="connsiteY4" fmla="*/ 53802 h 59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4" h="59541">
                    <a:moveTo>
                      <a:pt x="0" y="53802"/>
                    </a:moveTo>
                    <a:lnTo>
                      <a:pt x="172" y="0"/>
                    </a:lnTo>
                    <a:cubicBezTo>
                      <a:pt x="278" y="2052"/>
                      <a:pt x="943" y="4037"/>
                      <a:pt x="2095" y="5739"/>
                    </a:cubicBezTo>
                    <a:lnTo>
                      <a:pt x="1952" y="59541"/>
                    </a:lnTo>
                    <a:cubicBezTo>
                      <a:pt x="799" y="57838"/>
                      <a:pt x="125" y="55856"/>
                      <a:pt x="1" y="53802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93" name="Freeform: Shape 4192">
                <a:extLst>
                  <a:ext uri="{FF2B5EF4-FFF2-40B4-BE49-F238E27FC236}">
                    <a16:creationId xmlns:a16="http://schemas.microsoft.com/office/drawing/2014/main" id="{160B6674-36D2-496A-9F47-6FE92C90727E}"/>
                  </a:ext>
                </a:extLst>
              </p:cNvPr>
              <p:cNvSpPr/>
              <p:nvPr/>
            </p:nvSpPr>
            <p:spPr>
              <a:xfrm>
                <a:off x="9950540" y="4376264"/>
                <a:ext cx="1836" cy="57446"/>
              </a:xfrm>
              <a:custGeom>
                <a:avLst/>
                <a:gdLst>
                  <a:gd name="connsiteX0" fmla="*/ 1807 w 1836"/>
                  <a:gd name="connsiteY0" fmla="*/ 53831 h 57446"/>
                  <a:gd name="connsiteX1" fmla="*/ 0 w 1836"/>
                  <a:gd name="connsiteY1" fmla="*/ 57447 h 57446"/>
                  <a:gd name="connsiteX2" fmla="*/ 0 w 1836"/>
                  <a:gd name="connsiteY2" fmla="*/ 3616 h 57446"/>
                  <a:gd name="connsiteX3" fmla="*/ 1836 w 1836"/>
                  <a:gd name="connsiteY3" fmla="*/ 0 h 57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6" h="57446">
                    <a:moveTo>
                      <a:pt x="1807" y="53831"/>
                    </a:moveTo>
                    <a:cubicBezTo>
                      <a:pt x="1639" y="55208"/>
                      <a:pt x="1000" y="56485"/>
                      <a:pt x="0" y="57447"/>
                    </a:cubicBezTo>
                    <a:lnTo>
                      <a:pt x="0" y="3616"/>
                    </a:lnTo>
                    <a:cubicBezTo>
                      <a:pt x="1007" y="2656"/>
                      <a:pt x="1656" y="1380"/>
                      <a:pt x="1836" y="0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94" name="Freeform: Shape 4193">
                <a:extLst>
                  <a:ext uri="{FF2B5EF4-FFF2-40B4-BE49-F238E27FC236}">
                    <a16:creationId xmlns:a16="http://schemas.microsoft.com/office/drawing/2014/main" id="{C508E4B2-4E3E-4003-AF44-0C096FA2BDCF}"/>
                  </a:ext>
                </a:extLst>
              </p:cNvPr>
              <p:cNvSpPr/>
              <p:nvPr/>
            </p:nvSpPr>
            <p:spPr>
              <a:xfrm>
                <a:off x="9883280" y="4379134"/>
                <a:ext cx="10760" cy="56442"/>
              </a:xfrm>
              <a:custGeom>
                <a:avLst/>
                <a:gdLst>
                  <a:gd name="connsiteX0" fmla="*/ 10760 w 10760"/>
                  <a:gd name="connsiteY0" fmla="*/ 2611 h 56442"/>
                  <a:gd name="connsiteX1" fmla="*/ 10588 w 10760"/>
                  <a:gd name="connsiteY1" fmla="*/ 56442 h 56442"/>
                  <a:gd name="connsiteX2" fmla="*/ 0 w 10760"/>
                  <a:gd name="connsiteY2" fmla="*/ 53831 h 56442"/>
                  <a:gd name="connsiteX3" fmla="*/ 143 w 10760"/>
                  <a:gd name="connsiteY3" fmla="*/ 0 h 56442"/>
                  <a:gd name="connsiteX4" fmla="*/ 10760 w 10760"/>
                  <a:gd name="connsiteY4" fmla="*/ 2611 h 56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60" h="56442">
                    <a:moveTo>
                      <a:pt x="10760" y="2611"/>
                    </a:moveTo>
                    <a:lnTo>
                      <a:pt x="10588" y="56442"/>
                    </a:lnTo>
                    <a:lnTo>
                      <a:pt x="0" y="53831"/>
                    </a:lnTo>
                    <a:lnTo>
                      <a:pt x="143" y="0"/>
                    </a:lnTo>
                    <a:lnTo>
                      <a:pt x="10760" y="2611"/>
                    </a:ln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95" name="Freeform: Shape 4194">
                <a:extLst>
                  <a:ext uri="{FF2B5EF4-FFF2-40B4-BE49-F238E27FC236}">
                    <a16:creationId xmlns:a16="http://schemas.microsoft.com/office/drawing/2014/main" id="{616CE068-52A4-4A9F-ADD1-B5658DDE6020}"/>
                  </a:ext>
                </a:extLst>
              </p:cNvPr>
              <p:cNvSpPr/>
              <p:nvPr/>
            </p:nvSpPr>
            <p:spPr>
              <a:xfrm>
                <a:off x="9961558" y="4376264"/>
                <a:ext cx="2468" cy="59942"/>
              </a:xfrm>
              <a:custGeom>
                <a:avLst/>
                <a:gdLst>
                  <a:gd name="connsiteX0" fmla="*/ 2468 w 2468"/>
                  <a:gd name="connsiteY0" fmla="*/ 0 h 59942"/>
                  <a:gd name="connsiteX1" fmla="*/ 2468 w 2468"/>
                  <a:gd name="connsiteY1" fmla="*/ 53802 h 59942"/>
                  <a:gd name="connsiteX2" fmla="*/ 0 w 2468"/>
                  <a:gd name="connsiteY2" fmla="*/ 59943 h 59942"/>
                  <a:gd name="connsiteX3" fmla="*/ 144 w 2468"/>
                  <a:gd name="connsiteY3" fmla="*/ 6141 h 59942"/>
                  <a:gd name="connsiteX4" fmla="*/ 2468 w 2468"/>
                  <a:gd name="connsiteY4" fmla="*/ 0 h 5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8" h="59942">
                    <a:moveTo>
                      <a:pt x="2468" y="0"/>
                    </a:moveTo>
                    <a:lnTo>
                      <a:pt x="2468" y="53802"/>
                    </a:lnTo>
                    <a:cubicBezTo>
                      <a:pt x="2443" y="56086"/>
                      <a:pt x="1562" y="58277"/>
                      <a:pt x="0" y="59943"/>
                    </a:cubicBezTo>
                    <a:lnTo>
                      <a:pt x="144" y="6141"/>
                    </a:lnTo>
                    <a:cubicBezTo>
                      <a:pt x="1653" y="4453"/>
                      <a:pt x="2482" y="2265"/>
                      <a:pt x="2468" y="0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96" name="Freeform: Shape 4195">
                <a:extLst>
                  <a:ext uri="{FF2B5EF4-FFF2-40B4-BE49-F238E27FC236}">
                    <a16:creationId xmlns:a16="http://schemas.microsoft.com/office/drawing/2014/main" id="{493985FD-2784-48EB-8218-F18FC3E59E49}"/>
                  </a:ext>
                </a:extLst>
              </p:cNvPr>
              <p:cNvSpPr/>
              <p:nvPr/>
            </p:nvSpPr>
            <p:spPr>
              <a:xfrm>
                <a:off x="9950540" y="4379880"/>
                <a:ext cx="10932" cy="56327"/>
              </a:xfrm>
              <a:custGeom>
                <a:avLst/>
                <a:gdLst>
                  <a:gd name="connsiteX0" fmla="*/ 10933 w 10932"/>
                  <a:gd name="connsiteY0" fmla="*/ 2525 h 56327"/>
                  <a:gd name="connsiteX1" fmla="*/ 10789 w 10932"/>
                  <a:gd name="connsiteY1" fmla="*/ 56327 h 56327"/>
                  <a:gd name="connsiteX2" fmla="*/ 0 w 10932"/>
                  <a:gd name="connsiteY2" fmla="*/ 53831 h 56327"/>
                  <a:gd name="connsiteX3" fmla="*/ 144 w 10932"/>
                  <a:gd name="connsiteY3" fmla="*/ 0 h 56327"/>
                  <a:gd name="connsiteX4" fmla="*/ 10933 w 10932"/>
                  <a:gd name="connsiteY4" fmla="*/ 2525 h 56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32" h="56327">
                    <a:moveTo>
                      <a:pt x="10933" y="2525"/>
                    </a:moveTo>
                    <a:lnTo>
                      <a:pt x="10789" y="56327"/>
                    </a:lnTo>
                    <a:lnTo>
                      <a:pt x="0" y="53831"/>
                    </a:lnTo>
                    <a:lnTo>
                      <a:pt x="144" y="0"/>
                    </a:lnTo>
                    <a:lnTo>
                      <a:pt x="10933" y="2525"/>
                    </a:ln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97" name="Freeform: Shape 4196">
                <a:extLst>
                  <a:ext uri="{FF2B5EF4-FFF2-40B4-BE49-F238E27FC236}">
                    <a16:creationId xmlns:a16="http://schemas.microsoft.com/office/drawing/2014/main" id="{D641D653-2957-4006-93F5-6416CC241744}"/>
                  </a:ext>
                </a:extLst>
              </p:cNvPr>
              <p:cNvSpPr/>
              <p:nvPr/>
            </p:nvSpPr>
            <p:spPr>
              <a:xfrm>
                <a:off x="9910941" y="4371099"/>
                <a:ext cx="5193" cy="65308"/>
              </a:xfrm>
              <a:custGeom>
                <a:avLst/>
                <a:gdLst>
                  <a:gd name="connsiteX0" fmla="*/ 0 w 5193"/>
                  <a:gd name="connsiteY0" fmla="*/ 53802 h 65308"/>
                  <a:gd name="connsiteX1" fmla="*/ 144 w 5193"/>
                  <a:gd name="connsiteY1" fmla="*/ 0 h 65308"/>
                  <a:gd name="connsiteX2" fmla="*/ 5194 w 5193"/>
                  <a:gd name="connsiteY2" fmla="*/ 11478 h 65308"/>
                  <a:gd name="connsiteX3" fmla="*/ 5194 w 5193"/>
                  <a:gd name="connsiteY3" fmla="*/ 65309 h 65308"/>
                  <a:gd name="connsiteX4" fmla="*/ 0 w 5193"/>
                  <a:gd name="connsiteY4" fmla="*/ 53802 h 65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93" h="65308">
                    <a:moveTo>
                      <a:pt x="0" y="53802"/>
                    </a:moveTo>
                    <a:lnTo>
                      <a:pt x="144" y="0"/>
                    </a:lnTo>
                    <a:cubicBezTo>
                      <a:pt x="608" y="4254"/>
                      <a:pt x="2371" y="8261"/>
                      <a:pt x="5194" y="11478"/>
                    </a:cubicBezTo>
                    <a:lnTo>
                      <a:pt x="5194" y="65309"/>
                    </a:lnTo>
                    <a:cubicBezTo>
                      <a:pt x="2306" y="62108"/>
                      <a:pt x="490" y="58085"/>
                      <a:pt x="0" y="53802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98" name="Freeform: Shape 4197">
                <a:extLst>
                  <a:ext uri="{FF2B5EF4-FFF2-40B4-BE49-F238E27FC236}">
                    <a16:creationId xmlns:a16="http://schemas.microsoft.com/office/drawing/2014/main" id="{C36FB215-E5C6-44B8-97C6-1F04E66611AB}"/>
                  </a:ext>
                </a:extLst>
              </p:cNvPr>
              <p:cNvSpPr/>
              <p:nvPr/>
            </p:nvSpPr>
            <p:spPr>
              <a:xfrm>
                <a:off x="9929076" y="4371013"/>
                <a:ext cx="20832" cy="65825"/>
              </a:xfrm>
              <a:custGeom>
                <a:avLst/>
                <a:gdLst>
                  <a:gd name="connsiteX0" fmla="*/ 20832 w 20832"/>
                  <a:gd name="connsiteY0" fmla="*/ 0 h 65825"/>
                  <a:gd name="connsiteX1" fmla="*/ 20660 w 20832"/>
                  <a:gd name="connsiteY1" fmla="*/ 53831 h 65825"/>
                  <a:gd name="connsiteX2" fmla="*/ 0 w 20832"/>
                  <a:gd name="connsiteY2" fmla="*/ 65825 h 65825"/>
                  <a:gd name="connsiteX3" fmla="*/ 172 w 20832"/>
                  <a:gd name="connsiteY3" fmla="*/ 12023 h 65825"/>
                  <a:gd name="connsiteX4" fmla="*/ 20832 w 20832"/>
                  <a:gd name="connsiteY4" fmla="*/ 0 h 6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32" h="65825">
                    <a:moveTo>
                      <a:pt x="20832" y="0"/>
                    </a:moveTo>
                    <a:lnTo>
                      <a:pt x="20660" y="53831"/>
                    </a:lnTo>
                    <a:lnTo>
                      <a:pt x="0" y="65825"/>
                    </a:lnTo>
                    <a:lnTo>
                      <a:pt x="172" y="12023"/>
                    </a:lnTo>
                    <a:lnTo>
                      <a:pt x="20832" y="0"/>
                    </a:ln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99" name="Freeform: Shape 4198">
                <a:extLst>
                  <a:ext uri="{FF2B5EF4-FFF2-40B4-BE49-F238E27FC236}">
                    <a16:creationId xmlns:a16="http://schemas.microsoft.com/office/drawing/2014/main" id="{7ED259FD-E763-4448-BBC0-5FC2F2B81550}"/>
                  </a:ext>
                </a:extLst>
              </p:cNvPr>
              <p:cNvSpPr/>
              <p:nvPr/>
            </p:nvSpPr>
            <p:spPr>
              <a:xfrm>
                <a:off x="9878803" y="4379134"/>
                <a:ext cx="4521" cy="62984"/>
              </a:xfrm>
              <a:custGeom>
                <a:avLst/>
                <a:gdLst>
                  <a:gd name="connsiteX0" fmla="*/ 4477 w 4521"/>
                  <a:gd name="connsiteY0" fmla="*/ 53831 h 62984"/>
                  <a:gd name="connsiteX1" fmla="*/ 0 w 4521"/>
                  <a:gd name="connsiteY1" fmla="*/ 62984 h 62984"/>
                  <a:gd name="connsiteX2" fmla="*/ 0 w 4521"/>
                  <a:gd name="connsiteY2" fmla="*/ 9182 h 62984"/>
                  <a:gd name="connsiteX3" fmla="*/ 4477 w 4521"/>
                  <a:gd name="connsiteY3" fmla="*/ 0 h 62984"/>
                  <a:gd name="connsiteX4" fmla="*/ 4477 w 4521"/>
                  <a:gd name="connsiteY4" fmla="*/ 53831 h 6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21" h="62984">
                    <a:moveTo>
                      <a:pt x="4477" y="53831"/>
                    </a:moveTo>
                    <a:cubicBezTo>
                      <a:pt x="1770" y="56122"/>
                      <a:pt x="147" y="59442"/>
                      <a:pt x="0" y="62984"/>
                    </a:cubicBezTo>
                    <a:lnTo>
                      <a:pt x="0" y="9182"/>
                    </a:lnTo>
                    <a:cubicBezTo>
                      <a:pt x="180" y="5639"/>
                      <a:pt x="1796" y="2324"/>
                      <a:pt x="4477" y="0"/>
                    </a:cubicBezTo>
                    <a:cubicBezTo>
                      <a:pt x="4562" y="16155"/>
                      <a:pt x="4505" y="37676"/>
                      <a:pt x="4477" y="53831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00" name="Freeform: Shape 4199">
                <a:extLst>
                  <a:ext uri="{FF2B5EF4-FFF2-40B4-BE49-F238E27FC236}">
                    <a16:creationId xmlns:a16="http://schemas.microsoft.com/office/drawing/2014/main" id="{9027FDDA-3309-4A27-97D6-DA80F3AEFBEF}"/>
                  </a:ext>
                </a:extLst>
              </p:cNvPr>
              <p:cNvSpPr/>
              <p:nvPr/>
            </p:nvSpPr>
            <p:spPr>
              <a:xfrm>
                <a:off x="9890597" y="4381659"/>
                <a:ext cx="3443" cy="60717"/>
              </a:xfrm>
              <a:custGeom>
                <a:avLst/>
                <a:gdLst>
                  <a:gd name="connsiteX0" fmla="*/ 3443 w 3443"/>
                  <a:gd name="connsiteY0" fmla="*/ 0 h 60717"/>
                  <a:gd name="connsiteX1" fmla="*/ 3271 w 3443"/>
                  <a:gd name="connsiteY1" fmla="*/ 53831 h 60717"/>
                  <a:gd name="connsiteX2" fmla="*/ 0 w 3443"/>
                  <a:gd name="connsiteY2" fmla="*/ 60718 h 60717"/>
                  <a:gd name="connsiteX3" fmla="*/ 172 w 3443"/>
                  <a:gd name="connsiteY3" fmla="*/ 6887 h 60717"/>
                  <a:gd name="connsiteX4" fmla="*/ 3443 w 3443"/>
                  <a:gd name="connsiteY4" fmla="*/ 0 h 60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43" h="60717">
                    <a:moveTo>
                      <a:pt x="3443" y="0"/>
                    </a:moveTo>
                    <a:lnTo>
                      <a:pt x="3271" y="53831"/>
                    </a:lnTo>
                    <a:cubicBezTo>
                      <a:pt x="1269" y="55571"/>
                      <a:pt x="84" y="58067"/>
                      <a:pt x="0" y="60718"/>
                    </a:cubicBezTo>
                    <a:lnTo>
                      <a:pt x="172" y="6887"/>
                    </a:lnTo>
                    <a:cubicBezTo>
                      <a:pt x="238" y="4232"/>
                      <a:pt x="1427" y="1729"/>
                      <a:pt x="3443" y="0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01" name="Freeform: Shape 4200">
                <a:extLst>
                  <a:ext uri="{FF2B5EF4-FFF2-40B4-BE49-F238E27FC236}">
                    <a16:creationId xmlns:a16="http://schemas.microsoft.com/office/drawing/2014/main" id="{CA0C802C-72E7-49E0-A4ED-352FD08C22CE}"/>
                  </a:ext>
                </a:extLst>
              </p:cNvPr>
              <p:cNvSpPr/>
              <p:nvPr/>
            </p:nvSpPr>
            <p:spPr>
              <a:xfrm>
                <a:off x="9890454" y="4388632"/>
                <a:ext cx="171" cy="53802"/>
              </a:xfrm>
              <a:custGeom>
                <a:avLst/>
                <a:gdLst>
                  <a:gd name="connsiteX0" fmla="*/ 172 w 171"/>
                  <a:gd name="connsiteY0" fmla="*/ 40861 h 53802"/>
                  <a:gd name="connsiteX1" fmla="*/ 172 w 171"/>
                  <a:gd name="connsiteY1" fmla="*/ 0 h 53802"/>
                  <a:gd name="connsiteX2" fmla="*/ 172 w 171"/>
                  <a:gd name="connsiteY2" fmla="*/ 0 h 53802"/>
                  <a:gd name="connsiteX3" fmla="*/ 0 w 171"/>
                  <a:gd name="connsiteY3" fmla="*/ 53802 h 53802"/>
                  <a:gd name="connsiteX4" fmla="*/ 172 w 171"/>
                  <a:gd name="connsiteY4" fmla="*/ 40861 h 53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" h="53802">
                    <a:moveTo>
                      <a:pt x="172" y="40861"/>
                    </a:moveTo>
                    <a:lnTo>
                      <a:pt x="172" y="0"/>
                    </a:lnTo>
                    <a:lnTo>
                      <a:pt x="172" y="0"/>
                    </a:lnTo>
                    <a:lnTo>
                      <a:pt x="0" y="53802"/>
                    </a:lnTo>
                    <a:cubicBezTo>
                      <a:pt x="172" y="49498"/>
                      <a:pt x="172" y="45194"/>
                      <a:pt x="172" y="40861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02" name="Freeform: Shape 4201">
                <a:extLst>
                  <a:ext uri="{FF2B5EF4-FFF2-40B4-BE49-F238E27FC236}">
                    <a16:creationId xmlns:a16="http://schemas.microsoft.com/office/drawing/2014/main" id="{D4F246FD-E4EC-460A-924D-3DF6E10A154C}"/>
                  </a:ext>
                </a:extLst>
              </p:cNvPr>
              <p:cNvSpPr/>
              <p:nvPr/>
            </p:nvSpPr>
            <p:spPr>
              <a:xfrm>
                <a:off x="9920181" y="4388115"/>
                <a:ext cx="2238" cy="59569"/>
              </a:xfrm>
              <a:custGeom>
                <a:avLst/>
                <a:gdLst>
                  <a:gd name="connsiteX0" fmla="*/ 2238 w 2238"/>
                  <a:gd name="connsiteY0" fmla="*/ 5768 h 59569"/>
                  <a:gd name="connsiteX1" fmla="*/ 2095 w 2238"/>
                  <a:gd name="connsiteY1" fmla="*/ 59570 h 59569"/>
                  <a:gd name="connsiteX2" fmla="*/ 0 w 2238"/>
                  <a:gd name="connsiteY2" fmla="*/ 53831 h 59569"/>
                  <a:gd name="connsiteX3" fmla="*/ 144 w 2238"/>
                  <a:gd name="connsiteY3" fmla="*/ 0 h 59569"/>
                  <a:gd name="connsiteX4" fmla="*/ 2238 w 2238"/>
                  <a:gd name="connsiteY4" fmla="*/ 5768 h 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8" h="59569">
                    <a:moveTo>
                      <a:pt x="2238" y="5768"/>
                    </a:moveTo>
                    <a:lnTo>
                      <a:pt x="2095" y="59570"/>
                    </a:lnTo>
                    <a:cubicBezTo>
                      <a:pt x="1969" y="57494"/>
                      <a:pt x="1241" y="55500"/>
                      <a:pt x="0" y="53831"/>
                    </a:cubicBezTo>
                    <a:lnTo>
                      <a:pt x="144" y="0"/>
                    </a:lnTo>
                    <a:cubicBezTo>
                      <a:pt x="1386" y="1679"/>
                      <a:pt x="2113" y="3683"/>
                      <a:pt x="2238" y="5768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03" name="Freeform: Shape 4202">
                <a:extLst>
                  <a:ext uri="{FF2B5EF4-FFF2-40B4-BE49-F238E27FC236}">
                    <a16:creationId xmlns:a16="http://schemas.microsoft.com/office/drawing/2014/main" id="{C3F7D33B-141C-472C-BC04-C430EC9E81F3}"/>
                  </a:ext>
                </a:extLst>
              </p:cNvPr>
              <p:cNvSpPr/>
              <p:nvPr/>
            </p:nvSpPr>
            <p:spPr>
              <a:xfrm>
                <a:off x="9922275" y="4393854"/>
                <a:ext cx="45" cy="54318"/>
              </a:xfrm>
              <a:custGeom>
                <a:avLst/>
                <a:gdLst>
                  <a:gd name="connsiteX0" fmla="*/ 0 w 45"/>
                  <a:gd name="connsiteY0" fmla="*/ 53802 h 54318"/>
                  <a:gd name="connsiteX1" fmla="*/ 0 w 45"/>
                  <a:gd name="connsiteY1" fmla="*/ 54319 h 54318"/>
                  <a:gd name="connsiteX2" fmla="*/ 0 w 45"/>
                  <a:gd name="connsiteY2" fmla="*/ 517 h 54318"/>
                  <a:gd name="connsiteX3" fmla="*/ 0 w 45"/>
                  <a:gd name="connsiteY3" fmla="*/ 0 h 54318"/>
                  <a:gd name="connsiteX4" fmla="*/ 0 w 45"/>
                  <a:gd name="connsiteY4" fmla="*/ 53802 h 54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" h="54318">
                    <a:moveTo>
                      <a:pt x="0" y="53802"/>
                    </a:moveTo>
                    <a:cubicBezTo>
                      <a:pt x="0" y="53975"/>
                      <a:pt x="0" y="54147"/>
                      <a:pt x="0" y="54319"/>
                    </a:cubicBezTo>
                    <a:cubicBezTo>
                      <a:pt x="0" y="36394"/>
                      <a:pt x="0" y="18460"/>
                      <a:pt x="0" y="517"/>
                    </a:cubicBezTo>
                    <a:cubicBezTo>
                      <a:pt x="14" y="345"/>
                      <a:pt x="14" y="172"/>
                      <a:pt x="0" y="0"/>
                    </a:cubicBezTo>
                    <a:cubicBezTo>
                      <a:pt x="86" y="16155"/>
                      <a:pt x="29" y="37705"/>
                      <a:pt x="0" y="53802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04" name="Freeform: Shape 4203">
                <a:extLst>
                  <a:ext uri="{FF2B5EF4-FFF2-40B4-BE49-F238E27FC236}">
                    <a16:creationId xmlns:a16="http://schemas.microsoft.com/office/drawing/2014/main" id="{0E562825-4B8C-4D44-A51D-964CA616C032}"/>
                  </a:ext>
                </a:extLst>
              </p:cNvPr>
              <p:cNvSpPr/>
              <p:nvPr/>
            </p:nvSpPr>
            <p:spPr>
              <a:xfrm>
                <a:off x="9929076" y="4383036"/>
                <a:ext cx="5221" cy="65509"/>
              </a:xfrm>
              <a:custGeom>
                <a:avLst/>
                <a:gdLst>
                  <a:gd name="connsiteX0" fmla="*/ 5079 w 5221"/>
                  <a:gd name="connsiteY0" fmla="*/ 65510 h 65509"/>
                  <a:gd name="connsiteX1" fmla="*/ 0 w 5221"/>
                  <a:gd name="connsiteY1" fmla="*/ 53803 h 65509"/>
                  <a:gd name="connsiteX2" fmla="*/ 172 w 5221"/>
                  <a:gd name="connsiteY2" fmla="*/ 0 h 65509"/>
                  <a:gd name="connsiteX3" fmla="*/ 5222 w 5221"/>
                  <a:gd name="connsiteY3" fmla="*/ 11707 h 65509"/>
                  <a:gd name="connsiteX4" fmla="*/ 5079 w 5221"/>
                  <a:gd name="connsiteY4" fmla="*/ 65510 h 65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21" h="65509">
                    <a:moveTo>
                      <a:pt x="5079" y="65510"/>
                    </a:moveTo>
                    <a:cubicBezTo>
                      <a:pt x="4556" y="61198"/>
                      <a:pt x="2792" y="57130"/>
                      <a:pt x="0" y="53803"/>
                    </a:cubicBezTo>
                    <a:lnTo>
                      <a:pt x="172" y="0"/>
                    </a:lnTo>
                    <a:cubicBezTo>
                      <a:pt x="2969" y="3321"/>
                      <a:pt x="4725" y="7393"/>
                      <a:pt x="5222" y="11707"/>
                    </a:cubicBezTo>
                    <a:cubicBezTo>
                      <a:pt x="5193" y="27834"/>
                      <a:pt x="5136" y="49383"/>
                      <a:pt x="5079" y="65510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05" name="Freeform: Shape 4204">
                <a:extLst>
                  <a:ext uri="{FF2B5EF4-FFF2-40B4-BE49-F238E27FC236}">
                    <a16:creationId xmlns:a16="http://schemas.microsoft.com/office/drawing/2014/main" id="{ADF49363-9474-49B2-9220-01C03E20454E}"/>
                  </a:ext>
                </a:extLst>
              </p:cNvPr>
              <p:cNvSpPr/>
              <p:nvPr/>
            </p:nvSpPr>
            <p:spPr>
              <a:xfrm>
                <a:off x="9934298" y="4394744"/>
                <a:ext cx="143" cy="54490"/>
              </a:xfrm>
              <a:custGeom>
                <a:avLst/>
                <a:gdLst>
                  <a:gd name="connsiteX0" fmla="*/ 0 w 143"/>
                  <a:gd name="connsiteY0" fmla="*/ 0 h 54490"/>
                  <a:gd name="connsiteX1" fmla="*/ 0 w 143"/>
                  <a:gd name="connsiteY1" fmla="*/ 53802 h 54490"/>
                  <a:gd name="connsiteX2" fmla="*/ 0 w 143"/>
                  <a:gd name="connsiteY2" fmla="*/ 54491 h 54490"/>
                  <a:gd name="connsiteX3" fmla="*/ 144 w 143"/>
                  <a:gd name="connsiteY3" fmla="*/ 660 h 54490"/>
                  <a:gd name="connsiteX4" fmla="*/ 0 w 143"/>
                  <a:gd name="connsiteY4" fmla="*/ 0 h 54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" h="54490">
                    <a:moveTo>
                      <a:pt x="0" y="0"/>
                    </a:moveTo>
                    <a:lnTo>
                      <a:pt x="0" y="53802"/>
                    </a:lnTo>
                    <a:cubicBezTo>
                      <a:pt x="14" y="54032"/>
                      <a:pt x="14" y="54262"/>
                      <a:pt x="0" y="54491"/>
                    </a:cubicBezTo>
                    <a:lnTo>
                      <a:pt x="144" y="660"/>
                    </a:lnTo>
                    <a:cubicBezTo>
                      <a:pt x="111" y="437"/>
                      <a:pt x="63" y="216"/>
                      <a:pt x="0" y="0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06" name="Freeform: Shape 4205">
                <a:extLst>
                  <a:ext uri="{FF2B5EF4-FFF2-40B4-BE49-F238E27FC236}">
                    <a16:creationId xmlns:a16="http://schemas.microsoft.com/office/drawing/2014/main" id="{951734D5-6F5B-49A7-91A5-3C43F7429B1B}"/>
                  </a:ext>
                </a:extLst>
              </p:cNvPr>
              <p:cNvSpPr/>
              <p:nvPr/>
            </p:nvSpPr>
            <p:spPr>
              <a:xfrm>
                <a:off x="9893954" y="4382491"/>
                <a:ext cx="22180" cy="66628"/>
              </a:xfrm>
              <a:custGeom>
                <a:avLst/>
                <a:gdLst>
                  <a:gd name="connsiteX0" fmla="*/ 22181 w 22180"/>
                  <a:gd name="connsiteY0" fmla="*/ 0 h 66628"/>
                  <a:gd name="connsiteX1" fmla="*/ 22037 w 22180"/>
                  <a:gd name="connsiteY1" fmla="*/ 53831 h 66628"/>
                  <a:gd name="connsiteX2" fmla="*/ 0 w 22180"/>
                  <a:gd name="connsiteY2" fmla="*/ 66629 h 66628"/>
                  <a:gd name="connsiteX3" fmla="*/ 143 w 22180"/>
                  <a:gd name="connsiteY3" fmla="*/ 12826 h 66628"/>
                  <a:gd name="connsiteX4" fmla="*/ 22181 w 22180"/>
                  <a:gd name="connsiteY4" fmla="*/ 0 h 66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80" h="66628">
                    <a:moveTo>
                      <a:pt x="22181" y="0"/>
                    </a:moveTo>
                    <a:lnTo>
                      <a:pt x="22037" y="53831"/>
                    </a:lnTo>
                    <a:lnTo>
                      <a:pt x="0" y="66629"/>
                    </a:lnTo>
                    <a:lnTo>
                      <a:pt x="143" y="12826"/>
                    </a:lnTo>
                    <a:lnTo>
                      <a:pt x="22181" y="0"/>
                    </a:ln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07" name="Freeform: Shape 4206">
                <a:extLst>
                  <a:ext uri="{FF2B5EF4-FFF2-40B4-BE49-F238E27FC236}">
                    <a16:creationId xmlns:a16="http://schemas.microsoft.com/office/drawing/2014/main" id="{84EAF964-DCC4-4D36-88AD-8A5ADDE74396}"/>
                  </a:ext>
                </a:extLst>
              </p:cNvPr>
              <p:cNvSpPr/>
              <p:nvPr/>
            </p:nvSpPr>
            <p:spPr>
              <a:xfrm>
                <a:off x="9890625" y="4388632"/>
                <a:ext cx="3500" cy="60488"/>
              </a:xfrm>
              <a:custGeom>
                <a:avLst/>
                <a:gdLst>
                  <a:gd name="connsiteX0" fmla="*/ 0 w 3500"/>
                  <a:gd name="connsiteY0" fmla="*/ 40861 h 60488"/>
                  <a:gd name="connsiteX1" fmla="*/ 0 w 3500"/>
                  <a:gd name="connsiteY1" fmla="*/ 53802 h 60488"/>
                  <a:gd name="connsiteX2" fmla="*/ 172 w 3500"/>
                  <a:gd name="connsiteY2" fmla="*/ 0 h 60488"/>
                  <a:gd name="connsiteX3" fmla="*/ 3501 w 3500"/>
                  <a:gd name="connsiteY3" fmla="*/ 6686 h 60488"/>
                  <a:gd name="connsiteX4" fmla="*/ 3358 w 3500"/>
                  <a:gd name="connsiteY4" fmla="*/ 60488 h 60488"/>
                  <a:gd name="connsiteX5" fmla="*/ 1 w 3500"/>
                  <a:gd name="connsiteY5" fmla="*/ 53831 h 60488"/>
                  <a:gd name="connsiteX6" fmla="*/ 0 w 3500"/>
                  <a:gd name="connsiteY6" fmla="*/ 40861 h 60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00" h="60488">
                    <a:moveTo>
                      <a:pt x="0" y="40861"/>
                    </a:moveTo>
                    <a:cubicBezTo>
                      <a:pt x="0" y="45194"/>
                      <a:pt x="0" y="49469"/>
                      <a:pt x="0" y="53802"/>
                    </a:cubicBezTo>
                    <a:lnTo>
                      <a:pt x="172" y="0"/>
                    </a:lnTo>
                    <a:cubicBezTo>
                      <a:pt x="247" y="2609"/>
                      <a:pt x="1464" y="5053"/>
                      <a:pt x="3501" y="6686"/>
                    </a:cubicBezTo>
                    <a:lnTo>
                      <a:pt x="3358" y="60488"/>
                    </a:lnTo>
                    <a:cubicBezTo>
                      <a:pt x="1327" y="58860"/>
                      <a:pt x="102" y="56431"/>
                      <a:pt x="1" y="53831"/>
                    </a:cubicBezTo>
                    <a:cubicBezTo>
                      <a:pt x="0" y="49928"/>
                      <a:pt x="0" y="44677"/>
                      <a:pt x="0" y="40861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08" name="Freeform: Shape 4207">
                <a:extLst>
                  <a:ext uri="{FF2B5EF4-FFF2-40B4-BE49-F238E27FC236}">
                    <a16:creationId xmlns:a16="http://schemas.microsoft.com/office/drawing/2014/main" id="{CB2AA972-7CC2-4BD8-AC31-573B81956A2D}"/>
                  </a:ext>
                </a:extLst>
              </p:cNvPr>
              <p:cNvSpPr/>
              <p:nvPr/>
            </p:nvSpPr>
            <p:spPr>
              <a:xfrm>
                <a:off x="9878660" y="4388316"/>
                <a:ext cx="7001" cy="65567"/>
              </a:xfrm>
              <a:custGeom>
                <a:avLst/>
                <a:gdLst>
                  <a:gd name="connsiteX0" fmla="*/ 144 w 7001"/>
                  <a:gd name="connsiteY0" fmla="*/ 53802 h 65567"/>
                  <a:gd name="connsiteX1" fmla="*/ 144 w 7001"/>
                  <a:gd name="connsiteY1" fmla="*/ 0 h 65567"/>
                  <a:gd name="connsiteX2" fmla="*/ 144 w 7001"/>
                  <a:gd name="connsiteY2" fmla="*/ 1492 h 65567"/>
                  <a:gd name="connsiteX3" fmla="*/ 7001 w 7001"/>
                  <a:gd name="connsiteY3" fmla="*/ 11736 h 65567"/>
                  <a:gd name="connsiteX4" fmla="*/ 6858 w 7001"/>
                  <a:gd name="connsiteY4" fmla="*/ 65567 h 65567"/>
                  <a:gd name="connsiteX5" fmla="*/ 0 w 7001"/>
                  <a:gd name="connsiteY5" fmla="*/ 55324 h 65567"/>
                  <a:gd name="connsiteX6" fmla="*/ 144 w 7001"/>
                  <a:gd name="connsiteY6" fmla="*/ 53803 h 6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1" h="65567">
                    <a:moveTo>
                      <a:pt x="144" y="53802"/>
                    </a:moveTo>
                    <a:lnTo>
                      <a:pt x="144" y="0"/>
                    </a:lnTo>
                    <a:cubicBezTo>
                      <a:pt x="115" y="497"/>
                      <a:pt x="115" y="995"/>
                      <a:pt x="144" y="1492"/>
                    </a:cubicBezTo>
                    <a:cubicBezTo>
                      <a:pt x="940" y="5698"/>
                      <a:pt x="3417" y="9397"/>
                      <a:pt x="7001" y="11736"/>
                    </a:cubicBezTo>
                    <a:lnTo>
                      <a:pt x="6858" y="65567"/>
                    </a:lnTo>
                    <a:cubicBezTo>
                      <a:pt x="3270" y="63231"/>
                      <a:pt x="793" y="59530"/>
                      <a:pt x="0" y="55324"/>
                    </a:cubicBezTo>
                    <a:cubicBezTo>
                      <a:pt x="5" y="54814"/>
                      <a:pt x="53" y="54305"/>
                      <a:pt x="144" y="53803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09" name="Freeform: Shape 4208">
                <a:extLst>
                  <a:ext uri="{FF2B5EF4-FFF2-40B4-BE49-F238E27FC236}">
                    <a16:creationId xmlns:a16="http://schemas.microsoft.com/office/drawing/2014/main" id="{C25F117D-A908-42CD-9FA3-506EB1C5CE02}"/>
                  </a:ext>
                </a:extLst>
              </p:cNvPr>
              <p:cNvSpPr/>
              <p:nvPr/>
            </p:nvSpPr>
            <p:spPr>
              <a:xfrm>
                <a:off x="9901157" y="4394399"/>
                <a:ext cx="21233" cy="60468"/>
              </a:xfrm>
              <a:custGeom>
                <a:avLst/>
                <a:gdLst>
                  <a:gd name="connsiteX0" fmla="*/ 17963 w 21233"/>
                  <a:gd name="connsiteY0" fmla="*/ 58078 h 60468"/>
                  <a:gd name="connsiteX1" fmla="*/ 0 w 21233"/>
                  <a:gd name="connsiteY1" fmla="*/ 58680 h 60468"/>
                  <a:gd name="connsiteX2" fmla="*/ 172 w 21233"/>
                  <a:gd name="connsiteY2" fmla="*/ 4849 h 60468"/>
                  <a:gd name="connsiteX3" fmla="*/ 18134 w 21233"/>
                  <a:gd name="connsiteY3" fmla="*/ 4275 h 60468"/>
                  <a:gd name="connsiteX4" fmla="*/ 21234 w 21233"/>
                  <a:gd name="connsiteY4" fmla="*/ 0 h 60468"/>
                  <a:gd name="connsiteX5" fmla="*/ 21234 w 21233"/>
                  <a:gd name="connsiteY5" fmla="*/ 53802 h 60468"/>
                  <a:gd name="connsiteX6" fmla="*/ 17963 w 21233"/>
                  <a:gd name="connsiteY6" fmla="*/ 58077 h 60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33" h="60468">
                    <a:moveTo>
                      <a:pt x="17963" y="58078"/>
                    </a:moveTo>
                    <a:cubicBezTo>
                      <a:pt x="12389" y="61039"/>
                      <a:pt x="5760" y="61261"/>
                      <a:pt x="0" y="58680"/>
                    </a:cubicBezTo>
                    <a:lnTo>
                      <a:pt x="172" y="4849"/>
                    </a:lnTo>
                    <a:cubicBezTo>
                      <a:pt x="5928" y="7434"/>
                      <a:pt x="12555" y="7223"/>
                      <a:pt x="18134" y="4275"/>
                    </a:cubicBezTo>
                    <a:cubicBezTo>
                      <a:pt x="19821" y="3462"/>
                      <a:pt x="20985" y="1855"/>
                      <a:pt x="21234" y="0"/>
                    </a:cubicBezTo>
                    <a:cubicBezTo>
                      <a:pt x="21234" y="17944"/>
                      <a:pt x="21234" y="35878"/>
                      <a:pt x="21234" y="53802"/>
                    </a:cubicBezTo>
                    <a:cubicBezTo>
                      <a:pt x="20961" y="55699"/>
                      <a:pt x="19723" y="57318"/>
                      <a:pt x="17963" y="58077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10" name="Freeform: Shape 4209">
                <a:extLst>
                  <a:ext uri="{FF2B5EF4-FFF2-40B4-BE49-F238E27FC236}">
                    <a16:creationId xmlns:a16="http://schemas.microsoft.com/office/drawing/2014/main" id="{395CE84E-083A-4603-93EF-5A306EC5DA00}"/>
                  </a:ext>
                </a:extLst>
              </p:cNvPr>
              <p:cNvSpPr/>
              <p:nvPr/>
            </p:nvSpPr>
            <p:spPr>
              <a:xfrm>
                <a:off x="9877885" y="4400052"/>
                <a:ext cx="8034" cy="58422"/>
              </a:xfrm>
              <a:custGeom>
                <a:avLst/>
                <a:gdLst>
                  <a:gd name="connsiteX0" fmla="*/ 8035 w 8034"/>
                  <a:gd name="connsiteY0" fmla="*/ 0 h 58422"/>
                  <a:gd name="connsiteX1" fmla="*/ 7891 w 8034"/>
                  <a:gd name="connsiteY1" fmla="*/ 53831 h 58422"/>
                  <a:gd name="connsiteX2" fmla="*/ 0 w 8034"/>
                  <a:gd name="connsiteY2" fmla="*/ 58422 h 58422"/>
                  <a:gd name="connsiteX3" fmla="*/ 144 w 8034"/>
                  <a:gd name="connsiteY3" fmla="*/ 4591 h 58422"/>
                  <a:gd name="connsiteX4" fmla="*/ 8035 w 8034"/>
                  <a:gd name="connsiteY4" fmla="*/ 0 h 58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34" h="58422">
                    <a:moveTo>
                      <a:pt x="8035" y="0"/>
                    </a:moveTo>
                    <a:lnTo>
                      <a:pt x="7891" y="53831"/>
                    </a:lnTo>
                    <a:lnTo>
                      <a:pt x="0" y="58422"/>
                    </a:lnTo>
                    <a:lnTo>
                      <a:pt x="144" y="4591"/>
                    </a:lnTo>
                    <a:lnTo>
                      <a:pt x="8035" y="0"/>
                    </a:ln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11" name="Freeform: Shape 4210">
                <a:extLst>
                  <a:ext uri="{FF2B5EF4-FFF2-40B4-BE49-F238E27FC236}">
                    <a16:creationId xmlns:a16="http://schemas.microsoft.com/office/drawing/2014/main" id="{55C21FA7-9011-4A68-8FE1-FD98D1F00191}"/>
                  </a:ext>
                </a:extLst>
              </p:cNvPr>
              <p:cNvSpPr/>
              <p:nvPr/>
            </p:nvSpPr>
            <p:spPr>
              <a:xfrm>
                <a:off x="9877943" y="4357441"/>
                <a:ext cx="88207" cy="51277"/>
              </a:xfrm>
              <a:custGeom>
                <a:avLst/>
                <a:gdLst>
                  <a:gd name="connsiteX0" fmla="*/ 56327 w 88207"/>
                  <a:gd name="connsiteY0" fmla="*/ 37963 h 51277"/>
                  <a:gd name="connsiteX1" fmla="*/ 50014 w 88207"/>
                  <a:gd name="connsiteY1" fmla="*/ 46026 h 51277"/>
                  <a:gd name="connsiteX2" fmla="*/ 33458 w 88207"/>
                  <a:gd name="connsiteY2" fmla="*/ 50359 h 51277"/>
                  <a:gd name="connsiteX3" fmla="*/ 15122 w 88207"/>
                  <a:gd name="connsiteY3" fmla="*/ 46629 h 51277"/>
                  <a:gd name="connsiteX4" fmla="*/ 7116 w 88207"/>
                  <a:gd name="connsiteY4" fmla="*/ 51277 h 51277"/>
                  <a:gd name="connsiteX5" fmla="*/ 0 w 88207"/>
                  <a:gd name="connsiteY5" fmla="*/ 47174 h 51277"/>
                  <a:gd name="connsiteX6" fmla="*/ 7891 w 88207"/>
                  <a:gd name="connsiteY6" fmla="*/ 42583 h 51277"/>
                  <a:gd name="connsiteX7" fmla="*/ 1033 w 88207"/>
                  <a:gd name="connsiteY7" fmla="*/ 32339 h 51277"/>
                  <a:gd name="connsiteX8" fmla="*/ 5395 w 88207"/>
                  <a:gd name="connsiteY8" fmla="*/ 21665 h 51277"/>
                  <a:gd name="connsiteX9" fmla="*/ 16012 w 88207"/>
                  <a:gd name="connsiteY9" fmla="*/ 24275 h 51277"/>
                  <a:gd name="connsiteX10" fmla="*/ 12741 w 88207"/>
                  <a:gd name="connsiteY10" fmla="*/ 31162 h 51277"/>
                  <a:gd name="connsiteX11" fmla="*/ 16069 w 88207"/>
                  <a:gd name="connsiteY11" fmla="*/ 37848 h 51277"/>
                  <a:gd name="connsiteX12" fmla="*/ 38106 w 88207"/>
                  <a:gd name="connsiteY12" fmla="*/ 25022 h 51277"/>
                  <a:gd name="connsiteX13" fmla="*/ 33114 w 88207"/>
                  <a:gd name="connsiteY13" fmla="*/ 12740 h 51277"/>
                  <a:gd name="connsiteX14" fmla="*/ 39656 w 88207"/>
                  <a:gd name="connsiteY14" fmla="*/ 4419 h 51277"/>
                  <a:gd name="connsiteX15" fmla="*/ 55639 w 88207"/>
                  <a:gd name="connsiteY15" fmla="*/ 602 h 51277"/>
                  <a:gd name="connsiteX16" fmla="*/ 73372 w 88207"/>
                  <a:gd name="connsiteY16" fmla="*/ 4534 h 51277"/>
                  <a:gd name="connsiteX17" fmla="*/ 81206 w 88207"/>
                  <a:gd name="connsiteY17" fmla="*/ 0 h 51277"/>
                  <a:gd name="connsiteX18" fmla="*/ 88207 w 88207"/>
                  <a:gd name="connsiteY18" fmla="*/ 4046 h 51277"/>
                  <a:gd name="connsiteX19" fmla="*/ 80144 w 88207"/>
                  <a:gd name="connsiteY19" fmla="*/ 8752 h 51277"/>
                  <a:gd name="connsiteX20" fmla="*/ 85883 w 88207"/>
                  <a:gd name="connsiteY20" fmla="*/ 16987 h 51277"/>
                  <a:gd name="connsiteX21" fmla="*/ 83558 w 88207"/>
                  <a:gd name="connsiteY21" fmla="*/ 24935 h 51277"/>
                  <a:gd name="connsiteX22" fmla="*/ 72770 w 88207"/>
                  <a:gd name="connsiteY22" fmla="*/ 22410 h 51277"/>
                  <a:gd name="connsiteX23" fmla="*/ 71995 w 88207"/>
                  <a:gd name="connsiteY23" fmla="*/ 13544 h 51277"/>
                  <a:gd name="connsiteX24" fmla="*/ 51334 w 88207"/>
                  <a:gd name="connsiteY24" fmla="*/ 25567 h 51277"/>
                  <a:gd name="connsiteX25" fmla="*/ 56327 w 88207"/>
                  <a:gd name="connsiteY25" fmla="*/ 37963 h 51277"/>
                  <a:gd name="connsiteX26" fmla="*/ 23386 w 88207"/>
                  <a:gd name="connsiteY26" fmla="*/ 41808 h 51277"/>
                  <a:gd name="connsiteX27" fmla="*/ 41349 w 88207"/>
                  <a:gd name="connsiteY27" fmla="*/ 41234 h 51277"/>
                  <a:gd name="connsiteX28" fmla="*/ 42382 w 88207"/>
                  <a:gd name="connsiteY28" fmla="*/ 30760 h 51277"/>
                  <a:gd name="connsiteX29" fmla="*/ 23386 w 88207"/>
                  <a:gd name="connsiteY29" fmla="*/ 41808 h 51277"/>
                  <a:gd name="connsiteX30" fmla="*/ 47116 w 88207"/>
                  <a:gd name="connsiteY30" fmla="*/ 19885 h 51277"/>
                  <a:gd name="connsiteX31" fmla="*/ 65194 w 88207"/>
                  <a:gd name="connsiteY31" fmla="*/ 9354 h 51277"/>
                  <a:gd name="connsiteX32" fmla="*/ 56069 w 88207"/>
                  <a:gd name="connsiteY32" fmla="*/ 7489 h 51277"/>
                  <a:gd name="connsiteX33" fmla="*/ 48264 w 88207"/>
                  <a:gd name="connsiteY33" fmla="*/ 9383 h 51277"/>
                  <a:gd name="connsiteX34" fmla="*/ 47116 w 88207"/>
                  <a:gd name="connsiteY34" fmla="*/ 19885 h 51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88207" h="51277">
                    <a:moveTo>
                      <a:pt x="56327" y="37963"/>
                    </a:moveTo>
                    <a:cubicBezTo>
                      <a:pt x="55704" y="41537"/>
                      <a:pt x="53335" y="44563"/>
                      <a:pt x="50014" y="46026"/>
                    </a:cubicBezTo>
                    <a:cubicBezTo>
                      <a:pt x="44970" y="48895"/>
                      <a:pt x="39261" y="50389"/>
                      <a:pt x="33458" y="50359"/>
                    </a:cubicBezTo>
                    <a:cubicBezTo>
                      <a:pt x="27153" y="50400"/>
                      <a:pt x="20909" y="49130"/>
                      <a:pt x="15122" y="46629"/>
                    </a:cubicBezTo>
                    <a:lnTo>
                      <a:pt x="7116" y="51277"/>
                    </a:lnTo>
                    <a:lnTo>
                      <a:pt x="0" y="47174"/>
                    </a:lnTo>
                    <a:lnTo>
                      <a:pt x="7891" y="42583"/>
                    </a:lnTo>
                    <a:cubicBezTo>
                      <a:pt x="4306" y="40244"/>
                      <a:pt x="1829" y="36545"/>
                      <a:pt x="1033" y="32339"/>
                    </a:cubicBezTo>
                    <a:cubicBezTo>
                      <a:pt x="633" y="28278"/>
                      <a:pt x="2266" y="24282"/>
                      <a:pt x="5395" y="21665"/>
                    </a:cubicBezTo>
                    <a:lnTo>
                      <a:pt x="16012" y="24275"/>
                    </a:lnTo>
                    <a:cubicBezTo>
                      <a:pt x="13996" y="26005"/>
                      <a:pt x="12807" y="28507"/>
                      <a:pt x="12741" y="31162"/>
                    </a:cubicBezTo>
                    <a:cubicBezTo>
                      <a:pt x="12816" y="33771"/>
                      <a:pt x="14033" y="36216"/>
                      <a:pt x="16069" y="37848"/>
                    </a:cubicBezTo>
                    <a:lnTo>
                      <a:pt x="38106" y="25022"/>
                    </a:lnTo>
                    <a:cubicBezTo>
                      <a:pt x="34415" y="20048"/>
                      <a:pt x="32750" y="15954"/>
                      <a:pt x="33114" y="12740"/>
                    </a:cubicBezTo>
                    <a:cubicBezTo>
                      <a:pt x="33831" y="9077"/>
                      <a:pt x="36265" y="5981"/>
                      <a:pt x="39656" y="4419"/>
                    </a:cubicBezTo>
                    <a:cubicBezTo>
                      <a:pt x="44554" y="1758"/>
                      <a:pt x="50068" y="441"/>
                      <a:pt x="55639" y="602"/>
                    </a:cubicBezTo>
                    <a:cubicBezTo>
                      <a:pt x="61771" y="559"/>
                      <a:pt x="67834" y="1903"/>
                      <a:pt x="73372" y="4534"/>
                    </a:cubicBezTo>
                    <a:lnTo>
                      <a:pt x="81206" y="0"/>
                    </a:lnTo>
                    <a:lnTo>
                      <a:pt x="88207" y="4046"/>
                    </a:lnTo>
                    <a:lnTo>
                      <a:pt x="80144" y="8752"/>
                    </a:lnTo>
                    <a:cubicBezTo>
                      <a:pt x="82986" y="10716"/>
                      <a:pt x="85024" y="13640"/>
                      <a:pt x="85883" y="16987"/>
                    </a:cubicBezTo>
                    <a:cubicBezTo>
                      <a:pt x="86424" y="19856"/>
                      <a:pt x="85560" y="22810"/>
                      <a:pt x="83558" y="24935"/>
                    </a:cubicBezTo>
                    <a:lnTo>
                      <a:pt x="72770" y="22410"/>
                    </a:lnTo>
                    <a:cubicBezTo>
                      <a:pt x="75467" y="19560"/>
                      <a:pt x="75208" y="16604"/>
                      <a:pt x="71995" y="13544"/>
                    </a:cubicBezTo>
                    <a:lnTo>
                      <a:pt x="51334" y="25567"/>
                    </a:lnTo>
                    <a:cubicBezTo>
                      <a:pt x="54969" y="30751"/>
                      <a:pt x="56633" y="34883"/>
                      <a:pt x="56327" y="37963"/>
                    </a:cubicBezTo>
                    <a:close/>
                    <a:moveTo>
                      <a:pt x="23386" y="41808"/>
                    </a:moveTo>
                    <a:cubicBezTo>
                      <a:pt x="29142" y="44393"/>
                      <a:pt x="35769" y="44181"/>
                      <a:pt x="41349" y="41234"/>
                    </a:cubicBezTo>
                    <a:cubicBezTo>
                      <a:pt x="45175" y="39034"/>
                      <a:pt x="45519" y="35543"/>
                      <a:pt x="42382" y="30760"/>
                    </a:cubicBezTo>
                    <a:lnTo>
                      <a:pt x="23386" y="41808"/>
                    </a:lnTo>
                    <a:close/>
                    <a:moveTo>
                      <a:pt x="47116" y="19885"/>
                    </a:moveTo>
                    <a:lnTo>
                      <a:pt x="65194" y="9354"/>
                    </a:lnTo>
                    <a:cubicBezTo>
                      <a:pt x="62304" y="8140"/>
                      <a:pt x="59204" y="7506"/>
                      <a:pt x="56069" y="7489"/>
                    </a:cubicBezTo>
                    <a:cubicBezTo>
                      <a:pt x="53344" y="7401"/>
                      <a:pt x="50646" y="8055"/>
                      <a:pt x="48264" y="9383"/>
                    </a:cubicBezTo>
                    <a:cubicBezTo>
                      <a:pt x="44591" y="11506"/>
                      <a:pt x="44189" y="15122"/>
                      <a:pt x="47116" y="19885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12" name="Freeform: Shape 4211">
                <a:extLst>
                  <a:ext uri="{FF2B5EF4-FFF2-40B4-BE49-F238E27FC236}">
                    <a16:creationId xmlns:a16="http://schemas.microsoft.com/office/drawing/2014/main" id="{DA0FF412-5282-48AC-B71E-5D959717B4FC}"/>
                  </a:ext>
                </a:extLst>
              </p:cNvPr>
              <p:cNvSpPr/>
              <p:nvPr/>
            </p:nvSpPr>
            <p:spPr>
              <a:xfrm>
                <a:off x="9901328" y="4388201"/>
                <a:ext cx="21087" cy="12845"/>
              </a:xfrm>
              <a:custGeom>
                <a:avLst/>
                <a:gdLst>
                  <a:gd name="connsiteX0" fmla="*/ 18996 w 21087"/>
                  <a:gd name="connsiteY0" fmla="*/ 0 h 12845"/>
                  <a:gd name="connsiteX1" fmla="*/ 17963 w 21087"/>
                  <a:gd name="connsiteY1" fmla="*/ 10474 h 12845"/>
                  <a:gd name="connsiteX2" fmla="*/ 0 w 21087"/>
                  <a:gd name="connsiteY2" fmla="*/ 11047 h 12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087" h="12845">
                    <a:moveTo>
                      <a:pt x="18996" y="0"/>
                    </a:moveTo>
                    <a:cubicBezTo>
                      <a:pt x="22095" y="4763"/>
                      <a:pt x="21751" y="8254"/>
                      <a:pt x="17963" y="10474"/>
                    </a:cubicBezTo>
                    <a:cubicBezTo>
                      <a:pt x="12383" y="13421"/>
                      <a:pt x="5756" y="13633"/>
                      <a:pt x="0" y="11047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13" name="Freeform: Shape 4212">
                <a:extLst>
                  <a:ext uri="{FF2B5EF4-FFF2-40B4-BE49-F238E27FC236}">
                    <a16:creationId xmlns:a16="http://schemas.microsoft.com/office/drawing/2014/main" id="{3CD06B82-1393-4B6D-8469-C1D88ECEEA55}"/>
                  </a:ext>
                </a:extLst>
              </p:cNvPr>
              <p:cNvSpPr/>
              <p:nvPr/>
            </p:nvSpPr>
            <p:spPr>
              <a:xfrm>
                <a:off x="9892893" y="4395404"/>
                <a:ext cx="41376" cy="66200"/>
              </a:xfrm>
              <a:custGeom>
                <a:avLst/>
                <a:gdLst>
                  <a:gd name="connsiteX0" fmla="*/ 41377 w 41376"/>
                  <a:gd name="connsiteY0" fmla="*/ 0 h 66200"/>
                  <a:gd name="connsiteX1" fmla="*/ 41234 w 41376"/>
                  <a:gd name="connsiteY1" fmla="*/ 53831 h 66200"/>
                  <a:gd name="connsiteX2" fmla="*/ 34921 w 41376"/>
                  <a:gd name="connsiteY2" fmla="*/ 61894 h 66200"/>
                  <a:gd name="connsiteX3" fmla="*/ 18364 w 41376"/>
                  <a:gd name="connsiteY3" fmla="*/ 66199 h 66200"/>
                  <a:gd name="connsiteX4" fmla="*/ 0 w 41376"/>
                  <a:gd name="connsiteY4" fmla="*/ 62468 h 66200"/>
                  <a:gd name="connsiteX5" fmla="*/ 172 w 41376"/>
                  <a:gd name="connsiteY5" fmla="*/ 8666 h 66200"/>
                  <a:gd name="connsiteX6" fmla="*/ 18507 w 41376"/>
                  <a:gd name="connsiteY6" fmla="*/ 12396 h 66200"/>
                  <a:gd name="connsiteX7" fmla="*/ 35064 w 41376"/>
                  <a:gd name="connsiteY7" fmla="*/ 8063 h 66200"/>
                  <a:gd name="connsiteX8" fmla="*/ 41377 w 41376"/>
                  <a:gd name="connsiteY8" fmla="*/ 0 h 6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376" h="66200">
                    <a:moveTo>
                      <a:pt x="41377" y="0"/>
                    </a:moveTo>
                    <a:lnTo>
                      <a:pt x="41234" y="53831"/>
                    </a:lnTo>
                    <a:cubicBezTo>
                      <a:pt x="40601" y="57401"/>
                      <a:pt x="38235" y="60423"/>
                      <a:pt x="34921" y="61894"/>
                    </a:cubicBezTo>
                    <a:cubicBezTo>
                      <a:pt x="29878" y="64763"/>
                      <a:pt x="24166" y="66248"/>
                      <a:pt x="18364" y="66199"/>
                    </a:cubicBezTo>
                    <a:cubicBezTo>
                      <a:pt x="12049" y="66251"/>
                      <a:pt x="5794" y="64980"/>
                      <a:pt x="0" y="62468"/>
                    </a:cubicBezTo>
                    <a:lnTo>
                      <a:pt x="172" y="8666"/>
                    </a:lnTo>
                    <a:cubicBezTo>
                      <a:pt x="5959" y="11167"/>
                      <a:pt x="12203" y="12437"/>
                      <a:pt x="18507" y="12396"/>
                    </a:cubicBezTo>
                    <a:cubicBezTo>
                      <a:pt x="24311" y="12426"/>
                      <a:pt x="30019" y="10932"/>
                      <a:pt x="35064" y="8063"/>
                    </a:cubicBezTo>
                    <a:cubicBezTo>
                      <a:pt x="38385" y="6601"/>
                      <a:pt x="40754" y="3575"/>
                      <a:pt x="41377" y="0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14" name="Freeform: Shape 4213">
                <a:extLst>
                  <a:ext uri="{FF2B5EF4-FFF2-40B4-BE49-F238E27FC236}">
                    <a16:creationId xmlns:a16="http://schemas.microsoft.com/office/drawing/2014/main" id="{CD60AD18-B82A-450F-A426-827684C2E1B8}"/>
                  </a:ext>
                </a:extLst>
              </p:cNvPr>
              <p:cNvSpPr/>
              <p:nvPr/>
            </p:nvSpPr>
            <p:spPr>
              <a:xfrm>
                <a:off x="9884915" y="4404070"/>
                <a:ext cx="8149" cy="58450"/>
              </a:xfrm>
              <a:custGeom>
                <a:avLst/>
                <a:gdLst>
                  <a:gd name="connsiteX0" fmla="*/ 8150 w 8149"/>
                  <a:gd name="connsiteY0" fmla="*/ 0 h 58450"/>
                  <a:gd name="connsiteX1" fmla="*/ 7977 w 8149"/>
                  <a:gd name="connsiteY1" fmla="*/ 53802 h 58450"/>
                  <a:gd name="connsiteX2" fmla="*/ 0 w 8149"/>
                  <a:gd name="connsiteY2" fmla="*/ 58451 h 58450"/>
                  <a:gd name="connsiteX3" fmla="*/ 144 w 8149"/>
                  <a:gd name="connsiteY3" fmla="*/ 4620 h 58450"/>
                  <a:gd name="connsiteX4" fmla="*/ 8150 w 8149"/>
                  <a:gd name="connsiteY4" fmla="*/ 0 h 58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9" h="58450">
                    <a:moveTo>
                      <a:pt x="8150" y="0"/>
                    </a:moveTo>
                    <a:lnTo>
                      <a:pt x="7977" y="53802"/>
                    </a:lnTo>
                    <a:lnTo>
                      <a:pt x="0" y="58451"/>
                    </a:lnTo>
                    <a:lnTo>
                      <a:pt x="144" y="4620"/>
                    </a:lnTo>
                    <a:lnTo>
                      <a:pt x="8150" y="0"/>
                    </a:ln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15" name="Freeform: Shape 4214">
                <a:extLst>
                  <a:ext uri="{FF2B5EF4-FFF2-40B4-BE49-F238E27FC236}">
                    <a16:creationId xmlns:a16="http://schemas.microsoft.com/office/drawing/2014/main" id="{04BE2E82-814F-422C-BEBF-54D116691D5F}"/>
                  </a:ext>
                </a:extLst>
              </p:cNvPr>
              <p:cNvSpPr/>
              <p:nvPr/>
            </p:nvSpPr>
            <p:spPr>
              <a:xfrm>
                <a:off x="9877885" y="4404643"/>
                <a:ext cx="7173" cy="57877"/>
              </a:xfrm>
              <a:custGeom>
                <a:avLst/>
                <a:gdLst>
                  <a:gd name="connsiteX0" fmla="*/ 7174 w 7173"/>
                  <a:gd name="connsiteY0" fmla="*/ 4046 h 57877"/>
                  <a:gd name="connsiteX1" fmla="*/ 7030 w 7173"/>
                  <a:gd name="connsiteY1" fmla="*/ 57877 h 57877"/>
                  <a:gd name="connsiteX2" fmla="*/ 0 w 7173"/>
                  <a:gd name="connsiteY2" fmla="*/ 53831 h 57877"/>
                  <a:gd name="connsiteX3" fmla="*/ 144 w 7173"/>
                  <a:gd name="connsiteY3" fmla="*/ 0 h 57877"/>
                  <a:gd name="connsiteX4" fmla="*/ 7174 w 7173"/>
                  <a:gd name="connsiteY4" fmla="*/ 4046 h 57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73" h="57877">
                    <a:moveTo>
                      <a:pt x="7174" y="4046"/>
                    </a:moveTo>
                    <a:lnTo>
                      <a:pt x="7030" y="57877"/>
                    </a:lnTo>
                    <a:lnTo>
                      <a:pt x="0" y="53831"/>
                    </a:lnTo>
                    <a:lnTo>
                      <a:pt x="144" y="0"/>
                    </a:lnTo>
                    <a:lnTo>
                      <a:pt x="7174" y="4046"/>
                    </a:ln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16" name="Freeform: Shape 4215">
                <a:extLst>
                  <a:ext uri="{FF2B5EF4-FFF2-40B4-BE49-F238E27FC236}">
                    <a16:creationId xmlns:a16="http://schemas.microsoft.com/office/drawing/2014/main" id="{DF37934A-18FB-4C33-B213-20FBA14B1328}"/>
                  </a:ext>
                </a:extLst>
              </p:cNvPr>
              <p:cNvSpPr/>
              <p:nvPr/>
            </p:nvSpPr>
            <p:spPr>
              <a:xfrm>
                <a:off x="9846465" y="4382319"/>
                <a:ext cx="151076" cy="97905"/>
              </a:xfrm>
              <a:custGeom>
                <a:avLst/>
                <a:gdLst>
                  <a:gd name="connsiteX0" fmla="*/ 151077 w 151076"/>
                  <a:gd name="connsiteY0" fmla="*/ 459 h 97905"/>
                  <a:gd name="connsiteX1" fmla="*/ 151077 w 151076"/>
                  <a:gd name="connsiteY1" fmla="*/ 54290 h 97905"/>
                  <a:gd name="connsiteX2" fmla="*/ 129126 w 151076"/>
                  <a:gd name="connsiteY2" fmla="*/ 84993 h 97905"/>
                  <a:gd name="connsiteX3" fmla="*/ 22296 w 151076"/>
                  <a:gd name="connsiteY3" fmla="*/ 84993 h 97905"/>
                  <a:gd name="connsiteX4" fmla="*/ 0 w 151076"/>
                  <a:gd name="connsiteY4" fmla="*/ 53831 h 97905"/>
                  <a:gd name="connsiteX5" fmla="*/ 144 w 151076"/>
                  <a:gd name="connsiteY5" fmla="*/ 0 h 97905"/>
                  <a:gd name="connsiteX6" fmla="*/ 22468 w 151076"/>
                  <a:gd name="connsiteY6" fmla="*/ 31162 h 97905"/>
                  <a:gd name="connsiteX7" fmla="*/ 129269 w 151076"/>
                  <a:gd name="connsiteY7" fmla="*/ 31162 h 97905"/>
                  <a:gd name="connsiteX8" fmla="*/ 151077 w 151076"/>
                  <a:gd name="connsiteY8" fmla="*/ 459 h 97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076" h="97905">
                    <a:moveTo>
                      <a:pt x="151077" y="459"/>
                    </a:moveTo>
                    <a:lnTo>
                      <a:pt x="151077" y="54290"/>
                    </a:lnTo>
                    <a:cubicBezTo>
                      <a:pt x="151077" y="65395"/>
                      <a:pt x="143731" y="76529"/>
                      <a:pt x="129126" y="84993"/>
                    </a:cubicBezTo>
                    <a:cubicBezTo>
                      <a:pt x="99714" y="102210"/>
                      <a:pt x="51909" y="102210"/>
                      <a:pt x="22296" y="84993"/>
                    </a:cubicBezTo>
                    <a:cubicBezTo>
                      <a:pt x="7404" y="76385"/>
                      <a:pt x="-29" y="65079"/>
                      <a:pt x="0" y="53831"/>
                    </a:cubicBezTo>
                    <a:lnTo>
                      <a:pt x="144" y="0"/>
                    </a:lnTo>
                    <a:cubicBezTo>
                      <a:pt x="144" y="11277"/>
                      <a:pt x="7575" y="22554"/>
                      <a:pt x="22468" y="31162"/>
                    </a:cubicBezTo>
                    <a:cubicBezTo>
                      <a:pt x="52052" y="48379"/>
                      <a:pt x="99943" y="48379"/>
                      <a:pt x="129269" y="31162"/>
                    </a:cubicBezTo>
                    <a:cubicBezTo>
                      <a:pt x="143731" y="22697"/>
                      <a:pt x="151048" y="11593"/>
                      <a:pt x="151077" y="459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17" name="Freeform: Shape 4216">
                <a:extLst>
                  <a:ext uri="{FF2B5EF4-FFF2-40B4-BE49-F238E27FC236}">
                    <a16:creationId xmlns:a16="http://schemas.microsoft.com/office/drawing/2014/main" id="{2B0CE59A-1F48-49F4-B4FD-45B35C4F1748}"/>
                  </a:ext>
                </a:extLst>
              </p:cNvPr>
              <p:cNvSpPr/>
              <p:nvPr/>
            </p:nvSpPr>
            <p:spPr>
              <a:xfrm>
                <a:off x="10117915" y="4411444"/>
                <a:ext cx="16069" cy="76069"/>
              </a:xfrm>
              <a:custGeom>
                <a:avLst/>
                <a:gdLst>
                  <a:gd name="connsiteX0" fmla="*/ 0 w 16069"/>
                  <a:gd name="connsiteY0" fmla="*/ 76069 h 76069"/>
                  <a:gd name="connsiteX1" fmla="*/ 172 w 16069"/>
                  <a:gd name="connsiteY1" fmla="*/ 22267 h 76069"/>
                  <a:gd name="connsiteX2" fmla="*/ 16069 w 16069"/>
                  <a:gd name="connsiteY2" fmla="*/ 0 h 76069"/>
                  <a:gd name="connsiteX3" fmla="*/ 15926 w 16069"/>
                  <a:gd name="connsiteY3" fmla="*/ 53802 h 76069"/>
                  <a:gd name="connsiteX4" fmla="*/ 0 w 16069"/>
                  <a:gd name="connsiteY4" fmla="*/ 76069 h 76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69" h="76069">
                    <a:moveTo>
                      <a:pt x="0" y="76069"/>
                    </a:moveTo>
                    <a:lnTo>
                      <a:pt x="172" y="22267"/>
                    </a:lnTo>
                    <a:cubicBezTo>
                      <a:pt x="172" y="14204"/>
                      <a:pt x="5481" y="6141"/>
                      <a:pt x="16069" y="0"/>
                    </a:cubicBezTo>
                    <a:lnTo>
                      <a:pt x="15926" y="53802"/>
                    </a:lnTo>
                    <a:cubicBezTo>
                      <a:pt x="5337" y="59972"/>
                      <a:pt x="29" y="68006"/>
                      <a:pt x="0" y="76069"/>
                    </a:cubicBez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18" name="Freeform: Shape 4217">
                <a:extLst>
                  <a:ext uri="{FF2B5EF4-FFF2-40B4-BE49-F238E27FC236}">
                    <a16:creationId xmlns:a16="http://schemas.microsoft.com/office/drawing/2014/main" id="{74691EEF-748A-44F0-988D-A33F47E71169}"/>
                  </a:ext>
                </a:extLst>
              </p:cNvPr>
              <p:cNvSpPr/>
              <p:nvPr/>
            </p:nvSpPr>
            <p:spPr>
              <a:xfrm>
                <a:off x="9998947" y="4426991"/>
                <a:ext cx="58967" cy="70995"/>
              </a:xfrm>
              <a:custGeom>
                <a:avLst/>
                <a:gdLst>
                  <a:gd name="connsiteX0" fmla="*/ 8608 w 58967"/>
                  <a:gd name="connsiteY0" fmla="*/ 58858 h 70995"/>
                  <a:gd name="connsiteX1" fmla="*/ 0 w 58967"/>
                  <a:gd name="connsiteY1" fmla="*/ 70996 h 70995"/>
                  <a:gd name="connsiteX2" fmla="*/ 0 w 58967"/>
                  <a:gd name="connsiteY2" fmla="*/ 17165 h 70995"/>
                  <a:gd name="connsiteX3" fmla="*/ 8608 w 58967"/>
                  <a:gd name="connsiteY3" fmla="*/ 5056 h 70995"/>
                  <a:gd name="connsiteX4" fmla="*/ 50732 w 58967"/>
                  <a:gd name="connsiteY4" fmla="*/ 5056 h 70995"/>
                  <a:gd name="connsiteX5" fmla="*/ 58967 w 58967"/>
                  <a:gd name="connsiteY5" fmla="*/ 13951 h 70995"/>
                  <a:gd name="connsiteX6" fmla="*/ 58824 w 58967"/>
                  <a:gd name="connsiteY6" fmla="*/ 67782 h 70995"/>
                  <a:gd name="connsiteX7" fmla="*/ 50588 w 58967"/>
                  <a:gd name="connsiteY7" fmla="*/ 58858 h 70995"/>
                  <a:gd name="connsiteX8" fmla="*/ 8608 w 58967"/>
                  <a:gd name="connsiteY8" fmla="*/ 58858 h 70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967" h="70995">
                    <a:moveTo>
                      <a:pt x="8608" y="58858"/>
                    </a:moveTo>
                    <a:cubicBezTo>
                      <a:pt x="2869" y="62215"/>
                      <a:pt x="0" y="66605"/>
                      <a:pt x="0" y="70996"/>
                    </a:cubicBezTo>
                    <a:lnTo>
                      <a:pt x="0" y="17165"/>
                    </a:lnTo>
                    <a:cubicBezTo>
                      <a:pt x="0" y="12774"/>
                      <a:pt x="2869" y="8556"/>
                      <a:pt x="8608" y="5056"/>
                    </a:cubicBezTo>
                    <a:cubicBezTo>
                      <a:pt x="21840" y="-1685"/>
                      <a:pt x="37500" y="-1685"/>
                      <a:pt x="50732" y="5056"/>
                    </a:cubicBezTo>
                    <a:cubicBezTo>
                      <a:pt x="54464" y="6925"/>
                      <a:pt x="57391" y="10086"/>
                      <a:pt x="58967" y="13951"/>
                    </a:cubicBezTo>
                    <a:cubicBezTo>
                      <a:pt x="58967" y="31895"/>
                      <a:pt x="58920" y="49838"/>
                      <a:pt x="58824" y="67782"/>
                    </a:cubicBezTo>
                    <a:cubicBezTo>
                      <a:pt x="57254" y="63906"/>
                      <a:pt x="54326" y="60734"/>
                      <a:pt x="50588" y="58858"/>
                    </a:cubicBezTo>
                    <a:cubicBezTo>
                      <a:pt x="37395" y="52166"/>
                      <a:pt x="21801" y="52166"/>
                      <a:pt x="8608" y="58858"/>
                    </a:cubicBez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19" name="Freeform: Shape 4218">
                <a:extLst>
                  <a:ext uri="{FF2B5EF4-FFF2-40B4-BE49-F238E27FC236}">
                    <a16:creationId xmlns:a16="http://schemas.microsoft.com/office/drawing/2014/main" id="{5C154742-E6D9-4777-B369-983B5FE61E31}"/>
                  </a:ext>
                </a:extLst>
              </p:cNvPr>
              <p:cNvSpPr/>
              <p:nvPr/>
            </p:nvSpPr>
            <p:spPr>
              <a:xfrm>
                <a:off x="10057915" y="4440942"/>
                <a:ext cx="738" cy="57216"/>
              </a:xfrm>
              <a:custGeom>
                <a:avLst/>
                <a:gdLst>
                  <a:gd name="connsiteX0" fmla="*/ 574 w 738"/>
                  <a:gd name="connsiteY0" fmla="*/ 57217 h 57216"/>
                  <a:gd name="connsiteX1" fmla="*/ 0 w 738"/>
                  <a:gd name="connsiteY1" fmla="*/ 53831 h 57216"/>
                  <a:gd name="connsiteX2" fmla="*/ 144 w 738"/>
                  <a:gd name="connsiteY2" fmla="*/ 0 h 57216"/>
                  <a:gd name="connsiteX3" fmla="*/ 717 w 738"/>
                  <a:gd name="connsiteY3" fmla="*/ 3386 h 57216"/>
                  <a:gd name="connsiteX4" fmla="*/ 574 w 738"/>
                  <a:gd name="connsiteY4" fmla="*/ 57217 h 57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8" h="57216">
                    <a:moveTo>
                      <a:pt x="574" y="57217"/>
                    </a:moveTo>
                    <a:cubicBezTo>
                      <a:pt x="567" y="56064"/>
                      <a:pt x="373" y="54921"/>
                      <a:pt x="0" y="53831"/>
                    </a:cubicBezTo>
                    <a:cubicBezTo>
                      <a:pt x="0" y="35906"/>
                      <a:pt x="48" y="17963"/>
                      <a:pt x="144" y="0"/>
                    </a:cubicBezTo>
                    <a:cubicBezTo>
                      <a:pt x="529" y="1087"/>
                      <a:pt x="723" y="2233"/>
                      <a:pt x="717" y="3386"/>
                    </a:cubicBezTo>
                    <a:cubicBezTo>
                      <a:pt x="804" y="19541"/>
                      <a:pt x="602" y="41148"/>
                      <a:pt x="574" y="57217"/>
                    </a:cubicBez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20" name="Freeform: Shape 4219">
                <a:extLst>
                  <a:ext uri="{FF2B5EF4-FFF2-40B4-BE49-F238E27FC236}">
                    <a16:creationId xmlns:a16="http://schemas.microsoft.com/office/drawing/2014/main" id="{6FDE8557-70EB-448A-8E91-BEC2D09FBA3A}"/>
                  </a:ext>
                </a:extLst>
              </p:cNvPr>
              <p:cNvSpPr/>
              <p:nvPr/>
            </p:nvSpPr>
            <p:spPr>
              <a:xfrm>
                <a:off x="10117915" y="4433711"/>
                <a:ext cx="16327" cy="76384"/>
              </a:xfrm>
              <a:custGeom>
                <a:avLst/>
                <a:gdLst>
                  <a:gd name="connsiteX0" fmla="*/ 0 w 16327"/>
                  <a:gd name="connsiteY0" fmla="*/ 53802 h 76384"/>
                  <a:gd name="connsiteX1" fmla="*/ 172 w 16327"/>
                  <a:gd name="connsiteY1" fmla="*/ 0 h 76384"/>
                  <a:gd name="connsiteX2" fmla="*/ 16328 w 16327"/>
                  <a:gd name="connsiteY2" fmla="*/ 22583 h 76384"/>
                  <a:gd name="connsiteX3" fmla="*/ 16184 w 16327"/>
                  <a:gd name="connsiteY3" fmla="*/ 76385 h 76384"/>
                  <a:gd name="connsiteX4" fmla="*/ 0 w 16327"/>
                  <a:gd name="connsiteY4" fmla="*/ 53802 h 76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27" h="76384">
                    <a:moveTo>
                      <a:pt x="0" y="53802"/>
                    </a:moveTo>
                    <a:lnTo>
                      <a:pt x="172" y="0"/>
                    </a:lnTo>
                    <a:cubicBezTo>
                      <a:pt x="172" y="8149"/>
                      <a:pt x="5539" y="16356"/>
                      <a:pt x="16328" y="22583"/>
                    </a:cubicBezTo>
                    <a:lnTo>
                      <a:pt x="16184" y="76385"/>
                    </a:lnTo>
                    <a:cubicBezTo>
                      <a:pt x="5366" y="70158"/>
                      <a:pt x="0" y="61980"/>
                      <a:pt x="0" y="53802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21" name="Freeform: Shape 4220">
                <a:extLst>
                  <a:ext uri="{FF2B5EF4-FFF2-40B4-BE49-F238E27FC236}">
                    <a16:creationId xmlns:a16="http://schemas.microsoft.com/office/drawing/2014/main" id="{0778E2B3-B6E3-417F-A017-3B554BFC93D1}"/>
                  </a:ext>
                </a:extLst>
              </p:cNvPr>
              <p:cNvSpPr/>
              <p:nvPr/>
            </p:nvSpPr>
            <p:spPr>
              <a:xfrm>
                <a:off x="9999177" y="4444156"/>
                <a:ext cx="59541" cy="71167"/>
              </a:xfrm>
              <a:custGeom>
                <a:avLst/>
                <a:gdLst>
                  <a:gd name="connsiteX0" fmla="*/ 59541 w 59541"/>
                  <a:gd name="connsiteY0" fmla="*/ 172 h 71167"/>
                  <a:gd name="connsiteX1" fmla="*/ 59541 w 59541"/>
                  <a:gd name="connsiteY1" fmla="*/ 54003 h 71167"/>
                  <a:gd name="connsiteX2" fmla="*/ 50933 w 59541"/>
                  <a:gd name="connsiteY2" fmla="*/ 66112 h 71167"/>
                  <a:gd name="connsiteX3" fmla="*/ 8809 w 59541"/>
                  <a:gd name="connsiteY3" fmla="*/ 66112 h 71167"/>
                  <a:gd name="connsiteX4" fmla="*/ 0 w 59541"/>
                  <a:gd name="connsiteY4" fmla="*/ 53831 h 71167"/>
                  <a:gd name="connsiteX5" fmla="*/ 0 w 59541"/>
                  <a:gd name="connsiteY5" fmla="*/ 0 h 71167"/>
                  <a:gd name="connsiteX6" fmla="*/ 8809 w 59541"/>
                  <a:gd name="connsiteY6" fmla="*/ 12281 h 71167"/>
                  <a:gd name="connsiteX7" fmla="*/ 50933 w 59541"/>
                  <a:gd name="connsiteY7" fmla="*/ 12281 h 71167"/>
                  <a:gd name="connsiteX8" fmla="*/ 59541 w 59541"/>
                  <a:gd name="connsiteY8" fmla="*/ 172 h 7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541" h="71167">
                    <a:moveTo>
                      <a:pt x="59541" y="172"/>
                    </a:moveTo>
                    <a:lnTo>
                      <a:pt x="59541" y="54003"/>
                    </a:lnTo>
                    <a:cubicBezTo>
                      <a:pt x="59541" y="58393"/>
                      <a:pt x="56672" y="62755"/>
                      <a:pt x="50933" y="66112"/>
                    </a:cubicBezTo>
                    <a:cubicBezTo>
                      <a:pt x="37701" y="72853"/>
                      <a:pt x="22041" y="72853"/>
                      <a:pt x="8809" y="66112"/>
                    </a:cubicBezTo>
                    <a:cubicBezTo>
                      <a:pt x="3071" y="62726"/>
                      <a:pt x="0" y="58278"/>
                      <a:pt x="0" y="53831"/>
                    </a:cubicBezTo>
                    <a:lnTo>
                      <a:pt x="0" y="0"/>
                    </a:lnTo>
                    <a:cubicBezTo>
                      <a:pt x="0" y="4447"/>
                      <a:pt x="2869" y="8895"/>
                      <a:pt x="8809" y="12281"/>
                    </a:cubicBezTo>
                    <a:cubicBezTo>
                      <a:pt x="22045" y="19008"/>
                      <a:pt x="37697" y="19008"/>
                      <a:pt x="50933" y="12281"/>
                    </a:cubicBezTo>
                    <a:cubicBezTo>
                      <a:pt x="56672" y="8953"/>
                      <a:pt x="59541" y="4562"/>
                      <a:pt x="59541" y="172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22" name="Freeform: Shape 4221">
                <a:extLst>
                  <a:ext uri="{FF2B5EF4-FFF2-40B4-BE49-F238E27FC236}">
                    <a16:creationId xmlns:a16="http://schemas.microsoft.com/office/drawing/2014/main" id="{50ADB474-08DD-42C5-B288-C32A12E38D95}"/>
                  </a:ext>
                </a:extLst>
              </p:cNvPr>
              <p:cNvSpPr/>
              <p:nvPr/>
            </p:nvSpPr>
            <p:spPr>
              <a:xfrm>
                <a:off x="10049823" y="4456293"/>
                <a:ext cx="84419" cy="102783"/>
              </a:xfrm>
              <a:custGeom>
                <a:avLst/>
                <a:gdLst>
                  <a:gd name="connsiteX0" fmla="*/ 84420 w 84419"/>
                  <a:gd name="connsiteY0" fmla="*/ 0 h 102783"/>
                  <a:gd name="connsiteX1" fmla="*/ 84276 w 84419"/>
                  <a:gd name="connsiteY1" fmla="*/ 53802 h 102783"/>
                  <a:gd name="connsiteX2" fmla="*/ 0 w 84419"/>
                  <a:gd name="connsiteY2" fmla="*/ 102784 h 102783"/>
                  <a:gd name="connsiteX3" fmla="*/ 144 w 84419"/>
                  <a:gd name="connsiteY3" fmla="*/ 48981 h 102783"/>
                  <a:gd name="connsiteX4" fmla="*/ 84420 w 84419"/>
                  <a:gd name="connsiteY4" fmla="*/ 0 h 102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419" h="102783">
                    <a:moveTo>
                      <a:pt x="84420" y="0"/>
                    </a:moveTo>
                    <a:lnTo>
                      <a:pt x="84276" y="53802"/>
                    </a:lnTo>
                    <a:lnTo>
                      <a:pt x="0" y="102784"/>
                    </a:lnTo>
                    <a:lnTo>
                      <a:pt x="144" y="48981"/>
                    </a:lnTo>
                    <a:lnTo>
                      <a:pt x="84420" y="0"/>
                    </a:ln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23" name="Freeform: Shape 4222">
                <a:extLst>
                  <a:ext uri="{FF2B5EF4-FFF2-40B4-BE49-F238E27FC236}">
                    <a16:creationId xmlns:a16="http://schemas.microsoft.com/office/drawing/2014/main" id="{AE9A1705-3A51-4F90-B9FA-631E43342E6E}"/>
                  </a:ext>
                </a:extLst>
              </p:cNvPr>
              <p:cNvSpPr/>
              <p:nvPr/>
            </p:nvSpPr>
            <p:spPr>
              <a:xfrm>
                <a:off x="9972635" y="4495971"/>
                <a:ext cx="77475" cy="63106"/>
              </a:xfrm>
              <a:custGeom>
                <a:avLst/>
                <a:gdLst>
                  <a:gd name="connsiteX0" fmla="*/ 77475 w 77475"/>
                  <a:gd name="connsiteY0" fmla="*/ 9275 h 63106"/>
                  <a:gd name="connsiteX1" fmla="*/ 77475 w 77475"/>
                  <a:gd name="connsiteY1" fmla="*/ 63106 h 63106"/>
                  <a:gd name="connsiteX2" fmla="*/ 0 w 77475"/>
                  <a:gd name="connsiteY2" fmla="*/ 63106 h 63106"/>
                  <a:gd name="connsiteX3" fmla="*/ 172 w 77475"/>
                  <a:gd name="connsiteY3" fmla="*/ 9275 h 63106"/>
                  <a:gd name="connsiteX4" fmla="*/ 77475 w 77475"/>
                  <a:gd name="connsiteY4" fmla="*/ 9275 h 63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475" h="63106">
                    <a:moveTo>
                      <a:pt x="77475" y="9275"/>
                    </a:moveTo>
                    <a:lnTo>
                      <a:pt x="77475" y="63106"/>
                    </a:lnTo>
                    <a:cubicBezTo>
                      <a:pt x="56012" y="50711"/>
                      <a:pt x="21349" y="50711"/>
                      <a:pt x="0" y="63106"/>
                    </a:cubicBezTo>
                    <a:lnTo>
                      <a:pt x="172" y="9275"/>
                    </a:lnTo>
                    <a:cubicBezTo>
                      <a:pt x="21205" y="-3092"/>
                      <a:pt x="55897" y="-3092"/>
                      <a:pt x="77475" y="9275"/>
                    </a:cubicBez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24" name="Freeform: Shape 4223">
                <a:extLst>
                  <a:ext uri="{FF2B5EF4-FFF2-40B4-BE49-F238E27FC236}">
                    <a16:creationId xmlns:a16="http://schemas.microsoft.com/office/drawing/2014/main" id="{B112488D-CB96-404D-99D6-ABFCBCBCED29}"/>
                  </a:ext>
                </a:extLst>
              </p:cNvPr>
              <p:cNvSpPr/>
              <p:nvPr/>
            </p:nvSpPr>
            <p:spPr>
              <a:xfrm>
                <a:off x="9709907" y="4353710"/>
                <a:ext cx="262641" cy="205366"/>
              </a:xfrm>
              <a:custGeom>
                <a:avLst/>
                <a:gdLst>
                  <a:gd name="connsiteX0" fmla="*/ 262641 w 262641"/>
                  <a:gd name="connsiteY0" fmla="*/ 151536 h 205366"/>
                  <a:gd name="connsiteX1" fmla="*/ 262469 w 262641"/>
                  <a:gd name="connsiteY1" fmla="*/ 205367 h 205366"/>
                  <a:gd name="connsiteX2" fmla="*/ 0 w 262641"/>
                  <a:gd name="connsiteY2" fmla="*/ 53802 h 205366"/>
                  <a:gd name="connsiteX3" fmla="*/ 144 w 262641"/>
                  <a:gd name="connsiteY3" fmla="*/ 0 h 205366"/>
                  <a:gd name="connsiteX4" fmla="*/ 262641 w 262641"/>
                  <a:gd name="connsiteY4" fmla="*/ 151536 h 20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641" h="205366">
                    <a:moveTo>
                      <a:pt x="262641" y="151536"/>
                    </a:moveTo>
                    <a:lnTo>
                      <a:pt x="262469" y="205367"/>
                    </a:lnTo>
                    <a:lnTo>
                      <a:pt x="0" y="53802"/>
                    </a:lnTo>
                    <a:lnTo>
                      <a:pt x="144" y="0"/>
                    </a:lnTo>
                    <a:lnTo>
                      <a:pt x="262641" y="151536"/>
                    </a:ln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25" name="Freeform: Shape 4224">
                <a:extLst>
                  <a:ext uri="{FF2B5EF4-FFF2-40B4-BE49-F238E27FC236}">
                    <a16:creationId xmlns:a16="http://schemas.microsoft.com/office/drawing/2014/main" id="{AD1B9BCB-CF39-48A8-88AA-816E56DD8CA8}"/>
                  </a:ext>
                </a:extLst>
              </p:cNvPr>
              <p:cNvSpPr/>
              <p:nvPr/>
            </p:nvSpPr>
            <p:spPr>
              <a:xfrm>
                <a:off x="9648386" y="4224154"/>
                <a:ext cx="547406" cy="316845"/>
              </a:xfrm>
              <a:custGeom>
                <a:avLst/>
                <a:gdLst>
                  <a:gd name="connsiteX0" fmla="*/ 182124 w 547406"/>
                  <a:gd name="connsiteY0" fmla="*/ 0 h 316845"/>
                  <a:gd name="connsiteX1" fmla="*/ 547406 w 547406"/>
                  <a:gd name="connsiteY1" fmla="*/ 210905 h 316845"/>
                  <a:gd name="connsiteX2" fmla="*/ 365138 w 547406"/>
                  <a:gd name="connsiteY2" fmla="*/ 316845 h 316845"/>
                  <a:gd name="connsiteX3" fmla="*/ 0 w 547406"/>
                  <a:gd name="connsiteY3" fmla="*/ 105854 h 316845"/>
                  <a:gd name="connsiteX4" fmla="*/ 401580 w 547406"/>
                  <a:gd name="connsiteY4" fmla="*/ 281207 h 316845"/>
                  <a:gd name="connsiteX5" fmla="*/ 485857 w 547406"/>
                  <a:gd name="connsiteY5" fmla="*/ 232254 h 316845"/>
                  <a:gd name="connsiteX6" fmla="*/ 485598 w 547406"/>
                  <a:gd name="connsiteY6" fmla="*/ 187404 h 316845"/>
                  <a:gd name="connsiteX7" fmla="*/ 223100 w 547406"/>
                  <a:gd name="connsiteY7" fmla="*/ 35839 h 316845"/>
                  <a:gd name="connsiteX8" fmla="*/ 145625 w 547406"/>
                  <a:gd name="connsiteY8" fmla="*/ 35839 h 316845"/>
                  <a:gd name="connsiteX9" fmla="*/ 61349 w 547406"/>
                  <a:gd name="connsiteY9" fmla="*/ 84821 h 316845"/>
                  <a:gd name="connsiteX10" fmla="*/ 61607 w 547406"/>
                  <a:gd name="connsiteY10" fmla="*/ 129671 h 316845"/>
                  <a:gd name="connsiteX11" fmla="*/ 324105 w 547406"/>
                  <a:gd name="connsiteY11" fmla="*/ 281207 h 316845"/>
                  <a:gd name="connsiteX12" fmla="*/ 401580 w 547406"/>
                  <a:gd name="connsiteY12" fmla="*/ 281207 h 31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47406" h="316845">
                    <a:moveTo>
                      <a:pt x="182124" y="0"/>
                    </a:moveTo>
                    <a:lnTo>
                      <a:pt x="547406" y="210905"/>
                    </a:lnTo>
                    <a:lnTo>
                      <a:pt x="365138" y="316845"/>
                    </a:lnTo>
                    <a:lnTo>
                      <a:pt x="0" y="105854"/>
                    </a:lnTo>
                    <a:close/>
                    <a:moveTo>
                      <a:pt x="401580" y="281207"/>
                    </a:moveTo>
                    <a:lnTo>
                      <a:pt x="485857" y="232254"/>
                    </a:lnTo>
                    <a:cubicBezTo>
                      <a:pt x="464393" y="219858"/>
                      <a:pt x="464278" y="199772"/>
                      <a:pt x="485598" y="187404"/>
                    </a:cubicBezTo>
                    <a:lnTo>
                      <a:pt x="223100" y="35839"/>
                    </a:lnTo>
                    <a:cubicBezTo>
                      <a:pt x="201780" y="48236"/>
                      <a:pt x="167146" y="48236"/>
                      <a:pt x="145625" y="35839"/>
                    </a:cubicBezTo>
                    <a:lnTo>
                      <a:pt x="61349" y="84821"/>
                    </a:lnTo>
                    <a:cubicBezTo>
                      <a:pt x="82813" y="97217"/>
                      <a:pt x="82898" y="117275"/>
                      <a:pt x="61607" y="129671"/>
                    </a:cubicBezTo>
                    <a:lnTo>
                      <a:pt x="324105" y="281207"/>
                    </a:lnTo>
                    <a:cubicBezTo>
                      <a:pt x="345397" y="268840"/>
                      <a:pt x="380088" y="268840"/>
                      <a:pt x="401580" y="281207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26" name="Freeform: Shape 4225">
                <a:extLst>
                  <a:ext uri="{FF2B5EF4-FFF2-40B4-BE49-F238E27FC236}">
                    <a16:creationId xmlns:a16="http://schemas.microsoft.com/office/drawing/2014/main" id="{C5D6D37A-F67E-4036-B956-453253408AF6}"/>
                  </a:ext>
                </a:extLst>
              </p:cNvPr>
              <p:cNvSpPr/>
              <p:nvPr/>
            </p:nvSpPr>
            <p:spPr>
              <a:xfrm>
                <a:off x="9923124" y="4364922"/>
                <a:ext cx="20012" cy="12404"/>
              </a:xfrm>
              <a:custGeom>
                <a:avLst/>
                <a:gdLst>
                  <a:gd name="connsiteX0" fmla="*/ 3083 w 20012"/>
                  <a:gd name="connsiteY0" fmla="*/ 1902 h 12404"/>
                  <a:gd name="connsiteX1" fmla="*/ 10888 w 20012"/>
                  <a:gd name="connsiteY1" fmla="*/ 8 h 12404"/>
                  <a:gd name="connsiteX2" fmla="*/ 20013 w 20012"/>
                  <a:gd name="connsiteY2" fmla="*/ 1873 h 12404"/>
                  <a:gd name="connsiteX3" fmla="*/ 1935 w 20012"/>
                  <a:gd name="connsiteY3" fmla="*/ 12404 h 12404"/>
                  <a:gd name="connsiteX4" fmla="*/ 3083 w 20012"/>
                  <a:gd name="connsiteY4" fmla="*/ 1902 h 12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12" h="12404">
                    <a:moveTo>
                      <a:pt x="3083" y="1902"/>
                    </a:moveTo>
                    <a:cubicBezTo>
                      <a:pt x="5465" y="575"/>
                      <a:pt x="8163" y="-80"/>
                      <a:pt x="10888" y="8"/>
                    </a:cubicBezTo>
                    <a:cubicBezTo>
                      <a:pt x="14022" y="25"/>
                      <a:pt x="17123" y="659"/>
                      <a:pt x="20013" y="1873"/>
                    </a:cubicBezTo>
                    <a:lnTo>
                      <a:pt x="1935" y="12404"/>
                    </a:lnTo>
                    <a:cubicBezTo>
                      <a:pt x="-992" y="7526"/>
                      <a:pt x="-590" y="4025"/>
                      <a:pt x="3083" y="1902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27" name="Freeform: Shape 4226">
                <a:extLst>
                  <a:ext uri="{FF2B5EF4-FFF2-40B4-BE49-F238E27FC236}">
                    <a16:creationId xmlns:a16="http://schemas.microsoft.com/office/drawing/2014/main" id="{826B773D-D199-4016-ADDB-15B88A6BE1B8}"/>
                  </a:ext>
                </a:extLst>
              </p:cNvPr>
              <p:cNvSpPr/>
              <p:nvPr/>
            </p:nvSpPr>
            <p:spPr>
              <a:xfrm>
                <a:off x="9846489" y="4338732"/>
                <a:ext cx="151030" cy="87636"/>
              </a:xfrm>
              <a:custGeom>
                <a:avLst/>
                <a:gdLst>
                  <a:gd name="connsiteX0" fmla="*/ 128756 w 151030"/>
                  <a:gd name="connsiteY0" fmla="*/ 12913 h 87636"/>
                  <a:gd name="connsiteX1" fmla="*/ 21926 w 151030"/>
                  <a:gd name="connsiteY1" fmla="*/ 12913 h 87636"/>
                  <a:gd name="connsiteX2" fmla="*/ 22300 w 151030"/>
                  <a:gd name="connsiteY2" fmla="*/ 74778 h 87636"/>
                  <a:gd name="connsiteX3" fmla="*/ 129101 w 151030"/>
                  <a:gd name="connsiteY3" fmla="*/ 74778 h 87636"/>
                  <a:gd name="connsiteX4" fmla="*/ 128756 w 151030"/>
                  <a:gd name="connsiteY4" fmla="*/ 12913 h 87636"/>
                  <a:gd name="connsiteX5" fmla="*/ 117278 w 151030"/>
                  <a:gd name="connsiteY5" fmla="*/ 35868 h 87636"/>
                  <a:gd name="connsiteX6" fmla="*/ 114954 w 151030"/>
                  <a:gd name="connsiteY6" fmla="*/ 43817 h 87636"/>
                  <a:gd name="connsiteX7" fmla="*/ 104166 w 151030"/>
                  <a:gd name="connsiteY7" fmla="*/ 41292 h 87636"/>
                  <a:gd name="connsiteX8" fmla="*/ 103391 w 151030"/>
                  <a:gd name="connsiteY8" fmla="*/ 32425 h 87636"/>
                  <a:gd name="connsiteX9" fmla="*/ 82731 w 151030"/>
                  <a:gd name="connsiteY9" fmla="*/ 44448 h 87636"/>
                  <a:gd name="connsiteX10" fmla="*/ 87752 w 151030"/>
                  <a:gd name="connsiteY10" fmla="*/ 56815 h 87636"/>
                  <a:gd name="connsiteX11" fmla="*/ 81440 w 151030"/>
                  <a:gd name="connsiteY11" fmla="*/ 64878 h 87636"/>
                  <a:gd name="connsiteX12" fmla="*/ 64883 w 151030"/>
                  <a:gd name="connsiteY12" fmla="*/ 69211 h 87636"/>
                  <a:gd name="connsiteX13" fmla="*/ 46547 w 151030"/>
                  <a:gd name="connsiteY13" fmla="*/ 65481 h 87636"/>
                  <a:gd name="connsiteX14" fmla="*/ 38541 w 151030"/>
                  <a:gd name="connsiteY14" fmla="*/ 70129 h 87636"/>
                  <a:gd name="connsiteX15" fmla="*/ 31453 w 151030"/>
                  <a:gd name="connsiteY15" fmla="*/ 65883 h 87636"/>
                  <a:gd name="connsiteX16" fmla="*/ 39344 w 151030"/>
                  <a:gd name="connsiteY16" fmla="*/ 61292 h 87636"/>
                  <a:gd name="connsiteX17" fmla="*/ 32487 w 151030"/>
                  <a:gd name="connsiteY17" fmla="*/ 51048 h 87636"/>
                  <a:gd name="connsiteX18" fmla="*/ 36848 w 151030"/>
                  <a:gd name="connsiteY18" fmla="*/ 40373 h 87636"/>
                  <a:gd name="connsiteX19" fmla="*/ 47465 w 151030"/>
                  <a:gd name="connsiteY19" fmla="*/ 42984 h 87636"/>
                  <a:gd name="connsiteX20" fmla="*/ 44165 w 151030"/>
                  <a:gd name="connsiteY20" fmla="*/ 49871 h 87636"/>
                  <a:gd name="connsiteX21" fmla="*/ 47523 w 151030"/>
                  <a:gd name="connsiteY21" fmla="*/ 56557 h 87636"/>
                  <a:gd name="connsiteX22" fmla="*/ 69560 w 151030"/>
                  <a:gd name="connsiteY22" fmla="*/ 43730 h 87636"/>
                  <a:gd name="connsiteX23" fmla="*/ 64567 w 151030"/>
                  <a:gd name="connsiteY23" fmla="*/ 31449 h 87636"/>
                  <a:gd name="connsiteX24" fmla="*/ 71109 w 151030"/>
                  <a:gd name="connsiteY24" fmla="*/ 23128 h 87636"/>
                  <a:gd name="connsiteX25" fmla="*/ 87092 w 151030"/>
                  <a:gd name="connsiteY25" fmla="*/ 19311 h 87636"/>
                  <a:gd name="connsiteX26" fmla="*/ 104825 w 151030"/>
                  <a:gd name="connsiteY26" fmla="*/ 23243 h 87636"/>
                  <a:gd name="connsiteX27" fmla="*/ 112630 w 151030"/>
                  <a:gd name="connsiteY27" fmla="*/ 18709 h 87636"/>
                  <a:gd name="connsiteX28" fmla="*/ 119660 w 151030"/>
                  <a:gd name="connsiteY28" fmla="*/ 22755 h 87636"/>
                  <a:gd name="connsiteX29" fmla="*/ 111597 w 151030"/>
                  <a:gd name="connsiteY29" fmla="*/ 27461 h 87636"/>
                  <a:gd name="connsiteX30" fmla="*/ 117336 w 151030"/>
                  <a:gd name="connsiteY30" fmla="*/ 35696 h 87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51030" h="87636">
                    <a:moveTo>
                      <a:pt x="128756" y="12913"/>
                    </a:moveTo>
                    <a:cubicBezTo>
                      <a:pt x="99173" y="-4304"/>
                      <a:pt x="51281" y="-4304"/>
                      <a:pt x="21926" y="12913"/>
                    </a:cubicBezTo>
                    <a:cubicBezTo>
                      <a:pt x="-7428" y="30129"/>
                      <a:pt x="-7313" y="57705"/>
                      <a:pt x="22300" y="74778"/>
                    </a:cubicBezTo>
                    <a:cubicBezTo>
                      <a:pt x="51912" y="91851"/>
                      <a:pt x="99775" y="91995"/>
                      <a:pt x="129101" y="74778"/>
                    </a:cubicBezTo>
                    <a:cubicBezTo>
                      <a:pt x="158427" y="57561"/>
                      <a:pt x="158369" y="29986"/>
                      <a:pt x="128756" y="12913"/>
                    </a:cubicBezTo>
                    <a:close/>
                    <a:moveTo>
                      <a:pt x="117278" y="35868"/>
                    </a:moveTo>
                    <a:cubicBezTo>
                      <a:pt x="117820" y="38737"/>
                      <a:pt x="116955" y="41692"/>
                      <a:pt x="114954" y="43817"/>
                    </a:cubicBezTo>
                    <a:lnTo>
                      <a:pt x="104166" y="41292"/>
                    </a:lnTo>
                    <a:cubicBezTo>
                      <a:pt x="106863" y="38441"/>
                      <a:pt x="106604" y="35485"/>
                      <a:pt x="103391" y="32425"/>
                    </a:cubicBezTo>
                    <a:lnTo>
                      <a:pt x="82731" y="44448"/>
                    </a:lnTo>
                    <a:cubicBezTo>
                      <a:pt x="86365" y="49613"/>
                      <a:pt x="88039" y="53735"/>
                      <a:pt x="87752" y="56815"/>
                    </a:cubicBezTo>
                    <a:cubicBezTo>
                      <a:pt x="87129" y="60390"/>
                      <a:pt x="84760" y="63416"/>
                      <a:pt x="81440" y="64878"/>
                    </a:cubicBezTo>
                    <a:cubicBezTo>
                      <a:pt x="76395" y="67747"/>
                      <a:pt x="70686" y="69241"/>
                      <a:pt x="64883" y="69211"/>
                    </a:cubicBezTo>
                    <a:cubicBezTo>
                      <a:pt x="58579" y="69252"/>
                      <a:pt x="52335" y="67982"/>
                      <a:pt x="46547" y="65481"/>
                    </a:cubicBezTo>
                    <a:lnTo>
                      <a:pt x="38541" y="70129"/>
                    </a:lnTo>
                    <a:lnTo>
                      <a:pt x="31453" y="65883"/>
                    </a:lnTo>
                    <a:lnTo>
                      <a:pt x="39344" y="61292"/>
                    </a:lnTo>
                    <a:cubicBezTo>
                      <a:pt x="35755" y="58958"/>
                      <a:pt x="33276" y="55256"/>
                      <a:pt x="32487" y="51048"/>
                    </a:cubicBezTo>
                    <a:cubicBezTo>
                      <a:pt x="32086" y="46987"/>
                      <a:pt x="33719" y="42991"/>
                      <a:pt x="36848" y="40373"/>
                    </a:cubicBezTo>
                    <a:lnTo>
                      <a:pt x="47465" y="42984"/>
                    </a:lnTo>
                    <a:cubicBezTo>
                      <a:pt x="45456" y="44721"/>
                      <a:pt x="44260" y="47217"/>
                      <a:pt x="44165" y="49871"/>
                    </a:cubicBezTo>
                    <a:cubicBezTo>
                      <a:pt x="44266" y="52480"/>
                      <a:pt x="45491" y="54918"/>
                      <a:pt x="47523" y="56557"/>
                    </a:cubicBezTo>
                    <a:lnTo>
                      <a:pt x="69560" y="43730"/>
                    </a:lnTo>
                    <a:cubicBezTo>
                      <a:pt x="65868" y="38757"/>
                      <a:pt x="64203" y="34663"/>
                      <a:pt x="64567" y="31449"/>
                    </a:cubicBezTo>
                    <a:cubicBezTo>
                      <a:pt x="65262" y="27775"/>
                      <a:pt x="67703" y="24670"/>
                      <a:pt x="71109" y="23128"/>
                    </a:cubicBezTo>
                    <a:cubicBezTo>
                      <a:pt x="76007" y="20467"/>
                      <a:pt x="81521" y="19150"/>
                      <a:pt x="87092" y="19311"/>
                    </a:cubicBezTo>
                    <a:cubicBezTo>
                      <a:pt x="93224" y="19268"/>
                      <a:pt x="99287" y="20612"/>
                      <a:pt x="104825" y="23243"/>
                    </a:cubicBezTo>
                    <a:lnTo>
                      <a:pt x="112630" y="18709"/>
                    </a:lnTo>
                    <a:lnTo>
                      <a:pt x="119660" y="22755"/>
                    </a:lnTo>
                    <a:lnTo>
                      <a:pt x="111597" y="27461"/>
                    </a:lnTo>
                    <a:cubicBezTo>
                      <a:pt x="114439" y="29425"/>
                      <a:pt x="116477" y="32349"/>
                      <a:pt x="117336" y="35696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28" name="Freeform: Shape 4227">
                <a:extLst>
                  <a:ext uri="{FF2B5EF4-FFF2-40B4-BE49-F238E27FC236}">
                    <a16:creationId xmlns:a16="http://schemas.microsoft.com/office/drawing/2014/main" id="{CD639A7F-1B74-4469-A7C6-62A7932361F6}"/>
                  </a:ext>
                </a:extLst>
              </p:cNvPr>
              <p:cNvSpPr/>
              <p:nvPr/>
            </p:nvSpPr>
            <p:spPr>
              <a:xfrm>
                <a:off x="9709792" y="4259851"/>
                <a:ext cx="424450" cy="245367"/>
              </a:xfrm>
              <a:custGeom>
                <a:avLst/>
                <a:gdLst>
                  <a:gd name="connsiteX0" fmla="*/ 424450 w 424450"/>
                  <a:gd name="connsiteY0" fmla="*/ 196414 h 245367"/>
                  <a:gd name="connsiteX1" fmla="*/ 424192 w 424450"/>
                  <a:gd name="connsiteY1" fmla="*/ 151565 h 245367"/>
                  <a:gd name="connsiteX2" fmla="*/ 161694 w 424450"/>
                  <a:gd name="connsiteY2" fmla="*/ 0 h 245367"/>
                  <a:gd name="connsiteX3" fmla="*/ 123043 w 424450"/>
                  <a:gd name="connsiteY3" fmla="*/ 9297 h 245367"/>
                  <a:gd name="connsiteX4" fmla="*/ 112569 w 424450"/>
                  <a:gd name="connsiteY4" fmla="*/ 8723 h 245367"/>
                  <a:gd name="connsiteX5" fmla="*/ 97562 w 424450"/>
                  <a:gd name="connsiteY5" fmla="*/ 5653 h 245367"/>
                  <a:gd name="connsiteX6" fmla="*/ 88438 w 424450"/>
                  <a:gd name="connsiteY6" fmla="*/ 2181 h 245367"/>
                  <a:gd name="connsiteX7" fmla="*/ 84276 w 424450"/>
                  <a:gd name="connsiteY7" fmla="*/ 0 h 245367"/>
                  <a:gd name="connsiteX8" fmla="*/ 0 w 424450"/>
                  <a:gd name="connsiteY8" fmla="*/ 48981 h 245367"/>
                  <a:gd name="connsiteX9" fmla="*/ 7030 w 424450"/>
                  <a:gd name="connsiteY9" fmla="*/ 53946 h 245367"/>
                  <a:gd name="connsiteX10" fmla="*/ 12080 w 424450"/>
                  <a:gd name="connsiteY10" fmla="*/ 59484 h 245367"/>
                  <a:gd name="connsiteX11" fmla="*/ 16155 w 424450"/>
                  <a:gd name="connsiteY11" fmla="*/ 71392 h 245367"/>
                  <a:gd name="connsiteX12" fmla="*/ 259 w 424450"/>
                  <a:gd name="connsiteY12" fmla="*/ 93831 h 245367"/>
                  <a:gd name="connsiteX13" fmla="*/ 262756 w 424450"/>
                  <a:gd name="connsiteY13" fmla="*/ 245367 h 245367"/>
                  <a:gd name="connsiteX14" fmla="*/ 340232 w 424450"/>
                  <a:gd name="connsiteY14" fmla="*/ 245367 h 245367"/>
                  <a:gd name="connsiteX15" fmla="*/ 126543 w 424450"/>
                  <a:gd name="connsiteY15" fmla="*/ 73228 h 245367"/>
                  <a:gd name="connsiteX16" fmla="*/ 84391 w 424450"/>
                  <a:gd name="connsiteY16" fmla="*/ 73228 h 245367"/>
                  <a:gd name="connsiteX17" fmla="*/ 84391 w 424450"/>
                  <a:gd name="connsiteY17" fmla="*/ 48809 h 245367"/>
                  <a:gd name="connsiteX18" fmla="*/ 126515 w 424450"/>
                  <a:gd name="connsiteY18" fmla="*/ 48809 h 245367"/>
                  <a:gd name="connsiteX19" fmla="*/ 126658 w 424450"/>
                  <a:gd name="connsiteY19" fmla="*/ 73228 h 245367"/>
                  <a:gd name="connsiteX20" fmla="*/ 265798 w 424450"/>
                  <a:gd name="connsiteY20" fmla="*/ 153573 h 245367"/>
                  <a:gd name="connsiteX21" fmla="*/ 158997 w 424450"/>
                  <a:gd name="connsiteY21" fmla="*/ 153573 h 245367"/>
                  <a:gd name="connsiteX22" fmla="*/ 158624 w 424450"/>
                  <a:gd name="connsiteY22" fmla="*/ 91708 h 245367"/>
                  <a:gd name="connsiteX23" fmla="*/ 265453 w 424450"/>
                  <a:gd name="connsiteY23" fmla="*/ 91708 h 245367"/>
                  <a:gd name="connsiteX24" fmla="*/ 265798 w 424450"/>
                  <a:gd name="connsiteY24" fmla="*/ 153573 h 245367"/>
                  <a:gd name="connsiteX25" fmla="*/ 298051 w 424450"/>
                  <a:gd name="connsiteY25" fmla="*/ 196615 h 245367"/>
                  <a:gd name="connsiteX26" fmla="*/ 297907 w 424450"/>
                  <a:gd name="connsiteY26" fmla="*/ 172224 h 245367"/>
                  <a:gd name="connsiteX27" fmla="*/ 340031 w 424450"/>
                  <a:gd name="connsiteY27" fmla="*/ 172224 h 245367"/>
                  <a:gd name="connsiteX28" fmla="*/ 340031 w 424450"/>
                  <a:gd name="connsiteY28" fmla="*/ 196615 h 245367"/>
                  <a:gd name="connsiteX29" fmla="*/ 297907 w 424450"/>
                  <a:gd name="connsiteY29" fmla="*/ 196615 h 245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24450" h="245367">
                    <a:moveTo>
                      <a:pt x="424450" y="196414"/>
                    </a:moveTo>
                    <a:cubicBezTo>
                      <a:pt x="402987" y="184018"/>
                      <a:pt x="402872" y="163932"/>
                      <a:pt x="424192" y="151565"/>
                    </a:cubicBezTo>
                    <a:lnTo>
                      <a:pt x="161694" y="0"/>
                    </a:lnTo>
                    <a:cubicBezTo>
                      <a:pt x="149820" y="6362"/>
                      <a:pt x="136511" y="9564"/>
                      <a:pt x="123043" y="9297"/>
                    </a:cubicBezTo>
                    <a:cubicBezTo>
                      <a:pt x="119543" y="9292"/>
                      <a:pt x="116048" y="9101"/>
                      <a:pt x="112569" y="8723"/>
                    </a:cubicBezTo>
                    <a:cubicBezTo>
                      <a:pt x="107483" y="8168"/>
                      <a:pt x="102458" y="7141"/>
                      <a:pt x="97562" y="5653"/>
                    </a:cubicBezTo>
                    <a:cubicBezTo>
                      <a:pt x="94440" y="4720"/>
                      <a:pt x="91390" y="3560"/>
                      <a:pt x="88438" y="2181"/>
                    </a:cubicBezTo>
                    <a:cubicBezTo>
                      <a:pt x="87002" y="1521"/>
                      <a:pt x="85567" y="774"/>
                      <a:pt x="84276" y="0"/>
                    </a:cubicBezTo>
                    <a:lnTo>
                      <a:pt x="0" y="48981"/>
                    </a:lnTo>
                    <a:cubicBezTo>
                      <a:pt x="2495" y="50410"/>
                      <a:pt x="4849" y="52072"/>
                      <a:pt x="7030" y="53946"/>
                    </a:cubicBezTo>
                    <a:cubicBezTo>
                      <a:pt x="8931" y="55580"/>
                      <a:pt x="10627" y="57440"/>
                      <a:pt x="12080" y="59484"/>
                    </a:cubicBezTo>
                    <a:cubicBezTo>
                      <a:pt x="14637" y="62936"/>
                      <a:pt x="16061" y="67097"/>
                      <a:pt x="16155" y="71392"/>
                    </a:cubicBezTo>
                    <a:cubicBezTo>
                      <a:pt x="16155" y="79513"/>
                      <a:pt x="10904" y="87633"/>
                      <a:pt x="259" y="93831"/>
                    </a:cubicBezTo>
                    <a:lnTo>
                      <a:pt x="262756" y="245367"/>
                    </a:lnTo>
                    <a:cubicBezTo>
                      <a:pt x="284047" y="233000"/>
                      <a:pt x="318739" y="233000"/>
                      <a:pt x="340232" y="245367"/>
                    </a:cubicBezTo>
                    <a:close/>
                    <a:moveTo>
                      <a:pt x="126543" y="73228"/>
                    </a:moveTo>
                    <a:cubicBezTo>
                      <a:pt x="113301" y="79970"/>
                      <a:pt x="97633" y="79970"/>
                      <a:pt x="84391" y="73228"/>
                    </a:cubicBezTo>
                    <a:cubicBezTo>
                      <a:pt x="72741" y="66485"/>
                      <a:pt x="72684" y="55553"/>
                      <a:pt x="84391" y="48809"/>
                    </a:cubicBezTo>
                    <a:cubicBezTo>
                      <a:pt x="97623" y="42068"/>
                      <a:pt x="113283" y="42068"/>
                      <a:pt x="126515" y="48809"/>
                    </a:cubicBezTo>
                    <a:cubicBezTo>
                      <a:pt x="138193" y="55553"/>
                      <a:pt x="138251" y="66485"/>
                      <a:pt x="126658" y="73228"/>
                    </a:cubicBezTo>
                    <a:close/>
                    <a:moveTo>
                      <a:pt x="265798" y="153573"/>
                    </a:moveTo>
                    <a:cubicBezTo>
                      <a:pt x="236415" y="170790"/>
                      <a:pt x="188581" y="170790"/>
                      <a:pt x="158997" y="153573"/>
                    </a:cubicBezTo>
                    <a:cubicBezTo>
                      <a:pt x="129413" y="136356"/>
                      <a:pt x="129240" y="108781"/>
                      <a:pt x="158624" y="91708"/>
                    </a:cubicBezTo>
                    <a:cubicBezTo>
                      <a:pt x="188007" y="74635"/>
                      <a:pt x="235870" y="74491"/>
                      <a:pt x="265453" y="91708"/>
                    </a:cubicBezTo>
                    <a:cubicBezTo>
                      <a:pt x="295038" y="108924"/>
                      <a:pt x="295210" y="136500"/>
                      <a:pt x="265798" y="153573"/>
                    </a:cubicBezTo>
                    <a:close/>
                    <a:moveTo>
                      <a:pt x="298051" y="196615"/>
                    </a:moveTo>
                    <a:cubicBezTo>
                      <a:pt x="286372" y="189900"/>
                      <a:pt x="286314" y="178968"/>
                      <a:pt x="297907" y="172224"/>
                    </a:cubicBezTo>
                    <a:cubicBezTo>
                      <a:pt x="311139" y="165483"/>
                      <a:pt x="326799" y="165483"/>
                      <a:pt x="340031" y="172224"/>
                    </a:cubicBezTo>
                    <a:cubicBezTo>
                      <a:pt x="351709" y="178968"/>
                      <a:pt x="351767" y="189900"/>
                      <a:pt x="340031" y="196615"/>
                    </a:cubicBezTo>
                    <a:cubicBezTo>
                      <a:pt x="326799" y="203356"/>
                      <a:pt x="311139" y="203356"/>
                      <a:pt x="297907" y="196615"/>
                    </a:cubicBez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29" name="Freeform: Shape 4228">
                <a:extLst>
                  <a:ext uri="{FF2B5EF4-FFF2-40B4-BE49-F238E27FC236}">
                    <a16:creationId xmlns:a16="http://schemas.microsoft.com/office/drawing/2014/main" id="{665050DF-91A2-4AF9-BAD8-2D82951A380E}"/>
                  </a:ext>
                </a:extLst>
              </p:cNvPr>
              <p:cNvSpPr/>
              <p:nvPr/>
            </p:nvSpPr>
            <p:spPr>
              <a:xfrm>
                <a:off x="9785424" y="4303662"/>
                <a:ext cx="59566" cy="34501"/>
              </a:xfrm>
              <a:custGeom>
                <a:avLst/>
                <a:gdLst>
                  <a:gd name="connsiteX0" fmla="*/ 50768 w 59566"/>
                  <a:gd name="connsiteY0" fmla="*/ 5027 h 34501"/>
                  <a:gd name="connsiteX1" fmla="*/ 50911 w 59566"/>
                  <a:gd name="connsiteY1" fmla="*/ 29446 h 34501"/>
                  <a:gd name="connsiteX2" fmla="*/ 8759 w 59566"/>
                  <a:gd name="connsiteY2" fmla="*/ 29446 h 34501"/>
                  <a:gd name="connsiteX3" fmla="*/ 8759 w 59566"/>
                  <a:gd name="connsiteY3" fmla="*/ 5027 h 34501"/>
                  <a:gd name="connsiteX4" fmla="*/ 50768 w 59566"/>
                  <a:gd name="connsiteY4" fmla="*/ 5027 h 34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566" h="34501">
                    <a:moveTo>
                      <a:pt x="50768" y="5027"/>
                    </a:moveTo>
                    <a:cubicBezTo>
                      <a:pt x="62447" y="11770"/>
                      <a:pt x="62504" y="22703"/>
                      <a:pt x="50911" y="29446"/>
                    </a:cubicBezTo>
                    <a:cubicBezTo>
                      <a:pt x="37669" y="36187"/>
                      <a:pt x="22001" y="36187"/>
                      <a:pt x="8759" y="29446"/>
                    </a:cubicBezTo>
                    <a:cubicBezTo>
                      <a:pt x="-2891" y="22703"/>
                      <a:pt x="-2948" y="11770"/>
                      <a:pt x="8759" y="5027"/>
                    </a:cubicBezTo>
                    <a:cubicBezTo>
                      <a:pt x="21960" y="-1676"/>
                      <a:pt x="37567" y="-1676"/>
                      <a:pt x="50768" y="5027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30" name="Freeform: Shape 4229">
                <a:extLst>
                  <a:ext uri="{FF2B5EF4-FFF2-40B4-BE49-F238E27FC236}">
                    <a16:creationId xmlns:a16="http://schemas.microsoft.com/office/drawing/2014/main" id="{0A0B55EF-21C3-4D81-8D0A-56A9F8D43D44}"/>
                  </a:ext>
                </a:extLst>
              </p:cNvPr>
              <p:cNvSpPr/>
              <p:nvPr/>
            </p:nvSpPr>
            <p:spPr>
              <a:xfrm>
                <a:off x="9998900" y="4426968"/>
                <a:ext cx="59713" cy="34542"/>
              </a:xfrm>
              <a:custGeom>
                <a:avLst/>
                <a:gdLst>
                  <a:gd name="connsiteX0" fmla="*/ 50922 w 59713"/>
                  <a:gd name="connsiteY0" fmla="*/ 5078 h 34542"/>
                  <a:gd name="connsiteX1" fmla="*/ 50922 w 59713"/>
                  <a:gd name="connsiteY1" fmla="*/ 29497 h 34542"/>
                  <a:gd name="connsiteX2" fmla="*/ 8799 w 59713"/>
                  <a:gd name="connsiteY2" fmla="*/ 29497 h 34542"/>
                  <a:gd name="connsiteX3" fmla="*/ 8655 w 59713"/>
                  <a:gd name="connsiteY3" fmla="*/ 5107 h 34542"/>
                  <a:gd name="connsiteX4" fmla="*/ 50922 w 59713"/>
                  <a:gd name="connsiteY4" fmla="*/ 5078 h 34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713" h="34542">
                    <a:moveTo>
                      <a:pt x="50922" y="5078"/>
                    </a:moveTo>
                    <a:cubicBezTo>
                      <a:pt x="62601" y="11821"/>
                      <a:pt x="62687" y="22754"/>
                      <a:pt x="50922" y="29497"/>
                    </a:cubicBezTo>
                    <a:cubicBezTo>
                      <a:pt x="37687" y="36224"/>
                      <a:pt x="22034" y="36224"/>
                      <a:pt x="8799" y="29497"/>
                    </a:cubicBezTo>
                    <a:cubicBezTo>
                      <a:pt x="-2880" y="22783"/>
                      <a:pt x="-2938" y="11850"/>
                      <a:pt x="8655" y="5107"/>
                    </a:cubicBezTo>
                    <a:cubicBezTo>
                      <a:pt x="21922" y="-1692"/>
                      <a:pt x="37647" y="-1703"/>
                      <a:pt x="50922" y="5078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31" name="Freeform: Shape 4230">
                <a:extLst>
                  <a:ext uri="{FF2B5EF4-FFF2-40B4-BE49-F238E27FC236}">
                    <a16:creationId xmlns:a16="http://schemas.microsoft.com/office/drawing/2014/main" id="{722B16F8-403C-418A-AA46-83395D08C952}"/>
                  </a:ext>
                </a:extLst>
              </p:cNvPr>
              <p:cNvSpPr/>
              <p:nvPr/>
            </p:nvSpPr>
            <p:spPr>
              <a:xfrm>
                <a:off x="10013381" y="4435059"/>
                <a:ext cx="182411" cy="159742"/>
              </a:xfrm>
              <a:custGeom>
                <a:avLst/>
                <a:gdLst>
                  <a:gd name="connsiteX0" fmla="*/ 182412 w 182411"/>
                  <a:gd name="connsiteY0" fmla="*/ 0 h 159742"/>
                  <a:gd name="connsiteX1" fmla="*/ 182268 w 182411"/>
                  <a:gd name="connsiteY1" fmla="*/ 53802 h 159742"/>
                  <a:gd name="connsiteX2" fmla="*/ 0 w 182411"/>
                  <a:gd name="connsiteY2" fmla="*/ 159743 h 159742"/>
                  <a:gd name="connsiteX3" fmla="*/ 144 w 182411"/>
                  <a:gd name="connsiteY3" fmla="*/ 105940 h 159742"/>
                  <a:gd name="connsiteX4" fmla="*/ 182412 w 182411"/>
                  <a:gd name="connsiteY4" fmla="*/ 0 h 159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411" h="159742">
                    <a:moveTo>
                      <a:pt x="182412" y="0"/>
                    </a:moveTo>
                    <a:lnTo>
                      <a:pt x="182268" y="53802"/>
                    </a:lnTo>
                    <a:lnTo>
                      <a:pt x="0" y="159743"/>
                    </a:lnTo>
                    <a:lnTo>
                      <a:pt x="144" y="105940"/>
                    </a:lnTo>
                    <a:lnTo>
                      <a:pt x="182412" y="0"/>
                    </a:lnTo>
                    <a:close/>
                  </a:path>
                </a:pathLst>
              </a:custGeom>
              <a:solidFill>
                <a:srgbClr val="4AA25C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32" name="Freeform: Shape 4231">
                <a:extLst>
                  <a:ext uri="{FF2B5EF4-FFF2-40B4-BE49-F238E27FC236}">
                    <a16:creationId xmlns:a16="http://schemas.microsoft.com/office/drawing/2014/main" id="{02674398-1783-4073-A12C-D6D0689B1B44}"/>
                  </a:ext>
                </a:extLst>
              </p:cNvPr>
              <p:cNvSpPr/>
              <p:nvPr/>
            </p:nvSpPr>
            <p:spPr>
              <a:xfrm>
                <a:off x="9648070" y="4330095"/>
                <a:ext cx="365454" cy="264707"/>
              </a:xfrm>
              <a:custGeom>
                <a:avLst/>
                <a:gdLst>
                  <a:gd name="connsiteX0" fmla="*/ 365454 w 365454"/>
                  <a:gd name="connsiteY0" fmla="*/ 210905 h 264707"/>
                  <a:gd name="connsiteX1" fmla="*/ 365311 w 365454"/>
                  <a:gd name="connsiteY1" fmla="*/ 264707 h 264707"/>
                  <a:gd name="connsiteX2" fmla="*/ 0 w 365454"/>
                  <a:gd name="connsiteY2" fmla="*/ 53802 h 264707"/>
                  <a:gd name="connsiteX3" fmla="*/ 172 w 365454"/>
                  <a:gd name="connsiteY3" fmla="*/ 0 h 264707"/>
                  <a:gd name="connsiteX4" fmla="*/ 365454 w 365454"/>
                  <a:gd name="connsiteY4" fmla="*/ 210905 h 264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5454" h="264707">
                    <a:moveTo>
                      <a:pt x="365454" y="210905"/>
                    </a:moveTo>
                    <a:lnTo>
                      <a:pt x="365311" y="264707"/>
                    </a:lnTo>
                    <a:lnTo>
                      <a:pt x="0" y="53802"/>
                    </a:lnTo>
                    <a:lnTo>
                      <a:pt x="172" y="0"/>
                    </a:lnTo>
                    <a:lnTo>
                      <a:pt x="365454" y="210905"/>
                    </a:lnTo>
                    <a:close/>
                  </a:path>
                </a:pathLst>
              </a:custGeom>
              <a:solidFill>
                <a:srgbClr val="4DAD6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623" name="Freeform: Shape 2622">
              <a:extLst>
                <a:ext uri="{FF2B5EF4-FFF2-40B4-BE49-F238E27FC236}">
                  <a16:creationId xmlns:a16="http://schemas.microsoft.com/office/drawing/2014/main" id="{9EAD97B8-F6DE-48CD-940B-358B88B4E64B}"/>
                </a:ext>
              </a:extLst>
            </p:cNvPr>
            <p:cNvSpPr/>
            <p:nvPr/>
          </p:nvSpPr>
          <p:spPr>
            <a:xfrm>
              <a:off x="9793724" y="4414256"/>
              <a:ext cx="61779" cy="89268"/>
            </a:xfrm>
            <a:custGeom>
              <a:avLst/>
              <a:gdLst>
                <a:gd name="connsiteX0" fmla="*/ 61779 w 61779"/>
                <a:gd name="connsiteY0" fmla="*/ 35495 h 89268"/>
                <a:gd name="connsiteX1" fmla="*/ 287 w 61779"/>
                <a:gd name="connsiteY1" fmla="*/ 0 h 89268"/>
                <a:gd name="connsiteX2" fmla="*/ 0 w 61779"/>
                <a:gd name="connsiteY2" fmla="*/ 53745 h 89268"/>
                <a:gd name="connsiteX3" fmla="*/ 61493 w 61779"/>
                <a:gd name="connsiteY3" fmla="*/ 89269 h 89268"/>
                <a:gd name="connsiteX4" fmla="*/ 61779 w 61779"/>
                <a:gd name="connsiteY4" fmla="*/ 35495 h 89268"/>
                <a:gd name="connsiteX5" fmla="*/ 61779 w 61779"/>
                <a:gd name="connsiteY5" fmla="*/ 35495 h 8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779" h="89268">
                  <a:moveTo>
                    <a:pt x="61779" y="35495"/>
                  </a:moveTo>
                  <a:lnTo>
                    <a:pt x="287" y="0"/>
                  </a:lnTo>
                  <a:lnTo>
                    <a:pt x="0" y="53745"/>
                  </a:lnTo>
                  <a:lnTo>
                    <a:pt x="61493" y="89269"/>
                  </a:lnTo>
                  <a:lnTo>
                    <a:pt x="61779" y="35495"/>
                  </a:lnTo>
                  <a:lnTo>
                    <a:pt x="61779" y="35495"/>
                  </a:lnTo>
                  <a:close/>
                </a:path>
              </a:pathLst>
            </a:custGeom>
            <a:solidFill>
              <a:srgbClr val="E0E0DF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4" name="Freeform: Shape 2623">
              <a:extLst>
                <a:ext uri="{FF2B5EF4-FFF2-40B4-BE49-F238E27FC236}">
                  <a16:creationId xmlns:a16="http://schemas.microsoft.com/office/drawing/2014/main" id="{FE507DC8-EE03-4650-AA09-B0C412CDAA5A}"/>
                </a:ext>
              </a:extLst>
            </p:cNvPr>
            <p:cNvSpPr/>
            <p:nvPr/>
          </p:nvSpPr>
          <p:spPr>
            <a:xfrm>
              <a:off x="9794011" y="4308315"/>
              <a:ext cx="243788" cy="141435"/>
            </a:xfrm>
            <a:custGeom>
              <a:avLst/>
              <a:gdLst>
                <a:gd name="connsiteX0" fmla="*/ 243789 w 243788"/>
                <a:gd name="connsiteY0" fmla="*/ 35524 h 141435"/>
                <a:gd name="connsiteX1" fmla="*/ 182297 w 243788"/>
                <a:gd name="connsiteY1" fmla="*/ 0 h 141435"/>
                <a:gd name="connsiteX2" fmla="*/ 0 w 243788"/>
                <a:gd name="connsiteY2" fmla="*/ 105940 h 141435"/>
                <a:gd name="connsiteX3" fmla="*/ 61492 w 243788"/>
                <a:gd name="connsiteY3" fmla="*/ 141436 h 141435"/>
                <a:gd name="connsiteX4" fmla="*/ 243789 w 243788"/>
                <a:gd name="connsiteY4" fmla="*/ 35524 h 141435"/>
                <a:gd name="connsiteX5" fmla="*/ 243789 w 243788"/>
                <a:gd name="connsiteY5" fmla="*/ 35524 h 14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788" h="141435">
                  <a:moveTo>
                    <a:pt x="243789" y="35524"/>
                  </a:moveTo>
                  <a:lnTo>
                    <a:pt x="182297" y="0"/>
                  </a:lnTo>
                  <a:lnTo>
                    <a:pt x="0" y="105940"/>
                  </a:lnTo>
                  <a:lnTo>
                    <a:pt x="61492" y="141436"/>
                  </a:lnTo>
                  <a:lnTo>
                    <a:pt x="243789" y="35524"/>
                  </a:lnTo>
                  <a:lnTo>
                    <a:pt x="243789" y="35524"/>
                  </a:lnTo>
                  <a:close/>
                </a:path>
              </a:pathLst>
            </a:custGeom>
            <a:solidFill>
              <a:srgbClr val="E8E7E7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25" name="Graphic 6">
              <a:extLst>
                <a:ext uri="{FF2B5EF4-FFF2-40B4-BE49-F238E27FC236}">
                  <a16:creationId xmlns:a16="http://schemas.microsoft.com/office/drawing/2014/main" id="{3690F125-9897-4B74-8DE6-D93728ED6A80}"/>
                </a:ext>
              </a:extLst>
            </p:cNvPr>
            <p:cNvGrpSpPr/>
            <p:nvPr/>
          </p:nvGrpSpPr>
          <p:grpSpPr>
            <a:xfrm>
              <a:off x="9648070" y="4167339"/>
              <a:ext cx="547722" cy="370647"/>
              <a:chOff x="9648070" y="4167339"/>
              <a:chExt cx="547722" cy="370647"/>
            </a:xfrm>
          </p:grpSpPr>
          <p:sp>
            <p:nvSpPr>
              <p:cNvPr id="4109" name="Freeform: Shape 4108">
                <a:extLst>
                  <a:ext uri="{FF2B5EF4-FFF2-40B4-BE49-F238E27FC236}">
                    <a16:creationId xmlns:a16="http://schemas.microsoft.com/office/drawing/2014/main" id="{E050B305-D9F3-4459-90F8-CD6CD26D5AAC}"/>
                  </a:ext>
                </a:extLst>
              </p:cNvPr>
              <p:cNvSpPr/>
              <p:nvPr/>
            </p:nvSpPr>
            <p:spPr>
              <a:xfrm>
                <a:off x="9838028" y="4203064"/>
                <a:ext cx="33458" cy="62956"/>
              </a:xfrm>
              <a:custGeom>
                <a:avLst/>
                <a:gdLst>
                  <a:gd name="connsiteX0" fmla="*/ 1 w 33458"/>
                  <a:gd name="connsiteY0" fmla="*/ 62956 h 62956"/>
                  <a:gd name="connsiteX1" fmla="*/ 172 w 33458"/>
                  <a:gd name="connsiteY1" fmla="*/ 9125 h 62956"/>
                  <a:gd name="connsiteX2" fmla="*/ 33458 w 33458"/>
                  <a:gd name="connsiteY2" fmla="*/ 0 h 62956"/>
                  <a:gd name="connsiteX3" fmla="*/ 33315 w 33458"/>
                  <a:gd name="connsiteY3" fmla="*/ 53803 h 62956"/>
                  <a:gd name="connsiteX4" fmla="*/ 0 w 33458"/>
                  <a:gd name="connsiteY4" fmla="*/ 62956 h 62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458" h="62956">
                    <a:moveTo>
                      <a:pt x="1" y="62956"/>
                    </a:moveTo>
                    <a:lnTo>
                      <a:pt x="172" y="9125"/>
                    </a:lnTo>
                    <a:cubicBezTo>
                      <a:pt x="11821" y="8681"/>
                      <a:pt x="23211" y="5559"/>
                      <a:pt x="33458" y="0"/>
                    </a:cubicBezTo>
                    <a:lnTo>
                      <a:pt x="33315" y="53803"/>
                    </a:lnTo>
                    <a:cubicBezTo>
                      <a:pt x="23065" y="59383"/>
                      <a:pt x="11663" y="62516"/>
                      <a:pt x="0" y="62956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10" name="Freeform: Shape 4109">
                <a:extLst>
                  <a:ext uri="{FF2B5EF4-FFF2-40B4-BE49-F238E27FC236}">
                    <a16:creationId xmlns:a16="http://schemas.microsoft.com/office/drawing/2014/main" id="{CA47FE7C-7602-472B-950E-45B753C928F5}"/>
                  </a:ext>
                </a:extLst>
              </p:cNvPr>
              <p:cNvSpPr/>
              <p:nvPr/>
            </p:nvSpPr>
            <p:spPr>
              <a:xfrm>
                <a:off x="9793925" y="4203064"/>
                <a:ext cx="44275" cy="63106"/>
              </a:xfrm>
              <a:custGeom>
                <a:avLst/>
                <a:gdLst>
                  <a:gd name="connsiteX0" fmla="*/ 44104 w 44275"/>
                  <a:gd name="connsiteY0" fmla="*/ 62956 h 63106"/>
                  <a:gd name="connsiteX1" fmla="*/ 0 w 44275"/>
                  <a:gd name="connsiteY1" fmla="*/ 53802 h 63106"/>
                  <a:gd name="connsiteX2" fmla="*/ 144 w 44275"/>
                  <a:gd name="connsiteY2" fmla="*/ 0 h 63106"/>
                  <a:gd name="connsiteX3" fmla="*/ 44276 w 44275"/>
                  <a:gd name="connsiteY3" fmla="*/ 9125 h 63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275" h="63106">
                    <a:moveTo>
                      <a:pt x="44104" y="62956"/>
                    </a:moveTo>
                    <a:cubicBezTo>
                      <a:pt x="28379" y="63845"/>
                      <a:pt x="12080" y="60804"/>
                      <a:pt x="0" y="53802"/>
                    </a:cubicBezTo>
                    <a:lnTo>
                      <a:pt x="144" y="0"/>
                    </a:lnTo>
                    <a:cubicBezTo>
                      <a:pt x="12224" y="6973"/>
                      <a:pt x="28522" y="10043"/>
                      <a:pt x="44276" y="9125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11" name="Freeform: Shape 4110">
                <a:extLst>
                  <a:ext uri="{FF2B5EF4-FFF2-40B4-BE49-F238E27FC236}">
                    <a16:creationId xmlns:a16="http://schemas.microsoft.com/office/drawing/2014/main" id="{8BE9DA1A-3205-4FF9-9738-95CFBDA0C7A1}"/>
                  </a:ext>
                </a:extLst>
              </p:cNvPr>
              <p:cNvSpPr/>
              <p:nvPr/>
            </p:nvSpPr>
            <p:spPr>
              <a:xfrm>
                <a:off x="9709649" y="4203064"/>
                <a:ext cx="84419" cy="102783"/>
              </a:xfrm>
              <a:custGeom>
                <a:avLst/>
                <a:gdLst>
                  <a:gd name="connsiteX0" fmla="*/ 84419 w 84419"/>
                  <a:gd name="connsiteY0" fmla="*/ 0 h 102783"/>
                  <a:gd name="connsiteX1" fmla="*/ 84276 w 84419"/>
                  <a:gd name="connsiteY1" fmla="*/ 53831 h 102783"/>
                  <a:gd name="connsiteX2" fmla="*/ 0 w 84419"/>
                  <a:gd name="connsiteY2" fmla="*/ 102784 h 102783"/>
                  <a:gd name="connsiteX3" fmla="*/ 143 w 84419"/>
                  <a:gd name="connsiteY3" fmla="*/ 48981 h 102783"/>
                  <a:gd name="connsiteX4" fmla="*/ 84419 w 84419"/>
                  <a:gd name="connsiteY4" fmla="*/ 0 h 102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419" h="102783">
                    <a:moveTo>
                      <a:pt x="84419" y="0"/>
                    </a:moveTo>
                    <a:lnTo>
                      <a:pt x="84276" y="53831"/>
                    </a:lnTo>
                    <a:lnTo>
                      <a:pt x="0" y="102784"/>
                    </a:lnTo>
                    <a:lnTo>
                      <a:pt x="143" y="48981"/>
                    </a:lnTo>
                    <a:lnTo>
                      <a:pt x="84419" y="0"/>
                    </a:ln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12" name="Freeform: Shape 4111">
                <a:extLst>
                  <a:ext uri="{FF2B5EF4-FFF2-40B4-BE49-F238E27FC236}">
                    <a16:creationId xmlns:a16="http://schemas.microsoft.com/office/drawing/2014/main" id="{A43B90AC-2D40-4EDF-B65F-1743288B4C88}"/>
                  </a:ext>
                </a:extLst>
              </p:cNvPr>
              <p:cNvSpPr/>
              <p:nvPr/>
            </p:nvSpPr>
            <p:spPr>
              <a:xfrm>
                <a:off x="9785288" y="4246818"/>
                <a:ext cx="59656" cy="71081"/>
              </a:xfrm>
              <a:custGeom>
                <a:avLst/>
                <a:gdLst>
                  <a:gd name="connsiteX0" fmla="*/ 8608 w 59656"/>
                  <a:gd name="connsiteY0" fmla="*/ 58887 h 71081"/>
                  <a:gd name="connsiteX1" fmla="*/ 0 w 59656"/>
                  <a:gd name="connsiteY1" fmla="*/ 70996 h 71081"/>
                  <a:gd name="connsiteX2" fmla="*/ 144 w 59656"/>
                  <a:gd name="connsiteY2" fmla="*/ 17165 h 71081"/>
                  <a:gd name="connsiteX3" fmla="*/ 8752 w 59656"/>
                  <a:gd name="connsiteY3" fmla="*/ 5056 h 71081"/>
                  <a:gd name="connsiteX4" fmla="*/ 50875 w 59656"/>
                  <a:gd name="connsiteY4" fmla="*/ 5056 h 71081"/>
                  <a:gd name="connsiteX5" fmla="*/ 59656 w 59656"/>
                  <a:gd name="connsiteY5" fmla="*/ 17251 h 71081"/>
                  <a:gd name="connsiteX6" fmla="*/ 59656 w 59656"/>
                  <a:gd name="connsiteY6" fmla="*/ 47696 h 71081"/>
                  <a:gd name="connsiteX7" fmla="*/ 59656 w 59656"/>
                  <a:gd name="connsiteY7" fmla="*/ 54697 h 71081"/>
                  <a:gd name="connsiteX8" fmla="*/ 59656 w 59656"/>
                  <a:gd name="connsiteY8" fmla="*/ 58141 h 71081"/>
                  <a:gd name="connsiteX9" fmla="*/ 59656 w 59656"/>
                  <a:gd name="connsiteY9" fmla="*/ 71082 h 71081"/>
                  <a:gd name="connsiteX10" fmla="*/ 50875 w 59656"/>
                  <a:gd name="connsiteY10" fmla="*/ 58858 h 71081"/>
                  <a:gd name="connsiteX11" fmla="*/ 8608 w 59656"/>
                  <a:gd name="connsiteY11" fmla="*/ 58887 h 71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656" h="71081">
                    <a:moveTo>
                      <a:pt x="8608" y="58887"/>
                    </a:moveTo>
                    <a:cubicBezTo>
                      <a:pt x="2869" y="62215"/>
                      <a:pt x="0" y="66605"/>
                      <a:pt x="0" y="70996"/>
                    </a:cubicBezTo>
                    <a:lnTo>
                      <a:pt x="144" y="17165"/>
                    </a:lnTo>
                    <a:cubicBezTo>
                      <a:pt x="144" y="12774"/>
                      <a:pt x="3013" y="8556"/>
                      <a:pt x="8752" y="5056"/>
                    </a:cubicBezTo>
                    <a:cubicBezTo>
                      <a:pt x="21984" y="-1685"/>
                      <a:pt x="37643" y="-1685"/>
                      <a:pt x="50875" y="5056"/>
                    </a:cubicBezTo>
                    <a:cubicBezTo>
                      <a:pt x="56614" y="8413"/>
                      <a:pt x="59656" y="12832"/>
                      <a:pt x="59656" y="17251"/>
                    </a:cubicBezTo>
                    <a:lnTo>
                      <a:pt x="59656" y="47696"/>
                    </a:lnTo>
                    <a:lnTo>
                      <a:pt x="59656" y="54697"/>
                    </a:lnTo>
                    <a:cubicBezTo>
                      <a:pt x="59656" y="55730"/>
                      <a:pt x="59656" y="57108"/>
                      <a:pt x="59656" y="58141"/>
                    </a:cubicBezTo>
                    <a:cubicBezTo>
                      <a:pt x="59656" y="62445"/>
                      <a:pt x="59656" y="66749"/>
                      <a:pt x="59656" y="71082"/>
                    </a:cubicBezTo>
                    <a:cubicBezTo>
                      <a:pt x="59656" y="66663"/>
                      <a:pt x="56787" y="62244"/>
                      <a:pt x="50875" y="58858"/>
                    </a:cubicBezTo>
                    <a:cubicBezTo>
                      <a:pt x="37594" y="52101"/>
                      <a:pt x="21880" y="52111"/>
                      <a:pt x="8608" y="58887"/>
                    </a:cubicBez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13" name="Freeform: Shape 4112">
                <a:extLst>
                  <a:ext uri="{FF2B5EF4-FFF2-40B4-BE49-F238E27FC236}">
                    <a16:creationId xmlns:a16="http://schemas.microsoft.com/office/drawing/2014/main" id="{A5753E43-0D78-4FE9-ACA7-05BBE8EA4C4B}"/>
                  </a:ext>
                </a:extLst>
              </p:cNvPr>
              <p:cNvSpPr/>
              <p:nvPr/>
            </p:nvSpPr>
            <p:spPr>
              <a:xfrm>
                <a:off x="9785316" y="4263982"/>
                <a:ext cx="59656" cy="71168"/>
              </a:xfrm>
              <a:custGeom>
                <a:avLst/>
                <a:gdLst>
                  <a:gd name="connsiteX0" fmla="*/ 59656 w 59656"/>
                  <a:gd name="connsiteY0" fmla="*/ 172 h 71168"/>
                  <a:gd name="connsiteX1" fmla="*/ 59513 w 59656"/>
                  <a:gd name="connsiteY1" fmla="*/ 54003 h 71168"/>
                  <a:gd name="connsiteX2" fmla="*/ 50904 w 59656"/>
                  <a:gd name="connsiteY2" fmla="*/ 66112 h 71168"/>
                  <a:gd name="connsiteX3" fmla="*/ 8781 w 59656"/>
                  <a:gd name="connsiteY3" fmla="*/ 66112 h 71168"/>
                  <a:gd name="connsiteX4" fmla="*/ 0 w 59656"/>
                  <a:gd name="connsiteY4" fmla="*/ 53831 h 71168"/>
                  <a:gd name="connsiteX5" fmla="*/ 144 w 59656"/>
                  <a:gd name="connsiteY5" fmla="*/ 0 h 71168"/>
                  <a:gd name="connsiteX6" fmla="*/ 8925 w 59656"/>
                  <a:gd name="connsiteY6" fmla="*/ 12310 h 71168"/>
                  <a:gd name="connsiteX7" fmla="*/ 51077 w 59656"/>
                  <a:gd name="connsiteY7" fmla="*/ 12310 h 71168"/>
                  <a:gd name="connsiteX8" fmla="*/ 59656 w 59656"/>
                  <a:gd name="connsiteY8" fmla="*/ 172 h 71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656" h="71168">
                    <a:moveTo>
                      <a:pt x="59656" y="172"/>
                    </a:moveTo>
                    <a:lnTo>
                      <a:pt x="59513" y="54003"/>
                    </a:lnTo>
                    <a:cubicBezTo>
                      <a:pt x="59513" y="58393"/>
                      <a:pt x="56643" y="62612"/>
                      <a:pt x="50904" y="66112"/>
                    </a:cubicBezTo>
                    <a:cubicBezTo>
                      <a:pt x="37672" y="72853"/>
                      <a:pt x="22013" y="72853"/>
                      <a:pt x="8781" y="66112"/>
                    </a:cubicBezTo>
                    <a:cubicBezTo>
                      <a:pt x="2898" y="62726"/>
                      <a:pt x="-29" y="58279"/>
                      <a:pt x="0" y="53831"/>
                    </a:cubicBezTo>
                    <a:lnTo>
                      <a:pt x="144" y="0"/>
                    </a:lnTo>
                    <a:cubicBezTo>
                      <a:pt x="144" y="4448"/>
                      <a:pt x="3013" y="8895"/>
                      <a:pt x="8925" y="12310"/>
                    </a:cubicBezTo>
                    <a:cubicBezTo>
                      <a:pt x="22173" y="19023"/>
                      <a:pt x="37828" y="19023"/>
                      <a:pt x="51077" y="12310"/>
                    </a:cubicBezTo>
                    <a:cubicBezTo>
                      <a:pt x="56787" y="8953"/>
                      <a:pt x="59656" y="4562"/>
                      <a:pt x="59656" y="172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14" name="Freeform: Shape 4113">
                <a:extLst>
                  <a:ext uri="{FF2B5EF4-FFF2-40B4-BE49-F238E27FC236}">
                    <a16:creationId xmlns:a16="http://schemas.microsoft.com/office/drawing/2014/main" id="{8209971D-9BDB-44EF-AB09-1657FCB41461}"/>
                  </a:ext>
                </a:extLst>
              </p:cNvPr>
              <p:cNvSpPr/>
              <p:nvPr/>
            </p:nvSpPr>
            <p:spPr>
              <a:xfrm>
                <a:off x="9844829" y="4264155"/>
                <a:ext cx="143" cy="53831"/>
              </a:xfrm>
              <a:custGeom>
                <a:avLst/>
                <a:gdLst>
                  <a:gd name="connsiteX0" fmla="*/ 0 w 143"/>
                  <a:gd name="connsiteY0" fmla="*/ 53831 h 53831"/>
                  <a:gd name="connsiteX1" fmla="*/ 0 w 143"/>
                  <a:gd name="connsiteY1" fmla="*/ 53831 h 53831"/>
                  <a:gd name="connsiteX2" fmla="*/ 144 w 143"/>
                  <a:gd name="connsiteY2" fmla="*/ 0 h 53831"/>
                  <a:gd name="connsiteX3" fmla="*/ 144 w 143"/>
                  <a:gd name="connsiteY3" fmla="*/ 0 h 53831"/>
                  <a:gd name="connsiteX4" fmla="*/ 0 w 143"/>
                  <a:gd name="connsiteY4" fmla="*/ 53831 h 53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" h="53831">
                    <a:moveTo>
                      <a:pt x="0" y="53831"/>
                    </a:moveTo>
                    <a:lnTo>
                      <a:pt x="0" y="53831"/>
                    </a:lnTo>
                    <a:cubicBezTo>
                      <a:pt x="0" y="35906"/>
                      <a:pt x="48" y="17963"/>
                      <a:pt x="144" y="0"/>
                    </a:cubicBezTo>
                    <a:lnTo>
                      <a:pt x="144" y="0"/>
                    </a:lnTo>
                    <a:cubicBezTo>
                      <a:pt x="115" y="16155"/>
                      <a:pt x="57" y="37676"/>
                      <a:pt x="0" y="53831"/>
                    </a:cubicBez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15" name="Freeform: Shape 4114">
                <a:extLst>
                  <a:ext uri="{FF2B5EF4-FFF2-40B4-BE49-F238E27FC236}">
                    <a16:creationId xmlns:a16="http://schemas.microsoft.com/office/drawing/2014/main" id="{467014F0-924A-4D9E-A27A-29754EACF465}"/>
                  </a:ext>
                </a:extLst>
              </p:cNvPr>
              <p:cNvSpPr/>
              <p:nvPr/>
            </p:nvSpPr>
            <p:spPr>
              <a:xfrm>
                <a:off x="9709563" y="4252045"/>
                <a:ext cx="16298" cy="76384"/>
              </a:xfrm>
              <a:custGeom>
                <a:avLst/>
                <a:gdLst>
                  <a:gd name="connsiteX0" fmla="*/ 16298 w 16298"/>
                  <a:gd name="connsiteY0" fmla="*/ 22583 h 76384"/>
                  <a:gd name="connsiteX1" fmla="*/ 16155 w 16298"/>
                  <a:gd name="connsiteY1" fmla="*/ 76385 h 76384"/>
                  <a:gd name="connsiteX2" fmla="*/ 0 w 16298"/>
                  <a:gd name="connsiteY2" fmla="*/ 53802 h 76384"/>
                  <a:gd name="connsiteX3" fmla="*/ 144 w 16298"/>
                  <a:gd name="connsiteY3" fmla="*/ 0 h 76384"/>
                  <a:gd name="connsiteX4" fmla="*/ 16298 w 16298"/>
                  <a:gd name="connsiteY4" fmla="*/ 22583 h 76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98" h="76384">
                    <a:moveTo>
                      <a:pt x="16298" y="22583"/>
                    </a:moveTo>
                    <a:lnTo>
                      <a:pt x="16155" y="76385"/>
                    </a:lnTo>
                    <a:cubicBezTo>
                      <a:pt x="16155" y="68207"/>
                      <a:pt x="10789" y="60029"/>
                      <a:pt x="0" y="53802"/>
                    </a:cubicBezTo>
                    <a:lnTo>
                      <a:pt x="144" y="0"/>
                    </a:lnTo>
                    <a:cubicBezTo>
                      <a:pt x="11018" y="6227"/>
                      <a:pt x="16298" y="14405"/>
                      <a:pt x="16298" y="22583"/>
                    </a:cubicBez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16" name="Freeform: Shape 4115">
                <a:extLst>
                  <a:ext uri="{FF2B5EF4-FFF2-40B4-BE49-F238E27FC236}">
                    <a16:creationId xmlns:a16="http://schemas.microsoft.com/office/drawing/2014/main" id="{292A89CF-5761-46AC-A04D-16AB03F4D9A7}"/>
                  </a:ext>
                </a:extLst>
              </p:cNvPr>
              <p:cNvSpPr/>
              <p:nvPr/>
            </p:nvSpPr>
            <p:spPr>
              <a:xfrm>
                <a:off x="9725517" y="4274628"/>
                <a:ext cx="287" cy="57044"/>
              </a:xfrm>
              <a:custGeom>
                <a:avLst/>
                <a:gdLst>
                  <a:gd name="connsiteX0" fmla="*/ 0 w 287"/>
                  <a:gd name="connsiteY0" fmla="*/ 57045 h 57044"/>
                  <a:gd name="connsiteX1" fmla="*/ 0 w 287"/>
                  <a:gd name="connsiteY1" fmla="*/ 3214 h 57044"/>
                  <a:gd name="connsiteX2" fmla="*/ 287 w 287"/>
                  <a:gd name="connsiteY2" fmla="*/ 0 h 57044"/>
                  <a:gd name="connsiteX3" fmla="*/ 144 w 287"/>
                  <a:gd name="connsiteY3" fmla="*/ 53802 h 57044"/>
                  <a:gd name="connsiteX4" fmla="*/ 0 w 287"/>
                  <a:gd name="connsiteY4" fmla="*/ 57045 h 57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7" h="57044">
                    <a:moveTo>
                      <a:pt x="0" y="57045"/>
                    </a:moveTo>
                    <a:cubicBezTo>
                      <a:pt x="0" y="39121"/>
                      <a:pt x="0" y="21177"/>
                      <a:pt x="0" y="3214"/>
                    </a:cubicBezTo>
                    <a:cubicBezTo>
                      <a:pt x="195" y="2154"/>
                      <a:pt x="291" y="1078"/>
                      <a:pt x="287" y="0"/>
                    </a:cubicBezTo>
                    <a:lnTo>
                      <a:pt x="144" y="53802"/>
                    </a:lnTo>
                    <a:cubicBezTo>
                      <a:pt x="181" y="54885"/>
                      <a:pt x="133" y="55969"/>
                      <a:pt x="0" y="57045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17" name="Freeform: Shape 4116">
                <a:extLst>
                  <a:ext uri="{FF2B5EF4-FFF2-40B4-BE49-F238E27FC236}">
                    <a16:creationId xmlns:a16="http://schemas.microsoft.com/office/drawing/2014/main" id="{98608FBB-46D5-4E30-86E2-CA3F9C2887DD}"/>
                  </a:ext>
                </a:extLst>
              </p:cNvPr>
              <p:cNvSpPr/>
              <p:nvPr/>
            </p:nvSpPr>
            <p:spPr>
              <a:xfrm>
                <a:off x="9709907" y="4277842"/>
                <a:ext cx="15609" cy="72855"/>
              </a:xfrm>
              <a:custGeom>
                <a:avLst/>
                <a:gdLst>
                  <a:gd name="connsiteX0" fmla="*/ 15610 w 15609"/>
                  <a:gd name="connsiteY0" fmla="*/ 53831 h 72855"/>
                  <a:gd name="connsiteX1" fmla="*/ 0 w 15609"/>
                  <a:gd name="connsiteY1" fmla="*/ 72856 h 72855"/>
                  <a:gd name="connsiteX2" fmla="*/ 0 w 15609"/>
                  <a:gd name="connsiteY2" fmla="*/ 19053 h 72855"/>
                  <a:gd name="connsiteX3" fmla="*/ 15610 w 15609"/>
                  <a:gd name="connsiteY3" fmla="*/ 0 h 72855"/>
                  <a:gd name="connsiteX4" fmla="*/ 15610 w 15609"/>
                  <a:gd name="connsiteY4" fmla="*/ 11478 h 72855"/>
                  <a:gd name="connsiteX5" fmla="*/ 15610 w 15609"/>
                  <a:gd name="connsiteY5" fmla="*/ 23845 h 72855"/>
                  <a:gd name="connsiteX6" fmla="*/ 15610 w 15609"/>
                  <a:gd name="connsiteY6" fmla="*/ 30072 h 72855"/>
                  <a:gd name="connsiteX7" fmla="*/ 15610 w 15609"/>
                  <a:gd name="connsiteY7" fmla="*/ 42095 h 72855"/>
                  <a:gd name="connsiteX8" fmla="*/ 15610 w 15609"/>
                  <a:gd name="connsiteY8" fmla="*/ 47662 h 72855"/>
                  <a:gd name="connsiteX9" fmla="*/ 15610 w 15609"/>
                  <a:gd name="connsiteY9" fmla="*/ 53831 h 72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609" h="72855">
                    <a:moveTo>
                      <a:pt x="15610" y="53831"/>
                    </a:moveTo>
                    <a:cubicBezTo>
                      <a:pt x="14347" y="60775"/>
                      <a:pt x="9153" y="67518"/>
                      <a:pt x="0" y="72856"/>
                    </a:cubicBezTo>
                    <a:lnTo>
                      <a:pt x="0" y="19053"/>
                    </a:lnTo>
                    <a:cubicBezTo>
                      <a:pt x="9153" y="13716"/>
                      <a:pt x="14347" y="6973"/>
                      <a:pt x="15610" y="0"/>
                    </a:cubicBezTo>
                    <a:cubicBezTo>
                      <a:pt x="15610" y="3817"/>
                      <a:pt x="15610" y="7662"/>
                      <a:pt x="15610" y="11478"/>
                    </a:cubicBezTo>
                    <a:cubicBezTo>
                      <a:pt x="15610" y="15294"/>
                      <a:pt x="15610" y="19713"/>
                      <a:pt x="15610" y="23845"/>
                    </a:cubicBezTo>
                    <a:cubicBezTo>
                      <a:pt x="15610" y="25711"/>
                      <a:pt x="15610" y="28207"/>
                      <a:pt x="15610" y="30072"/>
                    </a:cubicBezTo>
                    <a:lnTo>
                      <a:pt x="15610" y="42095"/>
                    </a:lnTo>
                    <a:cubicBezTo>
                      <a:pt x="15610" y="43759"/>
                      <a:pt x="15610" y="45997"/>
                      <a:pt x="15610" y="47662"/>
                    </a:cubicBezTo>
                    <a:lnTo>
                      <a:pt x="15610" y="53831"/>
                    </a:ln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18" name="Freeform: Shape 4117">
                <a:extLst>
                  <a:ext uri="{FF2B5EF4-FFF2-40B4-BE49-F238E27FC236}">
                    <a16:creationId xmlns:a16="http://schemas.microsoft.com/office/drawing/2014/main" id="{E8F5368B-EC5F-4C50-8358-32AD7915BFE6}"/>
                  </a:ext>
                </a:extLst>
              </p:cNvPr>
              <p:cNvSpPr/>
              <p:nvPr/>
            </p:nvSpPr>
            <p:spPr>
              <a:xfrm>
                <a:off x="9871343" y="4203064"/>
                <a:ext cx="262641" cy="205366"/>
              </a:xfrm>
              <a:custGeom>
                <a:avLst/>
                <a:gdLst>
                  <a:gd name="connsiteX0" fmla="*/ 262641 w 262641"/>
                  <a:gd name="connsiteY0" fmla="*/ 151565 h 205366"/>
                  <a:gd name="connsiteX1" fmla="*/ 262498 w 262641"/>
                  <a:gd name="connsiteY1" fmla="*/ 205367 h 205366"/>
                  <a:gd name="connsiteX2" fmla="*/ 0 w 262641"/>
                  <a:gd name="connsiteY2" fmla="*/ 53831 h 205366"/>
                  <a:gd name="connsiteX3" fmla="*/ 144 w 262641"/>
                  <a:gd name="connsiteY3" fmla="*/ 0 h 205366"/>
                  <a:gd name="connsiteX4" fmla="*/ 262641 w 262641"/>
                  <a:gd name="connsiteY4" fmla="*/ 151565 h 20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641" h="205366">
                    <a:moveTo>
                      <a:pt x="262641" y="151565"/>
                    </a:moveTo>
                    <a:lnTo>
                      <a:pt x="262498" y="205367"/>
                    </a:lnTo>
                    <a:lnTo>
                      <a:pt x="0" y="53831"/>
                    </a:lnTo>
                    <a:lnTo>
                      <a:pt x="144" y="0"/>
                    </a:lnTo>
                    <a:lnTo>
                      <a:pt x="262641" y="151565"/>
                    </a:ln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19" name="Freeform: Shape 4118">
                <a:extLst>
                  <a:ext uri="{FF2B5EF4-FFF2-40B4-BE49-F238E27FC236}">
                    <a16:creationId xmlns:a16="http://schemas.microsoft.com/office/drawing/2014/main" id="{F1FC4C9C-4D16-4020-91C4-560A767518A1}"/>
                  </a:ext>
                </a:extLst>
              </p:cNvPr>
              <p:cNvSpPr/>
              <p:nvPr/>
            </p:nvSpPr>
            <p:spPr>
              <a:xfrm>
                <a:off x="9846321" y="4281888"/>
                <a:ext cx="151220" cy="97905"/>
              </a:xfrm>
              <a:custGeom>
                <a:avLst/>
                <a:gdLst>
                  <a:gd name="connsiteX0" fmla="*/ 21951 w 151220"/>
                  <a:gd name="connsiteY0" fmla="*/ 66744 h 97905"/>
                  <a:gd name="connsiteX1" fmla="*/ 0 w 151220"/>
                  <a:gd name="connsiteY1" fmla="*/ 97475 h 97905"/>
                  <a:gd name="connsiteX2" fmla="*/ 144 w 151220"/>
                  <a:gd name="connsiteY2" fmla="*/ 43644 h 97905"/>
                  <a:gd name="connsiteX3" fmla="*/ 22095 w 151220"/>
                  <a:gd name="connsiteY3" fmla="*/ 12913 h 97905"/>
                  <a:gd name="connsiteX4" fmla="*/ 128924 w 151220"/>
                  <a:gd name="connsiteY4" fmla="*/ 12913 h 97905"/>
                  <a:gd name="connsiteX5" fmla="*/ 151220 w 151220"/>
                  <a:gd name="connsiteY5" fmla="*/ 44075 h 97905"/>
                  <a:gd name="connsiteX6" fmla="*/ 151220 w 151220"/>
                  <a:gd name="connsiteY6" fmla="*/ 97906 h 97905"/>
                  <a:gd name="connsiteX7" fmla="*/ 128924 w 151220"/>
                  <a:gd name="connsiteY7" fmla="*/ 66744 h 97905"/>
                  <a:gd name="connsiteX8" fmla="*/ 21951 w 151220"/>
                  <a:gd name="connsiteY8" fmla="*/ 66744 h 97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220" h="97905">
                    <a:moveTo>
                      <a:pt x="21951" y="66744"/>
                    </a:moveTo>
                    <a:cubicBezTo>
                      <a:pt x="7346" y="75352"/>
                      <a:pt x="29" y="86342"/>
                      <a:pt x="0" y="97475"/>
                    </a:cubicBezTo>
                    <a:lnTo>
                      <a:pt x="144" y="43644"/>
                    </a:lnTo>
                    <a:cubicBezTo>
                      <a:pt x="144" y="32511"/>
                      <a:pt x="7490" y="21406"/>
                      <a:pt x="22095" y="12913"/>
                    </a:cubicBezTo>
                    <a:cubicBezTo>
                      <a:pt x="51507" y="-4304"/>
                      <a:pt x="99341" y="-4304"/>
                      <a:pt x="128924" y="12913"/>
                    </a:cubicBezTo>
                    <a:cubicBezTo>
                      <a:pt x="143817" y="21521"/>
                      <a:pt x="151278" y="32798"/>
                      <a:pt x="151220" y="44075"/>
                    </a:cubicBezTo>
                    <a:lnTo>
                      <a:pt x="151220" y="97906"/>
                    </a:lnTo>
                    <a:cubicBezTo>
                      <a:pt x="151220" y="86629"/>
                      <a:pt x="143817" y="75352"/>
                      <a:pt x="128924" y="66744"/>
                    </a:cubicBezTo>
                    <a:cubicBezTo>
                      <a:pt x="99197" y="49642"/>
                      <a:pt x="51363" y="49642"/>
                      <a:pt x="21951" y="66744"/>
                    </a:cubicBez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20" name="Freeform: Shape 4119">
                <a:extLst>
                  <a:ext uri="{FF2B5EF4-FFF2-40B4-BE49-F238E27FC236}">
                    <a16:creationId xmlns:a16="http://schemas.microsoft.com/office/drawing/2014/main" id="{D79F3A87-2229-4D2B-9BBC-802502490DF6}"/>
                  </a:ext>
                </a:extLst>
              </p:cNvPr>
              <p:cNvSpPr/>
              <p:nvPr/>
            </p:nvSpPr>
            <p:spPr>
              <a:xfrm>
                <a:off x="9959062" y="4300654"/>
                <a:ext cx="7173" cy="57876"/>
              </a:xfrm>
              <a:custGeom>
                <a:avLst/>
                <a:gdLst>
                  <a:gd name="connsiteX0" fmla="*/ 7174 w 7173"/>
                  <a:gd name="connsiteY0" fmla="*/ 4046 h 57876"/>
                  <a:gd name="connsiteX1" fmla="*/ 7030 w 7173"/>
                  <a:gd name="connsiteY1" fmla="*/ 57877 h 57876"/>
                  <a:gd name="connsiteX2" fmla="*/ 0 w 7173"/>
                  <a:gd name="connsiteY2" fmla="*/ 53802 h 57876"/>
                  <a:gd name="connsiteX3" fmla="*/ 144 w 7173"/>
                  <a:gd name="connsiteY3" fmla="*/ 0 h 57876"/>
                  <a:gd name="connsiteX4" fmla="*/ 7174 w 7173"/>
                  <a:gd name="connsiteY4" fmla="*/ 4046 h 57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73" h="57876">
                    <a:moveTo>
                      <a:pt x="7174" y="4046"/>
                    </a:moveTo>
                    <a:lnTo>
                      <a:pt x="7030" y="57877"/>
                    </a:lnTo>
                    <a:lnTo>
                      <a:pt x="0" y="53802"/>
                    </a:lnTo>
                    <a:lnTo>
                      <a:pt x="144" y="0"/>
                    </a:lnTo>
                    <a:lnTo>
                      <a:pt x="7174" y="4046"/>
                    </a:ln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21" name="Freeform: Shape 4120">
                <a:extLst>
                  <a:ext uri="{FF2B5EF4-FFF2-40B4-BE49-F238E27FC236}">
                    <a16:creationId xmlns:a16="http://schemas.microsoft.com/office/drawing/2014/main" id="{4139FF62-86B4-4032-8DA6-1EA359F9B318}"/>
                  </a:ext>
                </a:extLst>
              </p:cNvPr>
              <p:cNvSpPr/>
              <p:nvPr/>
            </p:nvSpPr>
            <p:spPr>
              <a:xfrm>
                <a:off x="9951257" y="4300654"/>
                <a:ext cx="7948" cy="58335"/>
              </a:xfrm>
              <a:custGeom>
                <a:avLst/>
                <a:gdLst>
                  <a:gd name="connsiteX0" fmla="*/ 7948 w 7948"/>
                  <a:gd name="connsiteY0" fmla="*/ 0 h 58335"/>
                  <a:gd name="connsiteX1" fmla="*/ 7805 w 7948"/>
                  <a:gd name="connsiteY1" fmla="*/ 53802 h 58335"/>
                  <a:gd name="connsiteX2" fmla="*/ 0 w 7948"/>
                  <a:gd name="connsiteY2" fmla="*/ 58336 h 58335"/>
                  <a:gd name="connsiteX3" fmla="*/ 172 w 7948"/>
                  <a:gd name="connsiteY3" fmla="*/ 4534 h 58335"/>
                  <a:gd name="connsiteX4" fmla="*/ 7948 w 7948"/>
                  <a:gd name="connsiteY4" fmla="*/ 0 h 58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48" h="58335">
                    <a:moveTo>
                      <a:pt x="7948" y="0"/>
                    </a:moveTo>
                    <a:lnTo>
                      <a:pt x="7805" y="53802"/>
                    </a:lnTo>
                    <a:lnTo>
                      <a:pt x="0" y="58336"/>
                    </a:lnTo>
                    <a:lnTo>
                      <a:pt x="172" y="4534"/>
                    </a:lnTo>
                    <a:lnTo>
                      <a:pt x="7948" y="0"/>
                    </a:ln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22" name="Freeform: Shape 4121">
                <a:extLst>
                  <a:ext uri="{FF2B5EF4-FFF2-40B4-BE49-F238E27FC236}">
                    <a16:creationId xmlns:a16="http://schemas.microsoft.com/office/drawing/2014/main" id="{8C8A432C-71B7-41B6-BD77-056B5179DED4}"/>
                  </a:ext>
                </a:extLst>
              </p:cNvPr>
              <p:cNvSpPr/>
              <p:nvPr/>
            </p:nvSpPr>
            <p:spPr>
              <a:xfrm>
                <a:off x="9958000" y="4304700"/>
                <a:ext cx="8235" cy="58507"/>
              </a:xfrm>
              <a:custGeom>
                <a:avLst/>
                <a:gdLst>
                  <a:gd name="connsiteX0" fmla="*/ 8236 w 8235"/>
                  <a:gd name="connsiteY0" fmla="*/ 0 h 58507"/>
                  <a:gd name="connsiteX1" fmla="*/ 8092 w 8235"/>
                  <a:gd name="connsiteY1" fmla="*/ 53831 h 58507"/>
                  <a:gd name="connsiteX2" fmla="*/ 0 w 8235"/>
                  <a:gd name="connsiteY2" fmla="*/ 58508 h 58507"/>
                  <a:gd name="connsiteX3" fmla="*/ 172 w 8235"/>
                  <a:gd name="connsiteY3" fmla="*/ 4706 h 58507"/>
                  <a:gd name="connsiteX4" fmla="*/ 8236 w 8235"/>
                  <a:gd name="connsiteY4" fmla="*/ 0 h 58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35" h="58507">
                    <a:moveTo>
                      <a:pt x="8236" y="0"/>
                    </a:moveTo>
                    <a:lnTo>
                      <a:pt x="8092" y="53831"/>
                    </a:lnTo>
                    <a:lnTo>
                      <a:pt x="0" y="58508"/>
                    </a:lnTo>
                    <a:lnTo>
                      <a:pt x="172" y="4706"/>
                    </a:lnTo>
                    <a:lnTo>
                      <a:pt x="8236" y="0"/>
                    </a:ln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23" name="Freeform: Shape 4122">
                <a:extLst>
                  <a:ext uri="{FF2B5EF4-FFF2-40B4-BE49-F238E27FC236}">
                    <a16:creationId xmlns:a16="http://schemas.microsoft.com/office/drawing/2014/main" id="{52B06CEA-BCE2-4F0E-B644-6737A2F92942}"/>
                  </a:ext>
                </a:extLst>
              </p:cNvPr>
              <p:cNvSpPr/>
              <p:nvPr/>
            </p:nvSpPr>
            <p:spPr>
              <a:xfrm>
                <a:off x="9911630" y="4301244"/>
                <a:ext cx="39770" cy="63628"/>
              </a:xfrm>
              <a:custGeom>
                <a:avLst/>
                <a:gdLst>
                  <a:gd name="connsiteX0" fmla="*/ 5911 w 39770"/>
                  <a:gd name="connsiteY0" fmla="*/ 57660 h 63628"/>
                  <a:gd name="connsiteX1" fmla="*/ 0 w 39770"/>
                  <a:gd name="connsiteY1" fmla="*/ 63629 h 63628"/>
                  <a:gd name="connsiteX2" fmla="*/ 144 w 39770"/>
                  <a:gd name="connsiteY2" fmla="*/ 9798 h 63628"/>
                  <a:gd name="connsiteX3" fmla="*/ 6055 w 39770"/>
                  <a:gd name="connsiteY3" fmla="*/ 3830 h 63628"/>
                  <a:gd name="connsiteX4" fmla="*/ 22038 w 39770"/>
                  <a:gd name="connsiteY4" fmla="*/ 13 h 63628"/>
                  <a:gd name="connsiteX5" fmla="*/ 39771 w 39770"/>
                  <a:gd name="connsiteY5" fmla="*/ 3944 h 63628"/>
                  <a:gd name="connsiteX6" fmla="*/ 39771 w 39770"/>
                  <a:gd name="connsiteY6" fmla="*/ 57746 h 63628"/>
                  <a:gd name="connsiteX7" fmla="*/ 22009 w 39770"/>
                  <a:gd name="connsiteY7" fmla="*/ 53844 h 63628"/>
                  <a:gd name="connsiteX8" fmla="*/ 5911 w 39770"/>
                  <a:gd name="connsiteY8" fmla="*/ 57660 h 63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770" h="63628">
                    <a:moveTo>
                      <a:pt x="5911" y="57660"/>
                    </a:moveTo>
                    <a:cubicBezTo>
                      <a:pt x="3338" y="58946"/>
                      <a:pt x="1261" y="61043"/>
                      <a:pt x="0" y="63629"/>
                    </a:cubicBezTo>
                    <a:cubicBezTo>
                      <a:pt x="0" y="45666"/>
                      <a:pt x="48" y="27722"/>
                      <a:pt x="144" y="9798"/>
                    </a:cubicBezTo>
                    <a:cubicBezTo>
                      <a:pt x="1420" y="7224"/>
                      <a:pt x="3493" y="5130"/>
                      <a:pt x="6055" y="3830"/>
                    </a:cubicBezTo>
                    <a:cubicBezTo>
                      <a:pt x="10952" y="1168"/>
                      <a:pt x="16466" y="-148"/>
                      <a:pt x="22038" y="13"/>
                    </a:cubicBezTo>
                    <a:cubicBezTo>
                      <a:pt x="28170" y="-30"/>
                      <a:pt x="34232" y="1313"/>
                      <a:pt x="39771" y="3944"/>
                    </a:cubicBezTo>
                    <a:lnTo>
                      <a:pt x="39771" y="57746"/>
                    </a:lnTo>
                    <a:cubicBezTo>
                      <a:pt x="34221" y="55122"/>
                      <a:pt x="28148" y="53788"/>
                      <a:pt x="22009" y="53844"/>
                    </a:cubicBezTo>
                    <a:cubicBezTo>
                      <a:pt x="16398" y="53648"/>
                      <a:pt x="10838" y="54967"/>
                      <a:pt x="5911" y="57660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24" name="Freeform: Shape 4123">
                <a:extLst>
                  <a:ext uri="{FF2B5EF4-FFF2-40B4-BE49-F238E27FC236}">
                    <a16:creationId xmlns:a16="http://schemas.microsoft.com/office/drawing/2014/main" id="{6D4096B3-DD20-450E-8468-96A71FD6D702}"/>
                  </a:ext>
                </a:extLst>
              </p:cNvPr>
              <p:cNvSpPr/>
              <p:nvPr/>
            </p:nvSpPr>
            <p:spPr>
              <a:xfrm>
                <a:off x="9910987" y="4311156"/>
                <a:ext cx="786" cy="57045"/>
              </a:xfrm>
              <a:custGeom>
                <a:avLst/>
                <a:gdLst>
                  <a:gd name="connsiteX0" fmla="*/ 12 w 786"/>
                  <a:gd name="connsiteY0" fmla="*/ 56155 h 57045"/>
                  <a:gd name="connsiteX1" fmla="*/ 12 w 786"/>
                  <a:gd name="connsiteY1" fmla="*/ 57045 h 57045"/>
                  <a:gd name="connsiteX2" fmla="*/ 155 w 786"/>
                  <a:gd name="connsiteY2" fmla="*/ 3243 h 57045"/>
                  <a:gd name="connsiteX3" fmla="*/ 155 w 786"/>
                  <a:gd name="connsiteY3" fmla="*/ 2324 h 57045"/>
                  <a:gd name="connsiteX4" fmla="*/ 786 w 786"/>
                  <a:gd name="connsiteY4" fmla="*/ 0 h 57045"/>
                  <a:gd name="connsiteX5" fmla="*/ 643 w 786"/>
                  <a:gd name="connsiteY5" fmla="*/ 53831 h 57045"/>
                  <a:gd name="connsiteX6" fmla="*/ 12 w 786"/>
                  <a:gd name="connsiteY6" fmla="*/ 56155 h 57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6" h="57045">
                    <a:moveTo>
                      <a:pt x="12" y="56155"/>
                    </a:moveTo>
                    <a:cubicBezTo>
                      <a:pt x="-4" y="56452"/>
                      <a:pt x="-4" y="56749"/>
                      <a:pt x="12" y="57045"/>
                    </a:cubicBezTo>
                    <a:lnTo>
                      <a:pt x="155" y="3243"/>
                    </a:lnTo>
                    <a:cubicBezTo>
                      <a:pt x="155" y="2927"/>
                      <a:pt x="155" y="2640"/>
                      <a:pt x="155" y="2324"/>
                    </a:cubicBezTo>
                    <a:cubicBezTo>
                      <a:pt x="264" y="1525"/>
                      <a:pt x="476" y="744"/>
                      <a:pt x="786" y="0"/>
                    </a:cubicBezTo>
                    <a:cubicBezTo>
                      <a:pt x="786" y="17944"/>
                      <a:pt x="739" y="35887"/>
                      <a:pt x="643" y="53831"/>
                    </a:cubicBezTo>
                    <a:cubicBezTo>
                      <a:pt x="306" y="54566"/>
                      <a:pt x="93" y="55351"/>
                      <a:pt x="12" y="56155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25" name="Freeform: Shape 4124">
                <a:extLst>
                  <a:ext uri="{FF2B5EF4-FFF2-40B4-BE49-F238E27FC236}">
                    <a16:creationId xmlns:a16="http://schemas.microsoft.com/office/drawing/2014/main" id="{BA5AAA8A-675A-43F1-ADB8-CE0ACCA9670B}"/>
                  </a:ext>
                </a:extLst>
              </p:cNvPr>
              <p:cNvSpPr/>
              <p:nvPr/>
            </p:nvSpPr>
            <p:spPr>
              <a:xfrm>
                <a:off x="9922964" y="4308108"/>
                <a:ext cx="20172" cy="60524"/>
              </a:xfrm>
              <a:custGeom>
                <a:avLst/>
                <a:gdLst>
                  <a:gd name="connsiteX0" fmla="*/ 0 w 20172"/>
                  <a:gd name="connsiteY0" fmla="*/ 60524 h 60524"/>
                  <a:gd name="connsiteX1" fmla="*/ 172 w 20172"/>
                  <a:gd name="connsiteY1" fmla="*/ 6721 h 60524"/>
                  <a:gd name="connsiteX2" fmla="*/ 3243 w 20172"/>
                  <a:gd name="connsiteY2" fmla="*/ 1872 h 60524"/>
                  <a:gd name="connsiteX3" fmla="*/ 11048 w 20172"/>
                  <a:gd name="connsiteY3" fmla="*/ 7 h 60524"/>
                  <a:gd name="connsiteX4" fmla="*/ 20172 w 20172"/>
                  <a:gd name="connsiteY4" fmla="*/ 1872 h 60524"/>
                  <a:gd name="connsiteX5" fmla="*/ 20172 w 20172"/>
                  <a:gd name="connsiteY5" fmla="*/ 55703 h 60524"/>
                  <a:gd name="connsiteX6" fmla="*/ 11048 w 20172"/>
                  <a:gd name="connsiteY6" fmla="*/ 53838 h 60524"/>
                  <a:gd name="connsiteX7" fmla="*/ 3214 w 20172"/>
                  <a:gd name="connsiteY7" fmla="*/ 55703 h 60524"/>
                  <a:gd name="connsiteX8" fmla="*/ 0 w 20172"/>
                  <a:gd name="connsiteY8" fmla="*/ 60524 h 60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172" h="60524">
                    <a:moveTo>
                      <a:pt x="0" y="60524"/>
                    </a:moveTo>
                    <a:lnTo>
                      <a:pt x="172" y="6721"/>
                    </a:lnTo>
                    <a:cubicBezTo>
                      <a:pt x="186" y="4652"/>
                      <a:pt x="1377" y="2770"/>
                      <a:pt x="3243" y="1872"/>
                    </a:cubicBezTo>
                    <a:cubicBezTo>
                      <a:pt x="5632" y="568"/>
                      <a:pt x="8327" y="-76"/>
                      <a:pt x="11048" y="7"/>
                    </a:cubicBezTo>
                    <a:cubicBezTo>
                      <a:pt x="14182" y="25"/>
                      <a:pt x="17283" y="658"/>
                      <a:pt x="20172" y="1872"/>
                    </a:cubicBezTo>
                    <a:lnTo>
                      <a:pt x="20172" y="55703"/>
                    </a:lnTo>
                    <a:cubicBezTo>
                      <a:pt x="17287" y="54476"/>
                      <a:pt x="14183" y="53842"/>
                      <a:pt x="11048" y="53838"/>
                    </a:cubicBezTo>
                    <a:cubicBezTo>
                      <a:pt x="8316" y="53746"/>
                      <a:pt x="5611" y="54390"/>
                      <a:pt x="3214" y="55703"/>
                    </a:cubicBezTo>
                    <a:cubicBezTo>
                      <a:pt x="1297" y="56550"/>
                      <a:pt x="45" y="58430"/>
                      <a:pt x="0" y="60524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26" name="Freeform: Shape 4125">
                <a:extLst>
                  <a:ext uri="{FF2B5EF4-FFF2-40B4-BE49-F238E27FC236}">
                    <a16:creationId xmlns:a16="http://schemas.microsoft.com/office/drawing/2014/main" id="{9EADD52A-285A-4A91-A8FD-6757BD4091BA}"/>
                  </a:ext>
                </a:extLst>
              </p:cNvPr>
              <p:cNvSpPr/>
              <p:nvPr/>
            </p:nvSpPr>
            <p:spPr>
              <a:xfrm>
                <a:off x="9949909" y="4314198"/>
                <a:ext cx="2639" cy="58737"/>
              </a:xfrm>
              <a:custGeom>
                <a:avLst/>
                <a:gdLst>
                  <a:gd name="connsiteX0" fmla="*/ 2640 w 2639"/>
                  <a:gd name="connsiteY0" fmla="*/ 4935 h 58737"/>
                  <a:gd name="connsiteX1" fmla="*/ 2640 w 2639"/>
                  <a:gd name="connsiteY1" fmla="*/ 58738 h 58737"/>
                  <a:gd name="connsiteX2" fmla="*/ 0 w 2639"/>
                  <a:gd name="connsiteY2" fmla="*/ 53831 h 58737"/>
                  <a:gd name="connsiteX3" fmla="*/ 172 w 2639"/>
                  <a:gd name="connsiteY3" fmla="*/ 0 h 58737"/>
                  <a:gd name="connsiteX4" fmla="*/ 2640 w 2639"/>
                  <a:gd name="connsiteY4" fmla="*/ 4935 h 58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39" h="58737">
                    <a:moveTo>
                      <a:pt x="2640" y="4935"/>
                    </a:moveTo>
                    <a:lnTo>
                      <a:pt x="2640" y="58738"/>
                    </a:lnTo>
                    <a:cubicBezTo>
                      <a:pt x="2473" y="56808"/>
                      <a:pt x="1518" y="55033"/>
                      <a:pt x="0" y="53831"/>
                    </a:cubicBezTo>
                    <a:lnTo>
                      <a:pt x="172" y="0"/>
                    </a:lnTo>
                    <a:cubicBezTo>
                      <a:pt x="1632" y="1240"/>
                      <a:pt x="2524" y="3023"/>
                      <a:pt x="2640" y="4935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27" name="Freeform: Shape 4126">
                <a:extLst>
                  <a:ext uri="{FF2B5EF4-FFF2-40B4-BE49-F238E27FC236}">
                    <a16:creationId xmlns:a16="http://schemas.microsoft.com/office/drawing/2014/main" id="{80741C32-C7F5-401C-B80D-7813AADB2F3C}"/>
                  </a:ext>
                </a:extLst>
              </p:cNvPr>
              <p:cNvSpPr/>
              <p:nvPr/>
            </p:nvSpPr>
            <p:spPr>
              <a:xfrm>
                <a:off x="9958000" y="4309406"/>
                <a:ext cx="5953" cy="63845"/>
              </a:xfrm>
              <a:custGeom>
                <a:avLst/>
                <a:gdLst>
                  <a:gd name="connsiteX0" fmla="*/ 0 w 5953"/>
                  <a:gd name="connsiteY0" fmla="*/ 53802 h 63845"/>
                  <a:gd name="connsiteX1" fmla="*/ 172 w 5953"/>
                  <a:gd name="connsiteY1" fmla="*/ 0 h 63845"/>
                  <a:gd name="connsiteX2" fmla="*/ 5911 w 5953"/>
                  <a:gd name="connsiteY2" fmla="*/ 8235 h 63845"/>
                  <a:gd name="connsiteX3" fmla="*/ 5739 w 5953"/>
                  <a:gd name="connsiteY3" fmla="*/ 62038 h 63845"/>
                  <a:gd name="connsiteX4" fmla="*/ 5911 w 5953"/>
                  <a:gd name="connsiteY4" fmla="*/ 8235 h 63845"/>
                  <a:gd name="connsiteX5" fmla="*/ 5911 w 5953"/>
                  <a:gd name="connsiteY5" fmla="*/ 10043 h 63845"/>
                  <a:gd name="connsiteX6" fmla="*/ 5911 w 5953"/>
                  <a:gd name="connsiteY6" fmla="*/ 63845 h 63845"/>
                  <a:gd name="connsiteX7" fmla="*/ 5739 w 5953"/>
                  <a:gd name="connsiteY7" fmla="*/ 62066 h 63845"/>
                  <a:gd name="connsiteX8" fmla="*/ 0 w 5953"/>
                  <a:gd name="connsiteY8" fmla="*/ 53802 h 63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53" h="63845">
                    <a:moveTo>
                      <a:pt x="0" y="53802"/>
                    </a:moveTo>
                    <a:lnTo>
                      <a:pt x="172" y="0"/>
                    </a:lnTo>
                    <a:cubicBezTo>
                      <a:pt x="3014" y="1965"/>
                      <a:pt x="5052" y="4889"/>
                      <a:pt x="5911" y="8235"/>
                    </a:cubicBezTo>
                    <a:lnTo>
                      <a:pt x="5739" y="62038"/>
                    </a:lnTo>
                    <a:lnTo>
                      <a:pt x="5911" y="8235"/>
                    </a:lnTo>
                    <a:cubicBezTo>
                      <a:pt x="5967" y="8837"/>
                      <a:pt x="5967" y="9442"/>
                      <a:pt x="5911" y="10043"/>
                    </a:cubicBezTo>
                    <a:lnTo>
                      <a:pt x="5911" y="63845"/>
                    </a:lnTo>
                    <a:cubicBezTo>
                      <a:pt x="5909" y="63248"/>
                      <a:pt x="5852" y="62653"/>
                      <a:pt x="5739" y="62066"/>
                    </a:cubicBezTo>
                    <a:cubicBezTo>
                      <a:pt x="4911" y="58698"/>
                      <a:pt x="2867" y="55755"/>
                      <a:pt x="0" y="53802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28" name="Freeform: Shape 4127">
                <a:extLst>
                  <a:ext uri="{FF2B5EF4-FFF2-40B4-BE49-F238E27FC236}">
                    <a16:creationId xmlns:a16="http://schemas.microsoft.com/office/drawing/2014/main" id="{15C533CF-D35F-4A2F-B5DA-BE10F2D434C4}"/>
                  </a:ext>
                </a:extLst>
              </p:cNvPr>
              <p:cNvSpPr/>
              <p:nvPr/>
            </p:nvSpPr>
            <p:spPr>
              <a:xfrm>
                <a:off x="9952347" y="4319133"/>
                <a:ext cx="172" cy="54146"/>
              </a:xfrm>
              <a:custGeom>
                <a:avLst/>
                <a:gdLst>
                  <a:gd name="connsiteX0" fmla="*/ 0 w 172"/>
                  <a:gd name="connsiteY0" fmla="*/ 54147 h 54146"/>
                  <a:gd name="connsiteX1" fmla="*/ 172 w 172"/>
                  <a:gd name="connsiteY1" fmla="*/ 316 h 54146"/>
                  <a:gd name="connsiteX2" fmla="*/ 172 w 172"/>
                  <a:gd name="connsiteY2" fmla="*/ 0 h 54146"/>
                  <a:gd name="connsiteX3" fmla="*/ 172 w 172"/>
                  <a:gd name="connsiteY3" fmla="*/ 53802 h 54146"/>
                  <a:gd name="connsiteX4" fmla="*/ 0 w 172"/>
                  <a:gd name="connsiteY4" fmla="*/ 54147 h 54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" h="54146">
                    <a:moveTo>
                      <a:pt x="0" y="54147"/>
                    </a:moveTo>
                    <a:lnTo>
                      <a:pt x="172" y="316"/>
                    </a:lnTo>
                    <a:lnTo>
                      <a:pt x="172" y="0"/>
                    </a:lnTo>
                    <a:lnTo>
                      <a:pt x="172" y="53802"/>
                    </a:lnTo>
                    <a:cubicBezTo>
                      <a:pt x="131" y="53925"/>
                      <a:pt x="73" y="54040"/>
                      <a:pt x="0" y="54147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29" name="Freeform: Shape 4128">
                <a:extLst>
                  <a:ext uri="{FF2B5EF4-FFF2-40B4-BE49-F238E27FC236}">
                    <a16:creationId xmlns:a16="http://schemas.microsoft.com/office/drawing/2014/main" id="{D801CB2F-FE65-4597-A0B3-D4089F601570}"/>
                  </a:ext>
                </a:extLst>
              </p:cNvPr>
              <p:cNvSpPr/>
              <p:nvPr/>
            </p:nvSpPr>
            <p:spPr>
              <a:xfrm>
                <a:off x="9924916" y="4309980"/>
                <a:ext cx="18220" cy="64332"/>
              </a:xfrm>
              <a:custGeom>
                <a:avLst/>
                <a:gdLst>
                  <a:gd name="connsiteX0" fmla="*/ 18221 w 18220"/>
                  <a:gd name="connsiteY0" fmla="*/ 0 h 64332"/>
                  <a:gd name="connsiteX1" fmla="*/ 18077 w 18220"/>
                  <a:gd name="connsiteY1" fmla="*/ 53831 h 64332"/>
                  <a:gd name="connsiteX2" fmla="*/ 0 w 18220"/>
                  <a:gd name="connsiteY2" fmla="*/ 64333 h 64332"/>
                  <a:gd name="connsiteX3" fmla="*/ 143 w 18220"/>
                  <a:gd name="connsiteY3" fmla="*/ 10531 h 64332"/>
                  <a:gd name="connsiteX4" fmla="*/ 18221 w 18220"/>
                  <a:gd name="connsiteY4" fmla="*/ 0 h 64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20" h="64332">
                    <a:moveTo>
                      <a:pt x="18221" y="0"/>
                    </a:moveTo>
                    <a:lnTo>
                      <a:pt x="18077" y="53831"/>
                    </a:lnTo>
                    <a:lnTo>
                      <a:pt x="0" y="64333"/>
                    </a:lnTo>
                    <a:lnTo>
                      <a:pt x="143" y="10531"/>
                    </a:lnTo>
                    <a:lnTo>
                      <a:pt x="18221" y="0"/>
                    </a:ln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30" name="Freeform: Shape 4129">
                <a:extLst>
                  <a:ext uri="{FF2B5EF4-FFF2-40B4-BE49-F238E27FC236}">
                    <a16:creationId xmlns:a16="http://schemas.microsoft.com/office/drawing/2014/main" id="{475E1919-A16F-466D-AA71-C9EE87681319}"/>
                  </a:ext>
                </a:extLst>
              </p:cNvPr>
              <p:cNvSpPr/>
              <p:nvPr/>
            </p:nvSpPr>
            <p:spPr>
              <a:xfrm>
                <a:off x="9922964" y="4314829"/>
                <a:ext cx="2094" cy="59541"/>
              </a:xfrm>
              <a:custGeom>
                <a:avLst/>
                <a:gdLst>
                  <a:gd name="connsiteX0" fmla="*/ 0 w 2094"/>
                  <a:gd name="connsiteY0" fmla="*/ 53802 h 59541"/>
                  <a:gd name="connsiteX1" fmla="*/ 172 w 2094"/>
                  <a:gd name="connsiteY1" fmla="*/ 0 h 59541"/>
                  <a:gd name="connsiteX2" fmla="*/ 2095 w 2094"/>
                  <a:gd name="connsiteY2" fmla="*/ 5739 h 59541"/>
                  <a:gd name="connsiteX3" fmla="*/ 1952 w 2094"/>
                  <a:gd name="connsiteY3" fmla="*/ 59541 h 59541"/>
                  <a:gd name="connsiteX4" fmla="*/ 1 w 2094"/>
                  <a:gd name="connsiteY4" fmla="*/ 53802 h 59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4" h="59541">
                    <a:moveTo>
                      <a:pt x="0" y="53802"/>
                    </a:moveTo>
                    <a:lnTo>
                      <a:pt x="172" y="0"/>
                    </a:lnTo>
                    <a:cubicBezTo>
                      <a:pt x="278" y="2052"/>
                      <a:pt x="943" y="4037"/>
                      <a:pt x="2095" y="5739"/>
                    </a:cubicBezTo>
                    <a:lnTo>
                      <a:pt x="1952" y="59541"/>
                    </a:lnTo>
                    <a:cubicBezTo>
                      <a:pt x="799" y="57838"/>
                      <a:pt x="125" y="55856"/>
                      <a:pt x="1" y="53802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31" name="Freeform: Shape 4130">
                <a:extLst>
                  <a:ext uri="{FF2B5EF4-FFF2-40B4-BE49-F238E27FC236}">
                    <a16:creationId xmlns:a16="http://schemas.microsoft.com/office/drawing/2014/main" id="{EE66D53F-4DCB-4109-977B-1C4B0666FBDB}"/>
                  </a:ext>
                </a:extLst>
              </p:cNvPr>
              <p:cNvSpPr/>
              <p:nvPr/>
            </p:nvSpPr>
            <p:spPr>
              <a:xfrm>
                <a:off x="9950540" y="4319449"/>
                <a:ext cx="1836" cy="57417"/>
              </a:xfrm>
              <a:custGeom>
                <a:avLst/>
                <a:gdLst>
                  <a:gd name="connsiteX0" fmla="*/ 1807 w 1836"/>
                  <a:gd name="connsiteY0" fmla="*/ 53831 h 57417"/>
                  <a:gd name="connsiteX1" fmla="*/ 0 w 1836"/>
                  <a:gd name="connsiteY1" fmla="*/ 57418 h 57417"/>
                  <a:gd name="connsiteX2" fmla="*/ 0 w 1836"/>
                  <a:gd name="connsiteY2" fmla="*/ 3616 h 57417"/>
                  <a:gd name="connsiteX3" fmla="*/ 1836 w 1836"/>
                  <a:gd name="connsiteY3" fmla="*/ 0 h 57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6" h="57417">
                    <a:moveTo>
                      <a:pt x="1807" y="53831"/>
                    </a:moveTo>
                    <a:cubicBezTo>
                      <a:pt x="1644" y="55202"/>
                      <a:pt x="1005" y="56471"/>
                      <a:pt x="0" y="57418"/>
                    </a:cubicBezTo>
                    <a:lnTo>
                      <a:pt x="0" y="3616"/>
                    </a:lnTo>
                    <a:cubicBezTo>
                      <a:pt x="1007" y="2656"/>
                      <a:pt x="1656" y="1380"/>
                      <a:pt x="1836" y="0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32" name="Freeform: Shape 4131">
                <a:extLst>
                  <a:ext uri="{FF2B5EF4-FFF2-40B4-BE49-F238E27FC236}">
                    <a16:creationId xmlns:a16="http://schemas.microsoft.com/office/drawing/2014/main" id="{3DD440F6-EAF4-4B31-8F8C-AB0C6F3D6270}"/>
                  </a:ext>
                </a:extLst>
              </p:cNvPr>
              <p:cNvSpPr/>
              <p:nvPr/>
            </p:nvSpPr>
            <p:spPr>
              <a:xfrm>
                <a:off x="9883280" y="4322318"/>
                <a:ext cx="10760" cy="56413"/>
              </a:xfrm>
              <a:custGeom>
                <a:avLst/>
                <a:gdLst>
                  <a:gd name="connsiteX0" fmla="*/ 10760 w 10760"/>
                  <a:gd name="connsiteY0" fmla="*/ 2611 h 56413"/>
                  <a:gd name="connsiteX1" fmla="*/ 10588 w 10760"/>
                  <a:gd name="connsiteY1" fmla="*/ 56414 h 56413"/>
                  <a:gd name="connsiteX2" fmla="*/ 0 w 10760"/>
                  <a:gd name="connsiteY2" fmla="*/ 53802 h 56413"/>
                  <a:gd name="connsiteX3" fmla="*/ 143 w 10760"/>
                  <a:gd name="connsiteY3" fmla="*/ 0 h 56413"/>
                  <a:gd name="connsiteX4" fmla="*/ 10760 w 10760"/>
                  <a:gd name="connsiteY4" fmla="*/ 2611 h 5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60" h="56413">
                    <a:moveTo>
                      <a:pt x="10760" y="2611"/>
                    </a:moveTo>
                    <a:lnTo>
                      <a:pt x="10588" y="56414"/>
                    </a:lnTo>
                    <a:lnTo>
                      <a:pt x="0" y="53802"/>
                    </a:lnTo>
                    <a:lnTo>
                      <a:pt x="143" y="0"/>
                    </a:lnTo>
                    <a:lnTo>
                      <a:pt x="10760" y="2611"/>
                    </a:ln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33" name="Freeform: Shape 4132">
                <a:extLst>
                  <a:ext uri="{FF2B5EF4-FFF2-40B4-BE49-F238E27FC236}">
                    <a16:creationId xmlns:a16="http://schemas.microsoft.com/office/drawing/2014/main" id="{62621876-E636-4899-91C4-B6807F6F7C18}"/>
                  </a:ext>
                </a:extLst>
              </p:cNvPr>
              <p:cNvSpPr/>
              <p:nvPr/>
            </p:nvSpPr>
            <p:spPr>
              <a:xfrm>
                <a:off x="9961558" y="4319449"/>
                <a:ext cx="2468" cy="59942"/>
              </a:xfrm>
              <a:custGeom>
                <a:avLst/>
                <a:gdLst>
                  <a:gd name="connsiteX0" fmla="*/ 2468 w 2468"/>
                  <a:gd name="connsiteY0" fmla="*/ 0 h 59942"/>
                  <a:gd name="connsiteX1" fmla="*/ 2468 w 2468"/>
                  <a:gd name="connsiteY1" fmla="*/ 53802 h 59942"/>
                  <a:gd name="connsiteX2" fmla="*/ 0 w 2468"/>
                  <a:gd name="connsiteY2" fmla="*/ 59943 h 59942"/>
                  <a:gd name="connsiteX3" fmla="*/ 144 w 2468"/>
                  <a:gd name="connsiteY3" fmla="*/ 6112 h 59942"/>
                  <a:gd name="connsiteX4" fmla="*/ 2468 w 2468"/>
                  <a:gd name="connsiteY4" fmla="*/ 0 h 5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8" h="59942">
                    <a:moveTo>
                      <a:pt x="2468" y="0"/>
                    </a:moveTo>
                    <a:lnTo>
                      <a:pt x="2468" y="53802"/>
                    </a:lnTo>
                    <a:cubicBezTo>
                      <a:pt x="2443" y="56086"/>
                      <a:pt x="1562" y="58277"/>
                      <a:pt x="0" y="59943"/>
                    </a:cubicBezTo>
                    <a:lnTo>
                      <a:pt x="144" y="6112"/>
                    </a:lnTo>
                    <a:cubicBezTo>
                      <a:pt x="1654" y="4436"/>
                      <a:pt x="2483" y="2256"/>
                      <a:pt x="2468" y="0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34" name="Freeform: Shape 4133">
                <a:extLst>
                  <a:ext uri="{FF2B5EF4-FFF2-40B4-BE49-F238E27FC236}">
                    <a16:creationId xmlns:a16="http://schemas.microsoft.com/office/drawing/2014/main" id="{A867C8FB-51E5-4DBC-B0F9-D9BFB3F0E1E6}"/>
                  </a:ext>
                </a:extLst>
              </p:cNvPr>
              <p:cNvSpPr/>
              <p:nvPr/>
            </p:nvSpPr>
            <p:spPr>
              <a:xfrm>
                <a:off x="9950540" y="4323064"/>
                <a:ext cx="10932" cy="56327"/>
              </a:xfrm>
              <a:custGeom>
                <a:avLst/>
                <a:gdLst>
                  <a:gd name="connsiteX0" fmla="*/ 10933 w 10932"/>
                  <a:gd name="connsiteY0" fmla="*/ 2496 h 56327"/>
                  <a:gd name="connsiteX1" fmla="*/ 10789 w 10932"/>
                  <a:gd name="connsiteY1" fmla="*/ 56327 h 56327"/>
                  <a:gd name="connsiteX2" fmla="*/ 0 w 10932"/>
                  <a:gd name="connsiteY2" fmla="*/ 53802 h 56327"/>
                  <a:gd name="connsiteX3" fmla="*/ 144 w 10932"/>
                  <a:gd name="connsiteY3" fmla="*/ 0 h 56327"/>
                  <a:gd name="connsiteX4" fmla="*/ 10933 w 10932"/>
                  <a:gd name="connsiteY4" fmla="*/ 2496 h 56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32" h="56327">
                    <a:moveTo>
                      <a:pt x="10933" y="2496"/>
                    </a:moveTo>
                    <a:lnTo>
                      <a:pt x="10789" y="56327"/>
                    </a:lnTo>
                    <a:lnTo>
                      <a:pt x="0" y="53802"/>
                    </a:lnTo>
                    <a:lnTo>
                      <a:pt x="144" y="0"/>
                    </a:lnTo>
                    <a:lnTo>
                      <a:pt x="10933" y="2496"/>
                    </a:ln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35" name="Freeform: Shape 4134">
                <a:extLst>
                  <a:ext uri="{FF2B5EF4-FFF2-40B4-BE49-F238E27FC236}">
                    <a16:creationId xmlns:a16="http://schemas.microsoft.com/office/drawing/2014/main" id="{1B8FEF12-ECF7-4ED4-A457-9E34456968D0}"/>
                  </a:ext>
                </a:extLst>
              </p:cNvPr>
              <p:cNvSpPr/>
              <p:nvPr/>
            </p:nvSpPr>
            <p:spPr>
              <a:xfrm>
                <a:off x="9910941" y="4314284"/>
                <a:ext cx="5193" cy="65308"/>
              </a:xfrm>
              <a:custGeom>
                <a:avLst/>
                <a:gdLst>
                  <a:gd name="connsiteX0" fmla="*/ 0 w 5193"/>
                  <a:gd name="connsiteY0" fmla="*/ 53802 h 65308"/>
                  <a:gd name="connsiteX1" fmla="*/ 144 w 5193"/>
                  <a:gd name="connsiteY1" fmla="*/ 0 h 65308"/>
                  <a:gd name="connsiteX2" fmla="*/ 5194 w 5193"/>
                  <a:gd name="connsiteY2" fmla="*/ 11478 h 65308"/>
                  <a:gd name="connsiteX3" fmla="*/ 5194 w 5193"/>
                  <a:gd name="connsiteY3" fmla="*/ 65309 h 65308"/>
                  <a:gd name="connsiteX4" fmla="*/ 0 w 5193"/>
                  <a:gd name="connsiteY4" fmla="*/ 53802 h 65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93" h="65308">
                    <a:moveTo>
                      <a:pt x="0" y="53802"/>
                    </a:moveTo>
                    <a:lnTo>
                      <a:pt x="144" y="0"/>
                    </a:lnTo>
                    <a:cubicBezTo>
                      <a:pt x="608" y="4254"/>
                      <a:pt x="2371" y="8261"/>
                      <a:pt x="5194" y="11478"/>
                    </a:cubicBezTo>
                    <a:lnTo>
                      <a:pt x="5194" y="65309"/>
                    </a:lnTo>
                    <a:cubicBezTo>
                      <a:pt x="2306" y="62108"/>
                      <a:pt x="490" y="58085"/>
                      <a:pt x="0" y="53802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36" name="Freeform: Shape 4135">
                <a:extLst>
                  <a:ext uri="{FF2B5EF4-FFF2-40B4-BE49-F238E27FC236}">
                    <a16:creationId xmlns:a16="http://schemas.microsoft.com/office/drawing/2014/main" id="{D422B717-2B80-4988-AA56-92F1A9612FEA}"/>
                  </a:ext>
                </a:extLst>
              </p:cNvPr>
              <p:cNvSpPr/>
              <p:nvPr/>
            </p:nvSpPr>
            <p:spPr>
              <a:xfrm>
                <a:off x="9929076" y="4314198"/>
                <a:ext cx="20832" cy="65825"/>
              </a:xfrm>
              <a:custGeom>
                <a:avLst/>
                <a:gdLst>
                  <a:gd name="connsiteX0" fmla="*/ 20832 w 20832"/>
                  <a:gd name="connsiteY0" fmla="*/ 0 h 65825"/>
                  <a:gd name="connsiteX1" fmla="*/ 20660 w 20832"/>
                  <a:gd name="connsiteY1" fmla="*/ 53831 h 65825"/>
                  <a:gd name="connsiteX2" fmla="*/ 0 w 20832"/>
                  <a:gd name="connsiteY2" fmla="*/ 65826 h 65825"/>
                  <a:gd name="connsiteX3" fmla="*/ 172 w 20832"/>
                  <a:gd name="connsiteY3" fmla="*/ 12023 h 65825"/>
                  <a:gd name="connsiteX4" fmla="*/ 20832 w 20832"/>
                  <a:gd name="connsiteY4" fmla="*/ 0 h 6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32" h="65825">
                    <a:moveTo>
                      <a:pt x="20832" y="0"/>
                    </a:moveTo>
                    <a:lnTo>
                      <a:pt x="20660" y="53831"/>
                    </a:lnTo>
                    <a:lnTo>
                      <a:pt x="0" y="65826"/>
                    </a:lnTo>
                    <a:lnTo>
                      <a:pt x="172" y="12023"/>
                    </a:lnTo>
                    <a:lnTo>
                      <a:pt x="20832" y="0"/>
                    </a:ln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37" name="Freeform: Shape 4136">
                <a:extLst>
                  <a:ext uri="{FF2B5EF4-FFF2-40B4-BE49-F238E27FC236}">
                    <a16:creationId xmlns:a16="http://schemas.microsoft.com/office/drawing/2014/main" id="{EEA16ACB-82E3-417F-B75E-EE1B78DB6190}"/>
                  </a:ext>
                </a:extLst>
              </p:cNvPr>
              <p:cNvSpPr/>
              <p:nvPr/>
            </p:nvSpPr>
            <p:spPr>
              <a:xfrm>
                <a:off x="9878803" y="4322319"/>
                <a:ext cx="4521" cy="62984"/>
              </a:xfrm>
              <a:custGeom>
                <a:avLst/>
                <a:gdLst>
                  <a:gd name="connsiteX0" fmla="*/ 4477 w 4521"/>
                  <a:gd name="connsiteY0" fmla="*/ 53802 h 62984"/>
                  <a:gd name="connsiteX1" fmla="*/ 0 w 4521"/>
                  <a:gd name="connsiteY1" fmla="*/ 62984 h 62984"/>
                  <a:gd name="connsiteX2" fmla="*/ 0 w 4521"/>
                  <a:gd name="connsiteY2" fmla="*/ 9182 h 62984"/>
                  <a:gd name="connsiteX3" fmla="*/ 4477 w 4521"/>
                  <a:gd name="connsiteY3" fmla="*/ 0 h 62984"/>
                  <a:gd name="connsiteX4" fmla="*/ 4477 w 4521"/>
                  <a:gd name="connsiteY4" fmla="*/ 53802 h 6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21" h="62984">
                    <a:moveTo>
                      <a:pt x="4477" y="53802"/>
                    </a:moveTo>
                    <a:cubicBezTo>
                      <a:pt x="1774" y="56109"/>
                      <a:pt x="153" y="59435"/>
                      <a:pt x="0" y="62984"/>
                    </a:cubicBezTo>
                    <a:lnTo>
                      <a:pt x="0" y="9182"/>
                    </a:lnTo>
                    <a:cubicBezTo>
                      <a:pt x="173" y="5638"/>
                      <a:pt x="1791" y="2320"/>
                      <a:pt x="4477" y="0"/>
                    </a:cubicBezTo>
                    <a:cubicBezTo>
                      <a:pt x="4562" y="16298"/>
                      <a:pt x="4505" y="37676"/>
                      <a:pt x="4477" y="53802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38" name="Freeform: Shape 4137">
                <a:extLst>
                  <a:ext uri="{FF2B5EF4-FFF2-40B4-BE49-F238E27FC236}">
                    <a16:creationId xmlns:a16="http://schemas.microsoft.com/office/drawing/2014/main" id="{5B7A8E75-6F4A-4505-8B92-22A6F22E9AD7}"/>
                  </a:ext>
                </a:extLst>
              </p:cNvPr>
              <p:cNvSpPr/>
              <p:nvPr/>
            </p:nvSpPr>
            <p:spPr>
              <a:xfrm>
                <a:off x="9890597" y="4324930"/>
                <a:ext cx="3443" cy="60689"/>
              </a:xfrm>
              <a:custGeom>
                <a:avLst/>
                <a:gdLst>
                  <a:gd name="connsiteX0" fmla="*/ 3443 w 3443"/>
                  <a:gd name="connsiteY0" fmla="*/ 0 h 60689"/>
                  <a:gd name="connsiteX1" fmla="*/ 3271 w 3443"/>
                  <a:gd name="connsiteY1" fmla="*/ 53831 h 60689"/>
                  <a:gd name="connsiteX2" fmla="*/ 0 w 3443"/>
                  <a:gd name="connsiteY2" fmla="*/ 60689 h 60689"/>
                  <a:gd name="connsiteX3" fmla="*/ 172 w 3443"/>
                  <a:gd name="connsiteY3" fmla="*/ 6887 h 60689"/>
                  <a:gd name="connsiteX4" fmla="*/ 3443 w 3443"/>
                  <a:gd name="connsiteY4" fmla="*/ 0 h 6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43" h="60689">
                    <a:moveTo>
                      <a:pt x="3443" y="0"/>
                    </a:moveTo>
                    <a:lnTo>
                      <a:pt x="3271" y="53831"/>
                    </a:lnTo>
                    <a:cubicBezTo>
                      <a:pt x="1274" y="55562"/>
                      <a:pt x="88" y="58047"/>
                      <a:pt x="0" y="60689"/>
                    </a:cubicBezTo>
                    <a:lnTo>
                      <a:pt x="172" y="6887"/>
                    </a:lnTo>
                    <a:cubicBezTo>
                      <a:pt x="238" y="4232"/>
                      <a:pt x="1427" y="1729"/>
                      <a:pt x="3443" y="0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39" name="Freeform: Shape 4138">
                <a:extLst>
                  <a:ext uri="{FF2B5EF4-FFF2-40B4-BE49-F238E27FC236}">
                    <a16:creationId xmlns:a16="http://schemas.microsoft.com/office/drawing/2014/main" id="{92EFE627-A502-436C-8EA3-ACF1E355FAFE}"/>
                  </a:ext>
                </a:extLst>
              </p:cNvPr>
              <p:cNvSpPr/>
              <p:nvPr/>
            </p:nvSpPr>
            <p:spPr>
              <a:xfrm>
                <a:off x="9890454" y="4331816"/>
                <a:ext cx="171" cy="53802"/>
              </a:xfrm>
              <a:custGeom>
                <a:avLst/>
                <a:gdLst>
                  <a:gd name="connsiteX0" fmla="*/ 172 w 171"/>
                  <a:gd name="connsiteY0" fmla="*/ 40861 h 53802"/>
                  <a:gd name="connsiteX1" fmla="*/ 172 w 171"/>
                  <a:gd name="connsiteY1" fmla="*/ 0 h 53802"/>
                  <a:gd name="connsiteX2" fmla="*/ 172 w 171"/>
                  <a:gd name="connsiteY2" fmla="*/ 0 h 53802"/>
                  <a:gd name="connsiteX3" fmla="*/ 0 w 171"/>
                  <a:gd name="connsiteY3" fmla="*/ 53802 h 53802"/>
                  <a:gd name="connsiteX4" fmla="*/ 172 w 171"/>
                  <a:gd name="connsiteY4" fmla="*/ 40861 h 53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" h="53802">
                    <a:moveTo>
                      <a:pt x="172" y="40861"/>
                    </a:moveTo>
                    <a:lnTo>
                      <a:pt x="172" y="0"/>
                    </a:lnTo>
                    <a:lnTo>
                      <a:pt x="172" y="0"/>
                    </a:lnTo>
                    <a:lnTo>
                      <a:pt x="0" y="53802"/>
                    </a:lnTo>
                    <a:cubicBezTo>
                      <a:pt x="172" y="49498"/>
                      <a:pt x="172" y="45165"/>
                      <a:pt x="172" y="40861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40" name="Freeform: Shape 4139">
                <a:extLst>
                  <a:ext uri="{FF2B5EF4-FFF2-40B4-BE49-F238E27FC236}">
                    <a16:creationId xmlns:a16="http://schemas.microsoft.com/office/drawing/2014/main" id="{35994549-B5E5-47FC-BA72-9B4AC2B52F90}"/>
                  </a:ext>
                </a:extLst>
              </p:cNvPr>
              <p:cNvSpPr/>
              <p:nvPr/>
            </p:nvSpPr>
            <p:spPr>
              <a:xfrm>
                <a:off x="9920181" y="4331329"/>
                <a:ext cx="2238" cy="59541"/>
              </a:xfrm>
              <a:custGeom>
                <a:avLst/>
                <a:gdLst>
                  <a:gd name="connsiteX0" fmla="*/ 2238 w 2238"/>
                  <a:gd name="connsiteY0" fmla="*/ 5739 h 59541"/>
                  <a:gd name="connsiteX1" fmla="*/ 2095 w 2238"/>
                  <a:gd name="connsiteY1" fmla="*/ 59541 h 59541"/>
                  <a:gd name="connsiteX2" fmla="*/ 0 w 2238"/>
                  <a:gd name="connsiteY2" fmla="*/ 53802 h 59541"/>
                  <a:gd name="connsiteX3" fmla="*/ 144 w 2238"/>
                  <a:gd name="connsiteY3" fmla="*/ 0 h 59541"/>
                  <a:gd name="connsiteX4" fmla="*/ 2238 w 2238"/>
                  <a:gd name="connsiteY4" fmla="*/ 5739 h 59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8" h="59541">
                    <a:moveTo>
                      <a:pt x="2238" y="5739"/>
                    </a:moveTo>
                    <a:lnTo>
                      <a:pt x="2095" y="59541"/>
                    </a:lnTo>
                    <a:cubicBezTo>
                      <a:pt x="1964" y="57467"/>
                      <a:pt x="1236" y="55473"/>
                      <a:pt x="0" y="53802"/>
                    </a:cubicBezTo>
                    <a:lnTo>
                      <a:pt x="144" y="0"/>
                    </a:lnTo>
                    <a:cubicBezTo>
                      <a:pt x="1380" y="1671"/>
                      <a:pt x="2107" y="3664"/>
                      <a:pt x="2238" y="5739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41" name="Freeform: Shape 4140">
                <a:extLst>
                  <a:ext uri="{FF2B5EF4-FFF2-40B4-BE49-F238E27FC236}">
                    <a16:creationId xmlns:a16="http://schemas.microsoft.com/office/drawing/2014/main" id="{7DAEC89F-3C6C-452C-9EE1-875378CE1D4F}"/>
                  </a:ext>
                </a:extLst>
              </p:cNvPr>
              <p:cNvSpPr/>
              <p:nvPr/>
            </p:nvSpPr>
            <p:spPr>
              <a:xfrm>
                <a:off x="9922275" y="4337067"/>
                <a:ext cx="45" cy="54318"/>
              </a:xfrm>
              <a:custGeom>
                <a:avLst/>
                <a:gdLst>
                  <a:gd name="connsiteX0" fmla="*/ 0 w 45"/>
                  <a:gd name="connsiteY0" fmla="*/ 53802 h 54318"/>
                  <a:gd name="connsiteX1" fmla="*/ 0 w 45"/>
                  <a:gd name="connsiteY1" fmla="*/ 54319 h 54318"/>
                  <a:gd name="connsiteX2" fmla="*/ 0 w 45"/>
                  <a:gd name="connsiteY2" fmla="*/ 517 h 54318"/>
                  <a:gd name="connsiteX3" fmla="*/ 0 w 45"/>
                  <a:gd name="connsiteY3" fmla="*/ 0 h 54318"/>
                  <a:gd name="connsiteX4" fmla="*/ 0 w 45"/>
                  <a:gd name="connsiteY4" fmla="*/ 53802 h 54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" h="54318">
                    <a:moveTo>
                      <a:pt x="0" y="53802"/>
                    </a:moveTo>
                    <a:cubicBezTo>
                      <a:pt x="0" y="53975"/>
                      <a:pt x="0" y="54147"/>
                      <a:pt x="0" y="54319"/>
                    </a:cubicBezTo>
                    <a:cubicBezTo>
                      <a:pt x="0" y="36394"/>
                      <a:pt x="0" y="18460"/>
                      <a:pt x="0" y="517"/>
                    </a:cubicBezTo>
                    <a:cubicBezTo>
                      <a:pt x="14" y="345"/>
                      <a:pt x="14" y="172"/>
                      <a:pt x="0" y="0"/>
                    </a:cubicBezTo>
                    <a:cubicBezTo>
                      <a:pt x="86" y="16126"/>
                      <a:pt x="29" y="37647"/>
                      <a:pt x="0" y="53802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42" name="Freeform: Shape 4141">
                <a:extLst>
                  <a:ext uri="{FF2B5EF4-FFF2-40B4-BE49-F238E27FC236}">
                    <a16:creationId xmlns:a16="http://schemas.microsoft.com/office/drawing/2014/main" id="{3D09351C-E523-4B6C-B03D-028A0DD96B31}"/>
                  </a:ext>
                </a:extLst>
              </p:cNvPr>
              <p:cNvSpPr/>
              <p:nvPr/>
            </p:nvSpPr>
            <p:spPr>
              <a:xfrm>
                <a:off x="9929076" y="4326221"/>
                <a:ext cx="5221" cy="65509"/>
              </a:xfrm>
              <a:custGeom>
                <a:avLst/>
                <a:gdLst>
                  <a:gd name="connsiteX0" fmla="*/ 5079 w 5221"/>
                  <a:gd name="connsiteY0" fmla="*/ 65510 h 65509"/>
                  <a:gd name="connsiteX1" fmla="*/ 0 w 5221"/>
                  <a:gd name="connsiteY1" fmla="*/ 53802 h 65509"/>
                  <a:gd name="connsiteX2" fmla="*/ 172 w 5221"/>
                  <a:gd name="connsiteY2" fmla="*/ 0 h 65509"/>
                  <a:gd name="connsiteX3" fmla="*/ 5222 w 5221"/>
                  <a:gd name="connsiteY3" fmla="*/ 11707 h 65509"/>
                  <a:gd name="connsiteX4" fmla="*/ 5079 w 5221"/>
                  <a:gd name="connsiteY4" fmla="*/ 65510 h 65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21" h="65509">
                    <a:moveTo>
                      <a:pt x="5079" y="65510"/>
                    </a:moveTo>
                    <a:cubicBezTo>
                      <a:pt x="4556" y="61197"/>
                      <a:pt x="2792" y="57130"/>
                      <a:pt x="0" y="53802"/>
                    </a:cubicBezTo>
                    <a:lnTo>
                      <a:pt x="172" y="0"/>
                    </a:lnTo>
                    <a:cubicBezTo>
                      <a:pt x="2969" y="3321"/>
                      <a:pt x="4725" y="7393"/>
                      <a:pt x="5222" y="11707"/>
                    </a:cubicBezTo>
                    <a:cubicBezTo>
                      <a:pt x="5193" y="27834"/>
                      <a:pt x="5136" y="49355"/>
                      <a:pt x="5079" y="65510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43" name="Freeform: Shape 4142">
                <a:extLst>
                  <a:ext uri="{FF2B5EF4-FFF2-40B4-BE49-F238E27FC236}">
                    <a16:creationId xmlns:a16="http://schemas.microsoft.com/office/drawing/2014/main" id="{FD6676B4-85A3-4554-8599-0DED6A0BDF13}"/>
                  </a:ext>
                </a:extLst>
              </p:cNvPr>
              <p:cNvSpPr/>
              <p:nvPr/>
            </p:nvSpPr>
            <p:spPr>
              <a:xfrm>
                <a:off x="9934298" y="4337928"/>
                <a:ext cx="143" cy="54490"/>
              </a:xfrm>
              <a:custGeom>
                <a:avLst/>
                <a:gdLst>
                  <a:gd name="connsiteX0" fmla="*/ 0 w 143"/>
                  <a:gd name="connsiteY0" fmla="*/ 0 h 54490"/>
                  <a:gd name="connsiteX1" fmla="*/ 0 w 143"/>
                  <a:gd name="connsiteY1" fmla="*/ 53802 h 54490"/>
                  <a:gd name="connsiteX2" fmla="*/ 0 w 143"/>
                  <a:gd name="connsiteY2" fmla="*/ 54491 h 54490"/>
                  <a:gd name="connsiteX3" fmla="*/ 144 w 143"/>
                  <a:gd name="connsiteY3" fmla="*/ 660 h 54490"/>
                  <a:gd name="connsiteX4" fmla="*/ 0 w 143"/>
                  <a:gd name="connsiteY4" fmla="*/ 0 h 54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" h="54490">
                    <a:moveTo>
                      <a:pt x="0" y="0"/>
                    </a:moveTo>
                    <a:lnTo>
                      <a:pt x="0" y="53802"/>
                    </a:lnTo>
                    <a:cubicBezTo>
                      <a:pt x="14" y="54032"/>
                      <a:pt x="14" y="54262"/>
                      <a:pt x="0" y="54491"/>
                    </a:cubicBezTo>
                    <a:lnTo>
                      <a:pt x="144" y="660"/>
                    </a:lnTo>
                    <a:cubicBezTo>
                      <a:pt x="111" y="437"/>
                      <a:pt x="63" y="216"/>
                      <a:pt x="0" y="0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44" name="Freeform: Shape 4143">
                <a:extLst>
                  <a:ext uri="{FF2B5EF4-FFF2-40B4-BE49-F238E27FC236}">
                    <a16:creationId xmlns:a16="http://schemas.microsoft.com/office/drawing/2014/main" id="{EAC0D5B0-B9DF-4665-A0E2-36C72E806E36}"/>
                  </a:ext>
                </a:extLst>
              </p:cNvPr>
              <p:cNvSpPr/>
              <p:nvPr/>
            </p:nvSpPr>
            <p:spPr>
              <a:xfrm>
                <a:off x="9893954" y="4325676"/>
                <a:ext cx="22180" cy="66628"/>
              </a:xfrm>
              <a:custGeom>
                <a:avLst/>
                <a:gdLst>
                  <a:gd name="connsiteX0" fmla="*/ 22181 w 22180"/>
                  <a:gd name="connsiteY0" fmla="*/ 0 h 66628"/>
                  <a:gd name="connsiteX1" fmla="*/ 22037 w 22180"/>
                  <a:gd name="connsiteY1" fmla="*/ 53802 h 66628"/>
                  <a:gd name="connsiteX2" fmla="*/ 0 w 22180"/>
                  <a:gd name="connsiteY2" fmla="*/ 66629 h 66628"/>
                  <a:gd name="connsiteX3" fmla="*/ 143 w 22180"/>
                  <a:gd name="connsiteY3" fmla="*/ 12798 h 66628"/>
                  <a:gd name="connsiteX4" fmla="*/ 22181 w 22180"/>
                  <a:gd name="connsiteY4" fmla="*/ 0 h 66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80" h="66628">
                    <a:moveTo>
                      <a:pt x="22181" y="0"/>
                    </a:moveTo>
                    <a:lnTo>
                      <a:pt x="22037" y="53802"/>
                    </a:lnTo>
                    <a:lnTo>
                      <a:pt x="0" y="66629"/>
                    </a:lnTo>
                    <a:lnTo>
                      <a:pt x="143" y="12798"/>
                    </a:lnTo>
                    <a:lnTo>
                      <a:pt x="22181" y="0"/>
                    </a:ln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45" name="Freeform: Shape 4144">
                <a:extLst>
                  <a:ext uri="{FF2B5EF4-FFF2-40B4-BE49-F238E27FC236}">
                    <a16:creationId xmlns:a16="http://schemas.microsoft.com/office/drawing/2014/main" id="{AE9E027E-AD18-4EEF-AA14-9669293D2C58}"/>
                  </a:ext>
                </a:extLst>
              </p:cNvPr>
              <p:cNvSpPr/>
              <p:nvPr/>
            </p:nvSpPr>
            <p:spPr>
              <a:xfrm>
                <a:off x="9890625" y="4331816"/>
                <a:ext cx="3500" cy="60488"/>
              </a:xfrm>
              <a:custGeom>
                <a:avLst/>
                <a:gdLst>
                  <a:gd name="connsiteX0" fmla="*/ 0 w 3500"/>
                  <a:gd name="connsiteY0" fmla="*/ 40861 h 60488"/>
                  <a:gd name="connsiteX1" fmla="*/ 0 w 3500"/>
                  <a:gd name="connsiteY1" fmla="*/ 53802 h 60488"/>
                  <a:gd name="connsiteX2" fmla="*/ 172 w 3500"/>
                  <a:gd name="connsiteY2" fmla="*/ 0 h 60488"/>
                  <a:gd name="connsiteX3" fmla="*/ 3501 w 3500"/>
                  <a:gd name="connsiteY3" fmla="*/ 6657 h 60488"/>
                  <a:gd name="connsiteX4" fmla="*/ 3358 w 3500"/>
                  <a:gd name="connsiteY4" fmla="*/ 60488 h 60488"/>
                  <a:gd name="connsiteX5" fmla="*/ 1 w 3500"/>
                  <a:gd name="connsiteY5" fmla="*/ 53802 h 60488"/>
                  <a:gd name="connsiteX6" fmla="*/ 0 w 3500"/>
                  <a:gd name="connsiteY6" fmla="*/ 40861 h 60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00" h="60488">
                    <a:moveTo>
                      <a:pt x="0" y="40861"/>
                    </a:moveTo>
                    <a:cubicBezTo>
                      <a:pt x="0" y="45165"/>
                      <a:pt x="0" y="49469"/>
                      <a:pt x="0" y="53802"/>
                    </a:cubicBezTo>
                    <a:lnTo>
                      <a:pt x="172" y="0"/>
                    </a:lnTo>
                    <a:cubicBezTo>
                      <a:pt x="248" y="2601"/>
                      <a:pt x="1466" y="5036"/>
                      <a:pt x="3501" y="6657"/>
                    </a:cubicBezTo>
                    <a:lnTo>
                      <a:pt x="3358" y="60488"/>
                    </a:lnTo>
                    <a:cubicBezTo>
                      <a:pt x="1325" y="58849"/>
                      <a:pt x="102" y="56411"/>
                      <a:pt x="1" y="53802"/>
                    </a:cubicBezTo>
                    <a:cubicBezTo>
                      <a:pt x="0" y="49842"/>
                      <a:pt x="0" y="44735"/>
                      <a:pt x="0" y="40861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46" name="Freeform: Shape 4145">
                <a:extLst>
                  <a:ext uri="{FF2B5EF4-FFF2-40B4-BE49-F238E27FC236}">
                    <a16:creationId xmlns:a16="http://schemas.microsoft.com/office/drawing/2014/main" id="{F8140BDC-2E3D-4245-9E14-295CC21957A1}"/>
                  </a:ext>
                </a:extLst>
              </p:cNvPr>
              <p:cNvSpPr/>
              <p:nvPr/>
            </p:nvSpPr>
            <p:spPr>
              <a:xfrm>
                <a:off x="9878660" y="4331501"/>
                <a:ext cx="7001" cy="65538"/>
              </a:xfrm>
              <a:custGeom>
                <a:avLst/>
                <a:gdLst>
                  <a:gd name="connsiteX0" fmla="*/ 144 w 7001"/>
                  <a:gd name="connsiteY0" fmla="*/ 53802 h 65538"/>
                  <a:gd name="connsiteX1" fmla="*/ 144 w 7001"/>
                  <a:gd name="connsiteY1" fmla="*/ 0 h 65538"/>
                  <a:gd name="connsiteX2" fmla="*/ 144 w 7001"/>
                  <a:gd name="connsiteY2" fmla="*/ 1492 h 65538"/>
                  <a:gd name="connsiteX3" fmla="*/ 7001 w 7001"/>
                  <a:gd name="connsiteY3" fmla="*/ 11736 h 65538"/>
                  <a:gd name="connsiteX4" fmla="*/ 6858 w 7001"/>
                  <a:gd name="connsiteY4" fmla="*/ 65538 h 65538"/>
                  <a:gd name="connsiteX5" fmla="*/ 0 w 7001"/>
                  <a:gd name="connsiteY5" fmla="*/ 55294 h 65538"/>
                  <a:gd name="connsiteX6" fmla="*/ 144 w 7001"/>
                  <a:gd name="connsiteY6" fmla="*/ 53802 h 65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1" h="65538">
                    <a:moveTo>
                      <a:pt x="144" y="53802"/>
                    </a:moveTo>
                    <a:lnTo>
                      <a:pt x="144" y="0"/>
                    </a:lnTo>
                    <a:cubicBezTo>
                      <a:pt x="116" y="497"/>
                      <a:pt x="116" y="995"/>
                      <a:pt x="144" y="1492"/>
                    </a:cubicBezTo>
                    <a:cubicBezTo>
                      <a:pt x="949" y="5694"/>
                      <a:pt x="3424" y="9390"/>
                      <a:pt x="7001" y="11736"/>
                    </a:cubicBezTo>
                    <a:lnTo>
                      <a:pt x="6858" y="65538"/>
                    </a:lnTo>
                    <a:cubicBezTo>
                      <a:pt x="3258" y="63214"/>
                      <a:pt x="777" y="59508"/>
                      <a:pt x="0" y="55294"/>
                    </a:cubicBezTo>
                    <a:cubicBezTo>
                      <a:pt x="4" y="54794"/>
                      <a:pt x="53" y="54294"/>
                      <a:pt x="144" y="53802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47" name="Freeform: Shape 4146">
                <a:extLst>
                  <a:ext uri="{FF2B5EF4-FFF2-40B4-BE49-F238E27FC236}">
                    <a16:creationId xmlns:a16="http://schemas.microsoft.com/office/drawing/2014/main" id="{8E6D66DD-B8E3-443F-BAE9-B16031AF1110}"/>
                  </a:ext>
                </a:extLst>
              </p:cNvPr>
              <p:cNvSpPr/>
              <p:nvPr/>
            </p:nvSpPr>
            <p:spPr>
              <a:xfrm>
                <a:off x="9901157" y="4337584"/>
                <a:ext cx="21233" cy="60468"/>
              </a:xfrm>
              <a:custGeom>
                <a:avLst/>
                <a:gdLst>
                  <a:gd name="connsiteX0" fmla="*/ 17963 w 21233"/>
                  <a:gd name="connsiteY0" fmla="*/ 58078 h 60468"/>
                  <a:gd name="connsiteX1" fmla="*/ 0 w 21233"/>
                  <a:gd name="connsiteY1" fmla="*/ 58680 h 60468"/>
                  <a:gd name="connsiteX2" fmla="*/ 172 w 21233"/>
                  <a:gd name="connsiteY2" fmla="*/ 4849 h 60468"/>
                  <a:gd name="connsiteX3" fmla="*/ 18134 w 21233"/>
                  <a:gd name="connsiteY3" fmla="*/ 4275 h 60468"/>
                  <a:gd name="connsiteX4" fmla="*/ 21234 w 21233"/>
                  <a:gd name="connsiteY4" fmla="*/ 0 h 60468"/>
                  <a:gd name="connsiteX5" fmla="*/ 21234 w 21233"/>
                  <a:gd name="connsiteY5" fmla="*/ 53802 h 60468"/>
                  <a:gd name="connsiteX6" fmla="*/ 17963 w 21233"/>
                  <a:gd name="connsiteY6" fmla="*/ 58078 h 60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33" h="60468">
                    <a:moveTo>
                      <a:pt x="17963" y="58078"/>
                    </a:moveTo>
                    <a:cubicBezTo>
                      <a:pt x="12389" y="61039"/>
                      <a:pt x="5760" y="61261"/>
                      <a:pt x="0" y="58680"/>
                    </a:cubicBezTo>
                    <a:lnTo>
                      <a:pt x="172" y="4849"/>
                    </a:lnTo>
                    <a:cubicBezTo>
                      <a:pt x="5931" y="7421"/>
                      <a:pt x="12551" y="7210"/>
                      <a:pt x="18134" y="4275"/>
                    </a:cubicBezTo>
                    <a:cubicBezTo>
                      <a:pt x="19821" y="3462"/>
                      <a:pt x="20985" y="1855"/>
                      <a:pt x="21234" y="0"/>
                    </a:cubicBezTo>
                    <a:cubicBezTo>
                      <a:pt x="21234" y="17944"/>
                      <a:pt x="21234" y="35878"/>
                      <a:pt x="21234" y="53802"/>
                    </a:cubicBezTo>
                    <a:cubicBezTo>
                      <a:pt x="20961" y="55699"/>
                      <a:pt x="19723" y="57319"/>
                      <a:pt x="17963" y="58078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48" name="Freeform: Shape 4147">
                <a:extLst>
                  <a:ext uri="{FF2B5EF4-FFF2-40B4-BE49-F238E27FC236}">
                    <a16:creationId xmlns:a16="http://schemas.microsoft.com/office/drawing/2014/main" id="{A2BE21E7-64FA-4663-B32F-9CD140A79012}"/>
                  </a:ext>
                </a:extLst>
              </p:cNvPr>
              <p:cNvSpPr/>
              <p:nvPr/>
            </p:nvSpPr>
            <p:spPr>
              <a:xfrm>
                <a:off x="9877885" y="4343237"/>
                <a:ext cx="8034" cy="58393"/>
              </a:xfrm>
              <a:custGeom>
                <a:avLst/>
                <a:gdLst>
                  <a:gd name="connsiteX0" fmla="*/ 8035 w 8034"/>
                  <a:gd name="connsiteY0" fmla="*/ 0 h 58393"/>
                  <a:gd name="connsiteX1" fmla="*/ 7891 w 8034"/>
                  <a:gd name="connsiteY1" fmla="*/ 53802 h 58393"/>
                  <a:gd name="connsiteX2" fmla="*/ 0 w 8034"/>
                  <a:gd name="connsiteY2" fmla="*/ 58393 h 58393"/>
                  <a:gd name="connsiteX3" fmla="*/ 144 w 8034"/>
                  <a:gd name="connsiteY3" fmla="*/ 4591 h 58393"/>
                  <a:gd name="connsiteX4" fmla="*/ 8035 w 8034"/>
                  <a:gd name="connsiteY4" fmla="*/ 0 h 58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34" h="58393">
                    <a:moveTo>
                      <a:pt x="8035" y="0"/>
                    </a:moveTo>
                    <a:lnTo>
                      <a:pt x="7891" y="53802"/>
                    </a:lnTo>
                    <a:lnTo>
                      <a:pt x="0" y="58393"/>
                    </a:lnTo>
                    <a:lnTo>
                      <a:pt x="144" y="4591"/>
                    </a:lnTo>
                    <a:lnTo>
                      <a:pt x="8035" y="0"/>
                    </a:ln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49" name="Freeform: Shape 4148">
                <a:extLst>
                  <a:ext uri="{FF2B5EF4-FFF2-40B4-BE49-F238E27FC236}">
                    <a16:creationId xmlns:a16="http://schemas.microsoft.com/office/drawing/2014/main" id="{41815200-DD9A-4139-99C4-B41ED6B10CEE}"/>
                  </a:ext>
                </a:extLst>
              </p:cNvPr>
              <p:cNvSpPr/>
              <p:nvPr/>
            </p:nvSpPr>
            <p:spPr>
              <a:xfrm>
                <a:off x="9878029" y="4300683"/>
                <a:ext cx="88207" cy="51219"/>
              </a:xfrm>
              <a:custGeom>
                <a:avLst/>
                <a:gdLst>
                  <a:gd name="connsiteX0" fmla="*/ 56241 w 88207"/>
                  <a:gd name="connsiteY0" fmla="*/ 37934 h 51219"/>
                  <a:gd name="connsiteX1" fmla="*/ 49928 w 88207"/>
                  <a:gd name="connsiteY1" fmla="*/ 45997 h 51219"/>
                  <a:gd name="connsiteX2" fmla="*/ 33371 w 88207"/>
                  <a:gd name="connsiteY2" fmla="*/ 50330 h 51219"/>
                  <a:gd name="connsiteX3" fmla="*/ 15036 w 88207"/>
                  <a:gd name="connsiteY3" fmla="*/ 46600 h 51219"/>
                  <a:gd name="connsiteX4" fmla="*/ 7030 w 88207"/>
                  <a:gd name="connsiteY4" fmla="*/ 51220 h 51219"/>
                  <a:gd name="connsiteX5" fmla="*/ 0 w 88207"/>
                  <a:gd name="connsiteY5" fmla="*/ 47174 h 51219"/>
                  <a:gd name="connsiteX6" fmla="*/ 7891 w 88207"/>
                  <a:gd name="connsiteY6" fmla="*/ 42583 h 51219"/>
                  <a:gd name="connsiteX7" fmla="*/ 1033 w 88207"/>
                  <a:gd name="connsiteY7" fmla="*/ 32339 h 51219"/>
                  <a:gd name="connsiteX8" fmla="*/ 5395 w 88207"/>
                  <a:gd name="connsiteY8" fmla="*/ 21665 h 51219"/>
                  <a:gd name="connsiteX9" fmla="*/ 16012 w 88207"/>
                  <a:gd name="connsiteY9" fmla="*/ 24275 h 51219"/>
                  <a:gd name="connsiteX10" fmla="*/ 12741 w 88207"/>
                  <a:gd name="connsiteY10" fmla="*/ 31162 h 51219"/>
                  <a:gd name="connsiteX11" fmla="*/ 16069 w 88207"/>
                  <a:gd name="connsiteY11" fmla="*/ 37819 h 51219"/>
                  <a:gd name="connsiteX12" fmla="*/ 38106 w 88207"/>
                  <a:gd name="connsiteY12" fmla="*/ 25022 h 51219"/>
                  <a:gd name="connsiteX13" fmla="*/ 33114 w 88207"/>
                  <a:gd name="connsiteY13" fmla="*/ 12711 h 51219"/>
                  <a:gd name="connsiteX14" fmla="*/ 39656 w 88207"/>
                  <a:gd name="connsiteY14" fmla="*/ 4419 h 51219"/>
                  <a:gd name="connsiteX15" fmla="*/ 55639 w 88207"/>
                  <a:gd name="connsiteY15" fmla="*/ 602 h 51219"/>
                  <a:gd name="connsiteX16" fmla="*/ 73372 w 88207"/>
                  <a:gd name="connsiteY16" fmla="*/ 4534 h 51219"/>
                  <a:gd name="connsiteX17" fmla="*/ 81206 w 88207"/>
                  <a:gd name="connsiteY17" fmla="*/ 0 h 51219"/>
                  <a:gd name="connsiteX18" fmla="*/ 88207 w 88207"/>
                  <a:gd name="connsiteY18" fmla="*/ 4046 h 51219"/>
                  <a:gd name="connsiteX19" fmla="*/ 80144 w 88207"/>
                  <a:gd name="connsiteY19" fmla="*/ 8752 h 51219"/>
                  <a:gd name="connsiteX20" fmla="*/ 85883 w 88207"/>
                  <a:gd name="connsiteY20" fmla="*/ 16987 h 51219"/>
                  <a:gd name="connsiteX21" fmla="*/ 83558 w 88207"/>
                  <a:gd name="connsiteY21" fmla="*/ 24907 h 51219"/>
                  <a:gd name="connsiteX22" fmla="*/ 72769 w 88207"/>
                  <a:gd name="connsiteY22" fmla="*/ 22410 h 51219"/>
                  <a:gd name="connsiteX23" fmla="*/ 71995 w 88207"/>
                  <a:gd name="connsiteY23" fmla="*/ 13544 h 51219"/>
                  <a:gd name="connsiteX24" fmla="*/ 51334 w 88207"/>
                  <a:gd name="connsiteY24" fmla="*/ 25567 h 51219"/>
                  <a:gd name="connsiteX25" fmla="*/ 56241 w 88207"/>
                  <a:gd name="connsiteY25" fmla="*/ 37934 h 51219"/>
                  <a:gd name="connsiteX26" fmla="*/ 23300 w 88207"/>
                  <a:gd name="connsiteY26" fmla="*/ 41779 h 51219"/>
                  <a:gd name="connsiteX27" fmla="*/ 41262 w 88207"/>
                  <a:gd name="connsiteY27" fmla="*/ 41205 h 51219"/>
                  <a:gd name="connsiteX28" fmla="*/ 42296 w 88207"/>
                  <a:gd name="connsiteY28" fmla="*/ 30732 h 51219"/>
                  <a:gd name="connsiteX29" fmla="*/ 23300 w 88207"/>
                  <a:gd name="connsiteY29" fmla="*/ 41779 h 51219"/>
                  <a:gd name="connsiteX30" fmla="*/ 47030 w 88207"/>
                  <a:gd name="connsiteY30" fmla="*/ 19856 h 51219"/>
                  <a:gd name="connsiteX31" fmla="*/ 65108 w 88207"/>
                  <a:gd name="connsiteY31" fmla="*/ 9326 h 51219"/>
                  <a:gd name="connsiteX32" fmla="*/ 55983 w 88207"/>
                  <a:gd name="connsiteY32" fmla="*/ 7461 h 51219"/>
                  <a:gd name="connsiteX33" fmla="*/ 48178 w 88207"/>
                  <a:gd name="connsiteY33" fmla="*/ 9326 h 51219"/>
                  <a:gd name="connsiteX34" fmla="*/ 47030 w 88207"/>
                  <a:gd name="connsiteY34" fmla="*/ 19856 h 51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88207" h="51219">
                    <a:moveTo>
                      <a:pt x="56241" y="37934"/>
                    </a:moveTo>
                    <a:cubicBezTo>
                      <a:pt x="55617" y="41509"/>
                      <a:pt x="53249" y="44535"/>
                      <a:pt x="49928" y="45997"/>
                    </a:cubicBezTo>
                    <a:cubicBezTo>
                      <a:pt x="44884" y="48866"/>
                      <a:pt x="39175" y="50360"/>
                      <a:pt x="33371" y="50330"/>
                    </a:cubicBezTo>
                    <a:cubicBezTo>
                      <a:pt x="27067" y="50371"/>
                      <a:pt x="20823" y="49101"/>
                      <a:pt x="15036" y="46600"/>
                    </a:cubicBezTo>
                    <a:lnTo>
                      <a:pt x="7030" y="51220"/>
                    </a:lnTo>
                    <a:lnTo>
                      <a:pt x="0" y="47174"/>
                    </a:lnTo>
                    <a:lnTo>
                      <a:pt x="7891" y="42583"/>
                    </a:lnTo>
                    <a:cubicBezTo>
                      <a:pt x="4313" y="40236"/>
                      <a:pt x="1839" y="36541"/>
                      <a:pt x="1033" y="32339"/>
                    </a:cubicBezTo>
                    <a:cubicBezTo>
                      <a:pt x="628" y="28278"/>
                      <a:pt x="2261" y="24280"/>
                      <a:pt x="5395" y="21665"/>
                    </a:cubicBezTo>
                    <a:lnTo>
                      <a:pt x="16012" y="24275"/>
                    </a:lnTo>
                    <a:cubicBezTo>
                      <a:pt x="13996" y="26005"/>
                      <a:pt x="12807" y="28507"/>
                      <a:pt x="12741" y="31162"/>
                    </a:cubicBezTo>
                    <a:cubicBezTo>
                      <a:pt x="12817" y="33763"/>
                      <a:pt x="14034" y="36199"/>
                      <a:pt x="16069" y="37819"/>
                    </a:cubicBezTo>
                    <a:lnTo>
                      <a:pt x="38106" y="25022"/>
                    </a:lnTo>
                    <a:cubicBezTo>
                      <a:pt x="34415" y="20048"/>
                      <a:pt x="32750" y="15945"/>
                      <a:pt x="33114" y="12711"/>
                    </a:cubicBezTo>
                    <a:cubicBezTo>
                      <a:pt x="33839" y="9058"/>
                      <a:pt x="36272" y="5975"/>
                      <a:pt x="39656" y="4419"/>
                    </a:cubicBezTo>
                    <a:cubicBezTo>
                      <a:pt x="44554" y="1758"/>
                      <a:pt x="50068" y="441"/>
                      <a:pt x="55639" y="602"/>
                    </a:cubicBezTo>
                    <a:cubicBezTo>
                      <a:pt x="61771" y="559"/>
                      <a:pt x="67834" y="1903"/>
                      <a:pt x="73372" y="4534"/>
                    </a:cubicBezTo>
                    <a:lnTo>
                      <a:pt x="81206" y="0"/>
                    </a:lnTo>
                    <a:lnTo>
                      <a:pt x="88207" y="4046"/>
                    </a:lnTo>
                    <a:lnTo>
                      <a:pt x="80144" y="8752"/>
                    </a:lnTo>
                    <a:cubicBezTo>
                      <a:pt x="82986" y="10716"/>
                      <a:pt x="85024" y="13640"/>
                      <a:pt x="85883" y="16987"/>
                    </a:cubicBezTo>
                    <a:cubicBezTo>
                      <a:pt x="86429" y="19847"/>
                      <a:pt x="85564" y="22795"/>
                      <a:pt x="83558" y="24907"/>
                    </a:cubicBezTo>
                    <a:lnTo>
                      <a:pt x="72769" y="22410"/>
                    </a:lnTo>
                    <a:cubicBezTo>
                      <a:pt x="75467" y="19560"/>
                      <a:pt x="75208" y="16604"/>
                      <a:pt x="71995" y="13544"/>
                    </a:cubicBezTo>
                    <a:lnTo>
                      <a:pt x="51334" y="25567"/>
                    </a:lnTo>
                    <a:cubicBezTo>
                      <a:pt x="54912" y="30694"/>
                      <a:pt x="56547" y="34816"/>
                      <a:pt x="56241" y="37934"/>
                    </a:cubicBezTo>
                    <a:close/>
                    <a:moveTo>
                      <a:pt x="23300" y="41779"/>
                    </a:moveTo>
                    <a:cubicBezTo>
                      <a:pt x="29059" y="44351"/>
                      <a:pt x="35679" y="44140"/>
                      <a:pt x="41262" y="41205"/>
                    </a:cubicBezTo>
                    <a:cubicBezTo>
                      <a:pt x="45089" y="38986"/>
                      <a:pt x="45433" y="35495"/>
                      <a:pt x="42296" y="30732"/>
                    </a:cubicBezTo>
                    <a:lnTo>
                      <a:pt x="23300" y="41779"/>
                    </a:lnTo>
                    <a:close/>
                    <a:moveTo>
                      <a:pt x="47030" y="19856"/>
                    </a:moveTo>
                    <a:lnTo>
                      <a:pt x="65108" y="9326"/>
                    </a:lnTo>
                    <a:cubicBezTo>
                      <a:pt x="62218" y="8112"/>
                      <a:pt x="59117" y="7478"/>
                      <a:pt x="55983" y="7461"/>
                    </a:cubicBezTo>
                    <a:cubicBezTo>
                      <a:pt x="53262" y="7378"/>
                      <a:pt x="50568" y="8022"/>
                      <a:pt x="48178" y="9326"/>
                    </a:cubicBezTo>
                    <a:cubicBezTo>
                      <a:pt x="44505" y="11478"/>
                      <a:pt x="44103" y="15065"/>
                      <a:pt x="47030" y="19856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50" name="Freeform: Shape 4149">
                <a:extLst>
                  <a:ext uri="{FF2B5EF4-FFF2-40B4-BE49-F238E27FC236}">
                    <a16:creationId xmlns:a16="http://schemas.microsoft.com/office/drawing/2014/main" id="{B77980F6-A78E-4D7E-BDD3-9722AD375053}"/>
                  </a:ext>
                </a:extLst>
              </p:cNvPr>
              <p:cNvSpPr/>
              <p:nvPr/>
            </p:nvSpPr>
            <p:spPr>
              <a:xfrm>
                <a:off x="9901328" y="4331386"/>
                <a:ext cx="21087" cy="12836"/>
              </a:xfrm>
              <a:custGeom>
                <a:avLst/>
                <a:gdLst>
                  <a:gd name="connsiteX0" fmla="*/ 18996 w 21087"/>
                  <a:gd name="connsiteY0" fmla="*/ 0 h 12836"/>
                  <a:gd name="connsiteX1" fmla="*/ 17963 w 21087"/>
                  <a:gd name="connsiteY1" fmla="*/ 10474 h 12836"/>
                  <a:gd name="connsiteX2" fmla="*/ 0 w 21087"/>
                  <a:gd name="connsiteY2" fmla="*/ 11047 h 12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087" h="12836">
                    <a:moveTo>
                      <a:pt x="18996" y="0"/>
                    </a:moveTo>
                    <a:cubicBezTo>
                      <a:pt x="22095" y="4763"/>
                      <a:pt x="21751" y="8255"/>
                      <a:pt x="17963" y="10474"/>
                    </a:cubicBezTo>
                    <a:cubicBezTo>
                      <a:pt x="12379" y="13408"/>
                      <a:pt x="5759" y="13620"/>
                      <a:pt x="0" y="11047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51" name="Freeform: Shape 4150">
                <a:extLst>
                  <a:ext uri="{FF2B5EF4-FFF2-40B4-BE49-F238E27FC236}">
                    <a16:creationId xmlns:a16="http://schemas.microsoft.com/office/drawing/2014/main" id="{388755D3-873A-45CB-86AC-CE7BA8C5F202}"/>
                  </a:ext>
                </a:extLst>
              </p:cNvPr>
              <p:cNvSpPr/>
              <p:nvPr/>
            </p:nvSpPr>
            <p:spPr>
              <a:xfrm>
                <a:off x="9892893" y="4338617"/>
                <a:ext cx="41376" cy="66200"/>
              </a:xfrm>
              <a:custGeom>
                <a:avLst/>
                <a:gdLst>
                  <a:gd name="connsiteX0" fmla="*/ 41377 w 41376"/>
                  <a:gd name="connsiteY0" fmla="*/ 0 h 66200"/>
                  <a:gd name="connsiteX1" fmla="*/ 41234 w 41376"/>
                  <a:gd name="connsiteY1" fmla="*/ 53831 h 66200"/>
                  <a:gd name="connsiteX2" fmla="*/ 34921 w 41376"/>
                  <a:gd name="connsiteY2" fmla="*/ 61866 h 66200"/>
                  <a:gd name="connsiteX3" fmla="*/ 18364 w 41376"/>
                  <a:gd name="connsiteY3" fmla="*/ 66199 h 66200"/>
                  <a:gd name="connsiteX4" fmla="*/ 0 w 41376"/>
                  <a:gd name="connsiteY4" fmla="*/ 62468 h 66200"/>
                  <a:gd name="connsiteX5" fmla="*/ 172 w 41376"/>
                  <a:gd name="connsiteY5" fmla="*/ 8666 h 66200"/>
                  <a:gd name="connsiteX6" fmla="*/ 18507 w 41376"/>
                  <a:gd name="connsiteY6" fmla="*/ 12396 h 66200"/>
                  <a:gd name="connsiteX7" fmla="*/ 35064 w 41376"/>
                  <a:gd name="connsiteY7" fmla="*/ 8063 h 66200"/>
                  <a:gd name="connsiteX8" fmla="*/ 41377 w 41376"/>
                  <a:gd name="connsiteY8" fmla="*/ 0 h 6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376" h="66200">
                    <a:moveTo>
                      <a:pt x="41377" y="0"/>
                    </a:moveTo>
                    <a:lnTo>
                      <a:pt x="41234" y="53831"/>
                    </a:lnTo>
                    <a:cubicBezTo>
                      <a:pt x="40607" y="57397"/>
                      <a:pt x="38237" y="60412"/>
                      <a:pt x="34921" y="61866"/>
                    </a:cubicBezTo>
                    <a:cubicBezTo>
                      <a:pt x="29881" y="64744"/>
                      <a:pt x="24168" y="66238"/>
                      <a:pt x="18364" y="66199"/>
                    </a:cubicBezTo>
                    <a:cubicBezTo>
                      <a:pt x="12049" y="66251"/>
                      <a:pt x="5794" y="64980"/>
                      <a:pt x="0" y="62468"/>
                    </a:cubicBezTo>
                    <a:lnTo>
                      <a:pt x="172" y="8666"/>
                    </a:lnTo>
                    <a:cubicBezTo>
                      <a:pt x="5959" y="11167"/>
                      <a:pt x="12203" y="12437"/>
                      <a:pt x="18507" y="12396"/>
                    </a:cubicBezTo>
                    <a:cubicBezTo>
                      <a:pt x="24311" y="12426"/>
                      <a:pt x="30019" y="10932"/>
                      <a:pt x="35064" y="8063"/>
                    </a:cubicBezTo>
                    <a:cubicBezTo>
                      <a:pt x="38385" y="6601"/>
                      <a:pt x="40754" y="3575"/>
                      <a:pt x="41377" y="0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52" name="Freeform: Shape 4151">
                <a:extLst>
                  <a:ext uri="{FF2B5EF4-FFF2-40B4-BE49-F238E27FC236}">
                    <a16:creationId xmlns:a16="http://schemas.microsoft.com/office/drawing/2014/main" id="{11E68A8F-8144-4BFF-A141-B9021B72EDB1}"/>
                  </a:ext>
                </a:extLst>
              </p:cNvPr>
              <p:cNvSpPr/>
              <p:nvPr/>
            </p:nvSpPr>
            <p:spPr>
              <a:xfrm>
                <a:off x="9884915" y="4347254"/>
                <a:ext cx="8149" cy="58450"/>
              </a:xfrm>
              <a:custGeom>
                <a:avLst/>
                <a:gdLst>
                  <a:gd name="connsiteX0" fmla="*/ 8150 w 8149"/>
                  <a:gd name="connsiteY0" fmla="*/ 0 h 58450"/>
                  <a:gd name="connsiteX1" fmla="*/ 7977 w 8149"/>
                  <a:gd name="connsiteY1" fmla="*/ 53802 h 58450"/>
                  <a:gd name="connsiteX2" fmla="*/ 0 w 8149"/>
                  <a:gd name="connsiteY2" fmla="*/ 58451 h 58450"/>
                  <a:gd name="connsiteX3" fmla="*/ 144 w 8149"/>
                  <a:gd name="connsiteY3" fmla="*/ 4620 h 58450"/>
                  <a:gd name="connsiteX4" fmla="*/ 8150 w 8149"/>
                  <a:gd name="connsiteY4" fmla="*/ 0 h 58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9" h="58450">
                    <a:moveTo>
                      <a:pt x="8150" y="0"/>
                    </a:moveTo>
                    <a:lnTo>
                      <a:pt x="7977" y="53802"/>
                    </a:lnTo>
                    <a:lnTo>
                      <a:pt x="0" y="58451"/>
                    </a:lnTo>
                    <a:lnTo>
                      <a:pt x="144" y="4620"/>
                    </a:lnTo>
                    <a:lnTo>
                      <a:pt x="8150" y="0"/>
                    </a:ln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53" name="Freeform: Shape 4152">
                <a:extLst>
                  <a:ext uri="{FF2B5EF4-FFF2-40B4-BE49-F238E27FC236}">
                    <a16:creationId xmlns:a16="http://schemas.microsoft.com/office/drawing/2014/main" id="{42ADBBCB-4DD0-48DC-BD5B-C8EF3C275980}"/>
                  </a:ext>
                </a:extLst>
              </p:cNvPr>
              <p:cNvSpPr/>
              <p:nvPr/>
            </p:nvSpPr>
            <p:spPr>
              <a:xfrm>
                <a:off x="9877885" y="4347828"/>
                <a:ext cx="7173" cy="57877"/>
              </a:xfrm>
              <a:custGeom>
                <a:avLst/>
                <a:gdLst>
                  <a:gd name="connsiteX0" fmla="*/ 7174 w 7173"/>
                  <a:gd name="connsiteY0" fmla="*/ 4046 h 57877"/>
                  <a:gd name="connsiteX1" fmla="*/ 7030 w 7173"/>
                  <a:gd name="connsiteY1" fmla="*/ 57877 h 57877"/>
                  <a:gd name="connsiteX2" fmla="*/ 0 w 7173"/>
                  <a:gd name="connsiteY2" fmla="*/ 53802 h 57877"/>
                  <a:gd name="connsiteX3" fmla="*/ 144 w 7173"/>
                  <a:gd name="connsiteY3" fmla="*/ 0 h 57877"/>
                  <a:gd name="connsiteX4" fmla="*/ 7174 w 7173"/>
                  <a:gd name="connsiteY4" fmla="*/ 4046 h 57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73" h="57877">
                    <a:moveTo>
                      <a:pt x="7174" y="4046"/>
                    </a:moveTo>
                    <a:lnTo>
                      <a:pt x="7030" y="57877"/>
                    </a:lnTo>
                    <a:lnTo>
                      <a:pt x="0" y="53802"/>
                    </a:lnTo>
                    <a:lnTo>
                      <a:pt x="144" y="0"/>
                    </a:lnTo>
                    <a:lnTo>
                      <a:pt x="7174" y="4046"/>
                    </a:ln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54" name="Freeform: Shape 4153">
                <a:extLst>
                  <a:ext uri="{FF2B5EF4-FFF2-40B4-BE49-F238E27FC236}">
                    <a16:creationId xmlns:a16="http://schemas.microsoft.com/office/drawing/2014/main" id="{FDEA4DC7-8C72-4AF9-B7CE-FBBF39156645}"/>
                  </a:ext>
                </a:extLst>
              </p:cNvPr>
              <p:cNvSpPr/>
              <p:nvPr/>
            </p:nvSpPr>
            <p:spPr>
              <a:xfrm>
                <a:off x="9846465" y="4325532"/>
                <a:ext cx="151076" cy="97877"/>
              </a:xfrm>
              <a:custGeom>
                <a:avLst/>
                <a:gdLst>
                  <a:gd name="connsiteX0" fmla="*/ 151077 w 151076"/>
                  <a:gd name="connsiteY0" fmla="*/ 430 h 97877"/>
                  <a:gd name="connsiteX1" fmla="*/ 151077 w 151076"/>
                  <a:gd name="connsiteY1" fmla="*/ 54262 h 97877"/>
                  <a:gd name="connsiteX2" fmla="*/ 129126 w 151076"/>
                  <a:gd name="connsiteY2" fmla="*/ 84965 h 97877"/>
                  <a:gd name="connsiteX3" fmla="*/ 22296 w 151076"/>
                  <a:gd name="connsiteY3" fmla="*/ 84965 h 97877"/>
                  <a:gd name="connsiteX4" fmla="*/ 0 w 151076"/>
                  <a:gd name="connsiteY4" fmla="*/ 53831 h 97877"/>
                  <a:gd name="connsiteX5" fmla="*/ 144 w 151076"/>
                  <a:gd name="connsiteY5" fmla="*/ 0 h 97877"/>
                  <a:gd name="connsiteX6" fmla="*/ 22468 w 151076"/>
                  <a:gd name="connsiteY6" fmla="*/ 31163 h 97877"/>
                  <a:gd name="connsiteX7" fmla="*/ 129269 w 151076"/>
                  <a:gd name="connsiteY7" fmla="*/ 31163 h 97877"/>
                  <a:gd name="connsiteX8" fmla="*/ 151077 w 151076"/>
                  <a:gd name="connsiteY8" fmla="*/ 430 h 97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076" h="97877">
                    <a:moveTo>
                      <a:pt x="151077" y="430"/>
                    </a:moveTo>
                    <a:lnTo>
                      <a:pt x="151077" y="54262"/>
                    </a:lnTo>
                    <a:cubicBezTo>
                      <a:pt x="151077" y="65366"/>
                      <a:pt x="143731" y="76471"/>
                      <a:pt x="129126" y="84965"/>
                    </a:cubicBezTo>
                    <a:cubicBezTo>
                      <a:pt x="99714" y="102182"/>
                      <a:pt x="51909" y="102182"/>
                      <a:pt x="22296" y="84965"/>
                    </a:cubicBezTo>
                    <a:cubicBezTo>
                      <a:pt x="7404" y="76357"/>
                      <a:pt x="-29" y="65079"/>
                      <a:pt x="0" y="53831"/>
                    </a:cubicBezTo>
                    <a:lnTo>
                      <a:pt x="144" y="0"/>
                    </a:lnTo>
                    <a:cubicBezTo>
                      <a:pt x="144" y="11277"/>
                      <a:pt x="7575" y="22554"/>
                      <a:pt x="22468" y="31163"/>
                    </a:cubicBezTo>
                    <a:cubicBezTo>
                      <a:pt x="52052" y="48379"/>
                      <a:pt x="99943" y="48379"/>
                      <a:pt x="129269" y="31163"/>
                    </a:cubicBezTo>
                    <a:cubicBezTo>
                      <a:pt x="143731" y="22669"/>
                      <a:pt x="151048" y="11564"/>
                      <a:pt x="151077" y="430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55" name="Freeform: Shape 4154">
                <a:extLst>
                  <a:ext uri="{FF2B5EF4-FFF2-40B4-BE49-F238E27FC236}">
                    <a16:creationId xmlns:a16="http://schemas.microsoft.com/office/drawing/2014/main" id="{768A485B-C9DD-4248-8559-73C88FD7F1E9}"/>
                  </a:ext>
                </a:extLst>
              </p:cNvPr>
              <p:cNvSpPr/>
              <p:nvPr/>
            </p:nvSpPr>
            <p:spPr>
              <a:xfrm>
                <a:off x="10117915" y="4354629"/>
                <a:ext cx="16069" cy="76069"/>
              </a:xfrm>
              <a:custGeom>
                <a:avLst/>
                <a:gdLst>
                  <a:gd name="connsiteX0" fmla="*/ 0 w 16069"/>
                  <a:gd name="connsiteY0" fmla="*/ 76069 h 76069"/>
                  <a:gd name="connsiteX1" fmla="*/ 172 w 16069"/>
                  <a:gd name="connsiteY1" fmla="*/ 22267 h 76069"/>
                  <a:gd name="connsiteX2" fmla="*/ 16069 w 16069"/>
                  <a:gd name="connsiteY2" fmla="*/ 0 h 76069"/>
                  <a:gd name="connsiteX3" fmla="*/ 15926 w 16069"/>
                  <a:gd name="connsiteY3" fmla="*/ 53802 h 76069"/>
                  <a:gd name="connsiteX4" fmla="*/ 0 w 16069"/>
                  <a:gd name="connsiteY4" fmla="*/ 76069 h 76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69" h="76069">
                    <a:moveTo>
                      <a:pt x="0" y="76069"/>
                    </a:moveTo>
                    <a:lnTo>
                      <a:pt x="172" y="22267"/>
                    </a:lnTo>
                    <a:cubicBezTo>
                      <a:pt x="172" y="14204"/>
                      <a:pt x="5481" y="6141"/>
                      <a:pt x="16069" y="0"/>
                    </a:cubicBezTo>
                    <a:lnTo>
                      <a:pt x="15926" y="53802"/>
                    </a:lnTo>
                    <a:cubicBezTo>
                      <a:pt x="5337" y="59943"/>
                      <a:pt x="29" y="68006"/>
                      <a:pt x="0" y="76069"/>
                    </a:cubicBez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56" name="Freeform: Shape 4155">
                <a:extLst>
                  <a:ext uri="{FF2B5EF4-FFF2-40B4-BE49-F238E27FC236}">
                    <a16:creationId xmlns:a16="http://schemas.microsoft.com/office/drawing/2014/main" id="{9B10F4D3-2DA9-4075-9E84-9376F249FEF1}"/>
                  </a:ext>
                </a:extLst>
              </p:cNvPr>
              <p:cNvSpPr/>
              <p:nvPr/>
            </p:nvSpPr>
            <p:spPr>
              <a:xfrm>
                <a:off x="9998947" y="4370176"/>
                <a:ext cx="58967" cy="70967"/>
              </a:xfrm>
              <a:custGeom>
                <a:avLst/>
                <a:gdLst>
                  <a:gd name="connsiteX0" fmla="*/ 8608 w 58967"/>
                  <a:gd name="connsiteY0" fmla="*/ 58858 h 70967"/>
                  <a:gd name="connsiteX1" fmla="*/ 0 w 58967"/>
                  <a:gd name="connsiteY1" fmla="*/ 70967 h 70967"/>
                  <a:gd name="connsiteX2" fmla="*/ 0 w 58967"/>
                  <a:gd name="connsiteY2" fmla="*/ 17165 h 70967"/>
                  <a:gd name="connsiteX3" fmla="*/ 8608 w 58967"/>
                  <a:gd name="connsiteY3" fmla="*/ 5056 h 70967"/>
                  <a:gd name="connsiteX4" fmla="*/ 50732 w 58967"/>
                  <a:gd name="connsiteY4" fmla="*/ 5056 h 70967"/>
                  <a:gd name="connsiteX5" fmla="*/ 58967 w 58967"/>
                  <a:gd name="connsiteY5" fmla="*/ 13951 h 70967"/>
                  <a:gd name="connsiteX6" fmla="*/ 58824 w 58967"/>
                  <a:gd name="connsiteY6" fmla="*/ 67782 h 70967"/>
                  <a:gd name="connsiteX7" fmla="*/ 50588 w 58967"/>
                  <a:gd name="connsiteY7" fmla="*/ 58858 h 70967"/>
                  <a:gd name="connsiteX8" fmla="*/ 8608 w 58967"/>
                  <a:gd name="connsiteY8" fmla="*/ 58858 h 70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967" h="70967">
                    <a:moveTo>
                      <a:pt x="8608" y="58858"/>
                    </a:moveTo>
                    <a:cubicBezTo>
                      <a:pt x="2869" y="62215"/>
                      <a:pt x="0" y="66605"/>
                      <a:pt x="0" y="70967"/>
                    </a:cubicBezTo>
                    <a:lnTo>
                      <a:pt x="0" y="17165"/>
                    </a:lnTo>
                    <a:cubicBezTo>
                      <a:pt x="0" y="12774"/>
                      <a:pt x="2869" y="8384"/>
                      <a:pt x="8608" y="5056"/>
                    </a:cubicBezTo>
                    <a:cubicBezTo>
                      <a:pt x="21840" y="-1685"/>
                      <a:pt x="37500" y="-1685"/>
                      <a:pt x="50732" y="5056"/>
                    </a:cubicBezTo>
                    <a:cubicBezTo>
                      <a:pt x="54464" y="6925"/>
                      <a:pt x="57391" y="10086"/>
                      <a:pt x="58967" y="13951"/>
                    </a:cubicBezTo>
                    <a:cubicBezTo>
                      <a:pt x="58967" y="31895"/>
                      <a:pt x="58920" y="49838"/>
                      <a:pt x="58824" y="67782"/>
                    </a:cubicBezTo>
                    <a:cubicBezTo>
                      <a:pt x="57254" y="63906"/>
                      <a:pt x="54326" y="60734"/>
                      <a:pt x="50588" y="58858"/>
                    </a:cubicBezTo>
                    <a:cubicBezTo>
                      <a:pt x="37395" y="52166"/>
                      <a:pt x="21801" y="52166"/>
                      <a:pt x="8608" y="58858"/>
                    </a:cubicBez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57" name="Freeform: Shape 4156">
                <a:extLst>
                  <a:ext uri="{FF2B5EF4-FFF2-40B4-BE49-F238E27FC236}">
                    <a16:creationId xmlns:a16="http://schemas.microsoft.com/office/drawing/2014/main" id="{21D4B539-0B9E-4D96-8256-D6A7AB6642C8}"/>
                  </a:ext>
                </a:extLst>
              </p:cNvPr>
              <p:cNvSpPr/>
              <p:nvPr/>
            </p:nvSpPr>
            <p:spPr>
              <a:xfrm>
                <a:off x="10057915" y="4384127"/>
                <a:ext cx="738" cy="57188"/>
              </a:xfrm>
              <a:custGeom>
                <a:avLst/>
                <a:gdLst>
                  <a:gd name="connsiteX0" fmla="*/ 574 w 738"/>
                  <a:gd name="connsiteY0" fmla="*/ 57188 h 57188"/>
                  <a:gd name="connsiteX1" fmla="*/ 0 w 738"/>
                  <a:gd name="connsiteY1" fmla="*/ 53831 h 57188"/>
                  <a:gd name="connsiteX2" fmla="*/ 144 w 738"/>
                  <a:gd name="connsiteY2" fmla="*/ 0 h 57188"/>
                  <a:gd name="connsiteX3" fmla="*/ 717 w 738"/>
                  <a:gd name="connsiteY3" fmla="*/ 3386 h 57188"/>
                  <a:gd name="connsiteX4" fmla="*/ 574 w 738"/>
                  <a:gd name="connsiteY4" fmla="*/ 57188 h 57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8" h="57188">
                    <a:moveTo>
                      <a:pt x="574" y="57188"/>
                    </a:moveTo>
                    <a:cubicBezTo>
                      <a:pt x="567" y="56045"/>
                      <a:pt x="373" y="54911"/>
                      <a:pt x="0" y="53831"/>
                    </a:cubicBezTo>
                    <a:cubicBezTo>
                      <a:pt x="0" y="35868"/>
                      <a:pt x="48" y="17925"/>
                      <a:pt x="144" y="0"/>
                    </a:cubicBezTo>
                    <a:cubicBezTo>
                      <a:pt x="529" y="1087"/>
                      <a:pt x="723" y="2233"/>
                      <a:pt x="717" y="3386"/>
                    </a:cubicBezTo>
                    <a:cubicBezTo>
                      <a:pt x="804" y="19541"/>
                      <a:pt x="602" y="41062"/>
                      <a:pt x="574" y="57188"/>
                    </a:cubicBez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58" name="Freeform: Shape 4157">
                <a:extLst>
                  <a:ext uri="{FF2B5EF4-FFF2-40B4-BE49-F238E27FC236}">
                    <a16:creationId xmlns:a16="http://schemas.microsoft.com/office/drawing/2014/main" id="{407064BA-FD9C-4CAB-98E5-EC30BA257E27}"/>
                  </a:ext>
                </a:extLst>
              </p:cNvPr>
              <p:cNvSpPr/>
              <p:nvPr/>
            </p:nvSpPr>
            <p:spPr>
              <a:xfrm>
                <a:off x="10117915" y="4376896"/>
                <a:ext cx="16327" cy="76384"/>
              </a:xfrm>
              <a:custGeom>
                <a:avLst/>
                <a:gdLst>
                  <a:gd name="connsiteX0" fmla="*/ 0 w 16327"/>
                  <a:gd name="connsiteY0" fmla="*/ 53802 h 76384"/>
                  <a:gd name="connsiteX1" fmla="*/ 172 w 16327"/>
                  <a:gd name="connsiteY1" fmla="*/ 0 h 76384"/>
                  <a:gd name="connsiteX2" fmla="*/ 16328 w 16327"/>
                  <a:gd name="connsiteY2" fmla="*/ 22583 h 76384"/>
                  <a:gd name="connsiteX3" fmla="*/ 16184 w 16327"/>
                  <a:gd name="connsiteY3" fmla="*/ 76385 h 76384"/>
                  <a:gd name="connsiteX4" fmla="*/ 0 w 16327"/>
                  <a:gd name="connsiteY4" fmla="*/ 53802 h 76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27" h="76384">
                    <a:moveTo>
                      <a:pt x="0" y="53802"/>
                    </a:moveTo>
                    <a:lnTo>
                      <a:pt x="172" y="0"/>
                    </a:lnTo>
                    <a:cubicBezTo>
                      <a:pt x="172" y="8150"/>
                      <a:pt x="5539" y="16327"/>
                      <a:pt x="16328" y="22583"/>
                    </a:cubicBezTo>
                    <a:lnTo>
                      <a:pt x="16184" y="76385"/>
                    </a:lnTo>
                    <a:cubicBezTo>
                      <a:pt x="5366" y="70158"/>
                      <a:pt x="0" y="61980"/>
                      <a:pt x="0" y="53802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59" name="Freeform: Shape 4158">
                <a:extLst>
                  <a:ext uri="{FF2B5EF4-FFF2-40B4-BE49-F238E27FC236}">
                    <a16:creationId xmlns:a16="http://schemas.microsoft.com/office/drawing/2014/main" id="{9F3CA3DE-A962-4629-B2C1-EE4C98027C88}"/>
                  </a:ext>
                </a:extLst>
              </p:cNvPr>
              <p:cNvSpPr/>
              <p:nvPr/>
            </p:nvSpPr>
            <p:spPr>
              <a:xfrm>
                <a:off x="9999177" y="4387225"/>
                <a:ext cx="59541" cy="71168"/>
              </a:xfrm>
              <a:custGeom>
                <a:avLst/>
                <a:gdLst>
                  <a:gd name="connsiteX0" fmla="*/ 59541 w 59541"/>
                  <a:gd name="connsiteY0" fmla="*/ 172 h 71168"/>
                  <a:gd name="connsiteX1" fmla="*/ 59541 w 59541"/>
                  <a:gd name="connsiteY1" fmla="*/ 53975 h 71168"/>
                  <a:gd name="connsiteX2" fmla="*/ 50933 w 59541"/>
                  <a:gd name="connsiteY2" fmla="*/ 66112 h 71168"/>
                  <a:gd name="connsiteX3" fmla="*/ 8809 w 59541"/>
                  <a:gd name="connsiteY3" fmla="*/ 66112 h 71168"/>
                  <a:gd name="connsiteX4" fmla="*/ 0 w 59541"/>
                  <a:gd name="connsiteY4" fmla="*/ 53802 h 71168"/>
                  <a:gd name="connsiteX5" fmla="*/ 0 w 59541"/>
                  <a:gd name="connsiteY5" fmla="*/ 0 h 71168"/>
                  <a:gd name="connsiteX6" fmla="*/ 8809 w 59541"/>
                  <a:gd name="connsiteY6" fmla="*/ 12281 h 71168"/>
                  <a:gd name="connsiteX7" fmla="*/ 50933 w 59541"/>
                  <a:gd name="connsiteY7" fmla="*/ 12281 h 71168"/>
                  <a:gd name="connsiteX8" fmla="*/ 59541 w 59541"/>
                  <a:gd name="connsiteY8" fmla="*/ 172 h 71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541" h="71168">
                    <a:moveTo>
                      <a:pt x="59541" y="172"/>
                    </a:moveTo>
                    <a:lnTo>
                      <a:pt x="59541" y="53975"/>
                    </a:lnTo>
                    <a:cubicBezTo>
                      <a:pt x="59541" y="58365"/>
                      <a:pt x="56672" y="62755"/>
                      <a:pt x="50933" y="66112"/>
                    </a:cubicBezTo>
                    <a:cubicBezTo>
                      <a:pt x="37701" y="72853"/>
                      <a:pt x="22041" y="72853"/>
                      <a:pt x="8809" y="66112"/>
                    </a:cubicBezTo>
                    <a:cubicBezTo>
                      <a:pt x="3071" y="62698"/>
                      <a:pt x="0" y="58250"/>
                      <a:pt x="0" y="53802"/>
                    </a:cubicBezTo>
                    <a:lnTo>
                      <a:pt x="0" y="0"/>
                    </a:lnTo>
                    <a:cubicBezTo>
                      <a:pt x="0" y="4448"/>
                      <a:pt x="2869" y="8896"/>
                      <a:pt x="8809" y="12281"/>
                    </a:cubicBezTo>
                    <a:cubicBezTo>
                      <a:pt x="22041" y="19022"/>
                      <a:pt x="37701" y="19022"/>
                      <a:pt x="50933" y="12281"/>
                    </a:cubicBezTo>
                    <a:cubicBezTo>
                      <a:pt x="56672" y="9068"/>
                      <a:pt x="59541" y="4677"/>
                      <a:pt x="59541" y="172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60" name="Freeform: Shape 4159">
                <a:extLst>
                  <a:ext uri="{FF2B5EF4-FFF2-40B4-BE49-F238E27FC236}">
                    <a16:creationId xmlns:a16="http://schemas.microsoft.com/office/drawing/2014/main" id="{9257C171-BF69-4695-99D5-D695CB40BE10}"/>
                  </a:ext>
                </a:extLst>
              </p:cNvPr>
              <p:cNvSpPr/>
              <p:nvPr/>
            </p:nvSpPr>
            <p:spPr>
              <a:xfrm>
                <a:off x="10049823" y="4399449"/>
                <a:ext cx="84419" cy="102812"/>
              </a:xfrm>
              <a:custGeom>
                <a:avLst/>
                <a:gdLst>
                  <a:gd name="connsiteX0" fmla="*/ 84420 w 84419"/>
                  <a:gd name="connsiteY0" fmla="*/ 0 h 102812"/>
                  <a:gd name="connsiteX1" fmla="*/ 84276 w 84419"/>
                  <a:gd name="connsiteY1" fmla="*/ 53831 h 102812"/>
                  <a:gd name="connsiteX2" fmla="*/ 0 w 84419"/>
                  <a:gd name="connsiteY2" fmla="*/ 102813 h 102812"/>
                  <a:gd name="connsiteX3" fmla="*/ 144 w 84419"/>
                  <a:gd name="connsiteY3" fmla="*/ 48982 h 102812"/>
                  <a:gd name="connsiteX4" fmla="*/ 84420 w 84419"/>
                  <a:gd name="connsiteY4" fmla="*/ 0 h 10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419" h="102812">
                    <a:moveTo>
                      <a:pt x="84420" y="0"/>
                    </a:moveTo>
                    <a:lnTo>
                      <a:pt x="84276" y="53831"/>
                    </a:lnTo>
                    <a:lnTo>
                      <a:pt x="0" y="102813"/>
                    </a:lnTo>
                    <a:lnTo>
                      <a:pt x="144" y="48982"/>
                    </a:lnTo>
                    <a:lnTo>
                      <a:pt x="84420" y="0"/>
                    </a:ln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61" name="Freeform: Shape 4160">
                <a:extLst>
                  <a:ext uri="{FF2B5EF4-FFF2-40B4-BE49-F238E27FC236}">
                    <a16:creationId xmlns:a16="http://schemas.microsoft.com/office/drawing/2014/main" id="{9EB43866-7548-45DC-889E-6DA0560E5E36}"/>
                  </a:ext>
                </a:extLst>
              </p:cNvPr>
              <p:cNvSpPr/>
              <p:nvPr/>
            </p:nvSpPr>
            <p:spPr>
              <a:xfrm>
                <a:off x="9972635" y="4439242"/>
                <a:ext cx="77475" cy="63020"/>
              </a:xfrm>
              <a:custGeom>
                <a:avLst/>
                <a:gdLst>
                  <a:gd name="connsiteX0" fmla="*/ 77475 w 77475"/>
                  <a:gd name="connsiteY0" fmla="*/ 9189 h 63020"/>
                  <a:gd name="connsiteX1" fmla="*/ 77475 w 77475"/>
                  <a:gd name="connsiteY1" fmla="*/ 63021 h 63020"/>
                  <a:gd name="connsiteX2" fmla="*/ 0 w 77475"/>
                  <a:gd name="connsiteY2" fmla="*/ 63021 h 63020"/>
                  <a:gd name="connsiteX3" fmla="*/ 172 w 77475"/>
                  <a:gd name="connsiteY3" fmla="*/ 9189 h 63020"/>
                  <a:gd name="connsiteX4" fmla="*/ 77475 w 77475"/>
                  <a:gd name="connsiteY4" fmla="*/ 9189 h 63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475" h="63020">
                    <a:moveTo>
                      <a:pt x="77475" y="9189"/>
                    </a:moveTo>
                    <a:lnTo>
                      <a:pt x="77475" y="63021"/>
                    </a:lnTo>
                    <a:cubicBezTo>
                      <a:pt x="56012" y="50624"/>
                      <a:pt x="21349" y="50624"/>
                      <a:pt x="0" y="63021"/>
                    </a:cubicBezTo>
                    <a:lnTo>
                      <a:pt x="172" y="9189"/>
                    </a:lnTo>
                    <a:cubicBezTo>
                      <a:pt x="21205" y="-3063"/>
                      <a:pt x="55897" y="-3063"/>
                      <a:pt x="77475" y="9189"/>
                    </a:cubicBez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62" name="Freeform: Shape 4161">
                <a:extLst>
                  <a:ext uri="{FF2B5EF4-FFF2-40B4-BE49-F238E27FC236}">
                    <a16:creationId xmlns:a16="http://schemas.microsoft.com/office/drawing/2014/main" id="{450A3577-3C1A-48E7-A4F8-2FE251D4CD45}"/>
                  </a:ext>
                </a:extLst>
              </p:cNvPr>
              <p:cNvSpPr/>
              <p:nvPr/>
            </p:nvSpPr>
            <p:spPr>
              <a:xfrm>
                <a:off x="9709907" y="4296895"/>
                <a:ext cx="262641" cy="205367"/>
              </a:xfrm>
              <a:custGeom>
                <a:avLst/>
                <a:gdLst>
                  <a:gd name="connsiteX0" fmla="*/ 262641 w 262641"/>
                  <a:gd name="connsiteY0" fmla="*/ 151536 h 205367"/>
                  <a:gd name="connsiteX1" fmla="*/ 262469 w 262641"/>
                  <a:gd name="connsiteY1" fmla="*/ 205367 h 205367"/>
                  <a:gd name="connsiteX2" fmla="*/ 0 w 262641"/>
                  <a:gd name="connsiteY2" fmla="*/ 53802 h 205367"/>
                  <a:gd name="connsiteX3" fmla="*/ 144 w 262641"/>
                  <a:gd name="connsiteY3" fmla="*/ 0 h 205367"/>
                  <a:gd name="connsiteX4" fmla="*/ 262641 w 262641"/>
                  <a:gd name="connsiteY4" fmla="*/ 151536 h 205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641" h="205367">
                    <a:moveTo>
                      <a:pt x="262641" y="151536"/>
                    </a:moveTo>
                    <a:lnTo>
                      <a:pt x="262469" y="205367"/>
                    </a:lnTo>
                    <a:lnTo>
                      <a:pt x="0" y="53802"/>
                    </a:lnTo>
                    <a:lnTo>
                      <a:pt x="144" y="0"/>
                    </a:lnTo>
                    <a:lnTo>
                      <a:pt x="262641" y="151536"/>
                    </a:ln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63" name="Freeform: Shape 4162">
                <a:extLst>
                  <a:ext uri="{FF2B5EF4-FFF2-40B4-BE49-F238E27FC236}">
                    <a16:creationId xmlns:a16="http://schemas.microsoft.com/office/drawing/2014/main" id="{4DB4FAC9-B23B-4C89-8247-5645753D79B2}"/>
                  </a:ext>
                </a:extLst>
              </p:cNvPr>
              <p:cNvSpPr/>
              <p:nvPr/>
            </p:nvSpPr>
            <p:spPr>
              <a:xfrm>
                <a:off x="9648386" y="4167339"/>
                <a:ext cx="547406" cy="316816"/>
              </a:xfrm>
              <a:custGeom>
                <a:avLst/>
                <a:gdLst>
                  <a:gd name="connsiteX0" fmla="*/ 182124 w 547406"/>
                  <a:gd name="connsiteY0" fmla="*/ 0 h 316816"/>
                  <a:gd name="connsiteX1" fmla="*/ 547406 w 547406"/>
                  <a:gd name="connsiteY1" fmla="*/ 210905 h 316816"/>
                  <a:gd name="connsiteX2" fmla="*/ 365138 w 547406"/>
                  <a:gd name="connsiteY2" fmla="*/ 316816 h 316816"/>
                  <a:gd name="connsiteX3" fmla="*/ 0 w 547406"/>
                  <a:gd name="connsiteY3" fmla="*/ 105940 h 316816"/>
                  <a:gd name="connsiteX4" fmla="*/ 401580 w 547406"/>
                  <a:gd name="connsiteY4" fmla="*/ 281207 h 316816"/>
                  <a:gd name="connsiteX5" fmla="*/ 485857 w 547406"/>
                  <a:gd name="connsiteY5" fmla="*/ 232254 h 316816"/>
                  <a:gd name="connsiteX6" fmla="*/ 485598 w 547406"/>
                  <a:gd name="connsiteY6" fmla="*/ 187404 h 316816"/>
                  <a:gd name="connsiteX7" fmla="*/ 223100 w 547406"/>
                  <a:gd name="connsiteY7" fmla="*/ 35839 h 316816"/>
                  <a:gd name="connsiteX8" fmla="*/ 145625 w 547406"/>
                  <a:gd name="connsiteY8" fmla="*/ 35839 h 316816"/>
                  <a:gd name="connsiteX9" fmla="*/ 61349 w 547406"/>
                  <a:gd name="connsiteY9" fmla="*/ 84821 h 316816"/>
                  <a:gd name="connsiteX10" fmla="*/ 61607 w 547406"/>
                  <a:gd name="connsiteY10" fmla="*/ 129671 h 316816"/>
                  <a:gd name="connsiteX11" fmla="*/ 324105 w 547406"/>
                  <a:gd name="connsiteY11" fmla="*/ 281207 h 316816"/>
                  <a:gd name="connsiteX12" fmla="*/ 401580 w 547406"/>
                  <a:gd name="connsiteY12" fmla="*/ 281207 h 316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47406" h="316816">
                    <a:moveTo>
                      <a:pt x="182124" y="0"/>
                    </a:moveTo>
                    <a:lnTo>
                      <a:pt x="547406" y="210905"/>
                    </a:lnTo>
                    <a:lnTo>
                      <a:pt x="365138" y="316816"/>
                    </a:lnTo>
                    <a:lnTo>
                      <a:pt x="0" y="105940"/>
                    </a:lnTo>
                    <a:close/>
                    <a:moveTo>
                      <a:pt x="401580" y="281207"/>
                    </a:moveTo>
                    <a:lnTo>
                      <a:pt x="485857" y="232254"/>
                    </a:lnTo>
                    <a:cubicBezTo>
                      <a:pt x="464393" y="219858"/>
                      <a:pt x="464278" y="199772"/>
                      <a:pt x="485598" y="187404"/>
                    </a:cubicBezTo>
                    <a:lnTo>
                      <a:pt x="223100" y="35839"/>
                    </a:lnTo>
                    <a:cubicBezTo>
                      <a:pt x="201780" y="48235"/>
                      <a:pt x="167146" y="48235"/>
                      <a:pt x="145625" y="35839"/>
                    </a:cubicBezTo>
                    <a:lnTo>
                      <a:pt x="61349" y="84821"/>
                    </a:lnTo>
                    <a:cubicBezTo>
                      <a:pt x="82813" y="97188"/>
                      <a:pt x="82898" y="117275"/>
                      <a:pt x="61607" y="129671"/>
                    </a:cubicBezTo>
                    <a:lnTo>
                      <a:pt x="324105" y="281207"/>
                    </a:lnTo>
                    <a:cubicBezTo>
                      <a:pt x="345397" y="268839"/>
                      <a:pt x="380088" y="268839"/>
                      <a:pt x="401580" y="281207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64" name="Freeform: Shape 4163">
                <a:extLst>
                  <a:ext uri="{FF2B5EF4-FFF2-40B4-BE49-F238E27FC236}">
                    <a16:creationId xmlns:a16="http://schemas.microsoft.com/office/drawing/2014/main" id="{27F0B1FB-CF9C-4B35-97DA-1391109F924E}"/>
                  </a:ext>
                </a:extLst>
              </p:cNvPr>
              <p:cNvSpPr/>
              <p:nvPr/>
            </p:nvSpPr>
            <p:spPr>
              <a:xfrm>
                <a:off x="9923124" y="4308050"/>
                <a:ext cx="20012" cy="12403"/>
              </a:xfrm>
              <a:custGeom>
                <a:avLst/>
                <a:gdLst>
                  <a:gd name="connsiteX0" fmla="*/ 3083 w 20012"/>
                  <a:gd name="connsiteY0" fmla="*/ 1872 h 12403"/>
                  <a:gd name="connsiteX1" fmla="*/ 10888 w 20012"/>
                  <a:gd name="connsiteY1" fmla="*/ 7 h 12403"/>
                  <a:gd name="connsiteX2" fmla="*/ 20013 w 20012"/>
                  <a:gd name="connsiteY2" fmla="*/ 1872 h 12403"/>
                  <a:gd name="connsiteX3" fmla="*/ 1935 w 20012"/>
                  <a:gd name="connsiteY3" fmla="*/ 12403 h 12403"/>
                  <a:gd name="connsiteX4" fmla="*/ 3083 w 20012"/>
                  <a:gd name="connsiteY4" fmla="*/ 1872 h 12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12" h="12403">
                    <a:moveTo>
                      <a:pt x="3083" y="1872"/>
                    </a:moveTo>
                    <a:cubicBezTo>
                      <a:pt x="5473" y="568"/>
                      <a:pt x="8167" y="-76"/>
                      <a:pt x="10888" y="7"/>
                    </a:cubicBezTo>
                    <a:cubicBezTo>
                      <a:pt x="14022" y="25"/>
                      <a:pt x="17123" y="658"/>
                      <a:pt x="20013" y="1872"/>
                    </a:cubicBezTo>
                    <a:lnTo>
                      <a:pt x="1935" y="12403"/>
                    </a:lnTo>
                    <a:cubicBezTo>
                      <a:pt x="-992" y="7611"/>
                      <a:pt x="-590" y="4082"/>
                      <a:pt x="3083" y="1872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65" name="Freeform: Shape 4164">
                <a:extLst>
                  <a:ext uri="{FF2B5EF4-FFF2-40B4-BE49-F238E27FC236}">
                    <a16:creationId xmlns:a16="http://schemas.microsoft.com/office/drawing/2014/main" id="{8EFA97E1-C0EE-457C-A913-87C26546F9E5}"/>
                  </a:ext>
                </a:extLst>
              </p:cNvPr>
              <p:cNvSpPr/>
              <p:nvPr/>
            </p:nvSpPr>
            <p:spPr>
              <a:xfrm>
                <a:off x="9846489" y="4281888"/>
                <a:ext cx="151030" cy="87676"/>
              </a:xfrm>
              <a:custGeom>
                <a:avLst/>
                <a:gdLst>
                  <a:gd name="connsiteX0" fmla="*/ 128756 w 151030"/>
                  <a:gd name="connsiteY0" fmla="*/ 12913 h 87676"/>
                  <a:gd name="connsiteX1" fmla="*/ 21926 w 151030"/>
                  <a:gd name="connsiteY1" fmla="*/ 12913 h 87676"/>
                  <a:gd name="connsiteX2" fmla="*/ 22300 w 151030"/>
                  <a:gd name="connsiteY2" fmla="*/ 74807 h 87676"/>
                  <a:gd name="connsiteX3" fmla="*/ 129101 w 151030"/>
                  <a:gd name="connsiteY3" fmla="*/ 74807 h 87676"/>
                  <a:gd name="connsiteX4" fmla="*/ 128756 w 151030"/>
                  <a:gd name="connsiteY4" fmla="*/ 12913 h 87676"/>
                  <a:gd name="connsiteX5" fmla="*/ 117278 w 151030"/>
                  <a:gd name="connsiteY5" fmla="*/ 35868 h 87676"/>
                  <a:gd name="connsiteX6" fmla="*/ 114954 w 151030"/>
                  <a:gd name="connsiteY6" fmla="*/ 43788 h 87676"/>
                  <a:gd name="connsiteX7" fmla="*/ 104166 w 151030"/>
                  <a:gd name="connsiteY7" fmla="*/ 41292 h 87676"/>
                  <a:gd name="connsiteX8" fmla="*/ 103391 w 151030"/>
                  <a:gd name="connsiteY8" fmla="*/ 32425 h 87676"/>
                  <a:gd name="connsiteX9" fmla="*/ 82731 w 151030"/>
                  <a:gd name="connsiteY9" fmla="*/ 44448 h 87676"/>
                  <a:gd name="connsiteX10" fmla="*/ 87752 w 151030"/>
                  <a:gd name="connsiteY10" fmla="*/ 56815 h 87676"/>
                  <a:gd name="connsiteX11" fmla="*/ 81440 w 151030"/>
                  <a:gd name="connsiteY11" fmla="*/ 64879 h 87676"/>
                  <a:gd name="connsiteX12" fmla="*/ 64883 w 151030"/>
                  <a:gd name="connsiteY12" fmla="*/ 69212 h 87676"/>
                  <a:gd name="connsiteX13" fmla="*/ 46547 w 151030"/>
                  <a:gd name="connsiteY13" fmla="*/ 65481 h 87676"/>
                  <a:gd name="connsiteX14" fmla="*/ 38541 w 151030"/>
                  <a:gd name="connsiteY14" fmla="*/ 70101 h 87676"/>
                  <a:gd name="connsiteX15" fmla="*/ 31511 w 151030"/>
                  <a:gd name="connsiteY15" fmla="*/ 66055 h 87676"/>
                  <a:gd name="connsiteX16" fmla="*/ 39402 w 151030"/>
                  <a:gd name="connsiteY16" fmla="*/ 61464 h 87676"/>
                  <a:gd name="connsiteX17" fmla="*/ 32544 w 151030"/>
                  <a:gd name="connsiteY17" fmla="*/ 51220 h 87676"/>
                  <a:gd name="connsiteX18" fmla="*/ 36906 w 151030"/>
                  <a:gd name="connsiteY18" fmla="*/ 40546 h 87676"/>
                  <a:gd name="connsiteX19" fmla="*/ 47523 w 151030"/>
                  <a:gd name="connsiteY19" fmla="*/ 43157 h 87676"/>
                  <a:gd name="connsiteX20" fmla="*/ 44223 w 151030"/>
                  <a:gd name="connsiteY20" fmla="*/ 50043 h 87676"/>
                  <a:gd name="connsiteX21" fmla="*/ 47580 w 151030"/>
                  <a:gd name="connsiteY21" fmla="*/ 56700 h 87676"/>
                  <a:gd name="connsiteX22" fmla="*/ 69617 w 151030"/>
                  <a:gd name="connsiteY22" fmla="*/ 43903 h 87676"/>
                  <a:gd name="connsiteX23" fmla="*/ 64624 w 151030"/>
                  <a:gd name="connsiteY23" fmla="*/ 31593 h 87676"/>
                  <a:gd name="connsiteX24" fmla="*/ 71167 w 151030"/>
                  <a:gd name="connsiteY24" fmla="*/ 23300 h 87676"/>
                  <a:gd name="connsiteX25" fmla="*/ 87150 w 151030"/>
                  <a:gd name="connsiteY25" fmla="*/ 19484 h 87676"/>
                  <a:gd name="connsiteX26" fmla="*/ 104883 w 151030"/>
                  <a:gd name="connsiteY26" fmla="*/ 23415 h 87676"/>
                  <a:gd name="connsiteX27" fmla="*/ 112688 w 151030"/>
                  <a:gd name="connsiteY27" fmla="*/ 18881 h 87676"/>
                  <a:gd name="connsiteX28" fmla="*/ 119718 w 151030"/>
                  <a:gd name="connsiteY28" fmla="*/ 22927 h 87676"/>
                  <a:gd name="connsiteX29" fmla="*/ 111654 w 151030"/>
                  <a:gd name="connsiteY29" fmla="*/ 27633 h 87676"/>
                  <a:gd name="connsiteX30" fmla="*/ 117393 w 151030"/>
                  <a:gd name="connsiteY30" fmla="*/ 35868 h 87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51030" h="87676">
                    <a:moveTo>
                      <a:pt x="128756" y="12913"/>
                    </a:moveTo>
                    <a:cubicBezTo>
                      <a:pt x="99173" y="-4304"/>
                      <a:pt x="51281" y="-4304"/>
                      <a:pt x="21926" y="12913"/>
                    </a:cubicBezTo>
                    <a:cubicBezTo>
                      <a:pt x="-7428" y="30129"/>
                      <a:pt x="-7313" y="57705"/>
                      <a:pt x="22300" y="74807"/>
                    </a:cubicBezTo>
                    <a:cubicBezTo>
                      <a:pt x="51912" y="91909"/>
                      <a:pt x="99775" y="92024"/>
                      <a:pt x="129101" y="74807"/>
                    </a:cubicBezTo>
                    <a:cubicBezTo>
                      <a:pt x="158427" y="57590"/>
                      <a:pt x="158369" y="30014"/>
                      <a:pt x="128756" y="12913"/>
                    </a:cubicBezTo>
                    <a:close/>
                    <a:moveTo>
                      <a:pt x="117278" y="35868"/>
                    </a:moveTo>
                    <a:cubicBezTo>
                      <a:pt x="117825" y="38728"/>
                      <a:pt x="116960" y="41676"/>
                      <a:pt x="114954" y="43788"/>
                    </a:cubicBezTo>
                    <a:lnTo>
                      <a:pt x="104166" y="41292"/>
                    </a:lnTo>
                    <a:cubicBezTo>
                      <a:pt x="106863" y="38441"/>
                      <a:pt x="106604" y="35486"/>
                      <a:pt x="103391" y="32425"/>
                    </a:cubicBezTo>
                    <a:lnTo>
                      <a:pt x="82731" y="44448"/>
                    </a:lnTo>
                    <a:cubicBezTo>
                      <a:pt x="86365" y="49575"/>
                      <a:pt x="88039" y="53697"/>
                      <a:pt x="87752" y="56815"/>
                    </a:cubicBezTo>
                    <a:cubicBezTo>
                      <a:pt x="87129" y="60390"/>
                      <a:pt x="84760" y="63416"/>
                      <a:pt x="81440" y="64879"/>
                    </a:cubicBezTo>
                    <a:cubicBezTo>
                      <a:pt x="76395" y="67747"/>
                      <a:pt x="70686" y="69242"/>
                      <a:pt x="64883" y="69212"/>
                    </a:cubicBezTo>
                    <a:cubicBezTo>
                      <a:pt x="58579" y="69253"/>
                      <a:pt x="52335" y="67982"/>
                      <a:pt x="46547" y="65481"/>
                    </a:cubicBezTo>
                    <a:lnTo>
                      <a:pt x="38541" y="70101"/>
                    </a:lnTo>
                    <a:lnTo>
                      <a:pt x="31511" y="66055"/>
                    </a:lnTo>
                    <a:lnTo>
                      <a:pt x="39402" y="61464"/>
                    </a:lnTo>
                    <a:cubicBezTo>
                      <a:pt x="35824" y="59118"/>
                      <a:pt x="33350" y="55422"/>
                      <a:pt x="32544" y="51220"/>
                    </a:cubicBezTo>
                    <a:cubicBezTo>
                      <a:pt x="32138" y="47159"/>
                      <a:pt x="33772" y="43161"/>
                      <a:pt x="36906" y="40546"/>
                    </a:cubicBezTo>
                    <a:lnTo>
                      <a:pt x="47523" y="43157"/>
                    </a:lnTo>
                    <a:cubicBezTo>
                      <a:pt x="45513" y="44894"/>
                      <a:pt x="44317" y="47389"/>
                      <a:pt x="44223" y="50043"/>
                    </a:cubicBezTo>
                    <a:cubicBezTo>
                      <a:pt x="44317" y="52646"/>
                      <a:pt x="45543" y="55078"/>
                      <a:pt x="47580" y="56700"/>
                    </a:cubicBezTo>
                    <a:lnTo>
                      <a:pt x="69617" y="43903"/>
                    </a:lnTo>
                    <a:cubicBezTo>
                      <a:pt x="65925" y="38929"/>
                      <a:pt x="64261" y="34826"/>
                      <a:pt x="64624" y="31593"/>
                    </a:cubicBezTo>
                    <a:cubicBezTo>
                      <a:pt x="65328" y="27930"/>
                      <a:pt x="67768" y="24837"/>
                      <a:pt x="71167" y="23300"/>
                    </a:cubicBezTo>
                    <a:cubicBezTo>
                      <a:pt x="76064" y="20639"/>
                      <a:pt x="81578" y="19322"/>
                      <a:pt x="87150" y="19484"/>
                    </a:cubicBezTo>
                    <a:cubicBezTo>
                      <a:pt x="93282" y="19440"/>
                      <a:pt x="99344" y="20784"/>
                      <a:pt x="104883" y="23415"/>
                    </a:cubicBezTo>
                    <a:lnTo>
                      <a:pt x="112688" y="18881"/>
                    </a:lnTo>
                    <a:lnTo>
                      <a:pt x="119718" y="22927"/>
                    </a:lnTo>
                    <a:lnTo>
                      <a:pt x="111654" y="27633"/>
                    </a:lnTo>
                    <a:cubicBezTo>
                      <a:pt x="114497" y="29598"/>
                      <a:pt x="116534" y="32522"/>
                      <a:pt x="117393" y="35868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66" name="Freeform: Shape 4165">
                <a:extLst>
                  <a:ext uri="{FF2B5EF4-FFF2-40B4-BE49-F238E27FC236}">
                    <a16:creationId xmlns:a16="http://schemas.microsoft.com/office/drawing/2014/main" id="{9E5BDAE3-1545-44E0-8A9A-33AAF5509BE4}"/>
                  </a:ext>
                </a:extLst>
              </p:cNvPr>
              <p:cNvSpPr/>
              <p:nvPr/>
            </p:nvSpPr>
            <p:spPr>
              <a:xfrm>
                <a:off x="9709792" y="4203064"/>
                <a:ext cx="424450" cy="245367"/>
              </a:xfrm>
              <a:custGeom>
                <a:avLst/>
                <a:gdLst>
                  <a:gd name="connsiteX0" fmla="*/ 424450 w 424450"/>
                  <a:gd name="connsiteY0" fmla="*/ 196414 h 245367"/>
                  <a:gd name="connsiteX1" fmla="*/ 424192 w 424450"/>
                  <a:gd name="connsiteY1" fmla="*/ 151565 h 245367"/>
                  <a:gd name="connsiteX2" fmla="*/ 161694 w 424450"/>
                  <a:gd name="connsiteY2" fmla="*/ 0 h 245367"/>
                  <a:gd name="connsiteX3" fmla="*/ 123043 w 424450"/>
                  <a:gd name="connsiteY3" fmla="*/ 9297 h 245367"/>
                  <a:gd name="connsiteX4" fmla="*/ 112569 w 424450"/>
                  <a:gd name="connsiteY4" fmla="*/ 8723 h 245367"/>
                  <a:gd name="connsiteX5" fmla="*/ 97562 w 424450"/>
                  <a:gd name="connsiteY5" fmla="*/ 5653 h 245367"/>
                  <a:gd name="connsiteX6" fmla="*/ 88438 w 424450"/>
                  <a:gd name="connsiteY6" fmla="*/ 2181 h 245367"/>
                  <a:gd name="connsiteX7" fmla="*/ 84276 w 424450"/>
                  <a:gd name="connsiteY7" fmla="*/ 0 h 245367"/>
                  <a:gd name="connsiteX8" fmla="*/ 0 w 424450"/>
                  <a:gd name="connsiteY8" fmla="*/ 48981 h 245367"/>
                  <a:gd name="connsiteX9" fmla="*/ 7030 w 424450"/>
                  <a:gd name="connsiteY9" fmla="*/ 53946 h 245367"/>
                  <a:gd name="connsiteX10" fmla="*/ 12080 w 424450"/>
                  <a:gd name="connsiteY10" fmla="*/ 59455 h 245367"/>
                  <a:gd name="connsiteX11" fmla="*/ 16155 w 424450"/>
                  <a:gd name="connsiteY11" fmla="*/ 71392 h 245367"/>
                  <a:gd name="connsiteX12" fmla="*/ 259 w 424450"/>
                  <a:gd name="connsiteY12" fmla="*/ 93831 h 245367"/>
                  <a:gd name="connsiteX13" fmla="*/ 262756 w 424450"/>
                  <a:gd name="connsiteY13" fmla="*/ 245367 h 245367"/>
                  <a:gd name="connsiteX14" fmla="*/ 340232 w 424450"/>
                  <a:gd name="connsiteY14" fmla="*/ 245367 h 245367"/>
                  <a:gd name="connsiteX15" fmla="*/ 126543 w 424450"/>
                  <a:gd name="connsiteY15" fmla="*/ 73229 h 245367"/>
                  <a:gd name="connsiteX16" fmla="*/ 84391 w 424450"/>
                  <a:gd name="connsiteY16" fmla="*/ 73229 h 245367"/>
                  <a:gd name="connsiteX17" fmla="*/ 84391 w 424450"/>
                  <a:gd name="connsiteY17" fmla="*/ 48809 h 245367"/>
                  <a:gd name="connsiteX18" fmla="*/ 126515 w 424450"/>
                  <a:gd name="connsiteY18" fmla="*/ 48809 h 245367"/>
                  <a:gd name="connsiteX19" fmla="*/ 126658 w 424450"/>
                  <a:gd name="connsiteY19" fmla="*/ 73229 h 245367"/>
                  <a:gd name="connsiteX20" fmla="*/ 265798 w 424450"/>
                  <a:gd name="connsiteY20" fmla="*/ 153573 h 245367"/>
                  <a:gd name="connsiteX21" fmla="*/ 158997 w 424450"/>
                  <a:gd name="connsiteY21" fmla="*/ 153573 h 245367"/>
                  <a:gd name="connsiteX22" fmla="*/ 158624 w 424450"/>
                  <a:gd name="connsiteY22" fmla="*/ 91679 h 245367"/>
                  <a:gd name="connsiteX23" fmla="*/ 265453 w 424450"/>
                  <a:gd name="connsiteY23" fmla="*/ 91679 h 245367"/>
                  <a:gd name="connsiteX24" fmla="*/ 265798 w 424450"/>
                  <a:gd name="connsiteY24" fmla="*/ 153573 h 245367"/>
                  <a:gd name="connsiteX25" fmla="*/ 298051 w 424450"/>
                  <a:gd name="connsiteY25" fmla="*/ 196615 h 245367"/>
                  <a:gd name="connsiteX26" fmla="*/ 297907 w 424450"/>
                  <a:gd name="connsiteY26" fmla="*/ 172225 h 245367"/>
                  <a:gd name="connsiteX27" fmla="*/ 340031 w 424450"/>
                  <a:gd name="connsiteY27" fmla="*/ 172225 h 245367"/>
                  <a:gd name="connsiteX28" fmla="*/ 340031 w 424450"/>
                  <a:gd name="connsiteY28" fmla="*/ 196615 h 245367"/>
                  <a:gd name="connsiteX29" fmla="*/ 297907 w 424450"/>
                  <a:gd name="connsiteY29" fmla="*/ 196615 h 245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24450" h="245367">
                    <a:moveTo>
                      <a:pt x="424450" y="196414"/>
                    </a:moveTo>
                    <a:cubicBezTo>
                      <a:pt x="402987" y="184018"/>
                      <a:pt x="402872" y="163932"/>
                      <a:pt x="424192" y="151565"/>
                    </a:cubicBezTo>
                    <a:lnTo>
                      <a:pt x="161694" y="0"/>
                    </a:lnTo>
                    <a:cubicBezTo>
                      <a:pt x="149820" y="6362"/>
                      <a:pt x="136511" y="9564"/>
                      <a:pt x="123043" y="9297"/>
                    </a:cubicBezTo>
                    <a:cubicBezTo>
                      <a:pt x="119543" y="9292"/>
                      <a:pt x="116048" y="9101"/>
                      <a:pt x="112569" y="8723"/>
                    </a:cubicBezTo>
                    <a:cubicBezTo>
                      <a:pt x="107485" y="8154"/>
                      <a:pt x="102462" y="7127"/>
                      <a:pt x="97562" y="5653"/>
                    </a:cubicBezTo>
                    <a:cubicBezTo>
                      <a:pt x="94440" y="4720"/>
                      <a:pt x="91390" y="3560"/>
                      <a:pt x="88438" y="2181"/>
                    </a:cubicBezTo>
                    <a:cubicBezTo>
                      <a:pt x="87002" y="1492"/>
                      <a:pt x="85567" y="775"/>
                      <a:pt x="84276" y="0"/>
                    </a:cubicBezTo>
                    <a:lnTo>
                      <a:pt x="0" y="48981"/>
                    </a:lnTo>
                    <a:cubicBezTo>
                      <a:pt x="2495" y="50410"/>
                      <a:pt x="4849" y="52072"/>
                      <a:pt x="7030" y="53946"/>
                    </a:cubicBezTo>
                    <a:cubicBezTo>
                      <a:pt x="8924" y="55577"/>
                      <a:pt x="10619" y="57427"/>
                      <a:pt x="12080" y="59455"/>
                    </a:cubicBezTo>
                    <a:cubicBezTo>
                      <a:pt x="14638" y="62918"/>
                      <a:pt x="16061" y="67088"/>
                      <a:pt x="16155" y="71392"/>
                    </a:cubicBezTo>
                    <a:cubicBezTo>
                      <a:pt x="16155" y="79513"/>
                      <a:pt x="10904" y="87633"/>
                      <a:pt x="259" y="93831"/>
                    </a:cubicBezTo>
                    <a:lnTo>
                      <a:pt x="262756" y="245367"/>
                    </a:lnTo>
                    <a:cubicBezTo>
                      <a:pt x="284047" y="233000"/>
                      <a:pt x="318739" y="233000"/>
                      <a:pt x="340232" y="245367"/>
                    </a:cubicBezTo>
                    <a:close/>
                    <a:moveTo>
                      <a:pt x="126543" y="73229"/>
                    </a:moveTo>
                    <a:cubicBezTo>
                      <a:pt x="113294" y="79942"/>
                      <a:pt x="97640" y="79942"/>
                      <a:pt x="84391" y="73229"/>
                    </a:cubicBezTo>
                    <a:cubicBezTo>
                      <a:pt x="72741" y="66485"/>
                      <a:pt x="72684" y="55553"/>
                      <a:pt x="84391" y="48809"/>
                    </a:cubicBezTo>
                    <a:cubicBezTo>
                      <a:pt x="97623" y="42068"/>
                      <a:pt x="113283" y="42068"/>
                      <a:pt x="126515" y="48809"/>
                    </a:cubicBezTo>
                    <a:cubicBezTo>
                      <a:pt x="138193" y="55553"/>
                      <a:pt x="138251" y="66485"/>
                      <a:pt x="126658" y="73229"/>
                    </a:cubicBezTo>
                    <a:close/>
                    <a:moveTo>
                      <a:pt x="265798" y="153573"/>
                    </a:moveTo>
                    <a:cubicBezTo>
                      <a:pt x="236415" y="170790"/>
                      <a:pt x="188581" y="170790"/>
                      <a:pt x="158997" y="153573"/>
                    </a:cubicBezTo>
                    <a:cubicBezTo>
                      <a:pt x="129413" y="136357"/>
                      <a:pt x="129240" y="108781"/>
                      <a:pt x="158624" y="91679"/>
                    </a:cubicBezTo>
                    <a:cubicBezTo>
                      <a:pt x="188007" y="74577"/>
                      <a:pt x="235870" y="74462"/>
                      <a:pt x="265453" y="91679"/>
                    </a:cubicBezTo>
                    <a:cubicBezTo>
                      <a:pt x="295038" y="108896"/>
                      <a:pt x="295210" y="136471"/>
                      <a:pt x="265798" y="153573"/>
                    </a:cubicBezTo>
                    <a:close/>
                    <a:moveTo>
                      <a:pt x="298051" y="196615"/>
                    </a:moveTo>
                    <a:cubicBezTo>
                      <a:pt x="286372" y="189872"/>
                      <a:pt x="286314" y="178968"/>
                      <a:pt x="297907" y="172225"/>
                    </a:cubicBezTo>
                    <a:cubicBezTo>
                      <a:pt x="311139" y="165484"/>
                      <a:pt x="326799" y="165484"/>
                      <a:pt x="340031" y="172225"/>
                    </a:cubicBezTo>
                    <a:cubicBezTo>
                      <a:pt x="351709" y="178968"/>
                      <a:pt x="351767" y="189872"/>
                      <a:pt x="340031" y="196615"/>
                    </a:cubicBezTo>
                    <a:cubicBezTo>
                      <a:pt x="326799" y="203356"/>
                      <a:pt x="311139" y="203356"/>
                      <a:pt x="297907" y="196615"/>
                    </a:cubicBez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67" name="Freeform: Shape 4166">
                <a:extLst>
                  <a:ext uri="{FF2B5EF4-FFF2-40B4-BE49-F238E27FC236}">
                    <a16:creationId xmlns:a16="http://schemas.microsoft.com/office/drawing/2014/main" id="{AA1E06B6-EEC4-4E02-A3BB-CD415DADDF59}"/>
                  </a:ext>
                </a:extLst>
              </p:cNvPr>
              <p:cNvSpPr/>
              <p:nvPr/>
            </p:nvSpPr>
            <p:spPr>
              <a:xfrm>
                <a:off x="9785424" y="4246847"/>
                <a:ext cx="59566" cy="34480"/>
              </a:xfrm>
              <a:custGeom>
                <a:avLst/>
                <a:gdLst>
                  <a:gd name="connsiteX0" fmla="*/ 50768 w 59566"/>
                  <a:gd name="connsiteY0" fmla="*/ 5027 h 34480"/>
                  <a:gd name="connsiteX1" fmla="*/ 50911 w 59566"/>
                  <a:gd name="connsiteY1" fmla="*/ 29446 h 34480"/>
                  <a:gd name="connsiteX2" fmla="*/ 8759 w 59566"/>
                  <a:gd name="connsiteY2" fmla="*/ 29446 h 34480"/>
                  <a:gd name="connsiteX3" fmla="*/ 8759 w 59566"/>
                  <a:gd name="connsiteY3" fmla="*/ 5027 h 34480"/>
                  <a:gd name="connsiteX4" fmla="*/ 50768 w 59566"/>
                  <a:gd name="connsiteY4" fmla="*/ 5027 h 34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566" h="34480">
                    <a:moveTo>
                      <a:pt x="50768" y="5027"/>
                    </a:moveTo>
                    <a:cubicBezTo>
                      <a:pt x="62447" y="11770"/>
                      <a:pt x="62504" y="22703"/>
                      <a:pt x="50911" y="29446"/>
                    </a:cubicBezTo>
                    <a:cubicBezTo>
                      <a:pt x="37663" y="36159"/>
                      <a:pt x="22008" y="36159"/>
                      <a:pt x="8759" y="29446"/>
                    </a:cubicBezTo>
                    <a:cubicBezTo>
                      <a:pt x="-2891" y="22703"/>
                      <a:pt x="-2948" y="11770"/>
                      <a:pt x="8759" y="5027"/>
                    </a:cubicBezTo>
                    <a:cubicBezTo>
                      <a:pt x="21960" y="-1676"/>
                      <a:pt x="37567" y="-1676"/>
                      <a:pt x="50768" y="5027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68" name="Freeform: Shape 4167">
                <a:extLst>
                  <a:ext uri="{FF2B5EF4-FFF2-40B4-BE49-F238E27FC236}">
                    <a16:creationId xmlns:a16="http://schemas.microsoft.com/office/drawing/2014/main" id="{79AF3832-49EC-4823-AAE7-BF28DC5E78A0}"/>
                  </a:ext>
                </a:extLst>
              </p:cNvPr>
              <p:cNvSpPr/>
              <p:nvPr/>
            </p:nvSpPr>
            <p:spPr>
              <a:xfrm>
                <a:off x="9998900" y="4370139"/>
                <a:ext cx="59713" cy="34538"/>
              </a:xfrm>
              <a:custGeom>
                <a:avLst/>
                <a:gdLst>
                  <a:gd name="connsiteX0" fmla="*/ 50922 w 59713"/>
                  <a:gd name="connsiteY0" fmla="*/ 5092 h 34538"/>
                  <a:gd name="connsiteX1" fmla="*/ 50922 w 59713"/>
                  <a:gd name="connsiteY1" fmla="*/ 29483 h 34538"/>
                  <a:gd name="connsiteX2" fmla="*/ 8799 w 59713"/>
                  <a:gd name="connsiteY2" fmla="*/ 29483 h 34538"/>
                  <a:gd name="connsiteX3" fmla="*/ 8655 w 59713"/>
                  <a:gd name="connsiteY3" fmla="*/ 5092 h 34538"/>
                  <a:gd name="connsiteX4" fmla="*/ 50922 w 59713"/>
                  <a:gd name="connsiteY4" fmla="*/ 5092 h 34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713" h="34538">
                    <a:moveTo>
                      <a:pt x="50922" y="5092"/>
                    </a:moveTo>
                    <a:cubicBezTo>
                      <a:pt x="62601" y="11835"/>
                      <a:pt x="62687" y="22740"/>
                      <a:pt x="50922" y="29483"/>
                    </a:cubicBezTo>
                    <a:cubicBezTo>
                      <a:pt x="37690" y="36224"/>
                      <a:pt x="22031" y="36224"/>
                      <a:pt x="8799" y="29483"/>
                    </a:cubicBezTo>
                    <a:cubicBezTo>
                      <a:pt x="-2880" y="22740"/>
                      <a:pt x="-2938" y="11835"/>
                      <a:pt x="8655" y="5092"/>
                    </a:cubicBezTo>
                    <a:cubicBezTo>
                      <a:pt x="21926" y="-1697"/>
                      <a:pt x="37651" y="-1697"/>
                      <a:pt x="50922" y="5092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69" name="Freeform: Shape 4168">
                <a:extLst>
                  <a:ext uri="{FF2B5EF4-FFF2-40B4-BE49-F238E27FC236}">
                    <a16:creationId xmlns:a16="http://schemas.microsoft.com/office/drawing/2014/main" id="{EDB42705-1630-48F3-855B-150ADD02C5B7}"/>
                  </a:ext>
                </a:extLst>
              </p:cNvPr>
              <p:cNvSpPr/>
              <p:nvPr/>
            </p:nvSpPr>
            <p:spPr>
              <a:xfrm>
                <a:off x="10013381" y="4378244"/>
                <a:ext cx="182411" cy="159742"/>
              </a:xfrm>
              <a:custGeom>
                <a:avLst/>
                <a:gdLst>
                  <a:gd name="connsiteX0" fmla="*/ 182412 w 182411"/>
                  <a:gd name="connsiteY0" fmla="*/ 0 h 159742"/>
                  <a:gd name="connsiteX1" fmla="*/ 182268 w 182411"/>
                  <a:gd name="connsiteY1" fmla="*/ 53802 h 159742"/>
                  <a:gd name="connsiteX2" fmla="*/ 0 w 182411"/>
                  <a:gd name="connsiteY2" fmla="*/ 159742 h 159742"/>
                  <a:gd name="connsiteX3" fmla="*/ 144 w 182411"/>
                  <a:gd name="connsiteY3" fmla="*/ 105911 h 159742"/>
                  <a:gd name="connsiteX4" fmla="*/ 182412 w 182411"/>
                  <a:gd name="connsiteY4" fmla="*/ 0 h 159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411" h="159742">
                    <a:moveTo>
                      <a:pt x="182412" y="0"/>
                    </a:moveTo>
                    <a:lnTo>
                      <a:pt x="182268" y="53802"/>
                    </a:lnTo>
                    <a:lnTo>
                      <a:pt x="0" y="159742"/>
                    </a:lnTo>
                    <a:lnTo>
                      <a:pt x="144" y="105911"/>
                    </a:lnTo>
                    <a:lnTo>
                      <a:pt x="182412" y="0"/>
                    </a:lnTo>
                    <a:close/>
                  </a:path>
                </a:pathLst>
              </a:custGeom>
              <a:solidFill>
                <a:srgbClr val="4AA25C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70" name="Freeform: Shape 4169">
                <a:extLst>
                  <a:ext uri="{FF2B5EF4-FFF2-40B4-BE49-F238E27FC236}">
                    <a16:creationId xmlns:a16="http://schemas.microsoft.com/office/drawing/2014/main" id="{1B317BB5-038F-400E-AC07-6ED9E66D0031}"/>
                  </a:ext>
                </a:extLst>
              </p:cNvPr>
              <p:cNvSpPr/>
              <p:nvPr/>
            </p:nvSpPr>
            <p:spPr>
              <a:xfrm>
                <a:off x="9648070" y="4273251"/>
                <a:ext cx="365454" cy="264736"/>
              </a:xfrm>
              <a:custGeom>
                <a:avLst/>
                <a:gdLst>
                  <a:gd name="connsiteX0" fmla="*/ 365454 w 365454"/>
                  <a:gd name="connsiteY0" fmla="*/ 210905 h 264736"/>
                  <a:gd name="connsiteX1" fmla="*/ 365311 w 365454"/>
                  <a:gd name="connsiteY1" fmla="*/ 264736 h 264736"/>
                  <a:gd name="connsiteX2" fmla="*/ 0 w 365454"/>
                  <a:gd name="connsiteY2" fmla="*/ 53831 h 264736"/>
                  <a:gd name="connsiteX3" fmla="*/ 172 w 365454"/>
                  <a:gd name="connsiteY3" fmla="*/ 0 h 264736"/>
                  <a:gd name="connsiteX4" fmla="*/ 365454 w 365454"/>
                  <a:gd name="connsiteY4" fmla="*/ 210905 h 264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5454" h="264736">
                    <a:moveTo>
                      <a:pt x="365454" y="210905"/>
                    </a:moveTo>
                    <a:lnTo>
                      <a:pt x="365311" y="264736"/>
                    </a:lnTo>
                    <a:lnTo>
                      <a:pt x="0" y="53831"/>
                    </a:lnTo>
                    <a:lnTo>
                      <a:pt x="172" y="0"/>
                    </a:lnTo>
                    <a:lnTo>
                      <a:pt x="365454" y="210905"/>
                    </a:lnTo>
                    <a:close/>
                  </a:path>
                </a:pathLst>
              </a:custGeom>
              <a:solidFill>
                <a:srgbClr val="4DAD6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626" name="Freeform: Shape 2625">
              <a:extLst>
                <a:ext uri="{FF2B5EF4-FFF2-40B4-BE49-F238E27FC236}">
                  <a16:creationId xmlns:a16="http://schemas.microsoft.com/office/drawing/2014/main" id="{06DFCCFA-9E77-48F8-BE86-00A747D9B7BC}"/>
                </a:ext>
              </a:extLst>
            </p:cNvPr>
            <p:cNvSpPr/>
            <p:nvPr/>
          </p:nvSpPr>
          <p:spPr>
            <a:xfrm>
              <a:off x="9793724" y="4357441"/>
              <a:ext cx="61779" cy="89240"/>
            </a:xfrm>
            <a:custGeom>
              <a:avLst/>
              <a:gdLst>
                <a:gd name="connsiteX0" fmla="*/ 61779 w 61779"/>
                <a:gd name="connsiteY0" fmla="*/ 35495 h 89240"/>
                <a:gd name="connsiteX1" fmla="*/ 287 w 61779"/>
                <a:gd name="connsiteY1" fmla="*/ 0 h 89240"/>
                <a:gd name="connsiteX2" fmla="*/ 0 w 61779"/>
                <a:gd name="connsiteY2" fmla="*/ 53745 h 89240"/>
                <a:gd name="connsiteX3" fmla="*/ 61493 w 61779"/>
                <a:gd name="connsiteY3" fmla="*/ 89240 h 89240"/>
                <a:gd name="connsiteX4" fmla="*/ 61779 w 61779"/>
                <a:gd name="connsiteY4" fmla="*/ 35495 h 89240"/>
                <a:gd name="connsiteX5" fmla="*/ 61779 w 61779"/>
                <a:gd name="connsiteY5" fmla="*/ 35495 h 8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779" h="89240">
                  <a:moveTo>
                    <a:pt x="61779" y="35495"/>
                  </a:moveTo>
                  <a:lnTo>
                    <a:pt x="287" y="0"/>
                  </a:lnTo>
                  <a:lnTo>
                    <a:pt x="0" y="53745"/>
                  </a:lnTo>
                  <a:lnTo>
                    <a:pt x="61493" y="89240"/>
                  </a:lnTo>
                  <a:lnTo>
                    <a:pt x="61779" y="35495"/>
                  </a:lnTo>
                  <a:lnTo>
                    <a:pt x="61779" y="35495"/>
                  </a:lnTo>
                  <a:close/>
                </a:path>
              </a:pathLst>
            </a:custGeom>
            <a:solidFill>
              <a:srgbClr val="E0E0DF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7" name="Freeform: Shape 2626">
              <a:extLst>
                <a:ext uri="{FF2B5EF4-FFF2-40B4-BE49-F238E27FC236}">
                  <a16:creationId xmlns:a16="http://schemas.microsoft.com/office/drawing/2014/main" id="{9519A265-590E-447C-89AD-1AB9B50A426A}"/>
                </a:ext>
              </a:extLst>
            </p:cNvPr>
            <p:cNvSpPr/>
            <p:nvPr/>
          </p:nvSpPr>
          <p:spPr>
            <a:xfrm>
              <a:off x="9794011" y="4251500"/>
              <a:ext cx="243788" cy="141435"/>
            </a:xfrm>
            <a:custGeom>
              <a:avLst/>
              <a:gdLst>
                <a:gd name="connsiteX0" fmla="*/ 243789 w 243788"/>
                <a:gd name="connsiteY0" fmla="*/ 35495 h 141435"/>
                <a:gd name="connsiteX1" fmla="*/ 182297 w 243788"/>
                <a:gd name="connsiteY1" fmla="*/ 0 h 141435"/>
                <a:gd name="connsiteX2" fmla="*/ 0 w 243788"/>
                <a:gd name="connsiteY2" fmla="*/ 105940 h 141435"/>
                <a:gd name="connsiteX3" fmla="*/ 61492 w 243788"/>
                <a:gd name="connsiteY3" fmla="*/ 141436 h 141435"/>
                <a:gd name="connsiteX4" fmla="*/ 243789 w 243788"/>
                <a:gd name="connsiteY4" fmla="*/ 35495 h 141435"/>
                <a:gd name="connsiteX5" fmla="*/ 243789 w 243788"/>
                <a:gd name="connsiteY5" fmla="*/ 35495 h 14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788" h="141435">
                  <a:moveTo>
                    <a:pt x="243789" y="35495"/>
                  </a:moveTo>
                  <a:lnTo>
                    <a:pt x="182297" y="0"/>
                  </a:lnTo>
                  <a:lnTo>
                    <a:pt x="0" y="105940"/>
                  </a:lnTo>
                  <a:lnTo>
                    <a:pt x="61492" y="141436"/>
                  </a:lnTo>
                  <a:lnTo>
                    <a:pt x="243789" y="35495"/>
                  </a:lnTo>
                  <a:lnTo>
                    <a:pt x="243789" y="35495"/>
                  </a:lnTo>
                  <a:close/>
                </a:path>
              </a:pathLst>
            </a:custGeom>
            <a:solidFill>
              <a:srgbClr val="E8E7E7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28" name="Graphic 6">
              <a:extLst>
                <a:ext uri="{FF2B5EF4-FFF2-40B4-BE49-F238E27FC236}">
                  <a16:creationId xmlns:a16="http://schemas.microsoft.com/office/drawing/2014/main" id="{CB875020-D86F-4FAB-B480-7AF98A828140}"/>
                </a:ext>
              </a:extLst>
            </p:cNvPr>
            <p:cNvGrpSpPr/>
            <p:nvPr/>
          </p:nvGrpSpPr>
          <p:grpSpPr>
            <a:xfrm>
              <a:off x="9648070" y="4111040"/>
              <a:ext cx="547722" cy="370647"/>
              <a:chOff x="9648070" y="4111040"/>
              <a:chExt cx="547722" cy="370647"/>
            </a:xfrm>
          </p:grpSpPr>
          <p:sp>
            <p:nvSpPr>
              <p:cNvPr id="4047" name="Freeform: Shape 4046">
                <a:extLst>
                  <a:ext uri="{FF2B5EF4-FFF2-40B4-BE49-F238E27FC236}">
                    <a16:creationId xmlns:a16="http://schemas.microsoft.com/office/drawing/2014/main" id="{1AF89AFB-0013-40F7-B9BB-0C4B09755D0C}"/>
                  </a:ext>
                </a:extLst>
              </p:cNvPr>
              <p:cNvSpPr/>
              <p:nvPr/>
            </p:nvSpPr>
            <p:spPr>
              <a:xfrm>
                <a:off x="9838028" y="4146765"/>
                <a:ext cx="33458" cy="62956"/>
              </a:xfrm>
              <a:custGeom>
                <a:avLst/>
                <a:gdLst>
                  <a:gd name="connsiteX0" fmla="*/ 1 w 33458"/>
                  <a:gd name="connsiteY0" fmla="*/ 62956 h 62956"/>
                  <a:gd name="connsiteX1" fmla="*/ 172 w 33458"/>
                  <a:gd name="connsiteY1" fmla="*/ 9153 h 62956"/>
                  <a:gd name="connsiteX2" fmla="*/ 33458 w 33458"/>
                  <a:gd name="connsiteY2" fmla="*/ 0 h 62956"/>
                  <a:gd name="connsiteX3" fmla="*/ 33315 w 33458"/>
                  <a:gd name="connsiteY3" fmla="*/ 53831 h 62956"/>
                  <a:gd name="connsiteX4" fmla="*/ 0 w 33458"/>
                  <a:gd name="connsiteY4" fmla="*/ 62956 h 62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458" h="62956">
                    <a:moveTo>
                      <a:pt x="1" y="62956"/>
                    </a:moveTo>
                    <a:lnTo>
                      <a:pt x="172" y="9153"/>
                    </a:lnTo>
                    <a:cubicBezTo>
                      <a:pt x="11825" y="8714"/>
                      <a:pt x="23218" y="5581"/>
                      <a:pt x="33458" y="0"/>
                    </a:cubicBezTo>
                    <a:lnTo>
                      <a:pt x="33315" y="53831"/>
                    </a:lnTo>
                    <a:cubicBezTo>
                      <a:pt x="23058" y="59390"/>
                      <a:pt x="11659" y="62512"/>
                      <a:pt x="0" y="62956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48" name="Freeform: Shape 4047">
                <a:extLst>
                  <a:ext uri="{FF2B5EF4-FFF2-40B4-BE49-F238E27FC236}">
                    <a16:creationId xmlns:a16="http://schemas.microsoft.com/office/drawing/2014/main" id="{903E4419-B6DA-41BF-8B0E-061A88A50E21}"/>
                  </a:ext>
                </a:extLst>
              </p:cNvPr>
              <p:cNvSpPr/>
              <p:nvPr/>
            </p:nvSpPr>
            <p:spPr>
              <a:xfrm>
                <a:off x="9793925" y="4146765"/>
                <a:ext cx="44275" cy="63106"/>
              </a:xfrm>
              <a:custGeom>
                <a:avLst/>
                <a:gdLst>
                  <a:gd name="connsiteX0" fmla="*/ 44104 w 44275"/>
                  <a:gd name="connsiteY0" fmla="*/ 62956 h 63106"/>
                  <a:gd name="connsiteX1" fmla="*/ 0 w 44275"/>
                  <a:gd name="connsiteY1" fmla="*/ 53831 h 63106"/>
                  <a:gd name="connsiteX2" fmla="*/ 144 w 44275"/>
                  <a:gd name="connsiteY2" fmla="*/ 0 h 63106"/>
                  <a:gd name="connsiteX3" fmla="*/ 44276 w 44275"/>
                  <a:gd name="connsiteY3" fmla="*/ 9153 h 63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275" h="63106">
                    <a:moveTo>
                      <a:pt x="44104" y="62956"/>
                    </a:moveTo>
                    <a:cubicBezTo>
                      <a:pt x="28379" y="63845"/>
                      <a:pt x="12080" y="60804"/>
                      <a:pt x="0" y="53831"/>
                    </a:cubicBezTo>
                    <a:lnTo>
                      <a:pt x="144" y="0"/>
                    </a:lnTo>
                    <a:cubicBezTo>
                      <a:pt x="12224" y="7001"/>
                      <a:pt x="28522" y="10043"/>
                      <a:pt x="44276" y="9153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49" name="Freeform: Shape 4048">
                <a:extLst>
                  <a:ext uri="{FF2B5EF4-FFF2-40B4-BE49-F238E27FC236}">
                    <a16:creationId xmlns:a16="http://schemas.microsoft.com/office/drawing/2014/main" id="{484B4201-CE5C-453F-87AA-0DEDDABAB6DA}"/>
                  </a:ext>
                </a:extLst>
              </p:cNvPr>
              <p:cNvSpPr/>
              <p:nvPr/>
            </p:nvSpPr>
            <p:spPr>
              <a:xfrm>
                <a:off x="9709649" y="4146765"/>
                <a:ext cx="84419" cy="102783"/>
              </a:xfrm>
              <a:custGeom>
                <a:avLst/>
                <a:gdLst>
                  <a:gd name="connsiteX0" fmla="*/ 84419 w 84419"/>
                  <a:gd name="connsiteY0" fmla="*/ 0 h 102783"/>
                  <a:gd name="connsiteX1" fmla="*/ 84276 w 84419"/>
                  <a:gd name="connsiteY1" fmla="*/ 53831 h 102783"/>
                  <a:gd name="connsiteX2" fmla="*/ 0 w 84419"/>
                  <a:gd name="connsiteY2" fmla="*/ 102784 h 102783"/>
                  <a:gd name="connsiteX3" fmla="*/ 143 w 84419"/>
                  <a:gd name="connsiteY3" fmla="*/ 48981 h 102783"/>
                  <a:gd name="connsiteX4" fmla="*/ 84419 w 84419"/>
                  <a:gd name="connsiteY4" fmla="*/ 0 h 102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419" h="102783">
                    <a:moveTo>
                      <a:pt x="84419" y="0"/>
                    </a:moveTo>
                    <a:lnTo>
                      <a:pt x="84276" y="53831"/>
                    </a:lnTo>
                    <a:lnTo>
                      <a:pt x="0" y="102784"/>
                    </a:lnTo>
                    <a:lnTo>
                      <a:pt x="143" y="48981"/>
                    </a:lnTo>
                    <a:lnTo>
                      <a:pt x="84419" y="0"/>
                    </a:ln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50" name="Freeform: Shape 4049">
                <a:extLst>
                  <a:ext uri="{FF2B5EF4-FFF2-40B4-BE49-F238E27FC236}">
                    <a16:creationId xmlns:a16="http://schemas.microsoft.com/office/drawing/2014/main" id="{F72276E3-0C7A-41C4-96CF-52ADBDDFD222}"/>
                  </a:ext>
                </a:extLst>
              </p:cNvPr>
              <p:cNvSpPr/>
              <p:nvPr/>
            </p:nvSpPr>
            <p:spPr>
              <a:xfrm>
                <a:off x="9785288" y="4190540"/>
                <a:ext cx="59656" cy="71060"/>
              </a:xfrm>
              <a:custGeom>
                <a:avLst/>
                <a:gdLst>
                  <a:gd name="connsiteX0" fmla="*/ 8608 w 59656"/>
                  <a:gd name="connsiteY0" fmla="*/ 58866 h 71060"/>
                  <a:gd name="connsiteX1" fmla="*/ 0 w 59656"/>
                  <a:gd name="connsiteY1" fmla="*/ 70975 h 71060"/>
                  <a:gd name="connsiteX2" fmla="*/ 144 w 59656"/>
                  <a:gd name="connsiteY2" fmla="*/ 17173 h 71060"/>
                  <a:gd name="connsiteX3" fmla="*/ 8752 w 59656"/>
                  <a:gd name="connsiteY3" fmla="*/ 5035 h 71060"/>
                  <a:gd name="connsiteX4" fmla="*/ 50875 w 59656"/>
                  <a:gd name="connsiteY4" fmla="*/ 5035 h 71060"/>
                  <a:gd name="connsiteX5" fmla="*/ 59656 w 59656"/>
                  <a:gd name="connsiteY5" fmla="*/ 17259 h 71060"/>
                  <a:gd name="connsiteX6" fmla="*/ 59656 w 59656"/>
                  <a:gd name="connsiteY6" fmla="*/ 47675 h 71060"/>
                  <a:gd name="connsiteX7" fmla="*/ 59656 w 59656"/>
                  <a:gd name="connsiteY7" fmla="*/ 54676 h 71060"/>
                  <a:gd name="connsiteX8" fmla="*/ 59656 w 59656"/>
                  <a:gd name="connsiteY8" fmla="*/ 58120 h 71060"/>
                  <a:gd name="connsiteX9" fmla="*/ 59656 w 59656"/>
                  <a:gd name="connsiteY9" fmla="*/ 71061 h 71060"/>
                  <a:gd name="connsiteX10" fmla="*/ 50875 w 59656"/>
                  <a:gd name="connsiteY10" fmla="*/ 58866 h 71060"/>
                  <a:gd name="connsiteX11" fmla="*/ 8608 w 59656"/>
                  <a:gd name="connsiteY11" fmla="*/ 58866 h 71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656" h="71060">
                    <a:moveTo>
                      <a:pt x="8608" y="58866"/>
                    </a:moveTo>
                    <a:cubicBezTo>
                      <a:pt x="2869" y="62223"/>
                      <a:pt x="0" y="66584"/>
                      <a:pt x="0" y="70975"/>
                    </a:cubicBezTo>
                    <a:lnTo>
                      <a:pt x="144" y="17173"/>
                    </a:lnTo>
                    <a:cubicBezTo>
                      <a:pt x="144" y="12782"/>
                      <a:pt x="3013" y="8392"/>
                      <a:pt x="8752" y="5035"/>
                    </a:cubicBezTo>
                    <a:cubicBezTo>
                      <a:pt x="21991" y="-1678"/>
                      <a:pt x="37637" y="-1678"/>
                      <a:pt x="50875" y="5035"/>
                    </a:cubicBezTo>
                    <a:cubicBezTo>
                      <a:pt x="56614" y="8421"/>
                      <a:pt x="59656" y="12840"/>
                      <a:pt x="59656" y="17259"/>
                    </a:cubicBezTo>
                    <a:lnTo>
                      <a:pt x="59656" y="47675"/>
                    </a:lnTo>
                    <a:lnTo>
                      <a:pt x="59656" y="54676"/>
                    </a:lnTo>
                    <a:cubicBezTo>
                      <a:pt x="59656" y="55709"/>
                      <a:pt x="59656" y="57087"/>
                      <a:pt x="59656" y="58120"/>
                    </a:cubicBezTo>
                    <a:cubicBezTo>
                      <a:pt x="59656" y="62424"/>
                      <a:pt x="59656" y="66728"/>
                      <a:pt x="59656" y="71061"/>
                    </a:cubicBezTo>
                    <a:cubicBezTo>
                      <a:pt x="59656" y="66642"/>
                      <a:pt x="56787" y="62223"/>
                      <a:pt x="50875" y="58866"/>
                    </a:cubicBezTo>
                    <a:cubicBezTo>
                      <a:pt x="37602" y="52086"/>
                      <a:pt x="21882" y="52086"/>
                      <a:pt x="8608" y="58866"/>
                    </a:cubicBez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51" name="Freeform: Shape 4050">
                <a:extLst>
                  <a:ext uri="{FF2B5EF4-FFF2-40B4-BE49-F238E27FC236}">
                    <a16:creationId xmlns:a16="http://schemas.microsoft.com/office/drawing/2014/main" id="{595D93C4-82BF-4C81-86CC-8F181D9C10DE}"/>
                  </a:ext>
                </a:extLst>
              </p:cNvPr>
              <p:cNvSpPr/>
              <p:nvPr/>
            </p:nvSpPr>
            <p:spPr>
              <a:xfrm>
                <a:off x="9785316" y="4207713"/>
                <a:ext cx="59656" cy="71139"/>
              </a:xfrm>
              <a:custGeom>
                <a:avLst/>
                <a:gdLst>
                  <a:gd name="connsiteX0" fmla="*/ 59656 w 59656"/>
                  <a:gd name="connsiteY0" fmla="*/ 172 h 71139"/>
                  <a:gd name="connsiteX1" fmla="*/ 59513 w 59656"/>
                  <a:gd name="connsiteY1" fmla="*/ 53974 h 71139"/>
                  <a:gd name="connsiteX2" fmla="*/ 50904 w 59656"/>
                  <a:gd name="connsiteY2" fmla="*/ 66084 h 71139"/>
                  <a:gd name="connsiteX3" fmla="*/ 8781 w 59656"/>
                  <a:gd name="connsiteY3" fmla="*/ 66084 h 71139"/>
                  <a:gd name="connsiteX4" fmla="*/ 0 w 59656"/>
                  <a:gd name="connsiteY4" fmla="*/ 53802 h 71139"/>
                  <a:gd name="connsiteX5" fmla="*/ 144 w 59656"/>
                  <a:gd name="connsiteY5" fmla="*/ 0 h 71139"/>
                  <a:gd name="connsiteX6" fmla="*/ 8925 w 59656"/>
                  <a:gd name="connsiteY6" fmla="*/ 12281 h 71139"/>
                  <a:gd name="connsiteX7" fmla="*/ 51077 w 59656"/>
                  <a:gd name="connsiteY7" fmla="*/ 12281 h 71139"/>
                  <a:gd name="connsiteX8" fmla="*/ 59656 w 59656"/>
                  <a:gd name="connsiteY8" fmla="*/ 172 h 71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656" h="71139">
                    <a:moveTo>
                      <a:pt x="59656" y="172"/>
                    </a:moveTo>
                    <a:lnTo>
                      <a:pt x="59513" y="53974"/>
                    </a:lnTo>
                    <a:cubicBezTo>
                      <a:pt x="59513" y="58365"/>
                      <a:pt x="56643" y="62755"/>
                      <a:pt x="50904" y="66084"/>
                    </a:cubicBezTo>
                    <a:cubicBezTo>
                      <a:pt x="37672" y="72825"/>
                      <a:pt x="22013" y="72825"/>
                      <a:pt x="8781" y="66084"/>
                    </a:cubicBezTo>
                    <a:cubicBezTo>
                      <a:pt x="2898" y="62698"/>
                      <a:pt x="-29" y="58250"/>
                      <a:pt x="0" y="53802"/>
                    </a:cubicBezTo>
                    <a:lnTo>
                      <a:pt x="144" y="0"/>
                    </a:lnTo>
                    <a:cubicBezTo>
                      <a:pt x="144" y="4448"/>
                      <a:pt x="3013" y="8895"/>
                      <a:pt x="8925" y="12281"/>
                    </a:cubicBezTo>
                    <a:cubicBezTo>
                      <a:pt x="22167" y="19023"/>
                      <a:pt x="37835" y="19023"/>
                      <a:pt x="51077" y="12281"/>
                    </a:cubicBezTo>
                    <a:cubicBezTo>
                      <a:pt x="56787" y="8924"/>
                      <a:pt x="59656" y="4649"/>
                      <a:pt x="59656" y="172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52" name="Freeform: Shape 4051">
                <a:extLst>
                  <a:ext uri="{FF2B5EF4-FFF2-40B4-BE49-F238E27FC236}">
                    <a16:creationId xmlns:a16="http://schemas.microsoft.com/office/drawing/2014/main" id="{9BC0FE1D-B340-4DE2-BD37-9822EC4FEE2F}"/>
                  </a:ext>
                </a:extLst>
              </p:cNvPr>
              <p:cNvSpPr/>
              <p:nvPr/>
            </p:nvSpPr>
            <p:spPr>
              <a:xfrm>
                <a:off x="9844829" y="4207884"/>
                <a:ext cx="143" cy="53802"/>
              </a:xfrm>
              <a:custGeom>
                <a:avLst/>
                <a:gdLst>
                  <a:gd name="connsiteX0" fmla="*/ 0 w 143"/>
                  <a:gd name="connsiteY0" fmla="*/ 53802 h 53802"/>
                  <a:gd name="connsiteX1" fmla="*/ 0 w 143"/>
                  <a:gd name="connsiteY1" fmla="*/ 53802 h 53802"/>
                  <a:gd name="connsiteX2" fmla="*/ 144 w 143"/>
                  <a:gd name="connsiteY2" fmla="*/ 0 h 53802"/>
                  <a:gd name="connsiteX3" fmla="*/ 144 w 143"/>
                  <a:gd name="connsiteY3" fmla="*/ 0 h 53802"/>
                  <a:gd name="connsiteX4" fmla="*/ 0 w 143"/>
                  <a:gd name="connsiteY4" fmla="*/ 53802 h 53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" h="53802">
                    <a:moveTo>
                      <a:pt x="0" y="53802"/>
                    </a:moveTo>
                    <a:lnTo>
                      <a:pt x="0" y="53802"/>
                    </a:lnTo>
                    <a:cubicBezTo>
                      <a:pt x="0" y="35878"/>
                      <a:pt x="48" y="17944"/>
                      <a:pt x="144" y="0"/>
                    </a:cubicBezTo>
                    <a:lnTo>
                      <a:pt x="144" y="0"/>
                    </a:lnTo>
                    <a:cubicBezTo>
                      <a:pt x="115" y="16127"/>
                      <a:pt x="57" y="37648"/>
                      <a:pt x="0" y="53802"/>
                    </a:cubicBez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53" name="Freeform: Shape 4052">
                <a:extLst>
                  <a:ext uri="{FF2B5EF4-FFF2-40B4-BE49-F238E27FC236}">
                    <a16:creationId xmlns:a16="http://schemas.microsoft.com/office/drawing/2014/main" id="{361838AA-9CAB-4358-9680-6AD204AB3C84}"/>
                  </a:ext>
                </a:extLst>
              </p:cNvPr>
              <p:cNvSpPr/>
              <p:nvPr/>
            </p:nvSpPr>
            <p:spPr>
              <a:xfrm>
                <a:off x="9709563" y="4195747"/>
                <a:ext cx="16298" cy="76384"/>
              </a:xfrm>
              <a:custGeom>
                <a:avLst/>
                <a:gdLst>
                  <a:gd name="connsiteX0" fmla="*/ 16298 w 16298"/>
                  <a:gd name="connsiteY0" fmla="*/ 22583 h 76384"/>
                  <a:gd name="connsiteX1" fmla="*/ 16155 w 16298"/>
                  <a:gd name="connsiteY1" fmla="*/ 76385 h 76384"/>
                  <a:gd name="connsiteX2" fmla="*/ 0 w 16298"/>
                  <a:gd name="connsiteY2" fmla="*/ 53831 h 76384"/>
                  <a:gd name="connsiteX3" fmla="*/ 144 w 16298"/>
                  <a:gd name="connsiteY3" fmla="*/ 0 h 76384"/>
                  <a:gd name="connsiteX4" fmla="*/ 16298 w 16298"/>
                  <a:gd name="connsiteY4" fmla="*/ 22583 h 76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98" h="76384">
                    <a:moveTo>
                      <a:pt x="16298" y="22583"/>
                    </a:moveTo>
                    <a:lnTo>
                      <a:pt x="16155" y="76385"/>
                    </a:lnTo>
                    <a:cubicBezTo>
                      <a:pt x="16155" y="68236"/>
                      <a:pt x="10789" y="60058"/>
                      <a:pt x="0" y="53831"/>
                    </a:cubicBezTo>
                    <a:lnTo>
                      <a:pt x="144" y="0"/>
                    </a:lnTo>
                    <a:cubicBezTo>
                      <a:pt x="11018" y="6227"/>
                      <a:pt x="16298" y="14405"/>
                      <a:pt x="16298" y="22583"/>
                    </a:cubicBez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54" name="Freeform: Shape 4053">
                <a:extLst>
                  <a:ext uri="{FF2B5EF4-FFF2-40B4-BE49-F238E27FC236}">
                    <a16:creationId xmlns:a16="http://schemas.microsoft.com/office/drawing/2014/main" id="{D3021FD6-0B5E-4205-943E-A73EE12F36E5}"/>
                  </a:ext>
                </a:extLst>
              </p:cNvPr>
              <p:cNvSpPr/>
              <p:nvPr/>
            </p:nvSpPr>
            <p:spPr>
              <a:xfrm>
                <a:off x="9725517" y="4218444"/>
                <a:ext cx="287" cy="57044"/>
              </a:xfrm>
              <a:custGeom>
                <a:avLst/>
                <a:gdLst>
                  <a:gd name="connsiteX0" fmla="*/ 0 w 287"/>
                  <a:gd name="connsiteY0" fmla="*/ 57045 h 57044"/>
                  <a:gd name="connsiteX1" fmla="*/ 0 w 287"/>
                  <a:gd name="connsiteY1" fmla="*/ 3242 h 57044"/>
                  <a:gd name="connsiteX2" fmla="*/ 287 w 287"/>
                  <a:gd name="connsiteY2" fmla="*/ 0 h 57044"/>
                  <a:gd name="connsiteX3" fmla="*/ 144 w 287"/>
                  <a:gd name="connsiteY3" fmla="*/ 53802 h 57044"/>
                  <a:gd name="connsiteX4" fmla="*/ 0 w 287"/>
                  <a:gd name="connsiteY4" fmla="*/ 57045 h 57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7" h="57044">
                    <a:moveTo>
                      <a:pt x="0" y="57045"/>
                    </a:moveTo>
                    <a:cubicBezTo>
                      <a:pt x="0" y="39120"/>
                      <a:pt x="0" y="21186"/>
                      <a:pt x="0" y="3242"/>
                    </a:cubicBezTo>
                    <a:cubicBezTo>
                      <a:pt x="194" y="2173"/>
                      <a:pt x="290" y="1087"/>
                      <a:pt x="287" y="0"/>
                    </a:cubicBezTo>
                    <a:lnTo>
                      <a:pt x="144" y="53802"/>
                    </a:lnTo>
                    <a:cubicBezTo>
                      <a:pt x="182" y="54885"/>
                      <a:pt x="135" y="55969"/>
                      <a:pt x="0" y="57045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55" name="Freeform: Shape 4054">
                <a:extLst>
                  <a:ext uri="{FF2B5EF4-FFF2-40B4-BE49-F238E27FC236}">
                    <a16:creationId xmlns:a16="http://schemas.microsoft.com/office/drawing/2014/main" id="{84976A92-2FFD-480B-92ED-C72619C29A0E}"/>
                  </a:ext>
                </a:extLst>
              </p:cNvPr>
              <p:cNvSpPr/>
              <p:nvPr/>
            </p:nvSpPr>
            <p:spPr>
              <a:xfrm>
                <a:off x="9709907" y="4221687"/>
                <a:ext cx="15609" cy="72826"/>
              </a:xfrm>
              <a:custGeom>
                <a:avLst/>
                <a:gdLst>
                  <a:gd name="connsiteX0" fmla="*/ 15610 w 15609"/>
                  <a:gd name="connsiteY0" fmla="*/ 53802 h 72826"/>
                  <a:gd name="connsiteX1" fmla="*/ 0 w 15609"/>
                  <a:gd name="connsiteY1" fmla="*/ 72827 h 72826"/>
                  <a:gd name="connsiteX2" fmla="*/ 0 w 15609"/>
                  <a:gd name="connsiteY2" fmla="*/ 19025 h 72826"/>
                  <a:gd name="connsiteX3" fmla="*/ 15610 w 15609"/>
                  <a:gd name="connsiteY3" fmla="*/ 0 h 72826"/>
                  <a:gd name="connsiteX4" fmla="*/ 15610 w 15609"/>
                  <a:gd name="connsiteY4" fmla="*/ 11478 h 72826"/>
                  <a:gd name="connsiteX5" fmla="*/ 15610 w 15609"/>
                  <a:gd name="connsiteY5" fmla="*/ 23845 h 72826"/>
                  <a:gd name="connsiteX6" fmla="*/ 15610 w 15609"/>
                  <a:gd name="connsiteY6" fmla="*/ 30072 h 72826"/>
                  <a:gd name="connsiteX7" fmla="*/ 15610 w 15609"/>
                  <a:gd name="connsiteY7" fmla="*/ 42095 h 72826"/>
                  <a:gd name="connsiteX8" fmla="*/ 15610 w 15609"/>
                  <a:gd name="connsiteY8" fmla="*/ 47662 h 72826"/>
                  <a:gd name="connsiteX9" fmla="*/ 15610 w 15609"/>
                  <a:gd name="connsiteY9" fmla="*/ 53802 h 72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609" h="72826">
                    <a:moveTo>
                      <a:pt x="15610" y="53802"/>
                    </a:moveTo>
                    <a:cubicBezTo>
                      <a:pt x="14347" y="60747"/>
                      <a:pt x="9153" y="67518"/>
                      <a:pt x="0" y="72827"/>
                    </a:cubicBezTo>
                    <a:lnTo>
                      <a:pt x="0" y="19025"/>
                    </a:lnTo>
                    <a:cubicBezTo>
                      <a:pt x="9153" y="13687"/>
                      <a:pt x="14347" y="6944"/>
                      <a:pt x="15610" y="0"/>
                    </a:cubicBezTo>
                    <a:cubicBezTo>
                      <a:pt x="15610" y="3816"/>
                      <a:pt x="15610" y="7633"/>
                      <a:pt x="15610" y="11478"/>
                    </a:cubicBezTo>
                    <a:cubicBezTo>
                      <a:pt x="15610" y="15323"/>
                      <a:pt x="15610" y="19713"/>
                      <a:pt x="15610" y="23845"/>
                    </a:cubicBezTo>
                    <a:cubicBezTo>
                      <a:pt x="15610" y="25710"/>
                      <a:pt x="15610" y="28207"/>
                      <a:pt x="15610" y="30072"/>
                    </a:cubicBezTo>
                    <a:lnTo>
                      <a:pt x="15610" y="42095"/>
                    </a:lnTo>
                    <a:cubicBezTo>
                      <a:pt x="15610" y="43759"/>
                      <a:pt x="15610" y="45997"/>
                      <a:pt x="15610" y="47662"/>
                    </a:cubicBezTo>
                    <a:lnTo>
                      <a:pt x="15610" y="53802"/>
                    </a:ln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56" name="Freeform: Shape 4055">
                <a:extLst>
                  <a:ext uri="{FF2B5EF4-FFF2-40B4-BE49-F238E27FC236}">
                    <a16:creationId xmlns:a16="http://schemas.microsoft.com/office/drawing/2014/main" id="{402C8EF4-B41B-4F20-A509-0AAA874DF6DE}"/>
                  </a:ext>
                </a:extLst>
              </p:cNvPr>
              <p:cNvSpPr/>
              <p:nvPr/>
            </p:nvSpPr>
            <p:spPr>
              <a:xfrm>
                <a:off x="9871343" y="4146765"/>
                <a:ext cx="262641" cy="205366"/>
              </a:xfrm>
              <a:custGeom>
                <a:avLst/>
                <a:gdLst>
                  <a:gd name="connsiteX0" fmla="*/ 262641 w 262641"/>
                  <a:gd name="connsiteY0" fmla="*/ 151565 h 205366"/>
                  <a:gd name="connsiteX1" fmla="*/ 262498 w 262641"/>
                  <a:gd name="connsiteY1" fmla="*/ 205367 h 205366"/>
                  <a:gd name="connsiteX2" fmla="*/ 0 w 262641"/>
                  <a:gd name="connsiteY2" fmla="*/ 53831 h 205366"/>
                  <a:gd name="connsiteX3" fmla="*/ 144 w 262641"/>
                  <a:gd name="connsiteY3" fmla="*/ 0 h 205366"/>
                  <a:gd name="connsiteX4" fmla="*/ 262641 w 262641"/>
                  <a:gd name="connsiteY4" fmla="*/ 151565 h 20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641" h="205366">
                    <a:moveTo>
                      <a:pt x="262641" y="151565"/>
                    </a:moveTo>
                    <a:lnTo>
                      <a:pt x="262498" y="205367"/>
                    </a:lnTo>
                    <a:lnTo>
                      <a:pt x="0" y="53831"/>
                    </a:lnTo>
                    <a:lnTo>
                      <a:pt x="144" y="0"/>
                    </a:lnTo>
                    <a:lnTo>
                      <a:pt x="262641" y="151565"/>
                    </a:ln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57" name="Freeform: Shape 4056">
                <a:extLst>
                  <a:ext uri="{FF2B5EF4-FFF2-40B4-BE49-F238E27FC236}">
                    <a16:creationId xmlns:a16="http://schemas.microsoft.com/office/drawing/2014/main" id="{659013F2-DDD3-432D-AE7A-8B1417E5A8E0}"/>
                  </a:ext>
                </a:extLst>
              </p:cNvPr>
              <p:cNvSpPr/>
              <p:nvPr/>
            </p:nvSpPr>
            <p:spPr>
              <a:xfrm>
                <a:off x="9846321" y="4225618"/>
                <a:ext cx="151220" cy="97877"/>
              </a:xfrm>
              <a:custGeom>
                <a:avLst/>
                <a:gdLst>
                  <a:gd name="connsiteX0" fmla="*/ 21951 w 151220"/>
                  <a:gd name="connsiteY0" fmla="*/ 66715 h 97877"/>
                  <a:gd name="connsiteX1" fmla="*/ 0 w 151220"/>
                  <a:gd name="connsiteY1" fmla="*/ 97447 h 97877"/>
                  <a:gd name="connsiteX2" fmla="*/ 144 w 151220"/>
                  <a:gd name="connsiteY2" fmla="*/ 43616 h 97877"/>
                  <a:gd name="connsiteX3" fmla="*/ 22095 w 151220"/>
                  <a:gd name="connsiteY3" fmla="*/ 12913 h 97877"/>
                  <a:gd name="connsiteX4" fmla="*/ 128924 w 151220"/>
                  <a:gd name="connsiteY4" fmla="*/ 12913 h 97877"/>
                  <a:gd name="connsiteX5" fmla="*/ 151220 w 151220"/>
                  <a:gd name="connsiteY5" fmla="*/ 44046 h 97877"/>
                  <a:gd name="connsiteX6" fmla="*/ 151220 w 151220"/>
                  <a:gd name="connsiteY6" fmla="*/ 97877 h 97877"/>
                  <a:gd name="connsiteX7" fmla="*/ 128924 w 151220"/>
                  <a:gd name="connsiteY7" fmla="*/ 66715 h 97877"/>
                  <a:gd name="connsiteX8" fmla="*/ 21951 w 151220"/>
                  <a:gd name="connsiteY8" fmla="*/ 66715 h 97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220" h="97877">
                    <a:moveTo>
                      <a:pt x="21951" y="66715"/>
                    </a:moveTo>
                    <a:cubicBezTo>
                      <a:pt x="7346" y="75323"/>
                      <a:pt x="29" y="86313"/>
                      <a:pt x="0" y="97447"/>
                    </a:cubicBezTo>
                    <a:lnTo>
                      <a:pt x="144" y="43616"/>
                    </a:lnTo>
                    <a:cubicBezTo>
                      <a:pt x="144" y="32511"/>
                      <a:pt x="7490" y="21406"/>
                      <a:pt x="22095" y="12913"/>
                    </a:cubicBezTo>
                    <a:cubicBezTo>
                      <a:pt x="51507" y="-4304"/>
                      <a:pt x="99341" y="-4304"/>
                      <a:pt x="128924" y="12913"/>
                    </a:cubicBezTo>
                    <a:cubicBezTo>
                      <a:pt x="143817" y="21521"/>
                      <a:pt x="151278" y="32798"/>
                      <a:pt x="151220" y="44046"/>
                    </a:cubicBezTo>
                    <a:lnTo>
                      <a:pt x="151220" y="97877"/>
                    </a:lnTo>
                    <a:cubicBezTo>
                      <a:pt x="151220" y="86600"/>
                      <a:pt x="143817" y="75323"/>
                      <a:pt x="128924" y="66715"/>
                    </a:cubicBezTo>
                    <a:cubicBezTo>
                      <a:pt x="99197" y="49642"/>
                      <a:pt x="51363" y="49642"/>
                      <a:pt x="21951" y="66715"/>
                    </a:cubicBez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58" name="Freeform: Shape 4057">
                <a:extLst>
                  <a:ext uri="{FF2B5EF4-FFF2-40B4-BE49-F238E27FC236}">
                    <a16:creationId xmlns:a16="http://schemas.microsoft.com/office/drawing/2014/main" id="{8F6F20F7-93DA-4ED9-AA56-1688E38C6044}"/>
                  </a:ext>
                </a:extLst>
              </p:cNvPr>
              <p:cNvSpPr/>
              <p:nvPr/>
            </p:nvSpPr>
            <p:spPr>
              <a:xfrm>
                <a:off x="9959062" y="4244356"/>
                <a:ext cx="7173" cy="57876"/>
              </a:xfrm>
              <a:custGeom>
                <a:avLst/>
                <a:gdLst>
                  <a:gd name="connsiteX0" fmla="*/ 7174 w 7173"/>
                  <a:gd name="connsiteY0" fmla="*/ 4046 h 57876"/>
                  <a:gd name="connsiteX1" fmla="*/ 7030 w 7173"/>
                  <a:gd name="connsiteY1" fmla="*/ 57877 h 57876"/>
                  <a:gd name="connsiteX2" fmla="*/ 0 w 7173"/>
                  <a:gd name="connsiteY2" fmla="*/ 53802 h 57876"/>
                  <a:gd name="connsiteX3" fmla="*/ 144 w 7173"/>
                  <a:gd name="connsiteY3" fmla="*/ 0 h 57876"/>
                  <a:gd name="connsiteX4" fmla="*/ 7174 w 7173"/>
                  <a:gd name="connsiteY4" fmla="*/ 4046 h 57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73" h="57876">
                    <a:moveTo>
                      <a:pt x="7174" y="4046"/>
                    </a:moveTo>
                    <a:lnTo>
                      <a:pt x="7030" y="57877"/>
                    </a:lnTo>
                    <a:lnTo>
                      <a:pt x="0" y="53802"/>
                    </a:lnTo>
                    <a:lnTo>
                      <a:pt x="144" y="0"/>
                    </a:lnTo>
                    <a:lnTo>
                      <a:pt x="7174" y="4046"/>
                    </a:ln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59" name="Freeform: Shape 4058">
                <a:extLst>
                  <a:ext uri="{FF2B5EF4-FFF2-40B4-BE49-F238E27FC236}">
                    <a16:creationId xmlns:a16="http://schemas.microsoft.com/office/drawing/2014/main" id="{64DD0C08-8895-4F8D-9D83-612B72127C0C}"/>
                  </a:ext>
                </a:extLst>
              </p:cNvPr>
              <p:cNvSpPr/>
              <p:nvPr/>
            </p:nvSpPr>
            <p:spPr>
              <a:xfrm>
                <a:off x="9951257" y="4244356"/>
                <a:ext cx="7948" cy="58364"/>
              </a:xfrm>
              <a:custGeom>
                <a:avLst/>
                <a:gdLst>
                  <a:gd name="connsiteX0" fmla="*/ 7948 w 7948"/>
                  <a:gd name="connsiteY0" fmla="*/ 0 h 58364"/>
                  <a:gd name="connsiteX1" fmla="*/ 7805 w 7948"/>
                  <a:gd name="connsiteY1" fmla="*/ 53802 h 58364"/>
                  <a:gd name="connsiteX2" fmla="*/ 0 w 7948"/>
                  <a:gd name="connsiteY2" fmla="*/ 58365 h 58364"/>
                  <a:gd name="connsiteX3" fmla="*/ 172 w 7948"/>
                  <a:gd name="connsiteY3" fmla="*/ 4534 h 58364"/>
                  <a:gd name="connsiteX4" fmla="*/ 7948 w 7948"/>
                  <a:gd name="connsiteY4" fmla="*/ 0 h 58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48" h="58364">
                    <a:moveTo>
                      <a:pt x="7948" y="0"/>
                    </a:moveTo>
                    <a:lnTo>
                      <a:pt x="7805" y="53802"/>
                    </a:lnTo>
                    <a:lnTo>
                      <a:pt x="0" y="58365"/>
                    </a:lnTo>
                    <a:lnTo>
                      <a:pt x="172" y="4534"/>
                    </a:lnTo>
                    <a:lnTo>
                      <a:pt x="7948" y="0"/>
                    </a:ln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60" name="Freeform: Shape 4059">
                <a:extLst>
                  <a:ext uri="{FF2B5EF4-FFF2-40B4-BE49-F238E27FC236}">
                    <a16:creationId xmlns:a16="http://schemas.microsoft.com/office/drawing/2014/main" id="{4AFC598B-5AEC-4898-AA41-343B25632CB9}"/>
                  </a:ext>
                </a:extLst>
              </p:cNvPr>
              <p:cNvSpPr/>
              <p:nvPr/>
            </p:nvSpPr>
            <p:spPr>
              <a:xfrm>
                <a:off x="9958000" y="4248402"/>
                <a:ext cx="8235" cy="58507"/>
              </a:xfrm>
              <a:custGeom>
                <a:avLst/>
                <a:gdLst>
                  <a:gd name="connsiteX0" fmla="*/ 8236 w 8235"/>
                  <a:gd name="connsiteY0" fmla="*/ 0 h 58507"/>
                  <a:gd name="connsiteX1" fmla="*/ 8092 w 8235"/>
                  <a:gd name="connsiteY1" fmla="*/ 53831 h 58507"/>
                  <a:gd name="connsiteX2" fmla="*/ 0 w 8235"/>
                  <a:gd name="connsiteY2" fmla="*/ 58508 h 58507"/>
                  <a:gd name="connsiteX3" fmla="*/ 172 w 8235"/>
                  <a:gd name="connsiteY3" fmla="*/ 4706 h 58507"/>
                  <a:gd name="connsiteX4" fmla="*/ 8236 w 8235"/>
                  <a:gd name="connsiteY4" fmla="*/ 0 h 58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35" h="58507">
                    <a:moveTo>
                      <a:pt x="8236" y="0"/>
                    </a:moveTo>
                    <a:lnTo>
                      <a:pt x="8092" y="53831"/>
                    </a:lnTo>
                    <a:lnTo>
                      <a:pt x="0" y="58508"/>
                    </a:lnTo>
                    <a:lnTo>
                      <a:pt x="172" y="4706"/>
                    </a:lnTo>
                    <a:lnTo>
                      <a:pt x="8236" y="0"/>
                    </a:ln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61" name="Freeform: Shape 4060">
                <a:extLst>
                  <a:ext uri="{FF2B5EF4-FFF2-40B4-BE49-F238E27FC236}">
                    <a16:creationId xmlns:a16="http://schemas.microsoft.com/office/drawing/2014/main" id="{689A94C9-D38D-4AAC-9847-7FCFDB5B4C49}"/>
                  </a:ext>
                </a:extLst>
              </p:cNvPr>
              <p:cNvSpPr/>
              <p:nvPr/>
            </p:nvSpPr>
            <p:spPr>
              <a:xfrm>
                <a:off x="9911630" y="4244971"/>
                <a:ext cx="39770" cy="63602"/>
              </a:xfrm>
              <a:custGeom>
                <a:avLst/>
                <a:gdLst>
                  <a:gd name="connsiteX0" fmla="*/ 5911 w 39770"/>
                  <a:gd name="connsiteY0" fmla="*/ 57635 h 63602"/>
                  <a:gd name="connsiteX1" fmla="*/ 0 w 39770"/>
                  <a:gd name="connsiteY1" fmla="*/ 63603 h 63602"/>
                  <a:gd name="connsiteX2" fmla="*/ 144 w 39770"/>
                  <a:gd name="connsiteY2" fmla="*/ 9772 h 63602"/>
                  <a:gd name="connsiteX3" fmla="*/ 6055 w 39770"/>
                  <a:gd name="connsiteY3" fmla="*/ 3804 h 63602"/>
                  <a:gd name="connsiteX4" fmla="*/ 22038 w 39770"/>
                  <a:gd name="connsiteY4" fmla="*/ 16 h 63602"/>
                  <a:gd name="connsiteX5" fmla="*/ 39771 w 39770"/>
                  <a:gd name="connsiteY5" fmla="*/ 3919 h 63602"/>
                  <a:gd name="connsiteX6" fmla="*/ 39771 w 39770"/>
                  <a:gd name="connsiteY6" fmla="*/ 57749 h 63602"/>
                  <a:gd name="connsiteX7" fmla="*/ 22009 w 39770"/>
                  <a:gd name="connsiteY7" fmla="*/ 53818 h 63602"/>
                  <a:gd name="connsiteX8" fmla="*/ 5911 w 39770"/>
                  <a:gd name="connsiteY8" fmla="*/ 57635 h 63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770" h="63602">
                    <a:moveTo>
                      <a:pt x="5911" y="57635"/>
                    </a:moveTo>
                    <a:cubicBezTo>
                      <a:pt x="3344" y="58929"/>
                      <a:pt x="1269" y="61024"/>
                      <a:pt x="0" y="63603"/>
                    </a:cubicBezTo>
                    <a:cubicBezTo>
                      <a:pt x="0" y="45679"/>
                      <a:pt x="48" y="27735"/>
                      <a:pt x="144" y="9772"/>
                    </a:cubicBezTo>
                    <a:cubicBezTo>
                      <a:pt x="1420" y="7198"/>
                      <a:pt x="3493" y="5105"/>
                      <a:pt x="6055" y="3804"/>
                    </a:cubicBezTo>
                    <a:cubicBezTo>
                      <a:pt x="10952" y="1144"/>
                      <a:pt x="16469" y="-164"/>
                      <a:pt x="22038" y="16"/>
                    </a:cubicBezTo>
                    <a:cubicBezTo>
                      <a:pt x="28169" y="-53"/>
                      <a:pt x="34235" y="1282"/>
                      <a:pt x="39771" y="3919"/>
                    </a:cubicBezTo>
                    <a:lnTo>
                      <a:pt x="39771" y="57749"/>
                    </a:lnTo>
                    <a:cubicBezTo>
                      <a:pt x="34229" y="55098"/>
                      <a:pt x="28152" y="53753"/>
                      <a:pt x="22009" y="53818"/>
                    </a:cubicBezTo>
                    <a:cubicBezTo>
                      <a:pt x="16399" y="53637"/>
                      <a:pt x="10842" y="54954"/>
                      <a:pt x="5911" y="57635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62" name="Freeform: Shape 4061">
                <a:extLst>
                  <a:ext uri="{FF2B5EF4-FFF2-40B4-BE49-F238E27FC236}">
                    <a16:creationId xmlns:a16="http://schemas.microsoft.com/office/drawing/2014/main" id="{1068CD4F-D65E-4DD6-9C5F-29200C4D2B47}"/>
                  </a:ext>
                </a:extLst>
              </p:cNvPr>
              <p:cNvSpPr/>
              <p:nvPr/>
            </p:nvSpPr>
            <p:spPr>
              <a:xfrm>
                <a:off x="9910999" y="4254743"/>
                <a:ext cx="774" cy="57044"/>
              </a:xfrm>
              <a:custGeom>
                <a:avLst/>
                <a:gdLst>
                  <a:gd name="connsiteX0" fmla="*/ 0 w 774"/>
                  <a:gd name="connsiteY0" fmla="*/ 56155 h 57044"/>
                  <a:gd name="connsiteX1" fmla="*/ 0 w 774"/>
                  <a:gd name="connsiteY1" fmla="*/ 57045 h 57044"/>
                  <a:gd name="connsiteX2" fmla="*/ 144 w 774"/>
                  <a:gd name="connsiteY2" fmla="*/ 3242 h 57044"/>
                  <a:gd name="connsiteX3" fmla="*/ 144 w 774"/>
                  <a:gd name="connsiteY3" fmla="*/ 2353 h 57044"/>
                  <a:gd name="connsiteX4" fmla="*/ 775 w 774"/>
                  <a:gd name="connsiteY4" fmla="*/ 0 h 57044"/>
                  <a:gd name="connsiteX5" fmla="*/ 631 w 774"/>
                  <a:gd name="connsiteY5" fmla="*/ 53831 h 57044"/>
                  <a:gd name="connsiteX6" fmla="*/ 0 w 774"/>
                  <a:gd name="connsiteY6" fmla="*/ 56155 h 57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4" h="57044">
                    <a:moveTo>
                      <a:pt x="0" y="56155"/>
                    </a:moveTo>
                    <a:cubicBezTo>
                      <a:pt x="0" y="56442"/>
                      <a:pt x="0" y="56758"/>
                      <a:pt x="0" y="57045"/>
                    </a:cubicBezTo>
                    <a:lnTo>
                      <a:pt x="144" y="3242"/>
                    </a:lnTo>
                    <a:cubicBezTo>
                      <a:pt x="128" y="2946"/>
                      <a:pt x="128" y="2649"/>
                      <a:pt x="144" y="2353"/>
                    </a:cubicBezTo>
                    <a:cubicBezTo>
                      <a:pt x="256" y="1545"/>
                      <a:pt x="468" y="755"/>
                      <a:pt x="775" y="0"/>
                    </a:cubicBezTo>
                    <a:cubicBezTo>
                      <a:pt x="775" y="17963"/>
                      <a:pt x="727" y="35906"/>
                      <a:pt x="631" y="53831"/>
                    </a:cubicBezTo>
                    <a:cubicBezTo>
                      <a:pt x="295" y="54566"/>
                      <a:pt x="81" y="55351"/>
                      <a:pt x="0" y="56155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63" name="Freeform: Shape 4062">
                <a:extLst>
                  <a:ext uri="{FF2B5EF4-FFF2-40B4-BE49-F238E27FC236}">
                    <a16:creationId xmlns:a16="http://schemas.microsoft.com/office/drawing/2014/main" id="{33D6F23E-4026-4A18-9D9C-DC0C09588AC8}"/>
                  </a:ext>
                </a:extLst>
              </p:cNvPr>
              <p:cNvSpPr/>
              <p:nvPr/>
            </p:nvSpPr>
            <p:spPr>
              <a:xfrm>
                <a:off x="9922964" y="4251832"/>
                <a:ext cx="20172" cy="60500"/>
              </a:xfrm>
              <a:custGeom>
                <a:avLst/>
                <a:gdLst>
                  <a:gd name="connsiteX0" fmla="*/ 0 w 20172"/>
                  <a:gd name="connsiteY0" fmla="*/ 60500 h 60500"/>
                  <a:gd name="connsiteX1" fmla="*/ 172 w 20172"/>
                  <a:gd name="connsiteY1" fmla="*/ 6698 h 60500"/>
                  <a:gd name="connsiteX2" fmla="*/ 3243 w 20172"/>
                  <a:gd name="connsiteY2" fmla="*/ 1877 h 60500"/>
                  <a:gd name="connsiteX3" fmla="*/ 11048 w 20172"/>
                  <a:gd name="connsiteY3" fmla="*/ 12 h 60500"/>
                  <a:gd name="connsiteX4" fmla="*/ 20172 w 20172"/>
                  <a:gd name="connsiteY4" fmla="*/ 1877 h 60500"/>
                  <a:gd name="connsiteX5" fmla="*/ 20172 w 20172"/>
                  <a:gd name="connsiteY5" fmla="*/ 55680 h 60500"/>
                  <a:gd name="connsiteX6" fmla="*/ 11048 w 20172"/>
                  <a:gd name="connsiteY6" fmla="*/ 53815 h 60500"/>
                  <a:gd name="connsiteX7" fmla="*/ 3214 w 20172"/>
                  <a:gd name="connsiteY7" fmla="*/ 55680 h 60500"/>
                  <a:gd name="connsiteX8" fmla="*/ 0 w 20172"/>
                  <a:gd name="connsiteY8" fmla="*/ 60501 h 6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172" h="60500">
                    <a:moveTo>
                      <a:pt x="0" y="60500"/>
                    </a:moveTo>
                    <a:lnTo>
                      <a:pt x="172" y="6698"/>
                    </a:lnTo>
                    <a:cubicBezTo>
                      <a:pt x="177" y="4633"/>
                      <a:pt x="1372" y="2755"/>
                      <a:pt x="3243" y="1877"/>
                    </a:cubicBezTo>
                    <a:cubicBezTo>
                      <a:pt x="5623" y="548"/>
                      <a:pt x="8324" y="-98"/>
                      <a:pt x="11048" y="12"/>
                    </a:cubicBezTo>
                    <a:cubicBezTo>
                      <a:pt x="14185" y="4"/>
                      <a:pt x="17290" y="638"/>
                      <a:pt x="20172" y="1877"/>
                    </a:cubicBezTo>
                    <a:lnTo>
                      <a:pt x="20172" y="55680"/>
                    </a:lnTo>
                    <a:cubicBezTo>
                      <a:pt x="17283" y="54466"/>
                      <a:pt x="14182" y="53832"/>
                      <a:pt x="11048" y="53815"/>
                    </a:cubicBezTo>
                    <a:cubicBezTo>
                      <a:pt x="8318" y="53737"/>
                      <a:pt x="5616" y="54380"/>
                      <a:pt x="3214" y="55680"/>
                    </a:cubicBezTo>
                    <a:cubicBezTo>
                      <a:pt x="1302" y="56532"/>
                      <a:pt x="52" y="58408"/>
                      <a:pt x="0" y="60501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64" name="Freeform: Shape 4063">
                <a:extLst>
                  <a:ext uri="{FF2B5EF4-FFF2-40B4-BE49-F238E27FC236}">
                    <a16:creationId xmlns:a16="http://schemas.microsoft.com/office/drawing/2014/main" id="{F33D8876-CDD0-4C6B-92EC-8DD104796200}"/>
                  </a:ext>
                </a:extLst>
              </p:cNvPr>
              <p:cNvSpPr/>
              <p:nvPr/>
            </p:nvSpPr>
            <p:spPr>
              <a:xfrm>
                <a:off x="9949909" y="4257928"/>
                <a:ext cx="2639" cy="58708"/>
              </a:xfrm>
              <a:custGeom>
                <a:avLst/>
                <a:gdLst>
                  <a:gd name="connsiteX0" fmla="*/ 2640 w 2639"/>
                  <a:gd name="connsiteY0" fmla="*/ 4907 h 58708"/>
                  <a:gd name="connsiteX1" fmla="*/ 2640 w 2639"/>
                  <a:gd name="connsiteY1" fmla="*/ 58709 h 58708"/>
                  <a:gd name="connsiteX2" fmla="*/ 0 w 2639"/>
                  <a:gd name="connsiteY2" fmla="*/ 53802 h 58708"/>
                  <a:gd name="connsiteX3" fmla="*/ 172 w 2639"/>
                  <a:gd name="connsiteY3" fmla="*/ 0 h 58708"/>
                  <a:gd name="connsiteX4" fmla="*/ 2640 w 2639"/>
                  <a:gd name="connsiteY4" fmla="*/ 4907 h 58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39" h="58708">
                    <a:moveTo>
                      <a:pt x="2640" y="4907"/>
                    </a:moveTo>
                    <a:lnTo>
                      <a:pt x="2640" y="58709"/>
                    </a:lnTo>
                    <a:cubicBezTo>
                      <a:pt x="2473" y="56780"/>
                      <a:pt x="1518" y="55004"/>
                      <a:pt x="0" y="53802"/>
                    </a:cubicBezTo>
                    <a:lnTo>
                      <a:pt x="172" y="0"/>
                    </a:lnTo>
                    <a:cubicBezTo>
                      <a:pt x="1631" y="1229"/>
                      <a:pt x="2523" y="3003"/>
                      <a:pt x="2640" y="4907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65" name="Freeform: Shape 4064">
                <a:extLst>
                  <a:ext uri="{FF2B5EF4-FFF2-40B4-BE49-F238E27FC236}">
                    <a16:creationId xmlns:a16="http://schemas.microsoft.com/office/drawing/2014/main" id="{CAE58984-8AAB-4A59-9A64-837C72F2FF5A}"/>
                  </a:ext>
                </a:extLst>
              </p:cNvPr>
              <p:cNvSpPr/>
              <p:nvPr/>
            </p:nvSpPr>
            <p:spPr>
              <a:xfrm>
                <a:off x="9958000" y="4253222"/>
                <a:ext cx="5952" cy="63874"/>
              </a:xfrm>
              <a:custGeom>
                <a:avLst/>
                <a:gdLst>
                  <a:gd name="connsiteX0" fmla="*/ 0 w 5952"/>
                  <a:gd name="connsiteY0" fmla="*/ 53831 h 63874"/>
                  <a:gd name="connsiteX1" fmla="*/ 172 w 5952"/>
                  <a:gd name="connsiteY1" fmla="*/ 0 h 63874"/>
                  <a:gd name="connsiteX2" fmla="*/ 5911 w 5952"/>
                  <a:gd name="connsiteY2" fmla="*/ 8264 h 63874"/>
                  <a:gd name="connsiteX3" fmla="*/ 5739 w 5952"/>
                  <a:gd name="connsiteY3" fmla="*/ 62066 h 63874"/>
                  <a:gd name="connsiteX4" fmla="*/ 5911 w 5952"/>
                  <a:gd name="connsiteY4" fmla="*/ 8264 h 63874"/>
                  <a:gd name="connsiteX5" fmla="*/ 5911 w 5952"/>
                  <a:gd name="connsiteY5" fmla="*/ 10043 h 63874"/>
                  <a:gd name="connsiteX6" fmla="*/ 5911 w 5952"/>
                  <a:gd name="connsiteY6" fmla="*/ 63874 h 63874"/>
                  <a:gd name="connsiteX7" fmla="*/ 5739 w 5952"/>
                  <a:gd name="connsiteY7" fmla="*/ 62066 h 63874"/>
                  <a:gd name="connsiteX8" fmla="*/ 0 w 5952"/>
                  <a:gd name="connsiteY8" fmla="*/ 53831 h 63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52" h="63874">
                    <a:moveTo>
                      <a:pt x="0" y="53831"/>
                    </a:moveTo>
                    <a:lnTo>
                      <a:pt x="172" y="0"/>
                    </a:lnTo>
                    <a:cubicBezTo>
                      <a:pt x="3031" y="1960"/>
                      <a:pt x="5073" y="4900"/>
                      <a:pt x="5911" y="8264"/>
                    </a:cubicBezTo>
                    <a:lnTo>
                      <a:pt x="5739" y="62066"/>
                    </a:lnTo>
                    <a:lnTo>
                      <a:pt x="5911" y="8264"/>
                    </a:lnTo>
                    <a:cubicBezTo>
                      <a:pt x="5967" y="8856"/>
                      <a:pt x="5967" y="9451"/>
                      <a:pt x="5911" y="10043"/>
                    </a:cubicBezTo>
                    <a:lnTo>
                      <a:pt x="5911" y="63874"/>
                    </a:lnTo>
                    <a:cubicBezTo>
                      <a:pt x="5911" y="63267"/>
                      <a:pt x="5853" y="62662"/>
                      <a:pt x="5739" y="62066"/>
                    </a:cubicBezTo>
                    <a:cubicBezTo>
                      <a:pt x="4902" y="58710"/>
                      <a:pt x="2859" y="55779"/>
                      <a:pt x="0" y="53831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66" name="Freeform: Shape 4065">
                <a:extLst>
                  <a:ext uri="{FF2B5EF4-FFF2-40B4-BE49-F238E27FC236}">
                    <a16:creationId xmlns:a16="http://schemas.microsoft.com/office/drawing/2014/main" id="{E5F9B67B-2164-464D-A66E-E086F210AD03}"/>
                  </a:ext>
                </a:extLst>
              </p:cNvPr>
              <p:cNvSpPr/>
              <p:nvPr/>
            </p:nvSpPr>
            <p:spPr>
              <a:xfrm>
                <a:off x="9952347" y="4262835"/>
                <a:ext cx="172" cy="54146"/>
              </a:xfrm>
              <a:custGeom>
                <a:avLst/>
                <a:gdLst>
                  <a:gd name="connsiteX0" fmla="*/ 0 w 172"/>
                  <a:gd name="connsiteY0" fmla="*/ 54147 h 54146"/>
                  <a:gd name="connsiteX1" fmla="*/ 172 w 172"/>
                  <a:gd name="connsiteY1" fmla="*/ 316 h 54146"/>
                  <a:gd name="connsiteX2" fmla="*/ 172 w 172"/>
                  <a:gd name="connsiteY2" fmla="*/ 0 h 54146"/>
                  <a:gd name="connsiteX3" fmla="*/ 172 w 172"/>
                  <a:gd name="connsiteY3" fmla="*/ 53802 h 54146"/>
                  <a:gd name="connsiteX4" fmla="*/ 0 w 172"/>
                  <a:gd name="connsiteY4" fmla="*/ 54147 h 54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" h="54146">
                    <a:moveTo>
                      <a:pt x="0" y="54147"/>
                    </a:moveTo>
                    <a:lnTo>
                      <a:pt x="172" y="316"/>
                    </a:lnTo>
                    <a:lnTo>
                      <a:pt x="172" y="0"/>
                    </a:lnTo>
                    <a:lnTo>
                      <a:pt x="172" y="53802"/>
                    </a:lnTo>
                    <a:cubicBezTo>
                      <a:pt x="131" y="53925"/>
                      <a:pt x="73" y="54040"/>
                      <a:pt x="0" y="54147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67" name="Freeform: Shape 4066">
                <a:extLst>
                  <a:ext uri="{FF2B5EF4-FFF2-40B4-BE49-F238E27FC236}">
                    <a16:creationId xmlns:a16="http://schemas.microsoft.com/office/drawing/2014/main" id="{45B1293B-1E9D-4AD1-8AC1-A1AAEBA155B6}"/>
                  </a:ext>
                </a:extLst>
              </p:cNvPr>
              <p:cNvSpPr/>
              <p:nvPr/>
            </p:nvSpPr>
            <p:spPr>
              <a:xfrm>
                <a:off x="9924916" y="4253681"/>
                <a:ext cx="18220" cy="64332"/>
              </a:xfrm>
              <a:custGeom>
                <a:avLst/>
                <a:gdLst>
                  <a:gd name="connsiteX0" fmla="*/ 18221 w 18220"/>
                  <a:gd name="connsiteY0" fmla="*/ 0 h 64332"/>
                  <a:gd name="connsiteX1" fmla="*/ 18077 w 18220"/>
                  <a:gd name="connsiteY1" fmla="*/ 53831 h 64332"/>
                  <a:gd name="connsiteX2" fmla="*/ 0 w 18220"/>
                  <a:gd name="connsiteY2" fmla="*/ 64333 h 64332"/>
                  <a:gd name="connsiteX3" fmla="*/ 143 w 18220"/>
                  <a:gd name="connsiteY3" fmla="*/ 10531 h 64332"/>
                  <a:gd name="connsiteX4" fmla="*/ 18221 w 18220"/>
                  <a:gd name="connsiteY4" fmla="*/ 0 h 64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20" h="64332">
                    <a:moveTo>
                      <a:pt x="18221" y="0"/>
                    </a:moveTo>
                    <a:lnTo>
                      <a:pt x="18077" y="53831"/>
                    </a:lnTo>
                    <a:lnTo>
                      <a:pt x="0" y="64333"/>
                    </a:lnTo>
                    <a:lnTo>
                      <a:pt x="143" y="10531"/>
                    </a:lnTo>
                    <a:lnTo>
                      <a:pt x="18221" y="0"/>
                    </a:ln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68" name="Freeform: Shape 4067">
                <a:extLst>
                  <a:ext uri="{FF2B5EF4-FFF2-40B4-BE49-F238E27FC236}">
                    <a16:creationId xmlns:a16="http://schemas.microsoft.com/office/drawing/2014/main" id="{107943A4-A150-4FC3-AAE0-2A86F4C11A45}"/>
                  </a:ext>
                </a:extLst>
              </p:cNvPr>
              <p:cNvSpPr/>
              <p:nvPr/>
            </p:nvSpPr>
            <p:spPr>
              <a:xfrm>
                <a:off x="9922964" y="4258530"/>
                <a:ext cx="2094" cy="59541"/>
              </a:xfrm>
              <a:custGeom>
                <a:avLst/>
                <a:gdLst>
                  <a:gd name="connsiteX0" fmla="*/ 0 w 2094"/>
                  <a:gd name="connsiteY0" fmla="*/ 53802 h 59541"/>
                  <a:gd name="connsiteX1" fmla="*/ 172 w 2094"/>
                  <a:gd name="connsiteY1" fmla="*/ 0 h 59541"/>
                  <a:gd name="connsiteX2" fmla="*/ 2095 w 2094"/>
                  <a:gd name="connsiteY2" fmla="*/ 5739 h 59541"/>
                  <a:gd name="connsiteX3" fmla="*/ 1952 w 2094"/>
                  <a:gd name="connsiteY3" fmla="*/ 59541 h 59541"/>
                  <a:gd name="connsiteX4" fmla="*/ 1 w 2094"/>
                  <a:gd name="connsiteY4" fmla="*/ 53802 h 59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4" h="59541">
                    <a:moveTo>
                      <a:pt x="0" y="53802"/>
                    </a:moveTo>
                    <a:lnTo>
                      <a:pt x="172" y="0"/>
                    </a:lnTo>
                    <a:cubicBezTo>
                      <a:pt x="271" y="2054"/>
                      <a:pt x="937" y="4040"/>
                      <a:pt x="2095" y="5739"/>
                    </a:cubicBezTo>
                    <a:lnTo>
                      <a:pt x="1952" y="59541"/>
                    </a:lnTo>
                    <a:cubicBezTo>
                      <a:pt x="799" y="57838"/>
                      <a:pt x="125" y="55856"/>
                      <a:pt x="1" y="53802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69" name="Freeform: Shape 4068">
                <a:extLst>
                  <a:ext uri="{FF2B5EF4-FFF2-40B4-BE49-F238E27FC236}">
                    <a16:creationId xmlns:a16="http://schemas.microsoft.com/office/drawing/2014/main" id="{6A2FF5F8-8EAF-41E8-AE4E-7061F0F5611B}"/>
                  </a:ext>
                </a:extLst>
              </p:cNvPr>
              <p:cNvSpPr/>
              <p:nvPr/>
            </p:nvSpPr>
            <p:spPr>
              <a:xfrm>
                <a:off x="9950540" y="4263150"/>
                <a:ext cx="1836" cy="57446"/>
              </a:xfrm>
              <a:custGeom>
                <a:avLst/>
                <a:gdLst>
                  <a:gd name="connsiteX0" fmla="*/ 1807 w 1836"/>
                  <a:gd name="connsiteY0" fmla="*/ 53831 h 57446"/>
                  <a:gd name="connsiteX1" fmla="*/ 0 w 1836"/>
                  <a:gd name="connsiteY1" fmla="*/ 57447 h 57446"/>
                  <a:gd name="connsiteX2" fmla="*/ 0 w 1836"/>
                  <a:gd name="connsiteY2" fmla="*/ 3616 h 57446"/>
                  <a:gd name="connsiteX3" fmla="*/ 1836 w 1836"/>
                  <a:gd name="connsiteY3" fmla="*/ 0 h 57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6" h="57446">
                    <a:moveTo>
                      <a:pt x="1807" y="53831"/>
                    </a:moveTo>
                    <a:cubicBezTo>
                      <a:pt x="1639" y="55208"/>
                      <a:pt x="1000" y="56485"/>
                      <a:pt x="0" y="57447"/>
                    </a:cubicBezTo>
                    <a:lnTo>
                      <a:pt x="0" y="3616"/>
                    </a:lnTo>
                    <a:cubicBezTo>
                      <a:pt x="1007" y="2656"/>
                      <a:pt x="1656" y="1380"/>
                      <a:pt x="1836" y="0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70" name="Freeform: Shape 4069">
                <a:extLst>
                  <a:ext uri="{FF2B5EF4-FFF2-40B4-BE49-F238E27FC236}">
                    <a16:creationId xmlns:a16="http://schemas.microsoft.com/office/drawing/2014/main" id="{F57517ED-E05C-4998-895D-0957463836E4}"/>
                  </a:ext>
                </a:extLst>
              </p:cNvPr>
              <p:cNvSpPr/>
              <p:nvPr/>
            </p:nvSpPr>
            <p:spPr>
              <a:xfrm>
                <a:off x="9883280" y="4266020"/>
                <a:ext cx="10760" cy="56442"/>
              </a:xfrm>
              <a:custGeom>
                <a:avLst/>
                <a:gdLst>
                  <a:gd name="connsiteX0" fmla="*/ 10760 w 10760"/>
                  <a:gd name="connsiteY0" fmla="*/ 2611 h 56442"/>
                  <a:gd name="connsiteX1" fmla="*/ 10588 w 10760"/>
                  <a:gd name="connsiteY1" fmla="*/ 56442 h 56442"/>
                  <a:gd name="connsiteX2" fmla="*/ 0 w 10760"/>
                  <a:gd name="connsiteY2" fmla="*/ 53831 h 56442"/>
                  <a:gd name="connsiteX3" fmla="*/ 143 w 10760"/>
                  <a:gd name="connsiteY3" fmla="*/ 0 h 56442"/>
                  <a:gd name="connsiteX4" fmla="*/ 10760 w 10760"/>
                  <a:gd name="connsiteY4" fmla="*/ 2611 h 56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60" h="56442">
                    <a:moveTo>
                      <a:pt x="10760" y="2611"/>
                    </a:moveTo>
                    <a:lnTo>
                      <a:pt x="10588" y="56442"/>
                    </a:lnTo>
                    <a:lnTo>
                      <a:pt x="0" y="53831"/>
                    </a:lnTo>
                    <a:lnTo>
                      <a:pt x="143" y="0"/>
                    </a:lnTo>
                    <a:lnTo>
                      <a:pt x="10760" y="2611"/>
                    </a:ln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71" name="Freeform: Shape 4070">
                <a:extLst>
                  <a:ext uri="{FF2B5EF4-FFF2-40B4-BE49-F238E27FC236}">
                    <a16:creationId xmlns:a16="http://schemas.microsoft.com/office/drawing/2014/main" id="{83BAD0F1-AADC-4579-917D-4CD275D8AF7D}"/>
                  </a:ext>
                </a:extLst>
              </p:cNvPr>
              <p:cNvSpPr/>
              <p:nvPr/>
            </p:nvSpPr>
            <p:spPr>
              <a:xfrm>
                <a:off x="9961558" y="4263150"/>
                <a:ext cx="2468" cy="59942"/>
              </a:xfrm>
              <a:custGeom>
                <a:avLst/>
                <a:gdLst>
                  <a:gd name="connsiteX0" fmla="*/ 2468 w 2468"/>
                  <a:gd name="connsiteY0" fmla="*/ 0 h 59942"/>
                  <a:gd name="connsiteX1" fmla="*/ 2468 w 2468"/>
                  <a:gd name="connsiteY1" fmla="*/ 53831 h 59942"/>
                  <a:gd name="connsiteX2" fmla="*/ 0 w 2468"/>
                  <a:gd name="connsiteY2" fmla="*/ 59943 h 59942"/>
                  <a:gd name="connsiteX3" fmla="*/ 144 w 2468"/>
                  <a:gd name="connsiteY3" fmla="*/ 6141 h 59942"/>
                  <a:gd name="connsiteX4" fmla="*/ 2468 w 2468"/>
                  <a:gd name="connsiteY4" fmla="*/ 0 h 5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8" h="59942">
                    <a:moveTo>
                      <a:pt x="2468" y="0"/>
                    </a:moveTo>
                    <a:lnTo>
                      <a:pt x="2468" y="53831"/>
                    </a:lnTo>
                    <a:cubicBezTo>
                      <a:pt x="2439" y="56105"/>
                      <a:pt x="1558" y="58286"/>
                      <a:pt x="0" y="59943"/>
                    </a:cubicBezTo>
                    <a:lnTo>
                      <a:pt x="144" y="6141"/>
                    </a:lnTo>
                    <a:cubicBezTo>
                      <a:pt x="1653" y="4453"/>
                      <a:pt x="2482" y="2265"/>
                      <a:pt x="2468" y="0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72" name="Freeform: Shape 4071">
                <a:extLst>
                  <a:ext uri="{FF2B5EF4-FFF2-40B4-BE49-F238E27FC236}">
                    <a16:creationId xmlns:a16="http://schemas.microsoft.com/office/drawing/2014/main" id="{CD6E4634-3D4F-4048-9884-FD054074447F}"/>
                  </a:ext>
                </a:extLst>
              </p:cNvPr>
              <p:cNvSpPr/>
              <p:nvPr/>
            </p:nvSpPr>
            <p:spPr>
              <a:xfrm>
                <a:off x="9950540" y="4266766"/>
                <a:ext cx="10932" cy="56327"/>
              </a:xfrm>
              <a:custGeom>
                <a:avLst/>
                <a:gdLst>
                  <a:gd name="connsiteX0" fmla="*/ 10933 w 10932"/>
                  <a:gd name="connsiteY0" fmla="*/ 2525 h 56327"/>
                  <a:gd name="connsiteX1" fmla="*/ 10789 w 10932"/>
                  <a:gd name="connsiteY1" fmla="*/ 56327 h 56327"/>
                  <a:gd name="connsiteX2" fmla="*/ 0 w 10932"/>
                  <a:gd name="connsiteY2" fmla="*/ 53831 h 56327"/>
                  <a:gd name="connsiteX3" fmla="*/ 144 w 10932"/>
                  <a:gd name="connsiteY3" fmla="*/ 0 h 56327"/>
                  <a:gd name="connsiteX4" fmla="*/ 10933 w 10932"/>
                  <a:gd name="connsiteY4" fmla="*/ 2525 h 56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32" h="56327">
                    <a:moveTo>
                      <a:pt x="10933" y="2525"/>
                    </a:moveTo>
                    <a:lnTo>
                      <a:pt x="10789" y="56327"/>
                    </a:lnTo>
                    <a:lnTo>
                      <a:pt x="0" y="53831"/>
                    </a:lnTo>
                    <a:lnTo>
                      <a:pt x="144" y="0"/>
                    </a:lnTo>
                    <a:lnTo>
                      <a:pt x="10933" y="2525"/>
                    </a:ln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73" name="Freeform: Shape 4072">
                <a:extLst>
                  <a:ext uri="{FF2B5EF4-FFF2-40B4-BE49-F238E27FC236}">
                    <a16:creationId xmlns:a16="http://schemas.microsoft.com/office/drawing/2014/main" id="{484AF6B5-3932-4B84-8493-C5B3073AF360}"/>
                  </a:ext>
                </a:extLst>
              </p:cNvPr>
              <p:cNvSpPr/>
              <p:nvPr/>
            </p:nvSpPr>
            <p:spPr>
              <a:xfrm>
                <a:off x="9910941" y="4257985"/>
                <a:ext cx="5193" cy="65308"/>
              </a:xfrm>
              <a:custGeom>
                <a:avLst/>
                <a:gdLst>
                  <a:gd name="connsiteX0" fmla="*/ 0 w 5193"/>
                  <a:gd name="connsiteY0" fmla="*/ 53802 h 65308"/>
                  <a:gd name="connsiteX1" fmla="*/ 144 w 5193"/>
                  <a:gd name="connsiteY1" fmla="*/ 0 h 65308"/>
                  <a:gd name="connsiteX2" fmla="*/ 5194 w 5193"/>
                  <a:gd name="connsiteY2" fmla="*/ 11478 h 65308"/>
                  <a:gd name="connsiteX3" fmla="*/ 5194 w 5193"/>
                  <a:gd name="connsiteY3" fmla="*/ 65309 h 65308"/>
                  <a:gd name="connsiteX4" fmla="*/ 0 w 5193"/>
                  <a:gd name="connsiteY4" fmla="*/ 53802 h 65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93" h="65308">
                    <a:moveTo>
                      <a:pt x="0" y="53802"/>
                    </a:moveTo>
                    <a:lnTo>
                      <a:pt x="144" y="0"/>
                    </a:lnTo>
                    <a:cubicBezTo>
                      <a:pt x="602" y="4255"/>
                      <a:pt x="2366" y="8264"/>
                      <a:pt x="5194" y="11478"/>
                    </a:cubicBezTo>
                    <a:lnTo>
                      <a:pt x="5194" y="65309"/>
                    </a:lnTo>
                    <a:cubicBezTo>
                      <a:pt x="2301" y="62111"/>
                      <a:pt x="485" y="58087"/>
                      <a:pt x="0" y="53802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74" name="Freeform: Shape 4073">
                <a:extLst>
                  <a:ext uri="{FF2B5EF4-FFF2-40B4-BE49-F238E27FC236}">
                    <a16:creationId xmlns:a16="http://schemas.microsoft.com/office/drawing/2014/main" id="{DCEC99AB-D034-498B-ADD5-F79BDFC97DAF}"/>
                  </a:ext>
                </a:extLst>
              </p:cNvPr>
              <p:cNvSpPr/>
              <p:nvPr/>
            </p:nvSpPr>
            <p:spPr>
              <a:xfrm>
                <a:off x="9929076" y="4257928"/>
                <a:ext cx="20832" cy="65796"/>
              </a:xfrm>
              <a:custGeom>
                <a:avLst/>
                <a:gdLst>
                  <a:gd name="connsiteX0" fmla="*/ 20832 w 20832"/>
                  <a:gd name="connsiteY0" fmla="*/ 0 h 65796"/>
                  <a:gd name="connsiteX1" fmla="*/ 20660 w 20832"/>
                  <a:gd name="connsiteY1" fmla="*/ 53802 h 65796"/>
                  <a:gd name="connsiteX2" fmla="*/ 0 w 20832"/>
                  <a:gd name="connsiteY2" fmla="*/ 65797 h 65796"/>
                  <a:gd name="connsiteX3" fmla="*/ 172 w 20832"/>
                  <a:gd name="connsiteY3" fmla="*/ 11994 h 65796"/>
                  <a:gd name="connsiteX4" fmla="*/ 20832 w 20832"/>
                  <a:gd name="connsiteY4" fmla="*/ 0 h 65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32" h="65796">
                    <a:moveTo>
                      <a:pt x="20832" y="0"/>
                    </a:moveTo>
                    <a:lnTo>
                      <a:pt x="20660" y="53802"/>
                    </a:lnTo>
                    <a:lnTo>
                      <a:pt x="0" y="65797"/>
                    </a:lnTo>
                    <a:lnTo>
                      <a:pt x="172" y="11994"/>
                    </a:lnTo>
                    <a:lnTo>
                      <a:pt x="20832" y="0"/>
                    </a:ln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75" name="Freeform: Shape 4074">
                <a:extLst>
                  <a:ext uri="{FF2B5EF4-FFF2-40B4-BE49-F238E27FC236}">
                    <a16:creationId xmlns:a16="http://schemas.microsoft.com/office/drawing/2014/main" id="{3798F27A-9E96-440F-9BD4-FD6F533D504A}"/>
                  </a:ext>
                </a:extLst>
              </p:cNvPr>
              <p:cNvSpPr/>
              <p:nvPr/>
            </p:nvSpPr>
            <p:spPr>
              <a:xfrm>
                <a:off x="9878803" y="4266020"/>
                <a:ext cx="4521" cy="62984"/>
              </a:xfrm>
              <a:custGeom>
                <a:avLst/>
                <a:gdLst>
                  <a:gd name="connsiteX0" fmla="*/ 4477 w 4521"/>
                  <a:gd name="connsiteY0" fmla="*/ 53831 h 62984"/>
                  <a:gd name="connsiteX1" fmla="*/ 0 w 4521"/>
                  <a:gd name="connsiteY1" fmla="*/ 62984 h 62984"/>
                  <a:gd name="connsiteX2" fmla="*/ 0 w 4521"/>
                  <a:gd name="connsiteY2" fmla="*/ 9182 h 62984"/>
                  <a:gd name="connsiteX3" fmla="*/ 4477 w 4521"/>
                  <a:gd name="connsiteY3" fmla="*/ 0 h 62984"/>
                  <a:gd name="connsiteX4" fmla="*/ 4477 w 4521"/>
                  <a:gd name="connsiteY4" fmla="*/ 53831 h 6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21" h="62984">
                    <a:moveTo>
                      <a:pt x="4477" y="53831"/>
                    </a:moveTo>
                    <a:cubicBezTo>
                      <a:pt x="1776" y="56126"/>
                      <a:pt x="154" y="59443"/>
                      <a:pt x="0" y="62984"/>
                    </a:cubicBezTo>
                    <a:lnTo>
                      <a:pt x="0" y="9182"/>
                    </a:lnTo>
                    <a:cubicBezTo>
                      <a:pt x="180" y="5639"/>
                      <a:pt x="1796" y="2324"/>
                      <a:pt x="4477" y="0"/>
                    </a:cubicBezTo>
                    <a:cubicBezTo>
                      <a:pt x="4562" y="16155"/>
                      <a:pt x="4505" y="37676"/>
                      <a:pt x="4477" y="53831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76" name="Freeform: Shape 4075">
                <a:extLst>
                  <a:ext uri="{FF2B5EF4-FFF2-40B4-BE49-F238E27FC236}">
                    <a16:creationId xmlns:a16="http://schemas.microsoft.com/office/drawing/2014/main" id="{6A603A7C-CDC0-4BEB-8D29-93F45EFF1BAA}"/>
                  </a:ext>
                </a:extLst>
              </p:cNvPr>
              <p:cNvSpPr/>
              <p:nvPr/>
            </p:nvSpPr>
            <p:spPr>
              <a:xfrm>
                <a:off x="9890597" y="4268631"/>
                <a:ext cx="3443" cy="60717"/>
              </a:xfrm>
              <a:custGeom>
                <a:avLst/>
                <a:gdLst>
                  <a:gd name="connsiteX0" fmla="*/ 3443 w 3443"/>
                  <a:gd name="connsiteY0" fmla="*/ 0 h 60717"/>
                  <a:gd name="connsiteX1" fmla="*/ 3271 w 3443"/>
                  <a:gd name="connsiteY1" fmla="*/ 53831 h 60717"/>
                  <a:gd name="connsiteX2" fmla="*/ 0 w 3443"/>
                  <a:gd name="connsiteY2" fmla="*/ 60718 h 60717"/>
                  <a:gd name="connsiteX3" fmla="*/ 172 w 3443"/>
                  <a:gd name="connsiteY3" fmla="*/ 6887 h 60717"/>
                  <a:gd name="connsiteX4" fmla="*/ 3443 w 3443"/>
                  <a:gd name="connsiteY4" fmla="*/ 0 h 60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43" h="60717">
                    <a:moveTo>
                      <a:pt x="3443" y="0"/>
                    </a:moveTo>
                    <a:lnTo>
                      <a:pt x="3271" y="53831"/>
                    </a:lnTo>
                    <a:cubicBezTo>
                      <a:pt x="1269" y="55571"/>
                      <a:pt x="84" y="58067"/>
                      <a:pt x="0" y="60718"/>
                    </a:cubicBezTo>
                    <a:lnTo>
                      <a:pt x="172" y="6887"/>
                    </a:lnTo>
                    <a:cubicBezTo>
                      <a:pt x="238" y="4232"/>
                      <a:pt x="1427" y="1729"/>
                      <a:pt x="3443" y="0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77" name="Freeform: Shape 4076">
                <a:extLst>
                  <a:ext uri="{FF2B5EF4-FFF2-40B4-BE49-F238E27FC236}">
                    <a16:creationId xmlns:a16="http://schemas.microsoft.com/office/drawing/2014/main" id="{F56D338A-388A-471D-88A3-215F6A7EE31C}"/>
                  </a:ext>
                </a:extLst>
              </p:cNvPr>
              <p:cNvSpPr/>
              <p:nvPr/>
            </p:nvSpPr>
            <p:spPr>
              <a:xfrm>
                <a:off x="9890454" y="4275518"/>
                <a:ext cx="171" cy="53831"/>
              </a:xfrm>
              <a:custGeom>
                <a:avLst/>
                <a:gdLst>
                  <a:gd name="connsiteX0" fmla="*/ 172 w 171"/>
                  <a:gd name="connsiteY0" fmla="*/ 40861 h 53831"/>
                  <a:gd name="connsiteX1" fmla="*/ 172 w 171"/>
                  <a:gd name="connsiteY1" fmla="*/ 0 h 53831"/>
                  <a:gd name="connsiteX2" fmla="*/ 172 w 171"/>
                  <a:gd name="connsiteY2" fmla="*/ 0 h 53831"/>
                  <a:gd name="connsiteX3" fmla="*/ 0 w 171"/>
                  <a:gd name="connsiteY3" fmla="*/ 53831 h 53831"/>
                  <a:gd name="connsiteX4" fmla="*/ 172 w 171"/>
                  <a:gd name="connsiteY4" fmla="*/ 40861 h 53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" h="53831">
                    <a:moveTo>
                      <a:pt x="172" y="40861"/>
                    </a:moveTo>
                    <a:lnTo>
                      <a:pt x="172" y="0"/>
                    </a:lnTo>
                    <a:lnTo>
                      <a:pt x="172" y="0"/>
                    </a:lnTo>
                    <a:lnTo>
                      <a:pt x="0" y="53831"/>
                    </a:lnTo>
                    <a:cubicBezTo>
                      <a:pt x="172" y="49498"/>
                      <a:pt x="172" y="45194"/>
                      <a:pt x="172" y="40861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78" name="Freeform: Shape 4077">
                <a:extLst>
                  <a:ext uri="{FF2B5EF4-FFF2-40B4-BE49-F238E27FC236}">
                    <a16:creationId xmlns:a16="http://schemas.microsoft.com/office/drawing/2014/main" id="{0FC66F62-BC05-4660-AAAE-C336F208C24D}"/>
                  </a:ext>
                </a:extLst>
              </p:cNvPr>
              <p:cNvSpPr/>
              <p:nvPr/>
            </p:nvSpPr>
            <p:spPr>
              <a:xfrm>
                <a:off x="9920181" y="4275001"/>
                <a:ext cx="2238" cy="59569"/>
              </a:xfrm>
              <a:custGeom>
                <a:avLst/>
                <a:gdLst>
                  <a:gd name="connsiteX0" fmla="*/ 2238 w 2238"/>
                  <a:gd name="connsiteY0" fmla="*/ 5768 h 59569"/>
                  <a:gd name="connsiteX1" fmla="*/ 2095 w 2238"/>
                  <a:gd name="connsiteY1" fmla="*/ 59570 h 59569"/>
                  <a:gd name="connsiteX2" fmla="*/ 0 w 2238"/>
                  <a:gd name="connsiteY2" fmla="*/ 53831 h 59569"/>
                  <a:gd name="connsiteX3" fmla="*/ 144 w 2238"/>
                  <a:gd name="connsiteY3" fmla="*/ 0 h 59569"/>
                  <a:gd name="connsiteX4" fmla="*/ 2238 w 2238"/>
                  <a:gd name="connsiteY4" fmla="*/ 5768 h 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8" h="59569">
                    <a:moveTo>
                      <a:pt x="2238" y="5768"/>
                    </a:moveTo>
                    <a:lnTo>
                      <a:pt x="2095" y="59570"/>
                    </a:lnTo>
                    <a:cubicBezTo>
                      <a:pt x="1964" y="57495"/>
                      <a:pt x="1236" y="55502"/>
                      <a:pt x="0" y="53831"/>
                    </a:cubicBezTo>
                    <a:lnTo>
                      <a:pt x="144" y="0"/>
                    </a:lnTo>
                    <a:cubicBezTo>
                      <a:pt x="1386" y="1679"/>
                      <a:pt x="2113" y="3683"/>
                      <a:pt x="2238" y="5768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79" name="Freeform: Shape 4078">
                <a:extLst>
                  <a:ext uri="{FF2B5EF4-FFF2-40B4-BE49-F238E27FC236}">
                    <a16:creationId xmlns:a16="http://schemas.microsoft.com/office/drawing/2014/main" id="{6A821A62-3E9C-4E9E-816A-9391C6EF3E9A}"/>
                  </a:ext>
                </a:extLst>
              </p:cNvPr>
              <p:cNvSpPr/>
              <p:nvPr/>
            </p:nvSpPr>
            <p:spPr>
              <a:xfrm>
                <a:off x="9922275" y="4280769"/>
                <a:ext cx="45" cy="54347"/>
              </a:xfrm>
              <a:custGeom>
                <a:avLst/>
                <a:gdLst>
                  <a:gd name="connsiteX0" fmla="*/ 0 w 45"/>
                  <a:gd name="connsiteY0" fmla="*/ 53802 h 54347"/>
                  <a:gd name="connsiteX1" fmla="*/ 0 w 45"/>
                  <a:gd name="connsiteY1" fmla="*/ 54348 h 54347"/>
                  <a:gd name="connsiteX2" fmla="*/ 0 w 45"/>
                  <a:gd name="connsiteY2" fmla="*/ 517 h 54347"/>
                  <a:gd name="connsiteX3" fmla="*/ 0 w 45"/>
                  <a:gd name="connsiteY3" fmla="*/ 0 h 54347"/>
                  <a:gd name="connsiteX4" fmla="*/ 0 w 45"/>
                  <a:gd name="connsiteY4" fmla="*/ 53802 h 54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" h="54347">
                    <a:moveTo>
                      <a:pt x="0" y="53802"/>
                    </a:moveTo>
                    <a:cubicBezTo>
                      <a:pt x="0" y="54003"/>
                      <a:pt x="0" y="54175"/>
                      <a:pt x="0" y="54348"/>
                    </a:cubicBezTo>
                    <a:cubicBezTo>
                      <a:pt x="0" y="36385"/>
                      <a:pt x="0" y="18441"/>
                      <a:pt x="0" y="517"/>
                    </a:cubicBezTo>
                    <a:cubicBezTo>
                      <a:pt x="14" y="345"/>
                      <a:pt x="14" y="172"/>
                      <a:pt x="0" y="0"/>
                    </a:cubicBezTo>
                    <a:cubicBezTo>
                      <a:pt x="86" y="16155"/>
                      <a:pt x="29" y="37762"/>
                      <a:pt x="0" y="53802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80" name="Freeform: Shape 4079">
                <a:extLst>
                  <a:ext uri="{FF2B5EF4-FFF2-40B4-BE49-F238E27FC236}">
                    <a16:creationId xmlns:a16="http://schemas.microsoft.com/office/drawing/2014/main" id="{2B42CB41-56D6-40ED-8020-1275D101CA20}"/>
                  </a:ext>
                </a:extLst>
              </p:cNvPr>
              <p:cNvSpPr/>
              <p:nvPr/>
            </p:nvSpPr>
            <p:spPr>
              <a:xfrm>
                <a:off x="9929076" y="4269922"/>
                <a:ext cx="5221" cy="65509"/>
              </a:xfrm>
              <a:custGeom>
                <a:avLst/>
                <a:gdLst>
                  <a:gd name="connsiteX0" fmla="*/ 5079 w 5221"/>
                  <a:gd name="connsiteY0" fmla="*/ 65510 h 65509"/>
                  <a:gd name="connsiteX1" fmla="*/ 0 w 5221"/>
                  <a:gd name="connsiteY1" fmla="*/ 53802 h 65509"/>
                  <a:gd name="connsiteX2" fmla="*/ 172 w 5221"/>
                  <a:gd name="connsiteY2" fmla="*/ 0 h 65509"/>
                  <a:gd name="connsiteX3" fmla="*/ 5222 w 5221"/>
                  <a:gd name="connsiteY3" fmla="*/ 11707 h 65509"/>
                  <a:gd name="connsiteX4" fmla="*/ 5079 w 5221"/>
                  <a:gd name="connsiteY4" fmla="*/ 65510 h 65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21" h="65509">
                    <a:moveTo>
                      <a:pt x="5079" y="65510"/>
                    </a:moveTo>
                    <a:cubicBezTo>
                      <a:pt x="4556" y="61197"/>
                      <a:pt x="2792" y="57130"/>
                      <a:pt x="0" y="53802"/>
                    </a:cubicBezTo>
                    <a:lnTo>
                      <a:pt x="172" y="0"/>
                    </a:lnTo>
                    <a:cubicBezTo>
                      <a:pt x="2969" y="3321"/>
                      <a:pt x="4725" y="7393"/>
                      <a:pt x="5222" y="11707"/>
                    </a:cubicBezTo>
                    <a:cubicBezTo>
                      <a:pt x="5193" y="27862"/>
                      <a:pt x="5136" y="49383"/>
                      <a:pt x="5079" y="65510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81" name="Freeform: Shape 4080">
                <a:extLst>
                  <a:ext uri="{FF2B5EF4-FFF2-40B4-BE49-F238E27FC236}">
                    <a16:creationId xmlns:a16="http://schemas.microsoft.com/office/drawing/2014/main" id="{C69993D4-4303-4999-88C5-DBCED57638FB}"/>
                  </a:ext>
                </a:extLst>
              </p:cNvPr>
              <p:cNvSpPr/>
              <p:nvPr/>
            </p:nvSpPr>
            <p:spPr>
              <a:xfrm>
                <a:off x="9934298" y="4281630"/>
                <a:ext cx="143" cy="54490"/>
              </a:xfrm>
              <a:custGeom>
                <a:avLst/>
                <a:gdLst>
                  <a:gd name="connsiteX0" fmla="*/ 0 w 143"/>
                  <a:gd name="connsiteY0" fmla="*/ 0 h 54490"/>
                  <a:gd name="connsiteX1" fmla="*/ 0 w 143"/>
                  <a:gd name="connsiteY1" fmla="*/ 53802 h 54490"/>
                  <a:gd name="connsiteX2" fmla="*/ 0 w 143"/>
                  <a:gd name="connsiteY2" fmla="*/ 54491 h 54490"/>
                  <a:gd name="connsiteX3" fmla="*/ 144 w 143"/>
                  <a:gd name="connsiteY3" fmla="*/ 660 h 54490"/>
                  <a:gd name="connsiteX4" fmla="*/ 0 w 143"/>
                  <a:gd name="connsiteY4" fmla="*/ 0 h 54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" h="54490">
                    <a:moveTo>
                      <a:pt x="0" y="0"/>
                    </a:moveTo>
                    <a:lnTo>
                      <a:pt x="0" y="53802"/>
                    </a:lnTo>
                    <a:cubicBezTo>
                      <a:pt x="14" y="54032"/>
                      <a:pt x="14" y="54262"/>
                      <a:pt x="0" y="54491"/>
                    </a:cubicBezTo>
                    <a:lnTo>
                      <a:pt x="144" y="660"/>
                    </a:lnTo>
                    <a:cubicBezTo>
                      <a:pt x="111" y="437"/>
                      <a:pt x="63" y="216"/>
                      <a:pt x="0" y="0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82" name="Freeform: Shape 4081">
                <a:extLst>
                  <a:ext uri="{FF2B5EF4-FFF2-40B4-BE49-F238E27FC236}">
                    <a16:creationId xmlns:a16="http://schemas.microsoft.com/office/drawing/2014/main" id="{1BAD3E9B-11BD-4E97-AE71-94A7D4B28897}"/>
                  </a:ext>
                </a:extLst>
              </p:cNvPr>
              <p:cNvSpPr/>
              <p:nvPr/>
            </p:nvSpPr>
            <p:spPr>
              <a:xfrm>
                <a:off x="9893954" y="4269377"/>
                <a:ext cx="22180" cy="66628"/>
              </a:xfrm>
              <a:custGeom>
                <a:avLst/>
                <a:gdLst>
                  <a:gd name="connsiteX0" fmla="*/ 22181 w 22180"/>
                  <a:gd name="connsiteY0" fmla="*/ 0 h 66628"/>
                  <a:gd name="connsiteX1" fmla="*/ 22037 w 22180"/>
                  <a:gd name="connsiteY1" fmla="*/ 53831 h 66628"/>
                  <a:gd name="connsiteX2" fmla="*/ 0 w 22180"/>
                  <a:gd name="connsiteY2" fmla="*/ 66629 h 66628"/>
                  <a:gd name="connsiteX3" fmla="*/ 143 w 22180"/>
                  <a:gd name="connsiteY3" fmla="*/ 12826 h 66628"/>
                  <a:gd name="connsiteX4" fmla="*/ 22181 w 22180"/>
                  <a:gd name="connsiteY4" fmla="*/ 0 h 66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80" h="66628">
                    <a:moveTo>
                      <a:pt x="22181" y="0"/>
                    </a:moveTo>
                    <a:lnTo>
                      <a:pt x="22037" y="53831"/>
                    </a:lnTo>
                    <a:lnTo>
                      <a:pt x="0" y="66629"/>
                    </a:lnTo>
                    <a:lnTo>
                      <a:pt x="143" y="12826"/>
                    </a:lnTo>
                    <a:lnTo>
                      <a:pt x="22181" y="0"/>
                    </a:ln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83" name="Freeform: Shape 4082">
                <a:extLst>
                  <a:ext uri="{FF2B5EF4-FFF2-40B4-BE49-F238E27FC236}">
                    <a16:creationId xmlns:a16="http://schemas.microsoft.com/office/drawing/2014/main" id="{630C680B-6CDE-4C5E-BA22-3AB94644ED68}"/>
                  </a:ext>
                </a:extLst>
              </p:cNvPr>
              <p:cNvSpPr/>
              <p:nvPr/>
            </p:nvSpPr>
            <p:spPr>
              <a:xfrm>
                <a:off x="9890625" y="4275518"/>
                <a:ext cx="3500" cy="60488"/>
              </a:xfrm>
              <a:custGeom>
                <a:avLst/>
                <a:gdLst>
                  <a:gd name="connsiteX0" fmla="*/ 0 w 3500"/>
                  <a:gd name="connsiteY0" fmla="*/ 40861 h 60488"/>
                  <a:gd name="connsiteX1" fmla="*/ 0 w 3500"/>
                  <a:gd name="connsiteY1" fmla="*/ 53831 h 60488"/>
                  <a:gd name="connsiteX2" fmla="*/ 172 w 3500"/>
                  <a:gd name="connsiteY2" fmla="*/ 0 h 60488"/>
                  <a:gd name="connsiteX3" fmla="*/ 3501 w 3500"/>
                  <a:gd name="connsiteY3" fmla="*/ 6686 h 60488"/>
                  <a:gd name="connsiteX4" fmla="*/ 3358 w 3500"/>
                  <a:gd name="connsiteY4" fmla="*/ 60488 h 60488"/>
                  <a:gd name="connsiteX5" fmla="*/ 1 w 3500"/>
                  <a:gd name="connsiteY5" fmla="*/ 53831 h 60488"/>
                  <a:gd name="connsiteX6" fmla="*/ 0 w 3500"/>
                  <a:gd name="connsiteY6" fmla="*/ 40861 h 60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00" h="60488">
                    <a:moveTo>
                      <a:pt x="0" y="40861"/>
                    </a:moveTo>
                    <a:cubicBezTo>
                      <a:pt x="0" y="45194"/>
                      <a:pt x="0" y="49469"/>
                      <a:pt x="0" y="53831"/>
                    </a:cubicBezTo>
                    <a:lnTo>
                      <a:pt x="172" y="0"/>
                    </a:lnTo>
                    <a:cubicBezTo>
                      <a:pt x="247" y="2609"/>
                      <a:pt x="1464" y="5053"/>
                      <a:pt x="3501" y="6686"/>
                    </a:cubicBezTo>
                    <a:lnTo>
                      <a:pt x="3358" y="60488"/>
                    </a:lnTo>
                    <a:cubicBezTo>
                      <a:pt x="1327" y="58860"/>
                      <a:pt x="102" y="56431"/>
                      <a:pt x="1" y="53831"/>
                    </a:cubicBezTo>
                    <a:cubicBezTo>
                      <a:pt x="0" y="49929"/>
                      <a:pt x="0" y="44763"/>
                      <a:pt x="0" y="40861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84" name="Freeform: Shape 4083">
                <a:extLst>
                  <a:ext uri="{FF2B5EF4-FFF2-40B4-BE49-F238E27FC236}">
                    <a16:creationId xmlns:a16="http://schemas.microsoft.com/office/drawing/2014/main" id="{739E4A29-A0F9-4C2A-B5DE-A608FBDA5932}"/>
                  </a:ext>
                </a:extLst>
              </p:cNvPr>
              <p:cNvSpPr/>
              <p:nvPr/>
            </p:nvSpPr>
            <p:spPr>
              <a:xfrm>
                <a:off x="9878660" y="4275202"/>
                <a:ext cx="7001" cy="65567"/>
              </a:xfrm>
              <a:custGeom>
                <a:avLst/>
                <a:gdLst>
                  <a:gd name="connsiteX0" fmla="*/ 144 w 7001"/>
                  <a:gd name="connsiteY0" fmla="*/ 53802 h 65567"/>
                  <a:gd name="connsiteX1" fmla="*/ 144 w 7001"/>
                  <a:gd name="connsiteY1" fmla="*/ 0 h 65567"/>
                  <a:gd name="connsiteX2" fmla="*/ 144 w 7001"/>
                  <a:gd name="connsiteY2" fmla="*/ 1492 h 65567"/>
                  <a:gd name="connsiteX3" fmla="*/ 7001 w 7001"/>
                  <a:gd name="connsiteY3" fmla="*/ 11736 h 65567"/>
                  <a:gd name="connsiteX4" fmla="*/ 6858 w 7001"/>
                  <a:gd name="connsiteY4" fmla="*/ 65567 h 65567"/>
                  <a:gd name="connsiteX5" fmla="*/ 0 w 7001"/>
                  <a:gd name="connsiteY5" fmla="*/ 55323 h 65567"/>
                  <a:gd name="connsiteX6" fmla="*/ 144 w 7001"/>
                  <a:gd name="connsiteY6" fmla="*/ 53802 h 6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1" h="65567">
                    <a:moveTo>
                      <a:pt x="144" y="53802"/>
                    </a:moveTo>
                    <a:lnTo>
                      <a:pt x="144" y="0"/>
                    </a:lnTo>
                    <a:cubicBezTo>
                      <a:pt x="115" y="497"/>
                      <a:pt x="115" y="995"/>
                      <a:pt x="144" y="1492"/>
                    </a:cubicBezTo>
                    <a:cubicBezTo>
                      <a:pt x="934" y="5700"/>
                      <a:pt x="3412" y="9402"/>
                      <a:pt x="7001" y="11736"/>
                    </a:cubicBezTo>
                    <a:lnTo>
                      <a:pt x="6858" y="65567"/>
                    </a:lnTo>
                    <a:cubicBezTo>
                      <a:pt x="3270" y="63231"/>
                      <a:pt x="793" y="59530"/>
                      <a:pt x="0" y="55323"/>
                    </a:cubicBezTo>
                    <a:cubicBezTo>
                      <a:pt x="5" y="54813"/>
                      <a:pt x="53" y="54304"/>
                      <a:pt x="144" y="53802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85" name="Freeform: Shape 4084">
                <a:extLst>
                  <a:ext uri="{FF2B5EF4-FFF2-40B4-BE49-F238E27FC236}">
                    <a16:creationId xmlns:a16="http://schemas.microsoft.com/office/drawing/2014/main" id="{D3EA36D3-3DEA-4092-9E08-7FE49336A642}"/>
                  </a:ext>
                </a:extLst>
              </p:cNvPr>
              <p:cNvSpPr/>
              <p:nvPr/>
            </p:nvSpPr>
            <p:spPr>
              <a:xfrm>
                <a:off x="9901157" y="4281285"/>
                <a:ext cx="21233" cy="60468"/>
              </a:xfrm>
              <a:custGeom>
                <a:avLst/>
                <a:gdLst>
                  <a:gd name="connsiteX0" fmla="*/ 17963 w 21233"/>
                  <a:gd name="connsiteY0" fmla="*/ 58078 h 60468"/>
                  <a:gd name="connsiteX1" fmla="*/ 0 w 21233"/>
                  <a:gd name="connsiteY1" fmla="*/ 58680 h 60468"/>
                  <a:gd name="connsiteX2" fmla="*/ 172 w 21233"/>
                  <a:gd name="connsiteY2" fmla="*/ 4849 h 60468"/>
                  <a:gd name="connsiteX3" fmla="*/ 18134 w 21233"/>
                  <a:gd name="connsiteY3" fmla="*/ 4275 h 60468"/>
                  <a:gd name="connsiteX4" fmla="*/ 21234 w 21233"/>
                  <a:gd name="connsiteY4" fmla="*/ 0 h 60468"/>
                  <a:gd name="connsiteX5" fmla="*/ 21234 w 21233"/>
                  <a:gd name="connsiteY5" fmla="*/ 53831 h 60468"/>
                  <a:gd name="connsiteX6" fmla="*/ 17963 w 21233"/>
                  <a:gd name="connsiteY6" fmla="*/ 58078 h 60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33" h="60468">
                    <a:moveTo>
                      <a:pt x="17963" y="58078"/>
                    </a:moveTo>
                    <a:cubicBezTo>
                      <a:pt x="12389" y="61039"/>
                      <a:pt x="5760" y="61261"/>
                      <a:pt x="0" y="58680"/>
                    </a:cubicBezTo>
                    <a:lnTo>
                      <a:pt x="172" y="4849"/>
                    </a:lnTo>
                    <a:cubicBezTo>
                      <a:pt x="5928" y="7434"/>
                      <a:pt x="12555" y="7223"/>
                      <a:pt x="18134" y="4275"/>
                    </a:cubicBezTo>
                    <a:cubicBezTo>
                      <a:pt x="19824" y="3466"/>
                      <a:pt x="20990" y="1858"/>
                      <a:pt x="21234" y="0"/>
                    </a:cubicBezTo>
                    <a:cubicBezTo>
                      <a:pt x="21234" y="17944"/>
                      <a:pt x="21234" y="35887"/>
                      <a:pt x="21234" y="53831"/>
                    </a:cubicBezTo>
                    <a:cubicBezTo>
                      <a:pt x="20952" y="55717"/>
                      <a:pt x="19714" y="57324"/>
                      <a:pt x="17963" y="58078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86" name="Freeform: Shape 4085">
                <a:extLst>
                  <a:ext uri="{FF2B5EF4-FFF2-40B4-BE49-F238E27FC236}">
                    <a16:creationId xmlns:a16="http://schemas.microsoft.com/office/drawing/2014/main" id="{AED05F91-A7B6-4102-9495-287D7BAEE254}"/>
                  </a:ext>
                </a:extLst>
              </p:cNvPr>
              <p:cNvSpPr/>
              <p:nvPr/>
            </p:nvSpPr>
            <p:spPr>
              <a:xfrm>
                <a:off x="9877885" y="4286938"/>
                <a:ext cx="8034" cy="58422"/>
              </a:xfrm>
              <a:custGeom>
                <a:avLst/>
                <a:gdLst>
                  <a:gd name="connsiteX0" fmla="*/ 8035 w 8034"/>
                  <a:gd name="connsiteY0" fmla="*/ 0 h 58422"/>
                  <a:gd name="connsiteX1" fmla="*/ 7891 w 8034"/>
                  <a:gd name="connsiteY1" fmla="*/ 53831 h 58422"/>
                  <a:gd name="connsiteX2" fmla="*/ 0 w 8034"/>
                  <a:gd name="connsiteY2" fmla="*/ 58422 h 58422"/>
                  <a:gd name="connsiteX3" fmla="*/ 144 w 8034"/>
                  <a:gd name="connsiteY3" fmla="*/ 4591 h 58422"/>
                  <a:gd name="connsiteX4" fmla="*/ 8035 w 8034"/>
                  <a:gd name="connsiteY4" fmla="*/ 0 h 58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34" h="58422">
                    <a:moveTo>
                      <a:pt x="8035" y="0"/>
                    </a:moveTo>
                    <a:lnTo>
                      <a:pt x="7891" y="53831"/>
                    </a:lnTo>
                    <a:lnTo>
                      <a:pt x="0" y="58422"/>
                    </a:lnTo>
                    <a:lnTo>
                      <a:pt x="144" y="4591"/>
                    </a:lnTo>
                    <a:lnTo>
                      <a:pt x="8035" y="0"/>
                    </a:ln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87" name="Freeform: Shape 4086">
                <a:extLst>
                  <a:ext uri="{FF2B5EF4-FFF2-40B4-BE49-F238E27FC236}">
                    <a16:creationId xmlns:a16="http://schemas.microsoft.com/office/drawing/2014/main" id="{6A17F249-8876-4A34-8507-BD16E658D7BA}"/>
                  </a:ext>
                </a:extLst>
              </p:cNvPr>
              <p:cNvSpPr/>
              <p:nvPr/>
            </p:nvSpPr>
            <p:spPr>
              <a:xfrm>
                <a:off x="9878029" y="4244356"/>
                <a:ext cx="88207" cy="51248"/>
              </a:xfrm>
              <a:custGeom>
                <a:avLst/>
                <a:gdLst>
                  <a:gd name="connsiteX0" fmla="*/ 56241 w 88207"/>
                  <a:gd name="connsiteY0" fmla="*/ 37934 h 51248"/>
                  <a:gd name="connsiteX1" fmla="*/ 49928 w 88207"/>
                  <a:gd name="connsiteY1" fmla="*/ 45997 h 51248"/>
                  <a:gd name="connsiteX2" fmla="*/ 33371 w 88207"/>
                  <a:gd name="connsiteY2" fmla="*/ 50330 h 51248"/>
                  <a:gd name="connsiteX3" fmla="*/ 15036 w 88207"/>
                  <a:gd name="connsiteY3" fmla="*/ 46600 h 51248"/>
                  <a:gd name="connsiteX4" fmla="*/ 7030 w 88207"/>
                  <a:gd name="connsiteY4" fmla="*/ 51248 h 51248"/>
                  <a:gd name="connsiteX5" fmla="*/ 0 w 88207"/>
                  <a:gd name="connsiteY5" fmla="*/ 47174 h 51248"/>
                  <a:gd name="connsiteX6" fmla="*/ 7891 w 88207"/>
                  <a:gd name="connsiteY6" fmla="*/ 42583 h 51248"/>
                  <a:gd name="connsiteX7" fmla="*/ 1033 w 88207"/>
                  <a:gd name="connsiteY7" fmla="*/ 32339 h 51248"/>
                  <a:gd name="connsiteX8" fmla="*/ 5395 w 88207"/>
                  <a:gd name="connsiteY8" fmla="*/ 21665 h 51248"/>
                  <a:gd name="connsiteX9" fmla="*/ 16012 w 88207"/>
                  <a:gd name="connsiteY9" fmla="*/ 24275 h 51248"/>
                  <a:gd name="connsiteX10" fmla="*/ 12741 w 88207"/>
                  <a:gd name="connsiteY10" fmla="*/ 31162 h 51248"/>
                  <a:gd name="connsiteX11" fmla="*/ 16069 w 88207"/>
                  <a:gd name="connsiteY11" fmla="*/ 37848 h 51248"/>
                  <a:gd name="connsiteX12" fmla="*/ 38106 w 88207"/>
                  <a:gd name="connsiteY12" fmla="*/ 25022 h 51248"/>
                  <a:gd name="connsiteX13" fmla="*/ 33114 w 88207"/>
                  <a:gd name="connsiteY13" fmla="*/ 12740 h 51248"/>
                  <a:gd name="connsiteX14" fmla="*/ 39656 w 88207"/>
                  <a:gd name="connsiteY14" fmla="*/ 4419 h 51248"/>
                  <a:gd name="connsiteX15" fmla="*/ 55639 w 88207"/>
                  <a:gd name="connsiteY15" fmla="*/ 631 h 51248"/>
                  <a:gd name="connsiteX16" fmla="*/ 73372 w 88207"/>
                  <a:gd name="connsiteY16" fmla="*/ 4534 h 51248"/>
                  <a:gd name="connsiteX17" fmla="*/ 81206 w 88207"/>
                  <a:gd name="connsiteY17" fmla="*/ 0 h 51248"/>
                  <a:gd name="connsiteX18" fmla="*/ 88207 w 88207"/>
                  <a:gd name="connsiteY18" fmla="*/ 4046 h 51248"/>
                  <a:gd name="connsiteX19" fmla="*/ 80144 w 88207"/>
                  <a:gd name="connsiteY19" fmla="*/ 8752 h 51248"/>
                  <a:gd name="connsiteX20" fmla="*/ 85883 w 88207"/>
                  <a:gd name="connsiteY20" fmla="*/ 17016 h 51248"/>
                  <a:gd name="connsiteX21" fmla="*/ 83558 w 88207"/>
                  <a:gd name="connsiteY21" fmla="*/ 24935 h 51248"/>
                  <a:gd name="connsiteX22" fmla="*/ 72769 w 88207"/>
                  <a:gd name="connsiteY22" fmla="*/ 22410 h 51248"/>
                  <a:gd name="connsiteX23" fmla="*/ 71995 w 88207"/>
                  <a:gd name="connsiteY23" fmla="*/ 13572 h 51248"/>
                  <a:gd name="connsiteX24" fmla="*/ 51334 w 88207"/>
                  <a:gd name="connsiteY24" fmla="*/ 25567 h 51248"/>
                  <a:gd name="connsiteX25" fmla="*/ 56241 w 88207"/>
                  <a:gd name="connsiteY25" fmla="*/ 37934 h 51248"/>
                  <a:gd name="connsiteX26" fmla="*/ 23300 w 88207"/>
                  <a:gd name="connsiteY26" fmla="*/ 41779 h 51248"/>
                  <a:gd name="connsiteX27" fmla="*/ 41262 w 88207"/>
                  <a:gd name="connsiteY27" fmla="*/ 41205 h 51248"/>
                  <a:gd name="connsiteX28" fmla="*/ 42296 w 88207"/>
                  <a:gd name="connsiteY28" fmla="*/ 30732 h 51248"/>
                  <a:gd name="connsiteX29" fmla="*/ 23300 w 88207"/>
                  <a:gd name="connsiteY29" fmla="*/ 41779 h 51248"/>
                  <a:gd name="connsiteX30" fmla="*/ 47030 w 88207"/>
                  <a:gd name="connsiteY30" fmla="*/ 19856 h 51248"/>
                  <a:gd name="connsiteX31" fmla="*/ 65108 w 88207"/>
                  <a:gd name="connsiteY31" fmla="*/ 9354 h 51248"/>
                  <a:gd name="connsiteX32" fmla="*/ 55983 w 88207"/>
                  <a:gd name="connsiteY32" fmla="*/ 7489 h 51248"/>
                  <a:gd name="connsiteX33" fmla="*/ 48178 w 88207"/>
                  <a:gd name="connsiteY33" fmla="*/ 9354 h 51248"/>
                  <a:gd name="connsiteX34" fmla="*/ 47030 w 88207"/>
                  <a:gd name="connsiteY34" fmla="*/ 19856 h 51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88207" h="51248">
                    <a:moveTo>
                      <a:pt x="56241" y="37934"/>
                    </a:moveTo>
                    <a:cubicBezTo>
                      <a:pt x="55617" y="41509"/>
                      <a:pt x="53249" y="44535"/>
                      <a:pt x="49928" y="45997"/>
                    </a:cubicBezTo>
                    <a:cubicBezTo>
                      <a:pt x="44889" y="48879"/>
                      <a:pt x="39176" y="50374"/>
                      <a:pt x="33371" y="50330"/>
                    </a:cubicBezTo>
                    <a:cubicBezTo>
                      <a:pt x="27066" y="50386"/>
                      <a:pt x="20818" y="49115"/>
                      <a:pt x="15036" y="46600"/>
                    </a:cubicBezTo>
                    <a:lnTo>
                      <a:pt x="7030" y="51248"/>
                    </a:lnTo>
                    <a:lnTo>
                      <a:pt x="0" y="47174"/>
                    </a:lnTo>
                    <a:lnTo>
                      <a:pt x="7891" y="42583"/>
                    </a:lnTo>
                    <a:cubicBezTo>
                      <a:pt x="4301" y="40249"/>
                      <a:pt x="1823" y="36547"/>
                      <a:pt x="1033" y="32339"/>
                    </a:cubicBezTo>
                    <a:cubicBezTo>
                      <a:pt x="633" y="28278"/>
                      <a:pt x="2266" y="24282"/>
                      <a:pt x="5395" y="21665"/>
                    </a:cubicBezTo>
                    <a:lnTo>
                      <a:pt x="16012" y="24275"/>
                    </a:lnTo>
                    <a:cubicBezTo>
                      <a:pt x="13996" y="26005"/>
                      <a:pt x="12807" y="28507"/>
                      <a:pt x="12741" y="31162"/>
                    </a:cubicBezTo>
                    <a:cubicBezTo>
                      <a:pt x="12816" y="33771"/>
                      <a:pt x="14033" y="36216"/>
                      <a:pt x="16069" y="37848"/>
                    </a:cubicBezTo>
                    <a:lnTo>
                      <a:pt x="38106" y="25022"/>
                    </a:lnTo>
                    <a:cubicBezTo>
                      <a:pt x="34415" y="20067"/>
                      <a:pt x="32750" y="15973"/>
                      <a:pt x="33114" y="12740"/>
                    </a:cubicBezTo>
                    <a:cubicBezTo>
                      <a:pt x="33831" y="9077"/>
                      <a:pt x="36265" y="5981"/>
                      <a:pt x="39656" y="4419"/>
                    </a:cubicBezTo>
                    <a:cubicBezTo>
                      <a:pt x="44553" y="1759"/>
                      <a:pt x="50070" y="451"/>
                      <a:pt x="55639" y="631"/>
                    </a:cubicBezTo>
                    <a:cubicBezTo>
                      <a:pt x="61770" y="561"/>
                      <a:pt x="67836" y="1896"/>
                      <a:pt x="73372" y="4534"/>
                    </a:cubicBezTo>
                    <a:lnTo>
                      <a:pt x="81206" y="0"/>
                    </a:lnTo>
                    <a:lnTo>
                      <a:pt x="88207" y="4046"/>
                    </a:lnTo>
                    <a:lnTo>
                      <a:pt x="80144" y="8752"/>
                    </a:lnTo>
                    <a:cubicBezTo>
                      <a:pt x="83003" y="10712"/>
                      <a:pt x="85045" y="13652"/>
                      <a:pt x="85883" y="17016"/>
                    </a:cubicBezTo>
                    <a:cubicBezTo>
                      <a:pt x="86419" y="19875"/>
                      <a:pt x="85555" y="22819"/>
                      <a:pt x="83558" y="24935"/>
                    </a:cubicBezTo>
                    <a:lnTo>
                      <a:pt x="72769" y="22410"/>
                    </a:lnTo>
                    <a:cubicBezTo>
                      <a:pt x="75467" y="19560"/>
                      <a:pt x="75208" y="16614"/>
                      <a:pt x="71995" y="13572"/>
                    </a:cubicBezTo>
                    <a:lnTo>
                      <a:pt x="51334" y="25567"/>
                    </a:lnTo>
                    <a:cubicBezTo>
                      <a:pt x="54912" y="30732"/>
                      <a:pt x="56547" y="34854"/>
                      <a:pt x="56241" y="37934"/>
                    </a:cubicBezTo>
                    <a:close/>
                    <a:moveTo>
                      <a:pt x="23300" y="41779"/>
                    </a:moveTo>
                    <a:cubicBezTo>
                      <a:pt x="29056" y="44364"/>
                      <a:pt x="35683" y="44153"/>
                      <a:pt x="41262" y="41205"/>
                    </a:cubicBezTo>
                    <a:cubicBezTo>
                      <a:pt x="45089" y="39005"/>
                      <a:pt x="45433" y="35514"/>
                      <a:pt x="42296" y="30732"/>
                    </a:cubicBezTo>
                    <a:lnTo>
                      <a:pt x="23300" y="41779"/>
                    </a:lnTo>
                    <a:close/>
                    <a:moveTo>
                      <a:pt x="47030" y="19856"/>
                    </a:moveTo>
                    <a:lnTo>
                      <a:pt x="65108" y="9354"/>
                    </a:lnTo>
                    <a:cubicBezTo>
                      <a:pt x="62226" y="8116"/>
                      <a:pt x="59120" y="7481"/>
                      <a:pt x="55983" y="7489"/>
                    </a:cubicBezTo>
                    <a:cubicBezTo>
                      <a:pt x="53259" y="7379"/>
                      <a:pt x="50558" y="8025"/>
                      <a:pt x="48178" y="9354"/>
                    </a:cubicBezTo>
                    <a:cubicBezTo>
                      <a:pt x="44505" y="11478"/>
                      <a:pt x="44103" y="15093"/>
                      <a:pt x="47030" y="19856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88" name="Freeform: Shape 4087">
                <a:extLst>
                  <a:ext uri="{FF2B5EF4-FFF2-40B4-BE49-F238E27FC236}">
                    <a16:creationId xmlns:a16="http://schemas.microsoft.com/office/drawing/2014/main" id="{73D792C1-D009-469C-BDBA-2416E0900571}"/>
                  </a:ext>
                </a:extLst>
              </p:cNvPr>
              <p:cNvSpPr/>
              <p:nvPr/>
            </p:nvSpPr>
            <p:spPr>
              <a:xfrm>
                <a:off x="9901328" y="4275087"/>
                <a:ext cx="21087" cy="12845"/>
              </a:xfrm>
              <a:custGeom>
                <a:avLst/>
                <a:gdLst>
                  <a:gd name="connsiteX0" fmla="*/ 18996 w 21087"/>
                  <a:gd name="connsiteY0" fmla="*/ 0 h 12845"/>
                  <a:gd name="connsiteX1" fmla="*/ 17963 w 21087"/>
                  <a:gd name="connsiteY1" fmla="*/ 10474 h 12845"/>
                  <a:gd name="connsiteX2" fmla="*/ 0 w 21087"/>
                  <a:gd name="connsiteY2" fmla="*/ 11047 h 12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087" h="12845">
                    <a:moveTo>
                      <a:pt x="18996" y="0"/>
                    </a:moveTo>
                    <a:cubicBezTo>
                      <a:pt x="22095" y="4763"/>
                      <a:pt x="21751" y="8255"/>
                      <a:pt x="17963" y="10474"/>
                    </a:cubicBezTo>
                    <a:cubicBezTo>
                      <a:pt x="12383" y="13421"/>
                      <a:pt x="5756" y="13633"/>
                      <a:pt x="0" y="11047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89" name="Freeform: Shape 4088">
                <a:extLst>
                  <a:ext uri="{FF2B5EF4-FFF2-40B4-BE49-F238E27FC236}">
                    <a16:creationId xmlns:a16="http://schemas.microsoft.com/office/drawing/2014/main" id="{1C36AF85-D526-45FC-BB88-2B0CD39B8198}"/>
                  </a:ext>
                </a:extLst>
              </p:cNvPr>
              <p:cNvSpPr/>
              <p:nvPr/>
            </p:nvSpPr>
            <p:spPr>
              <a:xfrm>
                <a:off x="9892893" y="4282290"/>
                <a:ext cx="41376" cy="66201"/>
              </a:xfrm>
              <a:custGeom>
                <a:avLst/>
                <a:gdLst>
                  <a:gd name="connsiteX0" fmla="*/ 41377 w 41376"/>
                  <a:gd name="connsiteY0" fmla="*/ 0 h 66201"/>
                  <a:gd name="connsiteX1" fmla="*/ 41234 w 41376"/>
                  <a:gd name="connsiteY1" fmla="*/ 53831 h 66201"/>
                  <a:gd name="connsiteX2" fmla="*/ 34921 w 41376"/>
                  <a:gd name="connsiteY2" fmla="*/ 61894 h 66201"/>
                  <a:gd name="connsiteX3" fmla="*/ 18364 w 41376"/>
                  <a:gd name="connsiteY3" fmla="*/ 66199 h 66201"/>
                  <a:gd name="connsiteX4" fmla="*/ 0 w 41376"/>
                  <a:gd name="connsiteY4" fmla="*/ 62468 h 66201"/>
                  <a:gd name="connsiteX5" fmla="*/ 172 w 41376"/>
                  <a:gd name="connsiteY5" fmla="*/ 8666 h 66201"/>
                  <a:gd name="connsiteX6" fmla="*/ 18507 w 41376"/>
                  <a:gd name="connsiteY6" fmla="*/ 12396 h 66201"/>
                  <a:gd name="connsiteX7" fmla="*/ 35064 w 41376"/>
                  <a:gd name="connsiteY7" fmla="*/ 8063 h 66201"/>
                  <a:gd name="connsiteX8" fmla="*/ 41377 w 41376"/>
                  <a:gd name="connsiteY8" fmla="*/ 0 h 66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376" h="66201">
                    <a:moveTo>
                      <a:pt x="41377" y="0"/>
                    </a:moveTo>
                    <a:lnTo>
                      <a:pt x="41234" y="53831"/>
                    </a:lnTo>
                    <a:cubicBezTo>
                      <a:pt x="40601" y="57401"/>
                      <a:pt x="38235" y="60423"/>
                      <a:pt x="34921" y="61894"/>
                    </a:cubicBezTo>
                    <a:cubicBezTo>
                      <a:pt x="29878" y="64763"/>
                      <a:pt x="24166" y="66248"/>
                      <a:pt x="18364" y="66199"/>
                    </a:cubicBezTo>
                    <a:cubicBezTo>
                      <a:pt x="12048" y="66265"/>
                      <a:pt x="5789" y="64994"/>
                      <a:pt x="0" y="62468"/>
                    </a:cubicBezTo>
                    <a:lnTo>
                      <a:pt x="172" y="8666"/>
                    </a:lnTo>
                    <a:cubicBezTo>
                      <a:pt x="5955" y="11180"/>
                      <a:pt x="12201" y="12451"/>
                      <a:pt x="18507" y="12396"/>
                    </a:cubicBezTo>
                    <a:cubicBezTo>
                      <a:pt x="24312" y="12440"/>
                      <a:pt x="30025" y="10945"/>
                      <a:pt x="35064" y="8063"/>
                    </a:cubicBezTo>
                    <a:cubicBezTo>
                      <a:pt x="38385" y="6601"/>
                      <a:pt x="40754" y="3575"/>
                      <a:pt x="41377" y="0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90" name="Freeform: Shape 4089">
                <a:extLst>
                  <a:ext uri="{FF2B5EF4-FFF2-40B4-BE49-F238E27FC236}">
                    <a16:creationId xmlns:a16="http://schemas.microsoft.com/office/drawing/2014/main" id="{F6AA60A7-69AB-4976-8472-F15BD1A82D97}"/>
                  </a:ext>
                </a:extLst>
              </p:cNvPr>
              <p:cNvSpPr/>
              <p:nvPr/>
            </p:nvSpPr>
            <p:spPr>
              <a:xfrm>
                <a:off x="9884915" y="4290955"/>
                <a:ext cx="8149" cy="58450"/>
              </a:xfrm>
              <a:custGeom>
                <a:avLst/>
                <a:gdLst>
                  <a:gd name="connsiteX0" fmla="*/ 8150 w 8149"/>
                  <a:gd name="connsiteY0" fmla="*/ 0 h 58450"/>
                  <a:gd name="connsiteX1" fmla="*/ 7977 w 8149"/>
                  <a:gd name="connsiteY1" fmla="*/ 53802 h 58450"/>
                  <a:gd name="connsiteX2" fmla="*/ 0 w 8149"/>
                  <a:gd name="connsiteY2" fmla="*/ 58451 h 58450"/>
                  <a:gd name="connsiteX3" fmla="*/ 144 w 8149"/>
                  <a:gd name="connsiteY3" fmla="*/ 4649 h 58450"/>
                  <a:gd name="connsiteX4" fmla="*/ 8150 w 8149"/>
                  <a:gd name="connsiteY4" fmla="*/ 0 h 58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9" h="58450">
                    <a:moveTo>
                      <a:pt x="8150" y="0"/>
                    </a:moveTo>
                    <a:lnTo>
                      <a:pt x="7977" y="53802"/>
                    </a:lnTo>
                    <a:lnTo>
                      <a:pt x="0" y="58451"/>
                    </a:lnTo>
                    <a:lnTo>
                      <a:pt x="144" y="4649"/>
                    </a:lnTo>
                    <a:lnTo>
                      <a:pt x="8150" y="0"/>
                    </a:ln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91" name="Freeform: Shape 4090">
                <a:extLst>
                  <a:ext uri="{FF2B5EF4-FFF2-40B4-BE49-F238E27FC236}">
                    <a16:creationId xmlns:a16="http://schemas.microsoft.com/office/drawing/2014/main" id="{1B67D299-ADD3-4429-844C-289FFBF6B696}"/>
                  </a:ext>
                </a:extLst>
              </p:cNvPr>
              <p:cNvSpPr/>
              <p:nvPr/>
            </p:nvSpPr>
            <p:spPr>
              <a:xfrm>
                <a:off x="9877885" y="4291529"/>
                <a:ext cx="7173" cy="57877"/>
              </a:xfrm>
              <a:custGeom>
                <a:avLst/>
                <a:gdLst>
                  <a:gd name="connsiteX0" fmla="*/ 7174 w 7173"/>
                  <a:gd name="connsiteY0" fmla="*/ 4075 h 57877"/>
                  <a:gd name="connsiteX1" fmla="*/ 7030 w 7173"/>
                  <a:gd name="connsiteY1" fmla="*/ 57877 h 57877"/>
                  <a:gd name="connsiteX2" fmla="*/ 0 w 7173"/>
                  <a:gd name="connsiteY2" fmla="*/ 53831 h 57877"/>
                  <a:gd name="connsiteX3" fmla="*/ 144 w 7173"/>
                  <a:gd name="connsiteY3" fmla="*/ 0 h 57877"/>
                  <a:gd name="connsiteX4" fmla="*/ 7174 w 7173"/>
                  <a:gd name="connsiteY4" fmla="*/ 4075 h 57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73" h="57877">
                    <a:moveTo>
                      <a:pt x="7174" y="4075"/>
                    </a:moveTo>
                    <a:lnTo>
                      <a:pt x="7030" y="57877"/>
                    </a:lnTo>
                    <a:lnTo>
                      <a:pt x="0" y="53831"/>
                    </a:lnTo>
                    <a:lnTo>
                      <a:pt x="144" y="0"/>
                    </a:lnTo>
                    <a:lnTo>
                      <a:pt x="7174" y="4075"/>
                    </a:ln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92" name="Freeform: Shape 4091">
                <a:extLst>
                  <a:ext uri="{FF2B5EF4-FFF2-40B4-BE49-F238E27FC236}">
                    <a16:creationId xmlns:a16="http://schemas.microsoft.com/office/drawing/2014/main" id="{69086403-B5C5-4F4F-B33A-3C460D53815F}"/>
                  </a:ext>
                </a:extLst>
              </p:cNvPr>
              <p:cNvSpPr/>
              <p:nvPr/>
            </p:nvSpPr>
            <p:spPr>
              <a:xfrm>
                <a:off x="9846465" y="4269320"/>
                <a:ext cx="151076" cy="97905"/>
              </a:xfrm>
              <a:custGeom>
                <a:avLst/>
                <a:gdLst>
                  <a:gd name="connsiteX0" fmla="*/ 151077 w 151076"/>
                  <a:gd name="connsiteY0" fmla="*/ 430 h 97905"/>
                  <a:gd name="connsiteX1" fmla="*/ 151077 w 151076"/>
                  <a:gd name="connsiteY1" fmla="*/ 54262 h 97905"/>
                  <a:gd name="connsiteX2" fmla="*/ 129126 w 151076"/>
                  <a:gd name="connsiteY2" fmla="*/ 84993 h 97905"/>
                  <a:gd name="connsiteX3" fmla="*/ 22296 w 151076"/>
                  <a:gd name="connsiteY3" fmla="*/ 84993 h 97905"/>
                  <a:gd name="connsiteX4" fmla="*/ 0 w 151076"/>
                  <a:gd name="connsiteY4" fmla="*/ 53831 h 97905"/>
                  <a:gd name="connsiteX5" fmla="*/ 144 w 151076"/>
                  <a:gd name="connsiteY5" fmla="*/ 0 h 97905"/>
                  <a:gd name="connsiteX6" fmla="*/ 22468 w 151076"/>
                  <a:gd name="connsiteY6" fmla="*/ 31162 h 97905"/>
                  <a:gd name="connsiteX7" fmla="*/ 129269 w 151076"/>
                  <a:gd name="connsiteY7" fmla="*/ 31162 h 97905"/>
                  <a:gd name="connsiteX8" fmla="*/ 151077 w 151076"/>
                  <a:gd name="connsiteY8" fmla="*/ 430 h 97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076" h="97905">
                    <a:moveTo>
                      <a:pt x="151077" y="430"/>
                    </a:moveTo>
                    <a:lnTo>
                      <a:pt x="151077" y="54262"/>
                    </a:lnTo>
                    <a:cubicBezTo>
                      <a:pt x="151077" y="65395"/>
                      <a:pt x="143731" y="76500"/>
                      <a:pt x="129126" y="84993"/>
                    </a:cubicBezTo>
                    <a:cubicBezTo>
                      <a:pt x="99714" y="102210"/>
                      <a:pt x="51909" y="102210"/>
                      <a:pt x="22296" y="84993"/>
                    </a:cubicBezTo>
                    <a:cubicBezTo>
                      <a:pt x="7404" y="76385"/>
                      <a:pt x="-29" y="65108"/>
                      <a:pt x="0" y="53831"/>
                    </a:cubicBezTo>
                    <a:lnTo>
                      <a:pt x="144" y="0"/>
                    </a:lnTo>
                    <a:cubicBezTo>
                      <a:pt x="144" y="11277"/>
                      <a:pt x="7575" y="22554"/>
                      <a:pt x="22468" y="31162"/>
                    </a:cubicBezTo>
                    <a:cubicBezTo>
                      <a:pt x="52052" y="48379"/>
                      <a:pt x="99943" y="48379"/>
                      <a:pt x="129269" y="31162"/>
                    </a:cubicBezTo>
                    <a:cubicBezTo>
                      <a:pt x="143731" y="22583"/>
                      <a:pt x="151048" y="11478"/>
                      <a:pt x="151077" y="430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93" name="Freeform: Shape 4092">
                <a:extLst>
                  <a:ext uri="{FF2B5EF4-FFF2-40B4-BE49-F238E27FC236}">
                    <a16:creationId xmlns:a16="http://schemas.microsoft.com/office/drawing/2014/main" id="{734844FB-9DD7-45F9-B89E-AF5E4C66D963}"/>
                  </a:ext>
                </a:extLst>
              </p:cNvPr>
              <p:cNvSpPr/>
              <p:nvPr/>
            </p:nvSpPr>
            <p:spPr>
              <a:xfrm>
                <a:off x="10117915" y="4298330"/>
                <a:ext cx="16069" cy="76069"/>
              </a:xfrm>
              <a:custGeom>
                <a:avLst/>
                <a:gdLst>
                  <a:gd name="connsiteX0" fmla="*/ 0 w 16069"/>
                  <a:gd name="connsiteY0" fmla="*/ 76069 h 76069"/>
                  <a:gd name="connsiteX1" fmla="*/ 172 w 16069"/>
                  <a:gd name="connsiteY1" fmla="*/ 22267 h 76069"/>
                  <a:gd name="connsiteX2" fmla="*/ 16069 w 16069"/>
                  <a:gd name="connsiteY2" fmla="*/ 0 h 76069"/>
                  <a:gd name="connsiteX3" fmla="*/ 15926 w 16069"/>
                  <a:gd name="connsiteY3" fmla="*/ 53802 h 76069"/>
                  <a:gd name="connsiteX4" fmla="*/ 0 w 16069"/>
                  <a:gd name="connsiteY4" fmla="*/ 76069 h 76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69" h="76069">
                    <a:moveTo>
                      <a:pt x="0" y="76069"/>
                    </a:moveTo>
                    <a:lnTo>
                      <a:pt x="172" y="22267"/>
                    </a:lnTo>
                    <a:cubicBezTo>
                      <a:pt x="172" y="14204"/>
                      <a:pt x="5481" y="6141"/>
                      <a:pt x="16069" y="0"/>
                    </a:cubicBezTo>
                    <a:lnTo>
                      <a:pt x="15926" y="53802"/>
                    </a:lnTo>
                    <a:cubicBezTo>
                      <a:pt x="5337" y="59972"/>
                      <a:pt x="29" y="68006"/>
                      <a:pt x="0" y="76069"/>
                    </a:cubicBez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94" name="Freeform: Shape 4093">
                <a:extLst>
                  <a:ext uri="{FF2B5EF4-FFF2-40B4-BE49-F238E27FC236}">
                    <a16:creationId xmlns:a16="http://schemas.microsoft.com/office/drawing/2014/main" id="{2673C128-5808-4508-AEEC-EE8432DE2982}"/>
                  </a:ext>
                </a:extLst>
              </p:cNvPr>
              <p:cNvSpPr/>
              <p:nvPr/>
            </p:nvSpPr>
            <p:spPr>
              <a:xfrm>
                <a:off x="9998947" y="4313877"/>
                <a:ext cx="58967" cy="70995"/>
              </a:xfrm>
              <a:custGeom>
                <a:avLst/>
                <a:gdLst>
                  <a:gd name="connsiteX0" fmla="*/ 8608 w 58967"/>
                  <a:gd name="connsiteY0" fmla="*/ 58858 h 70995"/>
                  <a:gd name="connsiteX1" fmla="*/ 0 w 58967"/>
                  <a:gd name="connsiteY1" fmla="*/ 70996 h 70995"/>
                  <a:gd name="connsiteX2" fmla="*/ 0 w 58967"/>
                  <a:gd name="connsiteY2" fmla="*/ 17165 h 70995"/>
                  <a:gd name="connsiteX3" fmla="*/ 8608 w 58967"/>
                  <a:gd name="connsiteY3" fmla="*/ 5056 h 70995"/>
                  <a:gd name="connsiteX4" fmla="*/ 50732 w 58967"/>
                  <a:gd name="connsiteY4" fmla="*/ 5056 h 70995"/>
                  <a:gd name="connsiteX5" fmla="*/ 58967 w 58967"/>
                  <a:gd name="connsiteY5" fmla="*/ 13951 h 70995"/>
                  <a:gd name="connsiteX6" fmla="*/ 58824 w 58967"/>
                  <a:gd name="connsiteY6" fmla="*/ 67782 h 70995"/>
                  <a:gd name="connsiteX7" fmla="*/ 50588 w 58967"/>
                  <a:gd name="connsiteY7" fmla="*/ 58858 h 70995"/>
                  <a:gd name="connsiteX8" fmla="*/ 8608 w 58967"/>
                  <a:gd name="connsiteY8" fmla="*/ 58858 h 70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967" h="70995">
                    <a:moveTo>
                      <a:pt x="8608" y="58858"/>
                    </a:moveTo>
                    <a:cubicBezTo>
                      <a:pt x="2869" y="62215"/>
                      <a:pt x="0" y="66605"/>
                      <a:pt x="0" y="70996"/>
                    </a:cubicBezTo>
                    <a:lnTo>
                      <a:pt x="0" y="17165"/>
                    </a:lnTo>
                    <a:cubicBezTo>
                      <a:pt x="0" y="12774"/>
                      <a:pt x="2869" y="8556"/>
                      <a:pt x="8608" y="5056"/>
                    </a:cubicBezTo>
                    <a:cubicBezTo>
                      <a:pt x="21840" y="-1685"/>
                      <a:pt x="37500" y="-1685"/>
                      <a:pt x="50732" y="5056"/>
                    </a:cubicBezTo>
                    <a:cubicBezTo>
                      <a:pt x="54464" y="6925"/>
                      <a:pt x="57391" y="10086"/>
                      <a:pt x="58967" y="13951"/>
                    </a:cubicBezTo>
                    <a:cubicBezTo>
                      <a:pt x="58967" y="31914"/>
                      <a:pt x="58920" y="49857"/>
                      <a:pt x="58824" y="67782"/>
                    </a:cubicBezTo>
                    <a:cubicBezTo>
                      <a:pt x="57254" y="63906"/>
                      <a:pt x="54326" y="60734"/>
                      <a:pt x="50588" y="58858"/>
                    </a:cubicBezTo>
                    <a:cubicBezTo>
                      <a:pt x="37388" y="52193"/>
                      <a:pt x="21808" y="52193"/>
                      <a:pt x="8608" y="58858"/>
                    </a:cubicBez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95" name="Freeform: Shape 4094">
                <a:extLst>
                  <a:ext uri="{FF2B5EF4-FFF2-40B4-BE49-F238E27FC236}">
                    <a16:creationId xmlns:a16="http://schemas.microsoft.com/office/drawing/2014/main" id="{3ABABFD8-81DC-4D3D-933B-391A18885700}"/>
                  </a:ext>
                </a:extLst>
              </p:cNvPr>
              <p:cNvSpPr/>
              <p:nvPr/>
            </p:nvSpPr>
            <p:spPr>
              <a:xfrm>
                <a:off x="10057915" y="4327828"/>
                <a:ext cx="738" cy="57217"/>
              </a:xfrm>
              <a:custGeom>
                <a:avLst/>
                <a:gdLst>
                  <a:gd name="connsiteX0" fmla="*/ 574 w 738"/>
                  <a:gd name="connsiteY0" fmla="*/ 57217 h 57217"/>
                  <a:gd name="connsiteX1" fmla="*/ 0 w 738"/>
                  <a:gd name="connsiteY1" fmla="*/ 53831 h 57217"/>
                  <a:gd name="connsiteX2" fmla="*/ 144 w 738"/>
                  <a:gd name="connsiteY2" fmla="*/ 0 h 57217"/>
                  <a:gd name="connsiteX3" fmla="*/ 717 w 738"/>
                  <a:gd name="connsiteY3" fmla="*/ 3386 h 57217"/>
                  <a:gd name="connsiteX4" fmla="*/ 574 w 738"/>
                  <a:gd name="connsiteY4" fmla="*/ 57217 h 57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8" h="57217">
                    <a:moveTo>
                      <a:pt x="574" y="57217"/>
                    </a:moveTo>
                    <a:cubicBezTo>
                      <a:pt x="567" y="56065"/>
                      <a:pt x="373" y="54921"/>
                      <a:pt x="0" y="53831"/>
                    </a:cubicBezTo>
                    <a:cubicBezTo>
                      <a:pt x="0" y="35906"/>
                      <a:pt x="48" y="17963"/>
                      <a:pt x="144" y="0"/>
                    </a:cubicBezTo>
                    <a:cubicBezTo>
                      <a:pt x="529" y="1087"/>
                      <a:pt x="723" y="2233"/>
                      <a:pt x="717" y="3386"/>
                    </a:cubicBezTo>
                    <a:cubicBezTo>
                      <a:pt x="804" y="19541"/>
                      <a:pt x="602" y="41062"/>
                      <a:pt x="574" y="57217"/>
                    </a:cubicBez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96" name="Freeform: Shape 4095">
                <a:extLst>
                  <a:ext uri="{FF2B5EF4-FFF2-40B4-BE49-F238E27FC236}">
                    <a16:creationId xmlns:a16="http://schemas.microsoft.com/office/drawing/2014/main" id="{71F47785-F9B9-41B3-9F66-11A133B06688}"/>
                  </a:ext>
                </a:extLst>
              </p:cNvPr>
              <p:cNvSpPr/>
              <p:nvPr/>
            </p:nvSpPr>
            <p:spPr>
              <a:xfrm>
                <a:off x="10117915" y="4320597"/>
                <a:ext cx="16327" cy="76384"/>
              </a:xfrm>
              <a:custGeom>
                <a:avLst/>
                <a:gdLst>
                  <a:gd name="connsiteX0" fmla="*/ 0 w 16327"/>
                  <a:gd name="connsiteY0" fmla="*/ 53802 h 76384"/>
                  <a:gd name="connsiteX1" fmla="*/ 172 w 16327"/>
                  <a:gd name="connsiteY1" fmla="*/ 0 h 76384"/>
                  <a:gd name="connsiteX2" fmla="*/ 16328 w 16327"/>
                  <a:gd name="connsiteY2" fmla="*/ 22583 h 76384"/>
                  <a:gd name="connsiteX3" fmla="*/ 16184 w 16327"/>
                  <a:gd name="connsiteY3" fmla="*/ 76385 h 76384"/>
                  <a:gd name="connsiteX4" fmla="*/ 0 w 16327"/>
                  <a:gd name="connsiteY4" fmla="*/ 53802 h 76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27" h="76384">
                    <a:moveTo>
                      <a:pt x="0" y="53802"/>
                    </a:moveTo>
                    <a:lnTo>
                      <a:pt x="172" y="0"/>
                    </a:lnTo>
                    <a:cubicBezTo>
                      <a:pt x="172" y="8150"/>
                      <a:pt x="5539" y="16356"/>
                      <a:pt x="16328" y="22583"/>
                    </a:cubicBezTo>
                    <a:lnTo>
                      <a:pt x="16184" y="76385"/>
                    </a:lnTo>
                    <a:cubicBezTo>
                      <a:pt x="5366" y="70158"/>
                      <a:pt x="0" y="61980"/>
                      <a:pt x="0" y="53802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97" name="Freeform: Shape 4096">
                <a:extLst>
                  <a:ext uri="{FF2B5EF4-FFF2-40B4-BE49-F238E27FC236}">
                    <a16:creationId xmlns:a16="http://schemas.microsoft.com/office/drawing/2014/main" id="{6E673E45-971D-41D6-A749-F77DEE356A9F}"/>
                  </a:ext>
                </a:extLst>
              </p:cNvPr>
              <p:cNvSpPr/>
              <p:nvPr/>
            </p:nvSpPr>
            <p:spPr>
              <a:xfrm>
                <a:off x="9999177" y="4331042"/>
                <a:ext cx="59541" cy="71168"/>
              </a:xfrm>
              <a:custGeom>
                <a:avLst/>
                <a:gdLst>
                  <a:gd name="connsiteX0" fmla="*/ 59541 w 59541"/>
                  <a:gd name="connsiteY0" fmla="*/ 172 h 71168"/>
                  <a:gd name="connsiteX1" fmla="*/ 59541 w 59541"/>
                  <a:gd name="connsiteY1" fmla="*/ 54003 h 71168"/>
                  <a:gd name="connsiteX2" fmla="*/ 50933 w 59541"/>
                  <a:gd name="connsiteY2" fmla="*/ 66112 h 71168"/>
                  <a:gd name="connsiteX3" fmla="*/ 8809 w 59541"/>
                  <a:gd name="connsiteY3" fmla="*/ 66112 h 71168"/>
                  <a:gd name="connsiteX4" fmla="*/ 0 w 59541"/>
                  <a:gd name="connsiteY4" fmla="*/ 53831 h 71168"/>
                  <a:gd name="connsiteX5" fmla="*/ 0 w 59541"/>
                  <a:gd name="connsiteY5" fmla="*/ 0 h 71168"/>
                  <a:gd name="connsiteX6" fmla="*/ 8809 w 59541"/>
                  <a:gd name="connsiteY6" fmla="*/ 12310 h 71168"/>
                  <a:gd name="connsiteX7" fmla="*/ 50933 w 59541"/>
                  <a:gd name="connsiteY7" fmla="*/ 12310 h 71168"/>
                  <a:gd name="connsiteX8" fmla="*/ 59541 w 59541"/>
                  <a:gd name="connsiteY8" fmla="*/ 172 h 71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541" h="71168">
                    <a:moveTo>
                      <a:pt x="59541" y="172"/>
                    </a:moveTo>
                    <a:lnTo>
                      <a:pt x="59541" y="54003"/>
                    </a:lnTo>
                    <a:cubicBezTo>
                      <a:pt x="59541" y="58393"/>
                      <a:pt x="56672" y="62612"/>
                      <a:pt x="50933" y="66112"/>
                    </a:cubicBezTo>
                    <a:cubicBezTo>
                      <a:pt x="37701" y="72853"/>
                      <a:pt x="22041" y="72853"/>
                      <a:pt x="8809" y="66112"/>
                    </a:cubicBezTo>
                    <a:cubicBezTo>
                      <a:pt x="3071" y="62726"/>
                      <a:pt x="0" y="58279"/>
                      <a:pt x="0" y="53831"/>
                    </a:cubicBezTo>
                    <a:lnTo>
                      <a:pt x="0" y="0"/>
                    </a:lnTo>
                    <a:cubicBezTo>
                      <a:pt x="0" y="4448"/>
                      <a:pt x="2869" y="8895"/>
                      <a:pt x="8809" y="12310"/>
                    </a:cubicBezTo>
                    <a:cubicBezTo>
                      <a:pt x="22048" y="19023"/>
                      <a:pt x="37695" y="19023"/>
                      <a:pt x="50933" y="12310"/>
                    </a:cubicBezTo>
                    <a:cubicBezTo>
                      <a:pt x="56672" y="8953"/>
                      <a:pt x="59541" y="4706"/>
                      <a:pt x="59541" y="172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98" name="Freeform: Shape 4097">
                <a:extLst>
                  <a:ext uri="{FF2B5EF4-FFF2-40B4-BE49-F238E27FC236}">
                    <a16:creationId xmlns:a16="http://schemas.microsoft.com/office/drawing/2014/main" id="{D4A35B92-DF5C-425A-A06C-05CE30994D45}"/>
                  </a:ext>
                </a:extLst>
              </p:cNvPr>
              <p:cNvSpPr/>
              <p:nvPr/>
            </p:nvSpPr>
            <p:spPr>
              <a:xfrm>
                <a:off x="10049823" y="4343179"/>
                <a:ext cx="84419" cy="102784"/>
              </a:xfrm>
              <a:custGeom>
                <a:avLst/>
                <a:gdLst>
                  <a:gd name="connsiteX0" fmla="*/ 84420 w 84419"/>
                  <a:gd name="connsiteY0" fmla="*/ 0 h 102784"/>
                  <a:gd name="connsiteX1" fmla="*/ 84276 w 84419"/>
                  <a:gd name="connsiteY1" fmla="*/ 53802 h 102784"/>
                  <a:gd name="connsiteX2" fmla="*/ 0 w 84419"/>
                  <a:gd name="connsiteY2" fmla="*/ 102784 h 102784"/>
                  <a:gd name="connsiteX3" fmla="*/ 144 w 84419"/>
                  <a:gd name="connsiteY3" fmla="*/ 48982 h 102784"/>
                  <a:gd name="connsiteX4" fmla="*/ 84420 w 84419"/>
                  <a:gd name="connsiteY4" fmla="*/ 0 h 102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419" h="102784">
                    <a:moveTo>
                      <a:pt x="84420" y="0"/>
                    </a:moveTo>
                    <a:lnTo>
                      <a:pt x="84276" y="53802"/>
                    </a:lnTo>
                    <a:lnTo>
                      <a:pt x="0" y="102784"/>
                    </a:lnTo>
                    <a:lnTo>
                      <a:pt x="144" y="48982"/>
                    </a:lnTo>
                    <a:lnTo>
                      <a:pt x="84420" y="0"/>
                    </a:ln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99" name="Freeform: Shape 4098">
                <a:extLst>
                  <a:ext uri="{FF2B5EF4-FFF2-40B4-BE49-F238E27FC236}">
                    <a16:creationId xmlns:a16="http://schemas.microsoft.com/office/drawing/2014/main" id="{385C6DDA-C643-4433-961E-A0A839CFD4E1}"/>
                  </a:ext>
                </a:extLst>
              </p:cNvPr>
              <p:cNvSpPr/>
              <p:nvPr/>
            </p:nvSpPr>
            <p:spPr>
              <a:xfrm>
                <a:off x="9972635" y="4382864"/>
                <a:ext cx="77475" cy="63099"/>
              </a:xfrm>
              <a:custGeom>
                <a:avLst/>
                <a:gdLst>
                  <a:gd name="connsiteX0" fmla="*/ 77475 w 77475"/>
                  <a:gd name="connsiteY0" fmla="*/ 9297 h 63099"/>
                  <a:gd name="connsiteX1" fmla="*/ 77475 w 77475"/>
                  <a:gd name="connsiteY1" fmla="*/ 63099 h 63099"/>
                  <a:gd name="connsiteX2" fmla="*/ 0 w 77475"/>
                  <a:gd name="connsiteY2" fmla="*/ 63099 h 63099"/>
                  <a:gd name="connsiteX3" fmla="*/ 172 w 77475"/>
                  <a:gd name="connsiteY3" fmla="*/ 9297 h 63099"/>
                  <a:gd name="connsiteX4" fmla="*/ 77475 w 77475"/>
                  <a:gd name="connsiteY4" fmla="*/ 9297 h 63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475" h="63099">
                    <a:moveTo>
                      <a:pt x="77475" y="9297"/>
                    </a:moveTo>
                    <a:lnTo>
                      <a:pt x="77475" y="63099"/>
                    </a:lnTo>
                    <a:cubicBezTo>
                      <a:pt x="56012" y="50703"/>
                      <a:pt x="21349" y="50703"/>
                      <a:pt x="0" y="63099"/>
                    </a:cubicBezTo>
                    <a:lnTo>
                      <a:pt x="172" y="9297"/>
                    </a:lnTo>
                    <a:cubicBezTo>
                      <a:pt x="21205" y="-3099"/>
                      <a:pt x="55897" y="-3099"/>
                      <a:pt x="77475" y="9297"/>
                    </a:cubicBez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00" name="Freeform: Shape 4099">
                <a:extLst>
                  <a:ext uri="{FF2B5EF4-FFF2-40B4-BE49-F238E27FC236}">
                    <a16:creationId xmlns:a16="http://schemas.microsoft.com/office/drawing/2014/main" id="{5902B899-F396-40EA-A596-EA55CE8ADE83}"/>
                  </a:ext>
                </a:extLst>
              </p:cNvPr>
              <p:cNvSpPr/>
              <p:nvPr/>
            </p:nvSpPr>
            <p:spPr>
              <a:xfrm>
                <a:off x="9709907" y="4240596"/>
                <a:ext cx="262641" cy="205367"/>
              </a:xfrm>
              <a:custGeom>
                <a:avLst/>
                <a:gdLst>
                  <a:gd name="connsiteX0" fmla="*/ 262641 w 262641"/>
                  <a:gd name="connsiteY0" fmla="*/ 151536 h 205367"/>
                  <a:gd name="connsiteX1" fmla="*/ 262469 w 262641"/>
                  <a:gd name="connsiteY1" fmla="*/ 205367 h 205367"/>
                  <a:gd name="connsiteX2" fmla="*/ 0 w 262641"/>
                  <a:gd name="connsiteY2" fmla="*/ 53802 h 205367"/>
                  <a:gd name="connsiteX3" fmla="*/ 144 w 262641"/>
                  <a:gd name="connsiteY3" fmla="*/ 0 h 205367"/>
                  <a:gd name="connsiteX4" fmla="*/ 262641 w 262641"/>
                  <a:gd name="connsiteY4" fmla="*/ 151536 h 205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641" h="205367">
                    <a:moveTo>
                      <a:pt x="262641" y="151536"/>
                    </a:moveTo>
                    <a:lnTo>
                      <a:pt x="262469" y="205367"/>
                    </a:lnTo>
                    <a:lnTo>
                      <a:pt x="0" y="53802"/>
                    </a:lnTo>
                    <a:lnTo>
                      <a:pt x="144" y="0"/>
                    </a:lnTo>
                    <a:lnTo>
                      <a:pt x="262641" y="151536"/>
                    </a:ln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01" name="Freeform: Shape 4100">
                <a:extLst>
                  <a:ext uri="{FF2B5EF4-FFF2-40B4-BE49-F238E27FC236}">
                    <a16:creationId xmlns:a16="http://schemas.microsoft.com/office/drawing/2014/main" id="{C8B57766-5DDC-4E78-9BF2-ACE8228DD276}"/>
                  </a:ext>
                </a:extLst>
              </p:cNvPr>
              <p:cNvSpPr/>
              <p:nvPr/>
            </p:nvSpPr>
            <p:spPr>
              <a:xfrm>
                <a:off x="9648242" y="4111040"/>
                <a:ext cx="547549" cy="316845"/>
              </a:xfrm>
              <a:custGeom>
                <a:avLst/>
                <a:gdLst>
                  <a:gd name="connsiteX0" fmla="*/ 182268 w 547549"/>
                  <a:gd name="connsiteY0" fmla="*/ 0 h 316845"/>
                  <a:gd name="connsiteX1" fmla="*/ 547550 w 547549"/>
                  <a:gd name="connsiteY1" fmla="*/ 210905 h 316845"/>
                  <a:gd name="connsiteX2" fmla="*/ 365282 w 547549"/>
                  <a:gd name="connsiteY2" fmla="*/ 316845 h 316845"/>
                  <a:gd name="connsiteX3" fmla="*/ 0 w 547549"/>
                  <a:gd name="connsiteY3" fmla="*/ 105940 h 316845"/>
                  <a:gd name="connsiteX4" fmla="*/ 401724 w 547549"/>
                  <a:gd name="connsiteY4" fmla="*/ 281207 h 316845"/>
                  <a:gd name="connsiteX5" fmla="*/ 486000 w 547549"/>
                  <a:gd name="connsiteY5" fmla="*/ 232225 h 316845"/>
                  <a:gd name="connsiteX6" fmla="*/ 485742 w 547549"/>
                  <a:gd name="connsiteY6" fmla="*/ 187376 h 316845"/>
                  <a:gd name="connsiteX7" fmla="*/ 223244 w 547549"/>
                  <a:gd name="connsiteY7" fmla="*/ 35811 h 316845"/>
                  <a:gd name="connsiteX8" fmla="*/ 145769 w 547549"/>
                  <a:gd name="connsiteY8" fmla="*/ 35811 h 316845"/>
                  <a:gd name="connsiteX9" fmla="*/ 61492 w 547549"/>
                  <a:gd name="connsiteY9" fmla="*/ 84793 h 316845"/>
                  <a:gd name="connsiteX10" fmla="*/ 61751 w 547549"/>
                  <a:gd name="connsiteY10" fmla="*/ 129642 h 316845"/>
                  <a:gd name="connsiteX11" fmla="*/ 324249 w 547549"/>
                  <a:gd name="connsiteY11" fmla="*/ 281207 h 316845"/>
                  <a:gd name="connsiteX12" fmla="*/ 401724 w 547549"/>
                  <a:gd name="connsiteY12" fmla="*/ 281207 h 31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47549" h="316845">
                    <a:moveTo>
                      <a:pt x="182268" y="0"/>
                    </a:moveTo>
                    <a:lnTo>
                      <a:pt x="547550" y="210905"/>
                    </a:lnTo>
                    <a:lnTo>
                      <a:pt x="365282" y="316845"/>
                    </a:lnTo>
                    <a:lnTo>
                      <a:pt x="0" y="105940"/>
                    </a:lnTo>
                    <a:close/>
                    <a:moveTo>
                      <a:pt x="401724" y="281207"/>
                    </a:moveTo>
                    <a:lnTo>
                      <a:pt x="486000" y="232225"/>
                    </a:lnTo>
                    <a:cubicBezTo>
                      <a:pt x="464537" y="219829"/>
                      <a:pt x="464422" y="199743"/>
                      <a:pt x="485742" y="187376"/>
                    </a:cubicBezTo>
                    <a:lnTo>
                      <a:pt x="223244" y="35811"/>
                    </a:lnTo>
                    <a:cubicBezTo>
                      <a:pt x="201924" y="48207"/>
                      <a:pt x="167289" y="48207"/>
                      <a:pt x="145769" y="35811"/>
                    </a:cubicBezTo>
                    <a:lnTo>
                      <a:pt x="61492" y="84793"/>
                    </a:lnTo>
                    <a:cubicBezTo>
                      <a:pt x="82956" y="97189"/>
                      <a:pt x="83042" y="117246"/>
                      <a:pt x="61751" y="129642"/>
                    </a:cubicBezTo>
                    <a:lnTo>
                      <a:pt x="324249" y="281207"/>
                    </a:lnTo>
                    <a:cubicBezTo>
                      <a:pt x="345540" y="268811"/>
                      <a:pt x="380232" y="268811"/>
                      <a:pt x="401724" y="281207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02" name="Freeform: Shape 4101">
                <a:extLst>
                  <a:ext uri="{FF2B5EF4-FFF2-40B4-BE49-F238E27FC236}">
                    <a16:creationId xmlns:a16="http://schemas.microsoft.com/office/drawing/2014/main" id="{0919CB91-4590-44B3-B69C-F163F12D9371}"/>
                  </a:ext>
                </a:extLst>
              </p:cNvPr>
              <p:cNvSpPr/>
              <p:nvPr/>
            </p:nvSpPr>
            <p:spPr>
              <a:xfrm>
                <a:off x="9923124" y="4251833"/>
                <a:ext cx="20012" cy="12379"/>
              </a:xfrm>
              <a:custGeom>
                <a:avLst/>
                <a:gdLst>
                  <a:gd name="connsiteX0" fmla="*/ 3083 w 20012"/>
                  <a:gd name="connsiteY0" fmla="*/ 1877 h 12379"/>
                  <a:gd name="connsiteX1" fmla="*/ 10888 w 20012"/>
                  <a:gd name="connsiteY1" fmla="*/ 12 h 12379"/>
                  <a:gd name="connsiteX2" fmla="*/ 20013 w 20012"/>
                  <a:gd name="connsiteY2" fmla="*/ 1877 h 12379"/>
                  <a:gd name="connsiteX3" fmla="*/ 1935 w 20012"/>
                  <a:gd name="connsiteY3" fmla="*/ 12379 h 12379"/>
                  <a:gd name="connsiteX4" fmla="*/ 3083 w 20012"/>
                  <a:gd name="connsiteY4" fmla="*/ 1877 h 12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12" h="12379">
                    <a:moveTo>
                      <a:pt x="3083" y="1877"/>
                    </a:moveTo>
                    <a:cubicBezTo>
                      <a:pt x="5463" y="548"/>
                      <a:pt x="8164" y="-98"/>
                      <a:pt x="10888" y="12"/>
                    </a:cubicBezTo>
                    <a:cubicBezTo>
                      <a:pt x="14025" y="4"/>
                      <a:pt x="17131" y="638"/>
                      <a:pt x="20013" y="1877"/>
                    </a:cubicBezTo>
                    <a:lnTo>
                      <a:pt x="1935" y="12379"/>
                    </a:lnTo>
                    <a:cubicBezTo>
                      <a:pt x="-992" y="7501"/>
                      <a:pt x="-590" y="4001"/>
                      <a:pt x="3083" y="1877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03" name="Freeform: Shape 4102">
                <a:extLst>
                  <a:ext uri="{FF2B5EF4-FFF2-40B4-BE49-F238E27FC236}">
                    <a16:creationId xmlns:a16="http://schemas.microsoft.com/office/drawing/2014/main" id="{E3971864-A1BE-48AF-91BA-AB45C25C95CE}"/>
                  </a:ext>
                </a:extLst>
              </p:cNvPr>
              <p:cNvSpPr/>
              <p:nvPr/>
            </p:nvSpPr>
            <p:spPr>
              <a:xfrm>
                <a:off x="9846489" y="4225618"/>
                <a:ext cx="151030" cy="87636"/>
              </a:xfrm>
              <a:custGeom>
                <a:avLst/>
                <a:gdLst>
                  <a:gd name="connsiteX0" fmla="*/ 128756 w 151030"/>
                  <a:gd name="connsiteY0" fmla="*/ 12913 h 87636"/>
                  <a:gd name="connsiteX1" fmla="*/ 21926 w 151030"/>
                  <a:gd name="connsiteY1" fmla="*/ 12913 h 87636"/>
                  <a:gd name="connsiteX2" fmla="*/ 22300 w 151030"/>
                  <a:gd name="connsiteY2" fmla="*/ 74778 h 87636"/>
                  <a:gd name="connsiteX3" fmla="*/ 129101 w 151030"/>
                  <a:gd name="connsiteY3" fmla="*/ 74778 h 87636"/>
                  <a:gd name="connsiteX4" fmla="*/ 128756 w 151030"/>
                  <a:gd name="connsiteY4" fmla="*/ 12913 h 87636"/>
                  <a:gd name="connsiteX5" fmla="*/ 117278 w 151030"/>
                  <a:gd name="connsiteY5" fmla="*/ 35868 h 87636"/>
                  <a:gd name="connsiteX6" fmla="*/ 114954 w 151030"/>
                  <a:gd name="connsiteY6" fmla="*/ 43788 h 87636"/>
                  <a:gd name="connsiteX7" fmla="*/ 104166 w 151030"/>
                  <a:gd name="connsiteY7" fmla="*/ 41263 h 87636"/>
                  <a:gd name="connsiteX8" fmla="*/ 103391 w 151030"/>
                  <a:gd name="connsiteY8" fmla="*/ 32425 h 87636"/>
                  <a:gd name="connsiteX9" fmla="*/ 82731 w 151030"/>
                  <a:gd name="connsiteY9" fmla="*/ 44419 h 87636"/>
                  <a:gd name="connsiteX10" fmla="*/ 87752 w 151030"/>
                  <a:gd name="connsiteY10" fmla="*/ 56815 h 87636"/>
                  <a:gd name="connsiteX11" fmla="*/ 81440 w 151030"/>
                  <a:gd name="connsiteY11" fmla="*/ 64850 h 87636"/>
                  <a:gd name="connsiteX12" fmla="*/ 64883 w 151030"/>
                  <a:gd name="connsiteY12" fmla="*/ 69183 h 87636"/>
                  <a:gd name="connsiteX13" fmla="*/ 46547 w 151030"/>
                  <a:gd name="connsiteY13" fmla="*/ 65452 h 87636"/>
                  <a:gd name="connsiteX14" fmla="*/ 38541 w 151030"/>
                  <a:gd name="connsiteY14" fmla="*/ 70101 h 87636"/>
                  <a:gd name="connsiteX15" fmla="*/ 31511 w 151030"/>
                  <a:gd name="connsiteY15" fmla="*/ 66026 h 87636"/>
                  <a:gd name="connsiteX16" fmla="*/ 39402 w 151030"/>
                  <a:gd name="connsiteY16" fmla="*/ 61435 h 87636"/>
                  <a:gd name="connsiteX17" fmla="*/ 32544 w 151030"/>
                  <a:gd name="connsiteY17" fmla="*/ 51191 h 87636"/>
                  <a:gd name="connsiteX18" fmla="*/ 36906 w 151030"/>
                  <a:gd name="connsiteY18" fmla="*/ 40517 h 87636"/>
                  <a:gd name="connsiteX19" fmla="*/ 47523 w 151030"/>
                  <a:gd name="connsiteY19" fmla="*/ 43128 h 87636"/>
                  <a:gd name="connsiteX20" fmla="*/ 44223 w 151030"/>
                  <a:gd name="connsiteY20" fmla="*/ 50015 h 87636"/>
                  <a:gd name="connsiteX21" fmla="*/ 47580 w 151030"/>
                  <a:gd name="connsiteY21" fmla="*/ 56700 h 87636"/>
                  <a:gd name="connsiteX22" fmla="*/ 69617 w 151030"/>
                  <a:gd name="connsiteY22" fmla="*/ 43874 h 87636"/>
                  <a:gd name="connsiteX23" fmla="*/ 64624 w 151030"/>
                  <a:gd name="connsiteY23" fmla="*/ 31593 h 87636"/>
                  <a:gd name="connsiteX24" fmla="*/ 71167 w 151030"/>
                  <a:gd name="connsiteY24" fmla="*/ 23271 h 87636"/>
                  <a:gd name="connsiteX25" fmla="*/ 87150 w 151030"/>
                  <a:gd name="connsiteY25" fmla="*/ 19484 h 87636"/>
                  <a:gd name="connsiteX26" fmla="*/ 104883 w 151030"/>
                  <a:gd name="connsiteY26" fmla="*/ 23386 h 87636"/>
                  <a:gd name="connsiteX27" fmla="*/ 112688 w 151030"/>
                  <a:gd name="connsiteY27" fmla="*/ 18852 h 87636"/>
                  <a:gd name="connsiteX28" fmla="*/ 119718 w 151030"/>
                  <a:gd name="connsiteY28" fmla="*/ 22898 h 87636"/>
                  <a:gd name="connsiteX29" fmla="*/ 111654 w 151030"/>
                  <a:gd name="connsiteY29" fmla="*/ 27604 h 87636"/>
                  <a:gd name="connsiteX30" fmla="*/ 117393 w 151030"/>
                  <a:gd name="connsiteY30" fmla="*/ 35868 h 87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51030" h="87636">
                    <a:moveTo>
                      <a:pt x="128756" y="12913"/>
                    </a:moveTo>
                    <a:cubicBezTo>
                      <a:pt x="99173" y="-4304"/>
                      <a:pt x="51281" y="-4304"/>
                      <a:pt x="21926" y="12913"/>
                    </a:cubicBezTo>
                    <a:cubicBezTo>
                      <a:pt x="-7428" y="30129"/>
                      <a:pt x="-7313" y="57705"/>
                      <a:pt x="22300" y="74778"/>
                    </a:cubicBezTo>
                    <a:cubicBezTo>
                      <a:pt x="51912" y="91851"/>
                      <a:pt x="99775" y="91995"/>
                      <a:pt x="129101" y="74778"/>
                    </a:cubicBezTo>
                    <a:cubicBezTo>
                      <a:pt x="158427" y="57561"/>
                      <a:pt x="158369" y="29986"/>
                      <a:pt x="128756" y="12913"/>
                    </a:cubicBezTo>
                    <a:close/>
                    <a:moveTo>
                      <a:pt x="117278" y="35868"/>
                    </a:moveTo>
                    <a:cubicBezTo>
                      <a:pt x="117815" y="38728"/>
                      <a:pt x="116951" y="41672"/>
                      <a:pt x="114954" y="43788"/>
                    </a:cubicBezTo>
                    <a:lnTo>
                      <a:pt x="104166" y="41263"/>
                    </a:lnTo>
                    <a:cubicBezTo>
                      <a:pt x="106863" y="38413"/>
                      <a:pt x="106604" y="35466"/>
                      <a:pt x="103391" y="32425"/>
                    </a:cubicBezTo>
                    <a:lnTo>
                      <a:pt x="82731" y="44419"/>
                    </a:lnTo>
                    <a:cubicBezTo>
                      <a:pt x="86365" y="49584"/>
                      <a:pt x="88039" y="53716"/>
                      <a:pt x="87752" y="56815"/>
                    </a:cubicBezTo>
                    <a:cubicBezTo>
                      <a:pt x="87120" y="60379"/>
                      <a:pt x="84753" y="63392"/>
                      <a:pt x="81440" y="64850"/>
                    </a:cubicBezTo>
                    <a:cubicBezTo>
                      <a:pt x="76401" y="67732"/>
                      <a:pt x="70688" y="69227"/>
                      <a:pt x="64883" y="69183"/>
                    </a:cubicBezTo>
                    <a:cubicBezTo>
                      <a:pt x="58577" y="69238"/>
                      <a:pt x="52330" y="67967"/>
                      <a:pt x="46547" y="65452"/>
                    </a:cubicBezTo>
                    <a:lnTo>
                      <a:pt x="38541" y="70101"/>
                    </a:lnTo>
                    <a:lnTo>
                      <a:pt x="31511" y="66026"/>
                    </a:lnTo>
                    <a:lnTo>
                      <a:pt x="39402" y="61435"/>
                    </a:lnTo>
                    <a:cubicBezTo>
                      <a:pt x="35812" y="59101"/>
                      <a:pt x="33334" y="55400"/>
                      <a:pt x="32544" y="51191"/>
                    </a:cubicBezTo>
                    <a:cubicBezTo>
                      <a:pt x="32143" y="47131"/>
                      <a:pt x="33776" y="43135"/>
                      <a:pt x="36906" y="40517"/>
                    </a:cubicBezTo>
                    <a:lnTo>
                      <a:pt x="47523" y="43128"/>
                    </a:lnTo>
                    <a:cubicBezTo>
                      <a:pt x="45513" y="44865"/>
                      <a:pt x="44317" y="47360"/>
                      <a:pt x="44223" y="50015"/>
                    </a:cubicBezTo>
                    <a:cubicBezTo>
                      <a:pt x="44324" y="52624"/>
                      <a:pt x="45548" y="55062"/>
                      <a:pt x="47580" y="56700"/>
                    </a:cubicBezTo>
                    <a:lnTo>
                      <a:pt x="69617" y="43874"/>
                    </a:lnTo>
                    <a:cubicBezTo>
                      <a:pt x="65925" y="38919"/>
                      <a:pt x="64261" y="34826"/>
                      <a:pt x="64624" y="31593"/>
                    </a:cubicBezTo>
                    <a:cubicBezTo>
                      <a:pt x="65319" y="27919"/>
                      <a:pt x="67761" y="24814"/>
                      <a:pt x="71167" y="23271"/>
                    </a:cubicBezTo>
                    <a:cubicBezTo>
                      <a:pt x="76064" y="20611"/>
                      <a:pt x="81580" y="19304"/>
                      <a:pt x="87150" y="19484"/>
                    </a:cubicBezTo>
                    <a:cubicBezTo>
                      <a:pt x="93281" y="19414"/>
                      <a:pt x="99347" y="20749"/>
                      <a:pt x="104883" y="23386"/>
                    </a:cubicBezTo>
                    <a:lnTo>
                      <a:pt x="112688" y="18852"/>
                    </a:lnTo>
                    <a:lnTo>
                      <a:pt x="119718" y="22898"/>
                    </a:lnTo>
                    <a:lnTo>
                      <a:pt x="111654" y="27604"/>
                    </a:lnTo>
                    <a:cubicBezTo>
                      <a:pt x="114513" y="29564"/>
                      <a:pt x="116555" y="32505"/>
                      <a:pt x="117393" y="35868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04" name="Freeform: Shape 4103">
                <a:extLst>
                  <a:ext uri="{FF2B5EF4-FFF2-40B4-BE49-F238E27FC236}">
                    <a16:creationId xmlns:a16="http://schemas.microsoft.com/office/drawing/2014/main" id="{C4B0E849-A441-4495-8C7C-E09CC697F954}"/>
                  </a:ext>
                </a:extLst>
              </p:cNvPr>
              <p:cNvSpPr/>
              <p:nvPr/>
            </p:nvSpPr>
            <p:spPr>
              <a:xfrm>
                <a:off x="9709792" y="4146765"/>
                <a:ext cx="424450" cy="245309"/>
              </a:xfrm>
              <a:custGeom>
                <a:avLst/>
                <a:gdLst>
                  <a:gd name="connsiteX0" fmla="*/ 424450 w 424450"/>
                  <a:gd name="connsiteY0" fmla="*/ 196414 h 245309"/>
                  <a:gd name="connsiteX1" fmla="*/ 424192 w 424450"/>
                  <a:gd name="connsiteY1" fmla="*/ 151565 h 245309"/>
                  <a:gd name="connsiteX2" fmla="*/ 161694 w 424450"/>
                  <a:gd name="connsiteY2" fmla="*/ 0 h 245309"/>
                  <a:gd name="connsiteX3" fmla="*/ 123043 w 424450"/>
                  <a:gd name="connsiteY3" fmla="*/ 9297 h 245309"/>
                  <a:gd name="connsiteX4" fmla="*/ 112569 w 424450"/>
                  <a:gd name="connsiteY4" fmla="*/ 8723 h 245309"/>
                  <a:gd name="connsiteX5" fmla="*/ 97562 w 424450"/>
                  <a:gd name="connsiteY5" fmla="*/ 5681 h 245309"/>
                  <a:gd name="connsiteX6" fmla="*/ 88438 w 424450"/>
                  <a:gd name="connsiteY6" fmla="*/ 2181 h 245309"/>
                  <a:gd name="connsiteX7" fmla="*/ 84276 w 424450"/>
                  <a:gd name="connsiteY7" fmla="*/ 0 h 245309"/>
                  <a:gd name="connsiteX8" fmla="*/ 0 w 424450"/>
                  <a:gd name="connsiteY8" fmla="*/ 48981 h 245309"/>
                  <a:gd name="connsiteX9" fmla="*/ 7030 w 424450"/>
                  <a:gd name="connsiteY9" fmla="*/ 53974 h 245309"/>
                  <a:gd name="connsiteX10" fmla="*/ 12080 w 424450"/>
                  <a:gd name="connsiteY10" fmla="*/ 59484 h 245309"/>
                  <a:gd name="connsiteX11" fmla="*/ 16069 w 424450"/>
                  <a:gd name="connsiteY11" fmla="*/ 71335 h 245309"/>
                  <a:gd name="connsiteX12" fmla="*/ 172 w 424450"/>
                  <a:gd name="connsiteY12" fmla="*/ 93745 h 245309"/>
                  <a:gd name="connsiteX13" fmla="*/ 262670 w 424450"/>
                  <a:gd name="connsiteY13" fmla="*/ 245310 h 245309"/>
                  <a:gd name="connsiteX14" fmla="*/ 340145 w 424450"/>
                  <a:gd name="connsiteY14" fmla="*/ 245310 h 245309"/>
                  <a:gd name="connsiteX15" fmla="*/ 126543 w 424450"/>
                  <a:gd name="connsiteY15" fmla="*/ 73229 h 245309"/>
                  <a:gd name="connsiteX16" fmla="*/ 84391 w 424450"/>
                  <a:gd name="connsiteY16" fmla="*/ 73229 h 245309"/>
                  <a:gd name="connsiteX17" fmla="*/ 84391 w 424450"/>
                  <a:gd name="connsiteY17" fmla="*/ 48809 h 245309"/>
                  <a:gd name="connsiteX18" fmla="*/ 126515 w 424450"/>
                  <a:gd name="connsiteY18" fmla="*/ 48809 h 245309"/>
                  <a:gd name="connsiteX19" fmla="*/ 126658 w 424450"/>
                  <a:gd name="connsiteY19" fmla="*/ 73229 h 245309"/>
                  <a:gd name="connsiteX20" fmla="*/ 265798 w 424450"/>
                  <a:gd name="connsiteY20" fmla="*/ 153573 h 245309"/>
                  <a:gd name="connsiteX21" fmla="*/ 158997 w 424450"/>
                  <a:gd name="connsiteY21" fmla="*/ 153573 h 245309"/>
                  <a:gd name="connsiteX22" fmla="*/ 158624 w 424450"/>
                  <a:gd name="connsiteY22" fmla="*/ 91708 h 245309"/>
                  <a:gd name="connsiteX23" fmla="*/ 265453 w 424450"/>
                  <a:gd name="connsiteY23" fmla="*/ 91708 h 245309"/>
                  <a:gd name="connsiteX24" fmla="*/ 265798 w 424450"/>
                  <a:gd name="connsiteY24" fmla="*/ 153573 h 245309"/>
                  <a:gd name="connsiteX25" fmla="*/ 298051 w 424450"/>
                  <a:gd name="connsiteY25" fmla="*/ 196615 h 245309"/>
                  <a:gd name="connsiteX26" fmla="*/ 297907 w 424450"/>
                  <a:gd name="connsiteY26" fmla="*/ 172196 h 245309"/>
                  <a:gd name="connsiteX27" fmla="*/ 340031 w 424450"/>
                  <a:gd name="connsiteY27" fmla="*/ 172196 h 245309"/>
                  <a:gd name="connsiteX28" fmla="*/ 340031 w 424450"/>
                  <a:gd name="connsiteY28" fmla="*/ 196615 h 245309"/>
                  <a:gd name="connsiteX29" fmla="*/ 297907 w 424450"/>
                  <a:gd name="connsiteY29" fmla="*/ 196615 h 245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24450" h="245309">
                    <a:moveTo>
                      <a:pt x="424450" y="196414"/>
                    </a:moveTo>
                    <a:cubicBezTo>
                      <a:pt x="402987" y="184018"/>
                      <a:pt x="402872" y="163932"/>
                      <a:pt x="424192" y="151565"/>
                    </a:cubicBezTo>
                    <a:lnTo>
                      <a:pt x="161694" y="0"/>
                    </a:lnTo>
                    <a:cubicBezTo>
                      <a:pt x="149820" y="6362"/>
                      <a:pt x="136511" y="9564"/>
                      <a:pt x="123043" y="9297"/>
                    </a:cubicBezTo>
                    <a:cubicBezTo>
                      <a:pt x="119543" y="9292"/>
                      <a:pt x="116048" y="9101"/>
                      <a:pt x="112569" y="8723"/>
                    </a:cubicBezTo>
                    <a:cubicBezTo>
                      <a:pt x="107486" y="8164"/>
                      <a:pt x="102463" y="7146"/>
                      <a:pt x="97562" y="5681"/>
                    </a:cubicBezTo>
                    <a:cubicBezTo>
                      <a:pt x="94443" y="4727"/>
                      <a:pt x="91395" y="3557"/>
                      <a:pt x="88438" y="2181"/>
                    </a:cubicBezTo>
                    <a:cubicBezTo>
                      <a:pt x="87002" y="1521"/>
                      <a:pt x="85567" y="775"/>
                      <a:pt x="84276" y="0"/>
                    </a:cubicBezTo>
                    <a:lnTo>
                      <a:pt x="0" y="48981"/>
                    </a:lnTo>
                    <a:cubicBezTo>
                      <a:pt x="2502" y="50409"/>
                      <a:pt x="4858" y="52082"/>
                      <a:pt x="7030" y="53974"/>
                    </a:cubicBezTo>
                    <a:cubicBezTo>
                      <a:pt x="8937" y="55593"/>
                      <a:pt x="10634" y="57443"/>
                      <a:pt x="12080" y="59484"/>
                    </a:cubicBezTo>
                    <a:cubicBezTo>
                      <a:pt x="14594" y="62932"/>
                      <a:pt x="15986" y="67069"/>
                      <a:pt x="16069" y="71335"/>
                    </a:cubicBezTo>
                    <a:cubicBezTo>
                      <a:pt x="16069" y="79426"/>
                      <a:pt x="10818" y="87547"/>
                      <a:pt x="172" y="93745"/>
                    </a:cubicBezTo>
                    <a:lnTo>
                      <a:pt x="262670" y="245310"/>
                    </a:lnTo>
                    <a:cubicBezTo>
                      <a:pt x="283962" y="232914"/>
                      <a:pt x="318653" y="232914"/>
                      <a:pt x="340145" y="245310"/>
                    </a:cubicBezTo>
                    <a:close/>
                    <a:moveTo>
                      <a:pt x="126543" y="73229"/>
                    </a:moveTo>
                    <a:cubicBezTo>
                      <a:pt x="113301" y="79970"/>
                      <a:pt x="97633" y="79970"/>
                      <a:pt x="84391" y="73229"/>
                    </a:cubicBezTo>
                    <a:cubicBezTo>
                      <a:pt x="72741" y="66485"/>
                      <a:pt x="72684" y="55553"/>
                      <a:pt x="84391" y="48809"/>
                    </a:cubicBezTo>
                    <a:cubicBezTo>
                      <a:pt x="97630" y="42096"/>
                      <a:pt x="113276" y="42096"/>
                      <a:pt x="126515" y="48809"/>
                    </a:cubicBezTo>
                    <a:cubicBezTo>
                      <a:pt x="138193" y="55553"/>
                      <a:pt x="138251" y="66485"/>
                      <a:pt x="126658" y="73229"/>
                    </a:cubicBezTo>
                    <a:close/>
                    <a:moveTo>
                      <a:pt x="265798" y="153573"/>
                    </a:moveTo>
                    <a:cubicBezTo>
                      <a:pt x="236415" y="170790"/>
                      <a:pt x="188581" y="170790"/>
                      <a:pt x="158997" y="153573"/>
                    </a:cubicBezTo>
                    <a:cubicBezTo>
                      <a:pt x="129413" y="136357"/>
                      <a:pt x="129240" y="108781"/>
                      <a:pt x="158624" y="91708"/>
                    </a:cubicBezTo>
                    <a:cubicBezTo>
                      <a:pt x="188007" y="74635"/>
                      <a:pt x="235870" y="74491"/>
                      <a:pt x="265453" y="91708"/>
                    </a:cubicBezTo>
                    <a:cubicBezTo>
                      <a:pt x="295038" y="108924"/>
                      <a:pt x="295210" y="136500"/>
                      <a:pt x="265798" y="153573"/>
                    </a:cubicBezTo>
                    <a:close/>
                    <a:moveTo>
                      <a:pt x="298051" y="196615"/>
                    </a:moveTo>
                    <a:cubicBezTo>
                      <a:pt x="286372" y="189872"/>
                      <a:pt x="286314" y="178939"/>
                      <a:pt x="297907" y="172196"/>
                    </a:cubicBezTo>
                    <a:cubicBezTo>
                      <a:pt x="311139" y="165455"/>
                      <a:pt x="326799" y="165455"/>
                      <a:pt x="340031" y="172196"/>
                    </a:cubicBezTo>
                    <a:cubicBezTo>
                      <a:pt x="351709" y="178939"/>
                      <a:pt x="351767" y="189872"/>
                      <a:pt x="340031" y="196615"/>
                    </a:cubicBezTo>
                    <a:cubicBezTo>
                      <a:pt x="326792" y="203328"/>
                      <a:pt x="311145" y="203328"/>
                      <a:pt x="297907" y="196615"/>
                    </a:cubicBez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05" name="Freeform: Shape 4104">
                <a:extLst>
                  <a:ext uri="{FF2B5EF4-FFF2-40B4-BE49-F238E27FC236}">
                    <a16:creationId xmlns:a16="http://schemas.microsoft.com/office/drawing/2014/main" id="{045CC6E7-0716-4844-942A-5085BA96E003}"/>
                  </a:ext>
                </a:extLst>
              </p:cNvPr>
              <p:cNvSpPr/>
              <p:nvPr/>
            </p:nvSpPr>
            <p:spPr>
              <a:xfrm>
                <a:off x="9785424" y="4190569"/>
                <a:ext cx="59566" cy="34480"/>
              </a:xfrm>
              <a:custGeom>
                <a:avLst/>
                <a:gdLst>
                  <a:gd name="connsiteX0" fmla="*/ 50768 w 59566"/>
                  <a:gd name="connsiteY0" fmla="*/ 5006 h 34480"/>
                  <a:gd name="connsiteX1" fmla="*/ 50911 w 59566"/>
                  <a:gd name="connsiteY1" fmla="*/ 29425 h 34480"/>
                  <a:gd name="connsiteX2" fmla="*/ 8759 w 59566"/>
                  <a:gd name="connsiteY2" fmla="*/ 29425 h 34480"/>
                  <a:gd name="connsiteX3" fmla="*/ 8759 w 59566"/>
                  <a:gd name="connsiteY3" fmla="*/ 5006 h 34480"/>
                  <a:gd name="connsiteX4" fmla="*/ 50768 w 59566"/>
                  <a:gd name="connsiteY4" fmla="*/ 5006 h 34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566" h="34480">
                    <a:moveTo>
                      <a:pt x="50768" y="5006"/>
                    </a:moveTo>
                    <a:cubicBezTo>
                      <a:pt x="62447" y="11749"/>
                      <a:pt x="62504" y="22682"/>
                      <a:pt x="50911" y="29425"/>
                    </a:cubicBezTo>
                    <a:cubicBezTo>
                      <a:pt x="37669" y="36166"/>
                      <a:pt x="22001" y="36166"/>
                      <a:pt x="8759" y="29425"/>
                    </a:cubicBezTo>
                    <a:cubicBezTo>
                      <a:pt x="-2891" y="22682"/>
                      <a:pt x="-2948" y="11749"/>
                      <a:pt x="8759" y="5006"/>
                    </a:cubicBezTo>
                    <a:cubicBezTo>
                      <a:pt x="21967" y="-1669"/>
                      <a:pt x="37560" y="-1669"/>
                      <a:pt x="50768" y="5006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06" name="Freeform: Shape 4105">
                <a:extLst>
                  <a:ext uri="{FF2B5EF4-FFF2-40B4-BE49-F238E27FC236}">
                    <a16:creationId xmlns:a16="http://schemas.microsoft.com/office/drawing/2014/main" id="{B6D73167-535C-475A-AF26-2FBCDFDBE4DB}"/>
                  </a:ext>
                </a:extLst>
              </p:cNvPr>
              <p:cNvSpPr/>
              <p:nvPr/>
            </p:nvSpPr>
            <p:spPr>
              <a:xfrm>
                <a:off x="9998900" y="4313840"/>
                <a:ext cx="59713" cy="34546"/>
              </a:xfrm>
              <a:custGeom>
                <a:avLst/>
                <a:gdLst>
                  <a:gd name="connsiteX0" fmla="*/ 50922 w 59713"/>
                  <a:gd name="connsiteY0" fmla="*/ 5092 h 34546"/>
                  <a:gd name="connsiteX1" fmla="*/ 50922 w 59713"/>
                  <a:gd name="connsiteY1" fmla="*/ 29511 h 34546"/>
                  <a:gd name="connsiteX2" fmla="*/ 8799 w 59713"/>
                  <a:gd name="connsiteY2" fmla="*/ 29511 h 34546"/>
                  <a:gd name="connsiteX3" fmla="*/ 8655 w 59713"/>
                  <a:gd name="connsiteY3" fmla="*/ 5092 h 34546"/>
                  <a:gd name="connsiteX4" fmla="*/ 50922 w 59713"/>
                  <a:gd name="connsiteY4" fmla="*/ 5092 h 34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713" h="34546">
                    <a:moveTo>
                      <a:pt x="50922" y="5092"/>
                    </a:moveTo>
                    <a:cubicBezTo>
                      <a:pt x="62601" y="11835"/>
                      <a:pt x="62687" y="22768"/>
                      <a:pt x="50922" y="29511"/>
                    </a:cubicBezTo>
                    <a:cubicBezTo>
                      <a:pt x="37683" y="36224"/>
                      <a:pt x="22037" y="36224"/>
                      <a:pt x="8799" y="29511"/>
                    </a:cubicBezTo>
                    <a:cubicBezTo>
                      <a:pt x="-2880" y="22768"/>
                      <a:pt x="-2938" y="11835"/>
                      <a:pt x="8655" y="5092"/>
                    </a:cubicBezTo>
                    <a:cubicBezTo>
                      <a:pt x="21926" y="-1697"/>
                      <a:pt x="37651" y="-1697"/>
                      <a:pt x="50922" y="5092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07" name="Freeform: Shape 4106">
                <a:extLst>
                  <a:ext uri="{FF2B5EF4-FFF2-40B4-BE49-F238E27FC236}">
                    <a16:creationId xmlns:a16="http://schemas.microsoft.com/office/drawing/2014/main" id="{87C7CD9E-417B-4FCB-B3BF-DBCD6D3AFF26}"/>
                  </a:ext>
                </a:extLst>
              </p:cNvPr>
              <p:cNvSpPr/>
              <p:nvPr/>
            </p:nvSpPr>
            <p:spPr>
              <a:xfrm>
                <a:off x="10013381" y="4321945"/>
                <a:ext cx="182411" cy="159742"/>
              </a:xfrm>
              <a:custGeom>
                <a:avLst/>
                <a:gdLst>
                  <a:gd name="connsiteX0" fmla="*/ 182412 w 182411"/>
                  <a:gd name="connsiteY0" fmla="*/ 0 h 159742"/>
                  <a:gd name="connsiteX1" fmla="*/ 182268 w 182411"/>
                  <a:gd name="connsiteY1" fmla="*/ 53802 h 159742"/>
                  <a:gd name="connsiteX2" fmla="*/ 0 w 182411"/>
                  <a:gd name="connsiteY2" fmla="*/ 159743 h 159742"/>
                  <a:gd name="connsiteX3" fmla="*/ 144 w 182411"/>
                  <a:gd name="connsiteY3" fmla="*/ 105940 h 159742"/>
                  <a:gd name="connsiteX4" fmla="*/ 182412 w 182411"/>
                  <a:gd name="connsiteY4" fmla="*/ 0 h 159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411" h="159742">
                    <a:moveTo>
                      <a:pt x="182412" y="0"/>
                    </a:moveTo>
                    <a:lnTo>
                      <a:pt x="182268" y="53802"/>
                    </a:lnTo>
                    <a:lnTo>
                      <a:pt x="0" y="159743"/>
                    </a:lnTo>
                    <a:lnTo>
                      <a:pt x="144" y="105940"/>
                    </a:lnTo>
                    <a:lnTo>
                      <a:pt x="182412" y="0"/>
                    </a:lnTo>
                    <a:close/>
                  </a:path>
                </a:pathLst>
              </a:custGeom>
              <a:solidFill>
                <a:srgbClr val="4AA25C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08" name="Freeform: Shape 4107">
                <a:extLst>
                  <a:ext uri="{FF2B5EF4-FFF2-40B4-BE49-F238E27FC236}">
                    <a16:creationId xmlns:a16="http://schemas.microsoft.com/office/drawing/2014/main" id="{BFD71C69-77FF-40D0-993B-66E736601877}"/>
                  </a:ext>
                </a:extLst>
              </p:cNvPr>
              <p:cNvSpPr/>
              <p:nvPr/>
            </p:nvSpPr>
            <p:spPr>
              <a:xfrm>
                <a:off x="9648070" y="4216981"/>
                <a:ext cx="365454" cy="264707"/>
              </a:xfrm>
              <a:custGeom>
                <a:avLst/>
                <a:gdLst>
                  <a:gd name="connsiteX0" fmla="*/ 365454 w 365454"/>
                  <a:gd name="connsiteY0" fmla="*/ 210905 h 264707"/>
                  <a:gd name="connsiteX1" fmla="*/ 365311 w 365454"/>
                  <a:gd name="connsiteY1" fmla="*/ 264707 h 264707"/>
                  <a:gd name="connsiteX2" fmla="*/ 0 w 365454"/>
                  <a:gd name="connsiteY2" fmla="*/ 53802 h 264707"/>
                  <a:gd name="connsiteX3" fmla="*/ 172 w 365454"/>
                  <a:gd name="connsiteY3" fmla="*/ 0 h 264707"/>
                  <a:gd name="connsiteX4" fmla="*/ 365454 w 365454"/>
                  <a:gd name="connsiteY4" fmla="*/ 210905 h 264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5454" h="264707">
                    <a:moveTo>
                      <a:pt x="365454" y="210905"/>
                    </a:moveTo>
                    <a:lnTo>
                      <a:pt x="365311" y="264707"/>
                    </a:lnTo>
                    <a:lnTo>
                      <a:pt x="0" y="53802"/>
                    </a:lnTo>
                    <a:lnTo>
                      <a:pt x="172" y="0"/>
                    </a:lnTo>
                    <a:lnTo>
                      <a:pt x="365454" y="210905"/>
                    </a:lnTo>
                    <a:close/>
                  </a:path>
                </a:pathLst>
              </a:custGeom>
              <a:solidFill>
                <a:srgbClr val="4DAD6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629" name="Freeform: Shape 2628">
              <a:extLst>
                <a:ext uri="{FF2B5EF4-FFF2-40B4-BE49-F238E27FC236}">
                  <a16:creationId xmlns:a16="http://schemas.microsoft.com/office/drawing/2014/main" id="{B1E111F0-EEA1-4784-85AB-415794B6CE71}"/>
                </a:ext>
              </a:extLst>
            </p:cNvPr>
            <p:cNvSpPr/>
            <p:nvPr/>
          </p:nvSpPr>
          <p:spPr>
            <a:xfrm>
              <a:off x="9793724" y="4301142"/>
              <a:ext cx="61779" cy="89269"/>
            </a:xfrm>
            <a:custGeom>
              <a:avLst/>
              <a:gdLst>
                <a:gd name="connsiteX0" fmla="*/ 61779 w 61779"/>
                <a:gd name="connsiteY0" fmla="*/ 35496 h 89269"/>
                <a:gd name="connsiteX1" fmla="*/ 287 w 61779"/>
                <a:gd name="connsiteY1" fmla="*/ 0 h 89269"/>
                <a:gd name="connsiteX2" fmla="*/ 0 w 61779"/>
                <a:gd name="connsiteY2" fmla="*/ 53745 h 89269"/>
                <a:gd name="connsiteX3" fmla="*/ 61493 w 61779"/>
                <a:gd name="connsiteY3" fmla="*/ 89269 h 89269"/>
                <a:gd name="connsiteX4" fmla="*/ 61779 w 61779"/>
                <a:gd name="connsiteY4" fmla="*/ 35496 h 89269"/>
                <a:gd name="connsiteX5" fmla="*/ 61779 w 61779"/>
                <a:gd name="connsiteY5" fmla="*/ 35496 h 89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779" h="89269">
                  <a:moveTo>
                    <a:pt x="61779" y="35496"/>
                  </a:moveTo>
                  <a:lnTo>
                    <a:pt x="287" y="0"/>
                  </a:lnTo>
                  <a:lnTo>
                    <a:pt x="0" y="53745"/>
                  </a:lnTo>
                  <a:lnTo>
                    <a:pt x="61493" y="89269"/>
                  </a:lnTo>
                  <a:lnTo>
                    <a:pt x="61779" y="35496"/>
                  </a:lnTo>
                  <a:lnTo>
                    <a:pt x="61779" y="35496"/>
                  </a:lnTo>
                  <a:close/>
                </a:path>
              </a:pathLst>
            </a:custGeom>
            <a:solidFill>
              <a:srgbClr val="E0E0DF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0" name="Freeform: Shape 2629">
              <a:extLst>
                <a:ext uri="{FF2B5EF4-FFF2-40B4-BE49-F238E27FC236}">
                  <a16:creationId xmlns:a16="http://schemas.microsoft.com/office/drawing/2014/main" id="{FAE1A280-5782-49CC-9999-227268CF6734}"/>
                </a:ext>
              </a:extLst>
            </p:cNvPr>
            <p:cNvSpPr/>
            <p:nvPr/>
          </p:nvSpPr>
          <p:spPr>
            <a:xfrm>
              <a:off x="9794011" y="4195202"/>
              <a:ext cx="243788" cy="141435"/>
            </a:xfrm>
            <a:custGeom>
              <a:avLst/>
              <a:gdLst>
                <a:gd name="connsiteX0" fmla="*/ 243789 w 243788"/>
                <a:gd name="connsiteY0" fmla="*/ 35524 h 141435"/>
                <a:gd name="connsiteX1" fmla="*/ 182297 w 243788"/>
                <a:gd name="connsiteY1" fmla="*/ 0 h 141435"/>
                <a:gd name="connsiteX2" fmla="*/ 0 w 243788"/>
                <a:gd name="connsiteY2" fmla="*/ 105940 h 141435"/>
                <a:gd name="connsiteX3" fmla="*/ 61492 w 243788"/>
                <a:gd name="connsiteY3" fmla="*/ 141436 h 141435"/>
                <a:gd name="connsiteX4" fmla="*/ 243789 w 243788"/>
                <a:gd name="connsiteY4" fmla="*/ 35524 h 141435"/>
                <a:gd name="connsiteX5" fmla="*/ 243789 w 243788"/>
                <a:gd name="connsiteY5" fmla="*/ 35524 h 14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788" h="141435">
                  <a:moveTo>
                    <a:pt x="243789" y="35524"/>
                  </a:moveTo>
                  <a:lnTo>
                    <a:pt x="182297" y="0"/>
                  </a:lnTo>
                  <a:lnTo>
                    <a:pt x="0" y="105940"/>
                  </a:lnTo>
                  <a:lnTo>
                    <a:pt x="61492" y="141436"/>
                  </a:lnTo>
                  <a:lnTo>
                    <a:pt x="243789" y="35524"/>
                  </a:lnTo>
                  <a:lnTo>
                    <a:pt x="243789" y="35524"/>
                  </a:lnTo>
                  <a:close/>
                </a:path>
              </a:pathLst>
            </a:custGeom>
            <a:solidFill>
              <a:srgbClr val="E8E7E7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31" name="Graphic 6">
              <a:extLst>
                <a:ext uri="{FF2B5EF4-FFF2-40B4-BE49-F238E27FC236}">
                  <a16:creationId xmlns:a16="http://schemas.microsoft.com/office/drawing/2014/main" id="{6F00F2ED-2A7B-42EF-9548-751ACE17F2F5}"/>
                </a:ext>
              </a:extLst>
            </p:cNvPr>
            <p:cNvGrpSpPr/>
            <p:nvPr/>
          </p:nvGrpSpPr>
          <p:grpSpPr>
            <a:xfrm>
              <a:off x="9648070" y="4054225"/>
              <a:ext cx="547722" cy="370647"/>
              <a:chOff x="9648070" y="4054225"/>
              <a:chExt cx="547722" cy="370647"/>
            </a:xfrm>
          </p:grpSpPr>
          <p:sp>
            <p:nvSpPr>
              <p:cNvPr id="3985" name="Freeform: Shape 3984">
                <a:extLst>
                  <a:ext uri="{FF2B5EF4-FFF2-40B4-BE49-F238E27FC236}">
                    <a16:creationId xmlns:a16="http://schemas.microsoft.com/office/drawing/2014/main" id="{074AE516-A17E-47D8-A8C4-99838D43429D}"/>
                  </a:ext>
                </a:extLst>
              </p:cNvPr>
              <p:cNvSpPr/>
              <p:nvPr/>
            </p:nvSpPr>
            <p:spPr>
              <a:xfrm>
                <a:off x="9838028" y="4089950"/>
                <a:ext cx="33458" cy="62955"/>
              </a:xfrm>
              <a:custGeom>
                <a:avLst/>
                <a:gdLst>
                  <a:gd name="connsiteX0" fmla="*/ 1 w 33458"/>
                  <a:gd name="connsiteY0" fmla="*/ 62956 h 62955"/>
                  <a:gd name="connsiteX1" fmla="*/ 172 w 33458"/>
                  <a:gd name="connsiteY1" fmla="*/ 9153 h 62955"/>
                  <a:gd name="connsiteX2" fmla="*/ 33458 w 33458"/>
                  <a:gd name="connsiteY2" fmla="*/ 0 h 62955"/>
                  <a:gd name="connsiteX3" fmla="*/ 33315 w 33458"/>
                  <a:gd name="connsiteY3" fmla="*/ 53831 h 62955"/>
                  <a:gd name="connsiteX4" fmla="*/ 0 w 33458"/>
                  <a:gd name="connsiteY4" fmla="*/ 62956 h 62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458" h="62955">
                    <a:moveTo>
                      <a:pt x="1" y="62956"/>
                    </a:moveTo>
                    <a:lnTo>
                      <a:pt x="172" y="9153"/>
                    </a:lnTo>
                    <a:cubicBezTo>
                      <a:pt x="11823" y="8699"/>
                      <a:pt x="23213" y="5567"/>
                      <a:pt x="33458" y="0"/>
                    </a:cubicBezTo>
                    <a:lnTo>
                      <a:pt x="33315" y="53831"/>
                    </a:lnTo>
                    <a:cubicBezTo>
                      <a:pt x="23058" y="59390"/>
                      <a:pt x="11659" y="62512"/>
                      <a:pt x="0" y="62956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86" name="Freeform: Shape 3985">
                <a:extLst>
                  <a:ext uri="{FF2B5EF4-FFF2-40B4-BE49-F238E27FC236}">
                    <a16:creationId xmlns:a16="http://schemas.microsoft.com/office/drawing/2014/main" id="{15D6345D-16C4-40CB-87F8-9260932E2847}"/>
                  </a:ext>
                </a:extLst>
              </p:cNvPr>
              <p:cNvSpPr/>
              <p:nvPr/>
            </p:nvSpPr>
            <p:spPr>
              <a:xfrm>
                <a:off x="9793925" y="4089950"/>
                <a:ext cx="44275" cy="63106"/>
              </a:xfrm>
              <a:custGeom>
                <a:avLst/>
                <a:gdLst>
                  <a:gd name="connsiteX0" fmla="*/ 44104 w 44275"/>
                  <a:gd name="connsiteY0" fmla="*/ 62956 h 63106"/>
                  <a:gd name="connsiteX1" fmla="*/ 0 w 44275"/>
                  <a:gd name="connsiteY1" fmla="*/ 53831 h 63106"/>
                  <a:gd name="connsiteX2" fmla="*/ 144 w 44275"/>
                  <a:gd name="connsiteY2" fmla="*/ 0 h 63106"/>
                  <a:gd name="connsiteX3" fmla="*/ 44276 w 44275"/>
                  <a:gd name="connsiteY3" fmla="*/ 9154 h 63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275" h="63106">
                    <a:moveTo>
                      <a:pt x="44104" y="62956"/>
                    </a:moveTo>
                    <a:cubicBezTo>
                      <a:pt x="28379" y="63845"/>
                      <a:pt x="12080" y="60804"/>
                      <a:pt x="0" y="53831"/>
                    </a:cubicBezTo>
                    <a:lnTo>
                      <a:pt x="144" y="0"/>
                    </a:lnTo>
                    <a:cubicBezTo>
                      <a:pt x="12224" y="6973"/>
                      <a:pt x="28522" y="10043"/>
                      <a:pt x="44276" y="9154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87" name="Freeform: Shape 3986">
                <a:extLst>
                  <a:ext uri="{FF2B5EF4-FFF2-40B4-BE49-F238E27FC236}">
                    <a16:creationId xmlns:a16="http://schemas.microsoft.com/office/drawing/2014/main" id="{08E5C440-8C2E-4747-83F2-3FCA61D51409}"/>
                  </a:ext>
                </a:extLst>
              </p:cNvPr>
              <p:cNvSpPr/>
              <p:nvPr/>
            </p:nvSpPr>
            <p:spPr>
              <a:xfrm>
                <a:off x="9709649" y="4089950"/>
                <a:ext cx="84419" cy="102784"/>
              </a:xfrm>
              <a:custGeom>
                <a:avLst/>
                <a:gdLst>
                  <a:gd name="connsiteX0" fmla="*/ 84419 w 84419"/>
                  <a:gd name="connsiteY0" fmla="*/ 0 h 102784"/>
                  <a:gd name="connsiteX1" fmla="*/ 84276 w 84419"/>
                  <a:gd name="connsiteY1" fmla="*/ 53831 h 102784"/>
                  <a:gd name="connsiteX2" fmla="*/ 0 w 84419"/>
                  <a:gd name="connsiteY2" fmla="*/ 102784 h 102784"/>
                  <a:gd name="connsiteX3" fmla="*/ 143 w 84419"/>
                  <a:gd name="connsiteY3" fmla="*/ 48982 h 102784"/>
                  <a:gd name="connsiteX4" fmla="*/ 84419 w 84419"/>
                  <a:gd name="connsiteY4" fmla="*/ 0 h 102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419" h="102784">
                    <a:moveTo>
                      <a:pt x="84419" y="0"/>
                    </a:moveTo>
                    <a:lnTo>
                      <a:pt x="84276" y="53831"/>
                    </a:lnTo>
                    <a:lnTo>
                      <a:pt x="0" y="102784"/>
                    </a:lnTo>
                    <a:lnTo>
                      <a:pt x="143" y="48982"/>
                    </a:lnTo>
                    <a:lnTo>
                      <a:pt x="84419" y="0"/>
                    </a:ln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88" name="Freeform: Shape 3987">
                <a:extLst>
                  <a:ext uri="{FF2B5EF4-FFF2-40B4-BE49-F238E27FC236}">
                    <a16:creationId xmlns:a16="http://schemas.microsoft.com/office/drawing/2014/main" id="{45C429A8-CD72-428B-92EB-A0635AA91782}"/>
                  </a:ext>
                </a:extLst>
              </p:cNvPr>
              <p:cNvSpPr/>
              <p:nvPr/>
            </p:nvSpPr>
            <p:spPr>
              <a:xfrm>
                <a:off x="9785288" y="4133704"/>
                <a:ext cx="59656" cy="71081"/>
              </a:xfrm>
              <a:custGeom>
                <a:avLst/>
                <a:gdLst>
                  <a:gd name="connsiteX0" fmla="*/ 8608 w 59656"/>
                  <a:gd name="connsiteY0" fmla="*/ 58887 h 71081"/>
                  <a:gd name="connsiteX1" fmla="*/ 0 w 59656"/>
                  <a:gd name="connsiteY1" fmla="*/ 70996 h 71081"/>
                  <a:gd name="connsiteX2" fmla="*/ 144 w 59656"/>
                  <a:gd name="connsiteY2" fmla="*/ 17165 h 71081"/>
                  <a:gd name="connsiteX3" fmla="*/ 8752 w 59656"/>
                  <a:gd name="connsiteY3" fmla="*/ 5056 h 71081"/>
                  <a:gd name="connsiteX4" fmla="*/ 50875 w 59656"/>
                  <a:gd name="connsiteY4" fmla="*/ 5056 h 71081"/>
                  <a:gd name="connsiteX5" fmla="*/ 59656 w 59656"/>
                  <a:gd name="connsiteY5" fmla="*/ 17251 h 71081"/>
                  <a:gd name="connsiteX6" fmla="*/ 59656 w 59656"/>
                  <a:gd name="connsiteY6" fmla="*/ 47696 h 71081"/>
                  <a:gd name="connsiteX7" fmla="*/ 59656 w 59656"/>
                  <a:gd name="connsiteY7" fmla="*/ 54698 h 71081"/>
                  <a:gd name="connsiteX8" fmla="*/ 59656 w 59656"/>
                  <a:gd name="connsiteY8" fmla="*/ 58141 h 71081"/>
                  <a:gd name="connsiteX9" fmla="*/ 59656 w 59656"/>
                  <a:gd name="connsiteY9" fmla="*/ 71082 h 71081"/>
                  <a:gd name="connsiteX10" fmla="*/ 50875 w 59656"/>
                  <a:gd name="connsiteY10" fmla="*/ 58887 h 71081"/>
                  <a:gd name="connsiteX11" fmla="*/ 8608 w 59656"/>
                  <a:gd name="connsiteY11" fmla="*/ 58887 h 71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656" h="71081">
                    <a:moveTo>
                      <a:pt x="8608" y="58887"/>
                    </a:moveTo>
                    <a:cubicBezTo>
                      <a:pt x="2869" y="62215"/>
                      <a:pt x="0" y="66606"/>
                      <a:pt x="0" y="70996"/>
                    </a:cubicBezTo>
                    <a:lnTo>
                      <a:pt x="144" y="17165"/>
                    </a:lnTo>
                    <a:cubicBezTo>
                      <a:pt x="144" y="12804"/>
                      <a:pt x="3013" y="8556"/>
                      <a:pt x="8752" y="5056"/>
                    </a:cubicBezTo>
                    <a:cubicBezTo>
                      <a:pt x="21984" y="-1685"/>
                      <a:pt x="37643" y="-1685"/>
                      <a:pt x="50875" y="5056"/>
                    </a:cubicBezTo>
                    <a:cubicBezTo>
                      <a:pt x="56614" y="8442"/>
                      <a:pt x="59656" y="12861"/>
                      <a:pt x="59656" y="17251"/>
                    </a:cubicBezTo>
                    <a:lnTo>
                      <a:pt x="59656" y="47696"/>
                    </a:lnTo>
                    <a:lnTo>
                      <a:pt x="59656" y="54698"/>
                    </a:lnTo>
                    <a:cubicBezTo>
                      <a:pt x="59656" y="55730"/>
                      <a:pt x="59656" y="57108"/>
                      <a:pt x="59656" y="58141"/>
                    </a:cubicBezTo>
                    <a:cubicBezTo>
                      <a:pt x="59656" y="62445"/>
                      <a:pt x="59656" y="66749"/>
                      <a:pt x="59656" y="71082"/>
                    </a:cubicBezTo>
                    <a:cubicBezTo>
                      <a:pt x="59656" y="66663"/>
                      <a:pt x="56787" y="62244"/>
                      <a:pt x="50875" y="58887"/>
                    </a:cubicBezTo>
                    <a:cubicBezTo>
                      <a:pt x="37602" y="52107"/>
                      <a:pt x="21882" y="52107"/>
                      <a:pt x="8608" y="58887"/>
                    </a:cubicBez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89" name="Freeform: Shape 3988">
                <a:extLst>
                  <a:ext uri="{FF2B5EF4-FFF2-40B4-BE49-F238E27FC236}">
                    <a16:creationId xmlns:a16="http://schemas.microsoft.com/office/drawing/2014/main" id="{82E65EA7-9D38-4A6F-B03B-13092DFBA4AE}"/>
                  </a:ext>
                </a:extLst>
              </p:cNvPr>
              <p:cNvSpPr/>
              <p:nvPr/>
            </p:nvSpPr>
            <p:spPr>
              <a:xfrm>
                <a:off x="9785316" y="4150897"/>
                <a:ext cx="59656" cy="71139"/>
              </a:xfrm>
              <a:custGeom>
                <a:avLst/>
                <a:gdLst>
                  <a:gd name="connsiteX0" fmla="*/ 59656 w 59656"/>
                  <a:gd name="connsiteY0" fmla="*/ 144 h 71139"/>
                  <a:gd name="connsiteX1" fmla="*/ 59513 w 59656"/>
                  <a:gd name="connsiteY1" fmla="*/ 53975 h 71139"/>
                  <a:gd name="connsiteX2" fmla="*/ 50904 w 59656"/>
                  <a:gd name="connsiteY2" fmla="*/ 66084 h 71139"/>
                  <a:gd name="connsiteX3" fmla="*/ 8781 w 59656"/>
                  <a:gd name="connsiteY3" fmla="*/ 66084 h 71139"/>
                  <a:gd name="connsiteX4" fmla="*/ 0 w 59656"/>
                  <a:gd name="connsiteY4" fmla="*/ 53802 h 71139"/>
                  <a:gd name="connsiteX5" fmla="*/ 144 w 59656"/>
                  <a:gd name="connsiteY5" fmla="*/ 0 h 71139"/>
                  <a:gd name="connsiteX6" fmla="*/ 8925 w 59656"/>
                  <a:gd name="connsiteY6" fmla="*/ 12281 h 71139"/>
                  <a:gd name="connsiteX7" fmla="*/ 51077 w 59656"/>
                  <a:gd name="connsiteY7" fmla="*/ 12281 h 71139"/>
                  <a:gd name="connsiteX8" fmla="*/ 59656 w 59656"/>
                  <a:gd name="connsiteY8" fmla="*/ 144 h 71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656" h="71139">
                    <a:moveTo>
                      <a:pt x="59656" y="144"/>
                    </a:moveTo>
                    <a:lnTo>
                      <a:pt x="59513" y="53975"/>
                    </a:lnTo>
                    <a:cubicBezTo>
                      <a:pt x="59513" y="58365"/>
                      <a:pt x="56643" y="62583"/>
                      <a:pt x="50904" y="66084"/>
                    </a:cubicBezTo>
                    <a:cubicBezTo>
                      <a:pt x="37672" y="72825"/>
                      <a:pt x="22013" y="72825"/>
                      <a:pt x="8781" y="66084"/>
                    </a:cubicBezTo>
                    <a:cubicBezTo>
                      <a:pt x="2898" y="62698"/>
                      <a:pt x="-29" y="58250"/>
                      <a:pt x="0" y="53802"/>
                    </a:cubicBezTo>
                    <a:lnTo>
                      <a:pt x="144" y="0"/>
                    </a:lnTo>
                    <a:cubicBezTo>
                      <a:pt x="144" y="4419"/>
                      <a:pt x="3013" y="8896"/>
                      <a:pt x="8925" y="12281"/>
                    </a:cubicBezTo>
                    <a:cubicBezTo>
                      <a:pt x="22167" y="19023"/>
                      <a:pt x="37835" y="19023"/>
                      <a:pt x="51077" y="12281"/>
                    </a:cubicBezTo>
                    <a:cubicBezTo>
                      <a:pt x="56787" y="8924"/>
                      <a:pt x="59656" y="4534"/>
                      <a:pt x="59656" y="144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90" name="Freeform: Shape 3989">
                <a:extLst>
                  <a:ext uri="{FF2B5EF4-FFF2-40B4-BE49-F238E27FC236}">
                    <a16:creationId xmlns:a16="http://schemas.microsoft.com/office/drawing/2014/main" id="{1CB23DC9-5BD6-4DD2-84E9-088D93B64BC8}"/>
                  </a:ext>
                </a:extLst>
              </p:cNvPr>
              <p:cNvSpPr/>
              <p:nvPr/>
            </p:nvSpPr>
            <p:spPr>
              <a:xfrm>
                <a:off x="9844829" y="4151041"/>
                <a:ext cx="143" cy="53831"/>
              </a:xfrm>
              <a:custGeom>
                <a:avLst/>
                <a:gdLst>
                  <a:gd name="connsiteX0" fmla="*/ 0 w 143"/>
                  <a:gd name="connsiteY0" fmla="*/ 53831 h 53831"/>
                  <a:gd name="connsiteX1" fmla="*/ 0 w 143"/>
                  <a:gd name="connsiteY1" fmla="*/ 53831 h 53831"/>
                  <a:gd name="connsiteX2" fmla="*/ 144 w 143"/>
                  <a:gd name="connsiteY2" fmla="*/ 0 h 53831"/>
                  <a:gd name="connsiteX3" fmla="*/ 144 w 143"/>
                  <a:gd name="connsiteY3" fmla="*/ 0 h 53831"/>
                  <a:gd name="connsiteX4" fmla="*/ 0 w 143"/>
                  <a:gd name="connsiteY4" fmla="*/ 53831 h 53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" h="53831">
                    <a:moveTo>
                      <a:pt x="0" y="53831"/>
                    </a:moveTo>
                    <a:lnTo>
                      <a:pt x="0" y="53831"/>
                    </a:lnTo>
                    <a:cubicBezTo>
                      <a:pt x="0" y="35906"/>
                      <a:pt x="48" y="17963"/>
                      <a:pt x="144" y="0"/>
                    </a:cubicBezTo>
                    <a:lnTo>
                      <a:pt x="144" y="0"/>
                    </a:lnTo>
                    <a:cubicBezTo>
                      <a:pt x="115" y="16155"/>
                      <a:pt x="57" y="37676"/>
                      <a:pt x="0" y="53831"/>
                    </a:cubicBez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91" name="Freeform: Shape 3990">
                <a:extLst>
                  <a:ext uri="{FF2B5EF4-FFF2-40B4-BE49-F238E27FC236}">
                    <a16:creationId xmlns:a16="http://schemas.microsoft.com/office/drawing/2014/main" id="{F3B20D72-D4F9-42F5-B703-8C8B4211D62D}"/>
                  </a:ext>
                </a:extLst>
              </p:cNvPr>
              <p:cNvSpPr/>
              <p:nvPr/>
            </p:nvSpPr>
            <p:spPr>
              <a:xfrm>
                <a:off x="9709707" y="4138846"/>
                <a:ext cx="16154" cy="76384"/>
              </a:xfrm>
              <a:custGeom>
                <a:avLst/>
                <a:gdLst>
                  <a:gd name="connsiteX0" fmla="*/ 16155 w 16154"/>
                  <a:gd name="connsiteY0" fmla="*/ 22669 h 76384"/>
                  <a:gd name="connsiteX1" fmla="*/ 16155 w 16154"/>
                  <a:gd name="connsiteY1" fmla="*/ 76385 h 76384"/>
                  <a:gd name="connsiteX2" fmla="*/ 0 w 16154"/>
                  <a:gd name="connsiteY2" fmla="*/ 53802 h 76384"/>
                  <a:gd name="connsiteX3" fmla="*/ 143 w 16154"/>
                  <a:gd name="connsiteY3" fmla="*/ 0 h 76384"/>
                  <a:gd name="connsiteX4" fmla="*/ 16155 w 16154"/>
                  <a:gd name="connsiteY4" fmla="*/ 22669 h 76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54" h="76384">
                    <a:moveTo>
                      <a:pt x="16155" y="22669"/>
                    </a:moveTo>
                    <a:lnTo>
                      <a:pt x="16155" y="76385"/>
                    </a:lnTo>
                    <a:cubicBezTo>
                      <a:pt x="16155" y="68236"/>
                      <a:pt x="10788" y="60058"/>
                      <a:pt x="0" y="53802"/>
                    </a:cubicBezTo>
                    <a:lnTo>
                      <a:pt x="143" y="0"/>
                    </a:lnTo>
                    <a:cubicBezTo>
                      <a:pt x="10875" y="6313"/>
                      <a:pt x="16155" y="14491"/>
                      <a:pt x="16155" y="22669"/>
                    </a:cubicBez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92" name="Freeform: Shape 3991">
                <a:extLst>
                  <a:ext uri="{FF2B5EF4-FFF2-40B4-BE49-F238E27FC236}">
                    <a16:creationId xmlns:a16="http://schemas.microsoft.com/office/drawing/2014/main" id="{ACBEC8F0-52F3-46FE-98EA-FA7986E6DD3F}"/>
                  </a:ext>
                </a:extLst>
              </p:cNvPr>
              <p:cNvSpPr/>
              <p:nvPr/>
            </p:nvSpPr>
            <p:spPr>
              <a:xfrm>
                <a:off x="9725517" y="4161514"/>
                <a:ext cx="344" cy="57044"/>
              </a:xfrm>
              <a:custGeom>
                <a:avLst/>
                <a:gdLst>
                  <a:gd name="connsiteX0" fmla="*/ 0 w 344"/>
                  <a:gd name="connsiteY0" fmla="*/ 57045 h 57044"/>
                  <a:gd name="connsiteX1" fmla="*/ 0 w 344"/>
                  <a:gd name="connsiteY1" fmla="*/ 3214 h 57044"/>
                  <a:gd name="connsiteX2" fmla="*/ 287 w 344"/>
                  <a:gd name="connsiteY2" fmla="*/ 0 h 57044"/>
                  <a:gd name="connsiteX3" fmla="*/ 345 w 344"/>
                  <a:gd name="connsiteY3" fmla="*/ 53716 h 57044"/>
                  <a:gd name="connsiteX4" fmla="*/ 0 w 344"/>
                  <a:gd name="connsiteY4" fmla="*/ 57045 h 57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4" h="57044">
                    <a:moveTo>
                      <a:pt x="0" y="57045"/>
                    </a:moveTo>
                    <a:cubicBezTo>
                      <a:pt x="0" y="39120"/>
                      <a:pt x="0" y="21177"/>
                      <a:pt x="0" y="3214"/>
                    </a:cubicBezTo>
                    <a:cubicBezTo>
                      <a:pt x="195" y="2154"/>
                      <a:pt x="291" y="1078"/>
                      <a:pt x="287" y="0"/>
                    </a:cubicBezTo>
                    <a:lnTo>
                      <a:pt x="345" y="53716"/>
                    </a:lnTo>
                    <a:cubicBezTo>
                      <a:pt x="320" y="54833"/>
                      <a:pt x="205" y="55946"/>
                      <a:pt x="0" y="57045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93" name="Freeform: Shape 3992">
                <a:extLst>
                  <a:ext uri="{FF2B5EF4-FFF2-40B4-BE49-F238E27FC236}">
                    <a16:creationId xmlns:a16="http://schemas.microsoft.com/office/drawing/2014/main" id="{B11CAAE6-FB06-4B99-AD74-B9AFFC4F348E}"/>
                  </a:ext>
                </a:extLst>
              </p:cNvPr>
              <p:cNvSpPr/>
              <p:nvPr/>
            </p:nvSpPr>
            <p:spPr>
              <a:xfrm>
                <a:off x="9709907" y="4164728"/>
                <a:ext cx="15609" cy="72855"/>
              </a:xfrm>
              <a:custGeom>
                <a:avLst/>
                <a:gdLst>
                  <a:gd name="connsiteX0" fmla="*/ 15610 w 15609"/>
                  <a:gd name="connsiteY0" fmla="*/ 53831 h 72855"/>
                  <a:gd name="connsiteX1" fmla="*/ 0 w 15609"/>
                  <a:gd name="connsiteY1" fmla="*/ 72856 h 72855"/>
                  <a:gd name="connsiteX2" fmla="*/ 0 w 15609"/>
                  <a:gd name="connsiteY2" fmla="*/ 19053 h 72855"/>
                  <a:gd name="connsiteX3" fmla="*/ 15610 w 15609"/>
                  <a:gd name="connsiteY3" fmla="*/ 0 h 72855"/>
                  <a:gd name="connsiteX4" fmla="*/ 15610 w 15609"/>
                  <a:gd name="connsiteY4" fmla="*/ 11478 h 72855"/>
                  <a:gd name="connsiteX5" fmla="*/ 15610 w 15609"/>
                  <a:gd name="connsiteY5" fmla="*/ 23845 h 72855"/>
                  <a:gd name="connsiteX6" fmla="*/ 15610 w 15609"/>
                  <a:gd name="connsiteY6" fmla="*/ 30072 h 72855"/>
                  <a:gd name="connsiteX7" fmla="*/ 15610 w 15609"/>
                  <a:gd name="connsiteY7" fmla="*/ 42095 h 72855"/>
                  <a:gd name="connsiteX8" fmla="*/ 15610 w 15609"/>
                  <a:gd name="connsiteY8" fmla="*/ 47662 h 72855"/>
                  <a:gd name="connsiteX9" fmla="*/ 15610 w 15609"/>
                  <a:gd name="connsiteY9" fmla="*/ 53831 h 72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609" h="72855">
                    <a:moveTo>
                      <a:pt x="15610" y="53831"/>
                    </a:moveTo>
                    <a:cubicBezTo>
                      <a:pt x="14347" y="60775"/>
                      <a:pt x="9153" y="67518"/>
                      <a:pt x="0" y="72856"/>
                    </a:cubicBezTo>
                    <a:lnTo>
                      <a:pt x="0" y="19053"/>
                    </a:lnTo>
                    <a:cubicBezTo>
                      <a:pt x="9153" y="13716"/>
                      <a:pt x="14347" y="6973"/>
                      <a:pt x="15610" y="0"/>
                    </a:cubicBezTo>
                    <a:cubicBezTo>
                      <a:pt x="15610" y="3845"/>
                      <a:pt x="15610" y="7661"/>
                      <a:pt x="15610" y="11478"/>
                    </a:cubicBezTo>
                    <a:cubicBezTo>
                      <a:pt x="15610" y="15294"/>
                      <a:pt x="15610" y="19713"/>
                      <a:pt x="15610" y="23845"/>
                    </a:cubicBezTo>
                    <a:cubicBezTo>
                      <a:pt x="15610" y="25710"/>
                      <a:pt x="15610" y="28207"/>
                      <a:pt x="15610" y="30072"/>
                    </a:cubicBezTo>
                    <a:lnTo>
                      <a:pt x="15610" y="42095"/>
                    </a:lnTo>
                    <a:cubicBezTo>
                      <a:pt x="15610" y="43759"/>
                      <a:pt x="15610" y="45997"/>
                      <a:pt x="15610" y="47662"/>
                    </a:cubicBezTo>
                    <a:lnTo>
                      <a:pt x="15610" y="53831"/>
                    </a:ln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94" name="Freeform: Shape 3993">
                <a:extLst>
                  <a:ext uri="{FF2B5EF4-FFF2-40B4-BE49-F238E27FC236}">
                    <a16:creationId xmlns:a16="http://schemas.microsoft.com/office/drawing/2014/main" id="{35E9E380-22A9-4776-B896-62D40AE94D5F}"/>
                  </a:ext>
                </a:extLst>
              </p:cNvPr>
              <p:cNvSpPr/>
              <p:nvPr/>
            </p:nvSpPr>
            <p:spPr>
              <a:xfrm>
                <a:off x="9871343" y="4089950"/>
                <a:ext cx="262641" cy="205367"/>
              </a:xfrm>
              <a:custGeom>
                <a:avLst/>
                <a:gdLst>
                  <a:gd name="connsiteX0" fmla="*/ 262641 w 262641"/>
                  <a:gd name="connsiteY0" fmla="*/ 151565 h 205367"/>
                  <a:gd name="connsiteX1" fmla="*/ 262498 w 262641"/>
                  <a:gd name="connsiteY1" fmla="*/ 205367 h 205367"/>
                  <a:gd name="connsiteX2" fmla="*/ 0 w 262641"/>
                  <a:gd name="connsiteY2" fmla="*/ 53831 h 205367"/>
                  <a:gd name="connsiteX3" fmla="*/ 144 w 262641"/>
                  <a:gd name="connsiteY3" fmla="*/ 0 h 205367"/>
                  <a:gd name="connsiteX4" fmla="*/ 262641 w 262641"/>
                  <a:gd name="connsiteY4" fmla="*/ 151565 h 205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641" h="205367">
                    <a:moveTo>
                      <a:pt x="262641" y="151565"/>
                    </a:moveTo>
                    <a:lnTo>
                      <a:pt x="262498" y="205367"/>
                    </a:lnTo>
                    <a:lnTo>
                      <a:pt x="0" y="53831"/>
                    </a:lnTo>
                    <a:lnTo>
                      <a:pt x="144" y="0"/>
                    </a:lnTo>
                    <a:lnTo>
                      <a:pt x="262641" y="151565"/>
                    </a:ln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95" name="Freeform: Shape 3994">
                <a:extLst>
                  <a:ext uri="{FF2B5EF4-FFF2-40B4-BE49-F238E27FC236}">
                    <a16:creationId xmlns:a16="http://schemas.microsoft.com/office/drawing/2014/main" id="{5654C83A-E4B9-4649-94FF-D8689285C925}"/>
                  </a:ext>
                </a:extLst>
              </p:cNvPr>
              <p:cNvSpPr/>
              <p:nvPr/>
            </p:nvSpPr>
            <p:spPr>
              <a:xfrm>
                <a:off x="9846321" y="4168745"/>
                <a:ext cx="151134" cy="97877"/>
              </a:xfrm>
              <a:custGeom>
                <a:avLst/>
                <a:gdLst>
                  <a:gd name="connsiteX0" fmla="*/ 21951 w 151134"/>
                  <a:gd name="connsiteY0" fmla="*/ 66772 h 97877"/>
                  <a:gd name="connsiteX1" fmla="*/ 0 w 151134"/>
                  <a:gd name="connsiteY1" fmla="*/ 97504 h 97877"/>
                  <a:gd name="connsiteX2" fmla="*/ 57 w 151134"/>
                  <a:gd name="connsiteY2" fmla="*/ 43616 h 97877"/>
                  <a:gd name="connsiteX3" fmla="*/ 22009 w 151134"/>
                  <a:gd name="connsiteY3" fmla="*/ 12913 h 97877"/>
                  <a:gd name="connsiteX4" fmla="*/ 128838 w 151134"/>
                  <a:gd name="connsiteY4" fmla="*/ 12913 h 97877"/>
                  <a:gd name="connsiteX5" fmla="*/ 151134 w 151134"/>
                  <a:gd name="connsiteY5" fmla="*/ 44046 h 97877"/>
                  <a:gd name="connsiteX6" fmla="*/ 151134 w 151134"/>
                  <a:gd name="connsiteY6" fmla="*/ 97877 h 97877"/>
                  <a:gd name="connsiteX7" fmla="*/ 128838 w 151134"/>
                  <a:gd name="connsiteY7" fmla="*/ 66715 h 97877"/>
                  <a:gd name="connsiteX8" fmla="*/ 21951 w 151134"/>
                  <a:gd name="connsiteY8" fmla="*/ 66772 h 97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134" h="97877">
                    <a:moveTo>
                      <a:pt x="21951" y="66772"/>
                    </a:moveTo>
                    <a:cubicBezTo>
                      <a:pt x="7346" y="75380"/>
                      <a:pt x="29" y="86371"/>
                      <a:pt x="0" y="97504"/>
                    </a:cubicBezTo>
                    <a:lnTo>
                      <a:pt x="57" y="43616"/>
                    </a:lnTo>
                    <a:cubicBezTo>
                      <a:pt x="57" y="32482"/>
                      <a:pt x="7403" y="21377"/>
                      <a:pt x="22009" y="12913"/>
                    </a:cubicBezTo>
                    <a:cubicBezTo>
                      <a:pt x="51420" y="-4304"/>
                      <a:pt x="99255" y="-4304"/>
                      <a:pt x="128838" y="12913"/>
                    </a:cubicBezTo>
                    <a:cubicBezTo>
                      <a:pt x="143731" y="21521"/>
                      <a:pt x="151191" y="32798"/>
                      <a:pt x="151134" y="44046"/>
                    </a:cubicBezTo>
                    <a:lnTo>
                      <a:pt x="151134" y="97877"/>
                    </a:lnTo>
                    <a:cubicBezTo>
                      <a:pt x="151134" y="86600"/>
                      <a:pt x="143731" y="75323"/>
                      <a:pt x="128838" y="66715"/>
                    </a:cubicBezTo>
                    <a:cubicBezTo>
                      <a:pt x="99197" y="49670"/>
                      <a:pt x="51363" y="49670"/>
                      <a:pt x="21951" y="66772"/>
                    </a:cubicBez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96" name="Freeform: Shape 3995">
                <a:extLst>
                  <a:ext uri="{FF2B5EF4-FFF2-40B4-BE49-F238E27FC236}">
                    <a16:creationId xmlns:a16="http://schemas.microsoft.com/office/drawing/2014/main" id="{E95C36DE-71CD-4029-BD10-BB57F60F65DF}"/>
                  </a:ext>
                </a:extLst>
              </p:cNvPr>
              <p:cNvSpPr/>
              <p:nvPr/>
            </p:nvSpPr>
            <p:spPr>
              <a:xfrm>
                <a:off x="9959062" y="4187540"/>
                <a:ext cx="7173" cy="57877"/>
              </a:xfrm>
              <a:custGeom>
                <a:avLst/>
                <a:gdLst>
                  <a:gd name="connsiteX0" fmla="*/ 7174 w 7173"/>
                  <a:gd name="connsiteY0" fmla="*/ 4046 h 57877"/>
                  <a:gd name="connsiteX1" fmla="*/ 7030 w 7173"/>
                  <a:gd name="connsiteY1" fmla="*/ 57877 h 57877"/>
                  <a:gd name="connsiteX2" fmla="*/ 0 w 7173"/>
                  <a:gd name="connsiteY2" fmla="*/ 53802 h 57877"/>
                  <a:gd name="connsiteX3" fmla="*/ 144 w 7173"/>
                  <a:gd name="connsiteY3" fmla="*/ 0 h 57877"/>
                  <a:gd name="connsiteX4" fmla="*/ 7174 w 7173"/>
                  <a:gd name="connsiteY4" fmla="*/ 4046 h 57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73" h="57877">
                    <a:moveTo>
                      <a:pt x="7174" y="4046"/>
                    </a:moveTo>
                    <a:lnTo>
                      <a:pt x="7030" y="57877"/>
                    </a:lnTo>
                    <a:lnTo>
                      <a:pt x="0" y="53802"/>
                    </a:lnTo>
                    <a:lnTo>
                      <a:pt x="144" y="0"/>
                    </a:lnTo>
                    <a:lnTo>
                      <a:pt x="7174" y="4046"/>
                    </a:ln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97" name="Freeform: Shape 3996">
                <a:extLst>
                  <a:ext uri="{FF2B5EF4-FFF2-40B4-BE49-F238E27FC236}">
                    <a16:creationId xmlns:a16="http://schemas.microsoft.com/office/drawing/2014/main" id="{D5E677B4-74BA-4586-80F5-EDA2320B1261}"/>
                  </a:ext>
                </a:extLst>
              </p:cNvPr>
              <p:cNvSpPr/>
              <p:nvPr/>
            </p:nvSpPr>
            <p:spPr>
              <a:xfrm>
                <a:off x="9951257" y="4187540"/>
                <a:ext cx="7948" cy="58336"/>
              </a:xfrm>
              <a:custGeom>
                <a:avLst/>
                <a:gdLst>
                  <a:gd name="connsiteX0" fmla="*/ 7948 w 7948"/>
                  <a:gd name="connsiteY0" fmla="*/ 0 h 58336"/>
                  <a:gd name="connsiteX1" fmla="*/ 7805 w 7948"/>
                  <a:gd name="connsiteY1" fmla="*/ 53802 h 58336"/>
                  <a:gd name="connsiteX2" fmla="*/ 0 w 7948"/>
                  <a:gd name="connsiteY2" fmla="*/ 58336 h 58336"/>
                  <a:gd name="connsiteX3" fmla="*/ 172 w 7948"/>
                  <a:gd name="connsiteY3" fmla="*/ 4534 h 58336"/>
                  <a:gd name="connsiteX4" fmla="*/ 7948 w 7948"/>
                  <a:gd name="connsiteY4" fmla="*/ 0 h 58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48" h="58336">
                    <a:moveTo>
                      <a:pt x="7948" y="0"/>
                    </a:moveTo>
                    <a:lnTo>
                      <a:pt x="7805" y="53802"/>
                    </a:lnTo>
                    <a:lnTo>
                      <a:pt x="0" y="58336"/>
                    </a:lnTo>
                    <a:lnTo>
                      <a:pt x="172" y="4534"/>
                    </a:lnTo>
                    <a:lnTo>
                      <a:pt x="7948" y="0"/>
                    </a:ln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98" name="Freeform: Shape 3997">
                <a:extLst>
                  <a:ext uri="{FF2B5EF4-FFF2-40B4-BE49-F238E27FC236}">
                    <a16:creationId xmlns:a16="http://schemas.microsoft.com/office/drawing/2014/main" id="{91509DA9-E9F9-4BE8-B725-E9749A27C8D2}"/>
                  </a:ext>
                </a:extLst>
              </p:cNvPr>
              <p:cNvSpPr/>
              <p:nvPr/>
            </p:nvSpPr>
            <p:spPr>
              <a:xfrm>
                <a:off x="9958000" y="4191586"/>
                <a:ext cx="8235" cy="58508"/>
              </a:xfrm>
              <a:custGeom>
                <a:avLst/>
                <a:gdLst>
                  <a:gd name="connsiteX0" fmla="*/ 8236 w 8235"/>
                  <a:gd name="connsiteY0" fmla="*/ 0 h 58508"/>
                  <a:gd name="connsiteX1" fmla="*/ 8092 w 8235"/>
                  <a:gd name="connsiteY1" fmla="*/ 53831 h 58508"/>
                  <a:gd name="connsiteX2" fmla="*/ 0 w 8235"/>
                  <a:gd name="connsiteY2" fmla="*/ 58508 h 58508"/>
                  <a:gd name="connsiteX3" fmla="*/ 172 w 8235"/>
                  <a:gd name="connsiteY3" fmla="*/ 4706 h 58508"/>
                  <a:gd name="connsiteX4" fmla="*/ 8236 w 8235"/>
                  <a:gd name="connsiteY4" fmla="*/ 0 h 58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35" h="58508">
                    <a:moveTo>
                      <a:pt x="8236" y="0"/>
                    </a:moveTo>
                    <a:lnTo>
                      <a:pt x="8092" y="53831"/>
                    </a:lnTo>
                    <a:lnTo>
                      <a:pt x="0" y="58508"/>
                    </a:lnTo>
                    <a:lnTo>
                      <a:pt x="172" y="4706"/>
                    </a:lnTo>
                    <a:lnTo>
                      <a:pt x="8236" y="0"/>
                    </a:ln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99" name="Freeform: Shape 3998">
                <a:extLst>
                  <a:ext uri="{FF2B5EF4-FFF2-40B4-BE49-F238E27FC236}">
                    <a16:creationId xmlns:a16="http://schemas.microsoft.com/office/drawing/2014/main" id="{B6C0B45B-518F-4CE8-998E-E0B956E78E44}"/>
                  </a:ext>
                </a:extLst>
              </p:cNvPr>
              <p:cNvSpPr/>
              <p:nvPr/>
            </p:nvSpPr>
            <p:spPr>
              <a:xfrm>
                <a:off x="9911630" y="4188130"/>
                <a:ext cx="39770" cy="63628"/>
              </a:xfrm>
              <a:custGeom>
                <a:avLst/>
                <a:gdLst>
                  <a:gd name="connsiteX0" fmla="*/ 5911 w 39770"/>
                  <a:gd name="connsiteY0" fmla="*/ 57661 h 63628"/>
                  <a:gd name="connsiteX1" fmla="*/ 0 w 39770"/>
                  <a:gd name="connsiteY1" fmla="*/ 63629 h 63628"/>
                  <a:gd name="connsiteX2" fmla="*/ 144 w 39770"/>
                  <a:gd name="connsiteY2" fmla="*/ 9798 h 63628"/>
                  <a:gd name="connsiteX3" fmla="*/ 6055 w 39770"/>
                  <a:gd name="connsiteY3" fmla="*/ 3830 h 63628"/>
                  <a:gd name="connsiteX4" fmla="*/ 22038 w 39770"/>
                  <a:gd name="connsiteY4" fmla="*/ 13 h 63628"/>
                  <a:gd name="connsiteX5" fmla="*/ 39771 w 39770"/>
                  <a:gd name="connsiteY5" fmla="*/ 3944 h 63628"/>
                  <a:gd name="connsiteX6" fmla="*/ 39771 w 39770"/>
                  <a:gd name="connsiteY6" fmla="*/ 57747 h 63628"/>
                  <a:gd name="connsiteX7" fmla="*/ 22009 w 39770"/>
                  <a:gd name="connsiteY7" fmla="*/ 53844 h 63628"/>
                  <a:gd name="connsiteX8" fmla="*/ 5911 w 39770"/>
                  <a:gd name="connsiteY8" fmla="*/ 57661 h 63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770" h="63628">
                    <a:moveTo>
                      <a:pt x="5911" y="57661"/>
                    </a:moveTo>
                    <a:cubicBezTo>
                      <a:pt x="3338" y="58946"/>
                      <a:pt x="1261" y="61044"/>
                      <a:pt x="0" y="63629"/>
                    </a:cubicBezTo>
                    <a:cubicBezTo>
                      <a:pt x="0" y="45704"/>
                      <a:pt x="48" y="27761"/>
                      <a:pt x="144" y="9798"/>
                    </a:cubicBezTo>
                    <a:cubicBezTo>
                      <a:pt x="1420" y="7224"/>
                      <a:pt x="3493" y="5130"/>
                      <a:pt x="6055" y="3830"/>
                    </a:cubicBezTo>
                    <a:cubicBezTo>
                      <a:pt x="10952" y="1168"/>
                      <a:pt x="16466" y="-148"/>
                      <a:pt x="22038" y="13"/>
                    </a:cubicBezTo>
                    <a:cubicBezTo>
                      <a:pt x="28170" y="-30"/>
                      <a:pt x="34232" y="1313"/>
                      <a:pt x="39771" y="3944"/>
                    </a:cubicBezTo>
                    <a:lnTo>
                      <a:pt x="39771" y="57747"/>
                    </a:lnTo>
                    <a:cubicBezTo>
                      <a:pt x="34221" y="55122"/>
                      <a:pt x="28148" y="53788"/>
                      <a:pt x="22009" y="53844"/>
                    </a:cubicBezTo>
                    <a:cubicBezTo>
                      <a:pt x="16398" y="53648"/>
                      <a:pt x="10838" y="54967"/>
                      <a:pt x="5911" y="57661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00" name="Freeform: Shape 3999">
                <a:extLst>
                  <a:ext uri="{FF2B5EF4-FFF2-40B4-BE49-F238E27FC236}">
                    <a16:creationId xmlns:a16="http://schemas.microsoft.com/office/drawing/2014/main" id="{667A9582-3F10-48BA-80F0-270B382E9FCB}"/>
                  </a:ext>
                </a:extLst>
              </p:cNvPr>
              <p:cNvSpPr/>
              <p:nvPr/>
            </p:nvSpPr>
            <p:spPr>
              <a:xfrm>
                <a:off x="9910999" y="4197928"/>
                <a:ext cx="774" cy="57044"/>
              </a:xfrm>
              <a:custGeom>
                <a:avLst/>
                <a:gdLst>
                  <a:gd name="connsiteX0" fmla="*/ 0 w 774"/>
                  <a:gd name="connsiteY0" fmla="*/ 56155 h 57044"/>
                  <a:gd name="connsiteX1" fmla="*/ 0 w 774"/>
                  <a:gd name="connsiteY1" fmla="*/ 57045 h 57044"/>
                  <a:gd name="connsiteX2" fmla="*/ 144 w 774"/>
                  <a:gd name="connsiteY2" fmla="*/ 3242 h 57044"/>
                  <a:gd name="connsiteX3" fmla="*/ 144 w 774"/>
                  <a:gd name="connsiteY3" fmla="*/ 2324 h 57044"/>
                  <a:gd name="connsiteX4" fmla="*/ 775 w 774"/>
                  <a:gd name="connsiteY4" fmla="*/ 0 h 57044"/>
                  <a:gd name="connsiteX5" fmla="*/ 631 w 774"/>
                  <a:gd name="connsiteY5" fmla="*/ 53831 h 57044"/>
                  <a:gd name="connsiteX6" fmla="*/ 0 w 774"/>
                  <a:gd name="connsiteY6" fmla="*/ 56155 h 57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4" h="57044">
                    <a:moveTo>
                      <a:pt x="0" y="56155"/>
                    </a:moveTo>
                    <a:cubicBezTo>
                      <a:pt x="0" y="56442"/>
                      <a:pt x="0" y="56758"/>
                      <a:pt x="0" y="57045"/>
                    </a:cubicBezTo>
                    <a:lnTo>
                      <a:pt x="144" y="3242"/>
                    </a:lnTo>
                    <a:cubicBezTo>
                      <a:pt x="144" y="2927"/>
                      <a:pt x="144" y="2640"/>
                      <a:pt x="144" y="2324"/>
                    </a:cubicBezTo>
                    <a:cubicBezTo>
                      <a:pt x="252" y="1525"/>
                      <a:pt x="464" y="744"/>
                      <a:pt x="775" y="0"/>
                    </a:cubicBezTo>
                    <a:cubicBezTo>
                      <a:pt x="775" y="17944"/>
                      <a:pt x="727" y="35887"/>
                      <a:pt x="631" y="53831"/>
                    </a:cubicBezTo>
                    <a:cubicBezTo>
                      <a:pt x="295" y="54566"/>
                      <a:pt x="81" y="55351"/>
                      <a:pt x="0" y="56155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01" name="Freeform: Shape 4000">
                <a:extLst>
                  <a:ext uri="{FF2B5EF4-FFF2-40B4-BE49-F238E27FC236}">
                    <a16:creationId xmlns:a16="http://schemas.microsoft.com/office/drawing/2014/main" id="{054B46BE-F264-4269-98F4-A5C6032172A7}"/>
                  </a:ext>
                </a:extLst>
              </p:cNvPr>
              <p:cNvSpPr/>
              <p:nvPr/>
            </p:nvSpPr>
            <p:spPr>
              <a:xfrm>
                <a:off x="9922964" y="4194879"/>
                <a:ext cx="20172" cy="60523"/>
              </a:xfrm>
              <a:custGeom>
                <a:avLst/>
                <a:gdLst>
                  <a:gd name="connsiteX0" fmla="*/ 0 w 20172"/>
                  <a:gd name="connsiteY0" fmla="*/ 60524 h 60523"/>
                  <a:gd name="connsiteX1" fmla="*/ 172 w 20172"/>
                  <a:gd name="connsiteY1" fmla="*/ 6721 h 60523"/>
                  <a:gd name="connsiteX2" fmla="*/ 3243 w 20172"/>
                  <a:gd name="connsiteY2" fmla="*/ 1872 h 60523"/>
                  <a:gd name="connsiteX3" fmla="*/ 11048 w 20172"/>
                  <a:gd name="connsiteY3" fmla="*/ 7 h 60523"/>
                  <a:gd name="connsiteX4" fmla="*/ 20172 w 20172"/>
                  <a:gd name="connsiteY4" fmla="*/ 1872 h 60523"/>
                  <a:gd name="connsiteX5" fmla="*/ 20172 w 20172"/>
                  <a:gd name="connsiteY5" fmla="*/ 55703 h 60523"/>
                  <a:gd name="connsiteX6" fmla="*/ 11048 w 20172"/>
                  <a:gd name="connsiteY6" fmla="*/ 53838 h 60523"/>
                  <a:gd name="connsiteX7" fmla="*/ 3214 w 20172"/>
                  <a:gd name="connsiteY7" fmla="*/ 55703 h 60523"/>
                  <a:gd name="connsiteX8" fmla="*/ 0 w 20172"/>
                  <a:gd name="connsiteY8" fmla="*/ 60524 h 60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172" h="60523">
                    <a:moveTo>
                      <a:pt x="0" y="60524"/>
                    </a:moveTo>
                    <a:lnTo>
                      <a:pt x="172" y="6721"/>
                    </a:lnTo>
                    <a:cubicBezTo>
                      <a:pt x="186" y="4652"/>
                      <a:pt x="1377" y="2770"/>
                      <a:pt x="3243" y="1872"/>
                    </a:cubicBezTo>
                    <a:cubicBezTo>
                      <a:pt x="5632" y="568"/>
                      <a:pt x="8327" y="-76"/>
                      <a:pt x="11048" y="7"/>
                    </a:cubicBezTo>
                    <a:cubicBezTo>
                      <a:pt x="14182" y="25"/>
                      <a:pt x="17283" y="658"/>
                      <a:pt x="20172" y="1872"/>
                    </a:cubicBezTo>
                    <a:lnTo>
                      <a:pt x="20172" y="55703"/>
                    </a:lnTo>
                    <a:cubicBezTo>
                      <a:pt x="17287" y="54476"/>
                      <a:pt x="14183" y="53842"/>
                      <a:pt x="11048" y="53838"/>
                    </a:cubicBezTo>
                    <a:cubicBezTo>
                      <a:pt x="8316" y="53746"/>
                      <a:pt x="5611" y="54390"/>
                      <a:pt x="3214" y="55703"/>
                    </a:cubicBezTo>
                    <a:cubicBezTo>
                      <a:pt x="1297" y="56550"/>
                      <a:pt x="45" y="58429"/>
                      <a:pt x="0" y="60524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02" name="Freeform: Shape 4001">
                <a:extLst>
                  <a:ext uri="{FF2B5EF4-FFF2-40B4-BE49-F238E27FC236}">
                    <a16:creationId xmlns:a16="http://schemas.microsoft.com/office/drawing/2014/main" id="{B541348D-9F67-47EF-AAEE-ADC3DF94A01F}"/>
                  </a:ext>
                </a:extLst>
              </p:cNvPr>
              <p:cNvSpPr/>
              <p:nvPr/>
            </p:nvSpPr>
            <p:spPr>
              <a:xfrm>
                <a:off x="9949909" y="4201084"/>
                <a:ext cx="2639" cy="58738"/>
              </a:xfrm>
              <a:custGeom>
                <a:avLst/>
                <a:gdLst>
                  <a:gd name="connsiteX0" fmla="*/ 2640 w 2639"/>
                  <a:gd name="connsiteY0" fmla="*/ 4936 h 58738"/>
                  <a:gd name="connsiteX1" fmla="*/ 2640 w 2639"/>
                  <a:gd name="connsiteY1" fmla="*/ 58738 h 58738"/>
                  <a:gd name="connsiteX2" fmla="*/ 0 w 2639"/>
                  <a:gd name="connsiteY2" fmla="*/ 53831 h 58738"/>
                  <a:gd name="connsiteX3" fmla="*/ 172 w 2639"/>
                  <a:gd name="connsiteY3" fmla="*/ 0 h 58738"/>
                  <a:gd name="connsiteX4" fmla="*/ 2640 w 2639"/>
                  <a:gd name="connsiteY4" fmla="*/ 4935 h 58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39" h="58738">
                    <a:moveTo>
                      <a:pt x="2640" y="4936"/>
                    </a:moveTo>
                    <a:lnTo>
                      <a:pt x="2640" y="58738"/>
                    </a:lnTo>
                    <a:cubicBezTo>
                      <a:pt x="2473" y="56809"/>
                      <a:pt x="1518" y="55034"/>
                      <a:pt x="0" y="53831"/>
                    </a:cubicBezTo>
                    <a:lnTo>
                      <a:pt x="172" y="0"/>
                    </a:lnTo>
                    <a:cubicBezTo>
                      <a:pt x="1627" y="1244"/>
                      <a:pt x="2517" y="3025"/>
                      <a:pt x="2640" y="4935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03" name="Freeform: Shape 4002">
                <a:extLst>
                  <a:ext uri="{FF2B5EF4-FFF2-40B4-BE49-F238E27FC236}">
                    <a16:creationId xmlns:a16="http://schemas.microsoft.com/office/drawing/2014/main" id="{EA08BA34-6448-40EA-A496-07FC9697FEF3}"/>
                  </a:ext>
                </a:extLst>
              </p:cNvPr>
              <p:cNvSpPr/>
              <p:nvPr/>
            </p:nvSpPr>
            <p:spPr>
              <a:xfrm>
                <a:off x="9958000" y="4196292"/>
                <a:ext cx="5952" cy="63845"/>
              </a:xfrm>
              <a:custGeom>
                <a:avLst/>
                <a:gdLst>
                  <a:gd name="connsiteX0" fmla="*/ 0 w 5952"/>
                  <a:gd name="connsiteY0" fmla="*/ 53802 h 63845"/>
                  <a:gd name="connsiteX1" fmla="*/ 172 w 5952"/>
                  <a:gd name="connsiteY1" fmla="*/ 0 h 63845"/>
                  <a:gd name="connsiteX2" fmla="*/ 5911 w 5952"/>
                  <a:gd name="connsiteY2" fmla="*/ 8235 h 63845"/>
                  <a:gd name="connsiteX3" fmla="*/ 5739 w 5952"/>
                  <a:gd name="connsiteY3" fmla="*/ 62066 h 63845"/>
                  <a:gd name="connsiteX4" fmla="*/ 5911 w 5952"/>
                  <a:gd name="connsiteY4" fmla="*/ 8235 h 63845"/>
                  <a:gd name="connsiteX5" fmla="*/ 5911 w 5952"/>
                  <a:gd name="connsiteY5" fmla="*/ 10043 h 63845"/>
                  <a:gd name="connsiteX6" fmla="*/ 5911 w 5952"/>
                  <a:gd name="connsiteY6" fmla="*/ 63845 h 63845"/>
                  <a:gd name="connsiteX7" fmla="*/ 5739 w 5952"/>
                  <a:gd name="connsiteY7" fmla="*/ 62066 h 63845"/>
                  <a:gd name="connsiteX8" fmla="*/ 0 w 5952"/>
                  <a:gd name="connsiteY8" fmla="*/ 53802 h 63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52" h="63845">
                    <a:moveTo>
                      <a:pt x="0" y="53802"/>
                    </a:moveTo>
                    <a:lnTo>
                      <a:pt x="172" y="0"/>
                    </a:lnTo>
                    <a:cubicBezTo>
                      <a:pt x="3014" y="1965"/>
                      <a:pt x="5052" y="4889"/>
                      <a:pt x="5911" y="8235"/>
                    </a:cubicBezTo>
                    <a:lnTo>
                      <a:pt x="5739" y="62066"/>
                    </a:lnTo>
                    <a:lnTo>
                      <a:pt x="5911" y="8235"/>
                    </a:lnTo>
                    <a:cubicBezTo>
                      <a:pt x="5966" y="8837"/>
                      <a:pt x="5966" y="9442"/>
                      <a:pt x="5911" y="10043"/>
                    </a:cubicBezTo>
                    <a:lnTo>
                      <a:pt x="5911" y="63845"/>
                    </a:lnTo>
                    <a:cubicBezTo>
                      <a:pt x="5909" y="63248"/>
                      <a:pt x="5852" y="62653"/>
                      <a:pt x="5739" y="62066"/>
                    </a:cubicBezTo>
                    <a:cubicBezTo>
                      <a:pt x="4903" y="58702"/>
                      <a:pt x="2861" y="55761"/>
                      <a:pt x="0" y="53802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04" name="Freeform: Shape 4003">
                <a:extLst>
                  <a:ext uri="{FF2B5EF4-FFF2-40B4-BE49-F238E27FC236}">
                    <a16:creationId xmlns:a16="http://schemas.microsoft.com/office/drawing/2014/main" id="{5F575E78-BAED-4D63-A61F-5525900DC399}"/>
                  </a:ext>
                </a:extLst>
              </p:cNvPr>
              <p:cNvSpPr/>
              <p:nvPr/>
            </p:nvSpPr>
            <p:spPr>
              <a:xfrm>
                <a:off x="9952347" y="4206020"/>
                <a:ext cx="172" cy="54146"/>
              </a:xfrm>
              <a:custGeom>
                <a:avLst/>
                <a:gdLst>
                  <a:gd name="connsiteX0" fmla="*/ 0 w 172"/>
                  <a:gd name="connsiteY0" fmla="*/ 54147 h 54146"/>
                  <a:gd name="connsiteX1" fmla="*/ 172 w 172"/>
                  <a:gd name="connsiteY1" fmla="*/ 316 h 54146"/>
                  <a:gd name="connsiteX2" fmla="*/ 172 w 172"/>
                  <a:gd name="connsiteY2" fmla="*/ 0 h 54146"/>
                  <a:gd name="connsiteX3" fmla="*/ 172 w 172"/>
                  <a:gd name="connsiteY3" fmla="*/ 53802 h 54146"/>
                  <a:gd name="connsiteX4" fmla="*/ 0 w 172"/>
                  <a:gd name="connsiteY4" fmla="*/ 54147 h 54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" h="54146">
                    <a:moveTo>
                      <a:pt x="0" y="54147"/>
                    </a:moveTo>
                    <a:lnTo>
                      <a:pt x="172" y="316"/>
                    </a:lnTo>
                    <a:lnTo>
                      <a:pt x="172" y="0"/>
                    </a:lnTo>
                    <a:lnTo>
                      <a:pt x="172" y="53802"/>
                    </a:lnTo>
                    <a:cubicBezTo>
                      <a:pt x="131" y="53925"/>
                      <a:pt x="73" y="54040"/>
                      <a:pt x="0" y="54147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05" name="Freeform: Shape 4004">
                <a:extLst>
                  <a:ext uri="{FF2B5EF4-FFF2-40B4-BE49-F238E27FC236}">
                    <a16:creationId xmlns:a16="http://schemas.microsoft.com/office/drawing/2014/main" id="{146385ED-A051-4943-8318-D267EB7B5873}"/>
                  </a:ext>
                </a:extLst>
              </p:cNvPr>
              <p:cNvSpPr/>
              <p:nvPr/>
            </p:nvSpPr>
            <p:spPr>
              <a:xfrm>
                <a:off x="9924916" y="4196866"/>
                <a:ext cx="18220" cy="64333"/>
              </a:xfrm>
              <a:custGeom>
                <a:avLst/>
                <a:gdLst>
                  <a:gd name="connsiteX0" fmla="*/ 18221 w 18220"/>
                  <a:gd name="connsiteY0" fmla="*/ 0 h 64333"/>
                  <a:gd name="connsiteX1" fmla="*/ 18077 w 18220"/>
                  <a:gd name="connsiteY1" fmla="*/ 53831 h 64333"/>
                  <a:gd name="connsiteX2" fmla="*/ 0 w 18220"/>
                  <a:gd name="connsiteY2" fmla="*/ 64333 h 64333"/>
                  <a:gd name="connsiteX3" fmla="*/ 143 w 18220"/>
                  <a:gd name="connsiteY3" fmla="*/ 10531 h 64333"/>
                  <a:gd name="connsiteX4" fmla="*/ 18221 w 18220"/>
                  <a:gd name="connsiteY4" fmla="*/ 0 h 64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20" h="64333">
                    <a:moveTo>
                      <a:pt x="18221" y="0"/>
                    </a:moveTo>
                    <a:lnTo>
                      <a:pt x="18077" y="53831"/>
                    </a:lnTo>
                    <a:lnTo>
                      <a:pt x="0" y="64333"/>
                    </a:lnTo>
                    <a:lnTo>
                      <a:pt x="143" y="10531"/>
                    </a:lnTo>
                    <a:lnTo>
                      <a:pt x="18221" y="0"/>
                    </a:ln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06" name="Freeform: Shape 4005">
                <a:extLst>
                  <a:ext uri="{FF2B5EF4-FFF2-40B4-BE49-F238E27FC236}">
                    <a16:creationId xmlns:a16="http://schemas.microsoft.com/office/drawing/2014/main" id="{890CEC2D-93D8-4496-965D-4CB51BB9436E}"/>
                  </a:ext>
                </a:extLst>
              </p:cNvPr>
              <p:cNvSpPr/>
              <p:nvPr/>
            </p:nvSpPr>
            <p:spPr>
              <a:xfrm>
                <a:off x="9922964" y="4201601"/>
                <a:ext cx="2094" cy="59541"/>
              </a:xfrm>
              <a:custGeom>
                <a:avLst/>
                <a:gdLst>
                  <a:gd name="connsiteX0" fmla="*/ 0 w 2094"/>
                  <a:gd name="connsiteY0" fmla="*/ 53802 h 59541"/>
                  <a:gd name="connsiteX1" fmla="*/ 172 w 2094"/>
                  <a:gd name="connsiteY1" fmla="*/ 0 h 59541"/>
                  <a:gd name="connsiteX2" fmla="*/ 2095 w 2094"/>
                  <a:gd name="connsiteY2" fmla="*/ 5739 h 59541"/>
                  <a:gd name="connsiteX3" fmla="*/ 1952 w 2094"/>
                  <a:gd name="connsiteY3" fmla="*/ 59541 h 59541"/>
                  <a:gd name="connsiteX4" fmla="*/ 1 w 2094"/>
                  <a:gd name="connsiteY4" fmla="*/ 53802 h 59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4" h="59541">
                    <a:moveTo>
                      <a:pt x="0" y="53802"/>
                    </a:moveTo>
                    <a:lnTo>
                      <a:pt x="172" y="0"/>
                    </a:lnTo>
                    <a:cubicBezTo>
                      <a:pt x="278" y="2052"/>
                      <a:pt x="943" y="4037"/>
                      <a:pt x="2095" y="5739"/>
                    </a:cubicBezTo>
                    <a:lnTo>
                      <a:pt x="1952" y="59541"/>
                    </a:lnTo>
                    <a:cubicBezTo>
                      <a:pt x="799" y="57838"/>
                      <a:pt x="125" y="55856"/>
                      <a:pt x="1" y="53802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07" name="Freeform: Shape 4006">
                <a:extLst>
                  <a:ext uri="{FF2B5EF4-FFF2-40B4-BE49-F238E27FC236}">
                    <a16:creationId xmlns:a16="http://schemas.microsoft.com/office/drawing/2014/main" id="{B33CDC39-F743-48DA-B2A2-947B8C8F7088}"/>
                  </a:ext>
                </a:extLst>
              </p:cNvPr>
              <p:cNvSpPr/>
              <p:nvPr/>
            </p:nvSpPr>
            <p:spPr>
              <a:xfrm>
                <a:off x="9950540" y="4206335"/>
                <a:ext cx="1836" cy="57417"/>
              </a:xfrm>
              <a:custGeom>
                <a:avLst/>
                <a:gdLst>
                  <a:gd name="connsiteX0" fmla="*/ 1807 w 1836"/>
                  <a:gd name="connsiteY0" fmla="*/ 53831 h 57417"/>
                  <a:gd name="connsiteX1" fmla="*/ 0 w 1836"/>
                  <a:gd name="connsiteY1" fmla="*/ 57418 h 57417"/>
                  <a:gd name="connsiteX2" fmla="*/ 0 w 1836"/>
                  <a:gd name="connsiteY2" fmla="*/ 3616 h 57417"/>
                  <a:gd name="connsiteX3" fmla="*/ 1836 w 1836"/>
                  <a:gd name="connsiteY3" fmla="*/ 0 h 57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6" h="57417">
                    <a:moveTo>
                      <a:pt x="1807" y="53831"/>
                    </a:moveTo>
                    <a:cubicBezTo>
                      <a:pt x="1644" y="55202"/>
                      <a:pt x="1005" y="56471"/>
                      <a:pt x="0" y="57418"/>
                    </a:cubicBezTo>
                    <a:lnTo>
                      <a:pt x="0" y="3616"/>
                    </a:lnTo>
                    <a:cubicBezTo>
                      <a:pt x="1007" y="2656"/>
                      <a:pt x="1656" y="1380"/>
                      <a:pt x="1836" y="0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08" name="Freeform: Shape 4007">
                <a:extLst>
                  <a:ext uri="{FF2B5EF4-FFF2-40B4-BE49-F238E27FC236}">
                    <a16:creationId xmlns:a16="http://schemas.microsoft.com/office/drawing/2014/main" id="{5A493CE0-1A0F-4ED6-87F1-3C18123A011E}"/>
                  </a:ext>
                </a:extLst>
              </p:cNvPr>
              <p:cNvSpPr/>
              <p:nvPr/>
            </p:nvSpPr>
            <p:spPr>
              <a:xfrm>
                <a:off x="9883280" y="4209205"/>
                <a:ext cx="10760" cy="56441"/>
              </a:xfrm>
              <a:custGeom>
                <a:avLst/>
                <a:gdLst>
                  <a:gd name="connsiteX0" fmla="*/ 10760 w 10760"/>
                  <a:gd name="connsiteY0" fmla="*/ 2611 h 56441"/>
                  <a:gd name="connsiteX1" fmla="*/ 10588 w 10760"/>
                  <a:gd name="connsiteY1" fmla="*/ 56442 h 56441"/>
                  <a:gd name="connsiteX2" fmla="*/ 0 w 10760"/>
                  <a:gd name="connsiteY2" fmla="*/ 53802 h 56441"/>
                  <a:gd name="connsiteX3" fmla="*/ 143 w 10760"/>
                  <a:gd name="connsiteY3" fmla="*/ 0 h 56441"/>
                  <a:gd name="connsiteX4" fmla="*/ 10760 w 10760"/>
                  <a:gd name="connsiteY4" fmla="*/ 2611 h 56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60" h="56441">
                    <a:moveTo>
                      <a:pt x="10760" y="2611"/>
                    </a:moveTo>
                    <a:lnTo>
                      <a:pt x="10588" y="56442"/>
                    </a:lnTo>
                    <a:lnTo>
                      <a:pt x="0" y="53802"/>
                    </a:lnTo>
                    <a:lnTo>
                      <a:pt x="143" y="0"/>
                    </a:lnTo>
                    <a:lnTo>
                      <a:pt x="10760" y="2611"/>
                    </a:ln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09" name="Freeform: Shape 4008">
                <a:extLst>
                  <a:ext uri="{FF2B5EF4-FFF2-40B4-BE49-F238E27FC236}">
                    <a16:creationId xmlns:a16="http://schemas.microsoft.com/office/drawing/2014/main" id="{D0931DEC-A573-4D27-82A2-4348276EBA12}"/>
                  </a:ext>
                </a:extLst>
              </p:cNvPr>
              <p:cNvSpPr/>
              <p:nvPr/>
            </p:nvSpPr>
            <p:spPr>
              <a:xfrm>
                <a:off x="9961558" y="4206335"/>
                <a:ext cx="2468" cy="59942"/>
              </a:xfrm>
              <a:custGeom>
                <a:avLst/>
                <a:gdLst>
                  <a:gd name="connsiteX0" fmla="*/ 2468 w 2468"/>
                  <a:gd name="connsiteY0" fmla="*/ 0 h 59942"/>
                  <a:gd name="connsiteX1" fmla="*/ 2468 w 2468"/>
                  <a:gd name="connsiteY1" fmla="*/ 53802 h 59942"/>
                  <a:gd name="connsiteX2" fmla="*/ 0 w 2468"/>
                  <a:gd name="connsiteY2" fmla="*/ 59943 h 59942"/>
                  <a:gd name="connsiteX3" fmla="*/ 144 w 2468"/>
                  <a:gd name="connsiteY3" fmla="*/ 6112 h 59942"/>
                  <a:gd name="connsiteX4" fmla="*/ 2468 w 2468"/>
                  <a:gd name="connsiteY4" fmla="*/ 0 h 5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8" h="59942">
                    <a:moveTo>
                      <a:pt x="2468" y="0"/>
                    </a:moveTo>
                    <a:lnTo>
                      <a:pt x="2468" y="53802"/>
                    </a:lnTo>
                    <a:cubicBezTo>
                      <a:pt x="2443" y="56086"/>
                      <a:pt x="1562" y="58277"/>
                      <a:pt x="0" y="59943"/>
                    </a:cubicBezTo>
                    <a:lnTo>
                      <a:pt x="144" y="6112"/>
                    </a:lnTo>
                    <a:cubicBezTo>
                      <a:pt x="1659" y="4439"/>
                      <a:pt x="2488" y="2257"/>
                      <a:pt x="2468" y="0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10" name="Freeform: Shape 4009">
                <a:extLst>
                  <a:ext uri="{FF2B5EF4-FFF2-40B4-BE49-F238E27FC236}">
                    <a16:creationId xmlns:a16="http://schemas.microsoft.com/office/drawing/2014/main" id="{3D5E438C-608A-45D3-8F91-42857BDF31FB}"/>
                  </a:ext>
                </a:extLst>
              </p:cNvPr>
              <p:cNvSpPr/>
              <p:nvPr/>
            </p:nvSpPr>
            <p:spPr>
              <a:xfrm>
                <a:off x="9950540" y="4209951"/>
                <a:ext cx="10932" cy="56327"/>
              </a:xfrm>
              <a:custGeom>
                <a:avLst/>
                <a:gdLst>
                  <a:gd name="connsiteX0" fmla="*/ 10933 w 10932"/>
                  <a:gd name="connsiteY0" fmla="*/ 2525 h 56327"/>
                  <a:gd name="connsiteX1" fmla="*/ 10789 w 10932"/>
                  <a:gd name="connsiteY1" fmla="*/ 56327 h 56327"/>
                  <a:gd name="connsiteX2" fmla="*/ 0 w 10932"/>
                  <a:gd name="connsiteY2" fmla="*/ 53802 h 56327"/>
                  <a:gd name="connsiteX3" fmla="*/ 144 w 10932"/>
                  <a:gd name="connsiteY3" fmla="*/ 0 h 56327"/>
                  <a:gd name="connsiteX4" fmla="*/ 10933 w 10932"/>
                  <a:gd name="connsiteY4" fmla="*/ 2525 h 56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32" h="56327">
                    <a:moveTo>
                      <a:pt x="10933" y="2525"/>
                    </a:moveTo>
                    <a:lnTo>
                      <a:pt x="10789" y="56327"/>
                    </a:lnTo>
                    <a:lnTo>
                      <a:pt x="0" y="53802"/>
                    </a:lnTo>
                    <a:lnTo>
                      <a:pt x="144" y="0"/>
                    </a:lnTo>
                    <a:lnTo>
                      <a:pt x="10933" y="2525"/>
                    </a:ln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11" name="Freeform: Shape 4010">
                <a:extLst>
                  <a:ext uri="{FF2B5EF4-FFF2-40B4-BE49-F238E27FC236}">
                    <a16:creationId xmlns:a16="http://schemas.microsoft.com/office/drawing/2014/main" id="{749B4B6D-6156-4CA2-9E35-4C64C339BCC8}"/>
                  </a:ext>
                </a:extLst>
              </p:cNvPr>
              <p:cNvSpPr/>
              <p:nvPr/>
            </p:nvSpPr>
            <p:spPr>
              <a:xfrm>
                <a:off x="9910941" y="4201170"/>
                <a:ext cx="5193" cy="65308"/>
              </a:xfrm>
              <a:custGeom>
                <a:avLst/>
                <a:gdLst>
                  <a:gd name="connsiteX0" fmla="*/ 0 w 5193"/>
                  <a:gd name="connsiteY0" fmla="*/ 53802 h 65308"/>
                  <a:gd name="connsiteX1" fmla="*/ 144 w 5193"/>
                  <a:gd name="connsiteY1" fmla="*/ 0 h 65308"/>
                  <a:gd name="connsiteX2" fmla="*/ 5194 w 5193"/>
                  <a:gd name="connsiteY2" fmla="*/ 11478 h 65308"/>
                  <a:gd name="connsiteX3" fmla="*/ 5194 w 5193"/>
                  <a:gd name="connsiteY3" fmla="*/ 65309 h 65308"/>
                  <a:gd name="connsiteX4" fmla="*/ 0 w 5193"/>
                  <a:gd name="connsiteY4" fmla="*/ 53802 h 65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93" h="65308">
                    <a:moveTo>
                      <a:pt x="0" y="53802"/>
                    </a:moveTo>
                    <a:lnTo>
                      <a:pt x="144" y="0"/>
                    </a:lnTo>
                    <a:cubicBezTo>
                      <a:pt x="608" y="4254"/>
                      <a:pt x="2371" y="8261"/>
                      <a:pt x="5194" y="11478"/>
                    </a:cubicBezTo>
                    <a:lnTo>
                      <a:pt x="5194" y="65309"/>
                    </a:lnTo>
                    <a:cubicBezTo>
                      <a:pt x="2306" y="62108"/>
                      <a:pt x="490" y="58085"/>
                      <a:pt x="0" y="53802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12" name="Freeform: Shape 4011">
                <a:extLst>
                  <a:ext uri="{FF2B5EF4-FFF2-40B4-BE49-F238E27FC236}">
                    <a16:creationId xmlns:a16="http://schemas.microsoft.com/office/drawing/2014/main" id="{506AD04C-CD42-4436-B25A-70E46E3A9851}"/>
                  </a:ext>
                </a:extLst>
              </p:cNvPr>
              <p:cNvSpPr/>
              <p:nvPr/>
            </p:nvSpPr>
            <p:spPr>
              <a:xfrm>
                <a:off x="9929076" y="4201084"/>
                <a:ext cx="20832" cy="65825"/>
              </a:xfrm>
              <a:custGeom>
                <a:avLst/>
                <a:gdLst>
                  <a:gd name="connsiteX0" fmla="*/ 20832 w 20832"/>
                  <a:gd name="connsiteY0" fmla="*/ 0 h 65825"/>
                  <a:gd name="connsiteX1" fmla="*/ 20660 w 20832"/>
                  <a:gd name="connsiteY1" fmla="*/ 53831 h 65825"/>
                  <a:gd name="connsiteX2" fmla="*/ 0 w 20832"/>
                  <a:gd name="connsiteY2" fmla="*/ 65826 h 65825"/>
                  <a:gd name="connsiteX3" fmla="*/ 172 w 20832"/>
                  <a:gd name="connsiteY3" fmla="*/ 12023 h 65825"/>
                  <a:gd name="connsiteX4" fmla="*/ 20832 w 20832"/>
                  <a:gd name="connsiteY4" fmla="*/ 0 h 6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32" h="65825">
                    <a:moveTo>
                      <a:pt x="20832" y="0"/>
                    </a:moveTo>
                    <a:lnTo>
                      <a:pt x="20660" y="53831"/>
                    </a:lnTo>
                    <a:lnTo>
                      <a:pt x="0" y="65826"/>
                    </a:lnTo>
                    <a:lnTo>
                      <a:pt x="172" y="12023"/>
                    </a:lnTo>
                    <a:lnTo>
                      <a:pt x="20832" y="0"/>
                    </a:ln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13" name="Freeform: Shape 4012">
                <a:extLst>
                  <a:ext uri="{FF2B5EF4-FFF2-40B4-BE49-F238E27FC236}">
                    <a16:creationId xmlns:a16="http://schemas.microsoft.com/office/drawing/2014/main" id="{DEC13CD0-AC2F-4D1A-95F9-0068CCD7A2B6}"/>
                  </a:ext>
                </a:extLst>
              </p:cNvPr>
              <p:cNvSpPr/>
              <p:nvPr/>
            </p:nvSpPr>
            <p:spPr>
              <a:xfrm>
                <a:off x="9878803" y="4209205"/>
                <a:ext cx="4521" cy="62984"/>
              </a:xfrm>
              <a:custGeom>
                <a:avLst/>
                <a:gdLst>
                  <a:gd name="connsiteX0" fmla="*/ 4477 w 4521"/>
                  <a:gd name="connsiteY0" fmla="*/ 53802 h 62984"/>
                  <a:gd name="connsiteX1" fmla="*/ 0 w 4521"/>
                  <a:gd name="connsiteY1" fmla="*/ 62984 h 62984"/>
                  <a:gd name="connsiteX2" fmla="*/ 0 w 4521"/>
                  <a:gd name="connsiteY2" fmla="*/ 9182 h 62984"/>
                  <a:gd name="connsiteX3" fmla="*/ 4477 w 4521"/>
                  <a:gd name="connsiteY3" fmla="*/ 0 h 62984"/>
                  <a:gd name="connsiteX4" fmla="*/ 4477 w 4521"/>
                  <a:gd name="connsiteY4" fmla="*/ 53802 h 6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21" h="62984">
                    <a:moveTo>
                      <a:pt x="4477" y="53802"/>
                    </a:moveTo>
                    <a:cubicBezTo>
                      <a:pt x="1774" y="56109"/>
                      <a:pt x="153" y="59435"/>
                      <a:pt x="0" y="62984"/>
                    </a:cubicBezTo>
                    <a:lnTo>
                      <a:pt x="0" y="9182"/>
                    </a:lnTo>
                    <a:cubicBezTo>
                      <a:pt x="180" y="5639"/>
                      <a:pt x="1796" y="2324"/>
                      <a:pt x="4477" y="0"/>
                    </a:cubicBezTo>
                    <a:cubicBezTo>
                      <a:pt x="4562" y="16155"/>
                      <a:pt x="4505" y="37590"/>
                      <a:pt x="4477" y="53802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14" name="Freeform: Shape 4013">
                <a:extLst>
                  <a:ext uri="{FF2B5EF4-FFF2-40B4-BE49-F238E27FC236}">
                    <a16:creationId xmlns:a16="http://schemas.microsoft.com/office/drawing/2014/main" id="{2EAF0BE7-B4C6-42BF-99FC-F8C157068C66}"/>
                  </a:ext>
                </a:extLst>
              </p:cNvPr>
              <p:cNvSpPr/>
              <p:nvPr/>
            </p:nvSpPr>
            <p:spPr>
              <a:xfrm>
                <a:off x="9890597" y="4211816"/>
                <a:ext cx="3443" cy="60717"/>
              </a:xfrm>
              <a:custGeom>
                <a:avLst/>
                <a:gdLst>
                  <a:gd name="connsiteX0" fmla="*/ 3443 w 3443"/>
                  <a:gd name="connsiteY0" fmla="*/ 0 h 60717"/>
                  <a:gd name="connsiteX1" fmla="*/ 3271 w 3443"/>
                  <a:gd name="connsiteY1" fmla="*/ 53831 h 60717"/>
                  <a:gd name="connsiteX2" fmla="*/ 0 w 3443"/>
                  <a:gd name="connsiteY2" fmla="*/ 60718 h 60717"/>
                  <a:gd name="connsiteX3" fmla="*/ 172 w 3443"/>
                  <a:gd name="connsiteY3" fmla="*/ 6887 h 60717"/>
                  <a:gd name="connsiteX4" fmla="*/ 3443 w 3443"/>
                  <a:gd name="connsiteY4" fmla="*/ 0 h 60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43" h="60717">
                    <a:moveTo>
                      <a:pt x="3443" y="0"/>
                    </a:moveTo>
                    <a:lnTo>
                      <a:pt x="3271" y="53831"/>
                    </a:lnTo>
                    <a:cubicBezTo>
                      <a:pt x="1269" y="55571"/>
                      <a:pt x="84" y="58067"/>
                      <a:pt x="0" y="60718"/>
                    </a:cubicBezTo>
                    <a:lnTo>
                      <a:pt x="172" y="6887"/>
                    </a:lnTo>
                    <a:cubicBezTo>
                      <a:pt x="238" y="4232"/>
                      <a:pt x="1427" y="1729"/>
                      <a:pt x="3443" y="0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15" name="Freeform: Shape 4014">
                <a:extLst>
                  <a:ext uri="{FF2B5EF4-FFF2-40B4-BE49-F238E27FC236}">
                    <a16:creationId xmlns:a16="http://schemas.microsoft.com/office/drawing/2014/main" id="{358CDDE4-7635-400D-9538-CF1E77D7B1F1}"/>
                  </a:ext>
                </a:extLst>
              </p:cNvPr>
              <p:cNvSpPr/>
              <p:nvPr/>
            </p:nvSpPr>
            <p:spPr>
              <a:xfrm>
                <a:off x="9890454" y="4218702"/>
                <a:ext cx="171" cy="53802"/>
              </a:xfrm>
              <a:custGeom>
                <a:avLst/>
                <a:gdLst>
                  <a:gd name="connsiteX0" fmla="*/ 172 w 171"/>
                  <a:gd name="connsiteY0" fmla="*/ 40861 h 53802"/>
                  <a:gd name="connsiteX1" fmla="*/ 172 w 171"/>
                  <a:gd name="connsiteY1" fmla="*/ 0 h 53802"/>
                  <a:gd name="connsiteX2" fmla="*/ 172 w 171"/>
                  <a:gd name="connsiteY2" fmla="*/ 0 h 53802"/>
                  <a:gd name="connsiteX3" fmla="*/ 0 w 171"/>
                  <a:gd name="connsiteY3" fmla="*/ 53802 h 53802"/>
                  <a:gd name="connsiteX4" fmla="*/ 172 w 171"/>
                  <a:gd name="connsiteY4" fmla="*/ 40861 h 53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" h="53802">
                    <a:moveTo>
                      <a:pt x="172" y="40861"/>
                    </a:moveTo>
                    <a:lnTo>
                      <a:pt x="172" y="0"/>
                    </a:lnTo>
                    <a:lnTo>
                      <a:pt x="172" y="0"/>
                    </a:lnTo>
                    <a:lnTo>
                      <a:pt x="0" y="53802"/>
                    </a:lnTo>
                    <a:cubicBezTo>
                      <a:pt x="172" y="49498"/>
                      <a:pt x="172" y="45309"/>
                      <a:pt x="172" y="40861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16" name="Freeform: Shape 4015">
                <a:extLst>
                  <a:ext uri="{FF2B5EF4-FFF2-40B4-BE49-F238E27FC236}">
                    <a16:creationId xmlns:a16="http://schemas.microsoft.com/office/drawing/2014/main" id="{598A75FE-7D6B-4389-9F78-CFFE8D12CB20}"/>
                  </a:ext>
                </a:extLst>
              </p:cNvPr>
              <p:cNvSpPr/>
              <p:nvPr/>
            </p:nvSpPr>
            <p:spPr>
              <a:xfrm>
                <a:off x="9920181" y="4218071"/>
                <a:ext cx="2238" cy="59569"/>
              </a:xfrm>
              <a:custGeom>
                <a:avLst/>
                <a:gdLst>
                  <a:gd name="connsiteX0" fmla="*/ 2238 w 2238"/>
                  <a:gd name="connsiteY0" fmla="*/ 5768 h 59569"/>
                  <a:gd name="connsiteX1" fmla="*/ 2095 w 2238"/>
                  <a:gd name="connsiteY1" fmla="*/ 59570 h 59569"/>
                  <a:gd name="connsiteX2" fmla="*/ 0 w 2238"/>
                  <a:gd name="connsiteY2" fmla="*/ 53831 h 59569"/>
                  <a:gd name="connsiteX3" fmla="*/ 144 w 2238"/>
                  <a:gd name="connsiteY3" fmla="*/ 0 h 59569"/>
                  <a:gd name="connsiteX4" fmla="*/ 2238 w 2238"/>
                  <a:gd name="connsiteY4" fmla="*/ 5768 h 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8" h="59569">
                    <a:moveTo>
                      <a:pt x="2238" y="5768"/>
                    </a:moveTo>
                    <a:lnTo>
                      <a:pt x="2095" y="59570"/>
                    </a:lnTo>
                    <a:cubicBezTo>
                      <a:pt x="1973" y="57493"/>
                      <a:pt x="1246" y="55497"/>
                      <a:pt x="0" y="53831"/>
                    </a:cubicBezTo>
                    <a:lnTo>
                      <a:pt x="144" y="0"/>
                    </a:lnTo>
                    <a:cubicBezTo>
                      <a:pt x="1386" y="1679"/>
                      <a:pt x="2113" y="3683"/>
                      <a:pt x="2238" y="5768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17" name="Freeform: Shape 4016">
                <a:extLst>
                  <a:ext uri="{FF2B5EF4-FFF2-40B4-BE49-F238E27FC236}">
                    <a16:creationId xmlns:a16="http://schemas.microsoft.com/office/drawing/2014/main" id="{3502AF0A-EB78-4095-9DB1-A0D42624DDF2}"/>
                  </a:ext>
                </a:extLst>
              </p:cNvPr>
              <p:cNvSpPr/>
              <p:nvPr/>
            </p:nvSpPr>
            <p:spPr>
              <a:xfrm>
                <a:off x="9922275" y="4223953"/>
                <a:ext cx="45" cy="54318"/>
              </a:xfrm>
              <a:custGeom>
                <a:avLst/>
                <a:gdLst>
                  <a:gd name="connsiteX0" fmla="*/ 0 w 45"/>
                  <a:gd name="connsiteY0" fmla="*/ 53803 h 54318"/>
                  <a:gd name="connsiteX1" fmla="*/ 0 w 45"/>
                  <a:gd name="connsiteY1" fmla="*/ 54319 h 54318"/>
                  <a:gd name="connsiteX2" fmla="*/ 0 w 45"/>
                  <a:gd name="connsiteY2" fmla="*/ 517 h 54318"/>
                  <a:gd name="connsiteX3" fmla="*/ 0 w 45"/>
                  <a:gd name="connsiteY3" fmla="*/ 0 h 54318"/>
                  <a:gd name="connsiteX4" fmla="*/ 0 w 45"/>
                  <a:gd name="connsiteY4" fmla="*/ 53803 h 54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" h="54318">
                    <a:moveTo>
                      <a:pt x="0" y="53803"/>
                    </a:moveTo>
                    <a:cubicBezTo>
                      <a:pt x="0" y="53975"/>
                      <a:pt x="0" y="54147"/>
                      <a:pt x="0" y="54319"/>
                    </a:cubicBezTo>
                    <a:cubicBezTo>
                      <a:pt x="0" y="36394"/>
                      <a:pt x="0" y="18461"/>
                      <a:pt x="0" y="517"/>
                    </a:cubicBezTo>
                    <a:cubicBezTo>
                      <a:pt x="14" y="345"/>
                      <a:pt x="14" y="172"/>
                      <a:pt x="0" y="0"/>
                    </a:cubicBezTo>
                    <a:cubicBezTo>
                      <a:pt x="86" y="16127"/>
                      <a:pt x="29" y="37648"/>
                      <a:pt x="0" y="53803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18" name="Freeform: Shape 4017">
                <a:extLst>
                  <a:ext uri="{FF2B5EF4-FFF2-40B4-BE49-F238E27FC236}">
                    <a16:creationId xmlns:a16="http://schemas.microsoft.com/office/drawing/2014/main" id="{7569B87A-927A-4A00-A14B-7C9934801A15}"/>
                  </a:ext>
                </a:extLst>
              </p:cNvPr>
              <p:cNvSpPr/>
              <p:nvPr/>
            </p:nvSpPr>
            <p:spPr>
              <a:xfrm>
                <a:off x="9929076" y="4213107"/>
                <a:ext cx="5221" cy="65509"/>
              </a:xfrm>
              <a:custGeom>
                <a:avLst/>
                <a:gdLst>
                  <a:gd name="connsiteX0" fmla="*/ 5079 w 5221"/>
                  <a:gd name="connsiteY0" fmla="*/ 65510 h 65509"/>
                  <a:gd name="connsiteX1" fmla="*/ 0 w 5221"/>
                  <a:gd name="connsiteY1" fmla="*/ 53802 h 65509"/>
                  <a:gd name="connsiteX2" fmla="*/ 172 w 5221"/>
                  <a:gd name="connsiteY2" fmla="*/ 0 h 65509"/>
                  <a:gd name="connsiteX3" fmla="*/ 5222 w 5221"/>
                  <a:gd name="connsiteY3" fmla="*/ 11707 h 65509"/>
                  <a:gd name="connsiteX4" fmla="*/ 5079 w 5221"/>
                  <a:gd name="connsiteY4" fmla="*/ 65510 h 65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21" h="65509">
                    <a:moveTo>
                      <a:pt x="5079" y="65510"/>
                    </a:moveTo>
                    <a:cubicBezTo>
                      <a:pt x="4556" y="61197"/>
                      <a:pt x="2792" y="57130"/>
                      <a:pt x="0" y="53802"/>
                    </a:cubicBezTo>
                    <a:lnTo>
                      <a:pt x="172" y="0"/>
                    </a:lnTo>
                    <a:cubicBezTo>
                      <a:pt x="2969" y="3321"/>
                      <a:pt x="4725" y="7393"/>
                      <a:pt x="5222" y="11707"/>
                    </a:cubicBezTo>
                    <a:cubicBezTo>
                      <a:pt x="5193" y="27948"/>
                      <a:pt x="5136" y="49383"/>
                      <a:pt x="5079" y="65510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19" name="Freeform: Shape 4018">
                <a:extLst>
                  <a:ext uri="{FF2B5EF4-FFF2-40B4-BE49-F238E27FC236}">
                    <a16:creationId xmlns:a16="http://schemas.microsoft.com/office/drawing/2014/main" id="{C4C03B69-BE94-4374-973F-4A940D7519BF}"/>
                  </a:ext>
                </a:extLst>
              </p:cNvPr>
              <p:cNvSpPr/>
              <p:nvPr/>
            </p:nvSpPr>
            <p:spPr>
              <a:xfrm>
                <a:off x="9934298" y="4224814"/>
                <a:ext cx="143" cy="54490"/>
              </a:xfrm>
              <a:custGeom>
                <a:avLst/>
                <a:gdLst>
                  <a:gd name="connsiteX0" fmla="*/ 0 w 143"/>
                  <a:gd name="connsiteY0" fmla="*/ 0 h 54490"/>
                  <a:gd name="connsiteX1" fmla="*/ 0 w 143"/>
                  <a:gd name="connsiteY1" fmla="*/ 53802 h 54490"/>
                  <a:gd name="connsiteX2" fmla="*/ 0 w 143"/>
                  <a:gd name="connsiteY2" fmla="*/ 54491 h 54490"/>
                  <a:gd name="connsiteX3" fmla="*/ 144 w 143"/>
                  <a:gd name="connsiteY3" fmla="*/ 660 h 54490"/>
                  <a:gd name="connsiteX4" fmla="*/ 0 w 143"/>
                  <a:gd name="connsiteY4" fmla="*/ 0 h 54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" h="54490">
                    <a:moveTo>
                      <a:pt x="0" y="0"/>
                    </a:moveTo>
                    <a:lnTo>
                      <a:pt x="0" y="53802"/>
                    </a:lnTo>
                    <a:cubicBezTo>
                      <a:pt x="14" y="54032"/>
                      <a:pt x="14" y="54262"/>
                      <a:pt x="0" y="54491"/>
                    </a:cubicBezTo>
                    <a:lnTo>
                      <a:pt x="144" y="660"/>
                    </a:lnTo>
                    <a:cubicBezTo>
                      <a:pt x="111" y="437"/>
                      <a:pt x="63" y="216"/>
                      <a:pt x="0" y="0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20" name="Freeform: Shape 4019">
                <a:extLst>
                  <a:ext uri="{FF2B5EF4-FFF2-40B4-BE49-F238E27FC236}">
                    <a16:creationId xmlns:a16="http://schemas.microsoft.com/office/drawing/2014/main" id="{39F13298-92C3-4508-AD38-D3DD66A9A901}"/>
                  </a:ext>
                </a:extLst>
              </p:cNvPr>
              <p:cNvSpPr/>
              <p:nvPr/>
            </p:nvSpPr>
            <p:spPr>
              <a:xfrm>
                <a:off x="9893954" y="4212562"/>
                <a:ext cx="22180" cy="66629"/>
              </a:xfrm>
              <a:custGeom>
                <a:avLst/>
                <a:gdLst>
                  <a:gd name="connsiteX0" fmla="*/ 22181 w 22180"/>
                  <a:gd name="connsiteY0" fmla="*/ 0 h 66629"/>
                  <a:gd name="connsiteX1" fmla="*/ 22037 w 22180"/>
                  <a:gd name="connsiteY1" fmla="*/ 53831 h 66629"/>
                  <a:gd name="connsiteX2" fmla="*/ 0 w 22180"/>
                  <a:gd name="connsiteY2" fmla="*/ 66629 h 66629"/>
                  <a:gd name="connsiteX3" fmla="*/ 143 w 22180"/>
                  <a:gd name="connsiteY3" fmla="*/ 12827 h 66629"/>
                  <a:gd name="connsiteX4" fmla="*/ 22181 w 22180"/>
                  <a:gd name="connsiteY4" fmla="*/ 0 h 66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80" h="66629">
                    <a:moveTo>
                      <a:pt x="22181" y="0"/>
                    </a:moveTo>
                    <a:lnTo>
                      <a:pt x="22037" y="53831"/>
                    </a:lnTo>
                    <a:lnTo>
                      <a:pt x="0" y="66629"/>
                    </a:lnTo>
                    <a:lnTo>
                      <a:pt x="143" y="12827"/>
                    </a:lnTo>
                    <a:lnTo>
                      <a:pt x="22181" y="0"/>
                    </a:ln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21" name="Freeform: Shape 4020">
                <a:extLst>
                  <a:ext uri="{FF2B5EF4-FFF2-40B4-BE49-F238E27FC236}">
                    <a16:creationId xmlns:a16="http://schemas.microsoft.com/office/drawing/2014/main" id="{AED03BC4-5C1F-4551-8FCF-40302E120802}"/>
                  </a:ext>
                </a:extLst>
              </p:cNvPr>
              <p:cNvSpPr/>
              <p:nvPr/>
            </p:nvSpPr>
            <p:spPr>
              <a:xfrm>
                <a:off x="9890625" y="4218702"/>
                <a:ext cx="3500" cy="60488"/>
              </a:xfrm>
              <a:custGeom>
                <a:avLst/>
                <a:gdLst>
                  <a:gd name="connsiteX0" fmla="*/ 0 w 3500"/>
                  <a:gd name="connsiteY0" fmla="*/ 40861 h 60488"/>
                  <a:gd name="connsiteX1" fmla="*/ 0 w 3500"/>
                  <a:gd name="connsiteY1" fmla="*/ 53802 h 60488"/>
                  <a:gd name="connsiteX2" fmla="*/ 172 w 3500"/>
                  <a:gd name="connsiteY2" fmla="*/ 0 h 60488"/>
                  <a:gd name="connsiteX3" fmla="*/ 3501 w 3500"/>
                  <a:gd name="connsiteY3" fmla="*/ 6686 h 60488"/>
                  <a:gd name="connsiteX4" fmla="*/ 3358 w 3500"/>
                  <a:gd name="connsiteY4" fmla="*/ 60488 h 60488"/>
                  <a:gd name="connsiteX5" fmla="*/ 1 w 3500"/>
                  <a:gd name="connsiteY5" fmla="*/ 53831 h 60488"/>
                  <a:gd name="connsiteX6" fmla="*/ 0 w 3500"/>
                  <a:gd name="connsiteY6" fmla="*/ 40861 h 60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00" h="60488">
                    <a:moveTo>
                      <a:pt x="0" y="40861"/>
                    </a:moveTo>
                    <a:cubicBezTo>
                      <a:pt x="0" y="45194"/>
                      <a:pt x="0" y="49469"/>
                      <a:pt x="0" y="53802"/>
                    </a:cubicBezTo>
                    <a:lnTo>
                      <a:pt x="172" y="0"/>
                    </a:lnTo>
                    <a:cubicBezTo>
                      <a:pt x="247" y="2609"/>
                      <a:pt x="1464" y="5053"/>
                      <a:pt x="3501" y="6686"/>
                    </a:cubicBezTo>
                    <a:lnTo>
                      <a:pt x="3358" y="60488"/>
                    </a:lnTo>
                    <a:cubicBezTo>
                      <a:pt x="1327" y="58861"/>
                      <a:pt x="102" y="56432"/>
                      <a:pt x="1" y="53831"/>
                    </a:cubicBezTo>
                    <a:cubicBezTo>
                      <a:pt x="0" y="49929"/>
                      <a:pt x="0" y="44764"/>
                      <a:pt x="0" y="40861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22" name="Freeform: Shape 4021">
                <a:extLst>
                  <a:ext uri="{FF2B5EF4-FFF2-40B4-BE49-F238E27FC236}">
                    <a16:creationId xmlns:a16="http://schemas.microsoft.com/office/drawing/2014/main" id="{1729C5F8-1B95-4C5D-A08F-D09FAA57170E}"/>
                  </a:ext>
                </a:extLst>
              </p:cNvPr>
              <p:cNvSpPr/>
              <p:nvPr/>
            </p:nvSpPr>
            <p:spPr>
              <a:xfrm>
                <a:off x="9878660" y="4218387"/>
                <a:ext cx="7001" cy="65567"/>
              </a:xfrm>
              <a:custGeom>
                <a:avLst/>
                <a:gdLst>
                  <a:gd name="connsiteX0" fmla="*/ 144 w 7001"/>
                  <a:gd name="connsiteY0" fmla="*/ 53802 h 65567"/>
                  <a:gd name="connsiteX1" fmla="*/ 144 w 7001"/>
                  <a:gd name="connsiteY1" fmla="*/ 0 h 65567"/>
                  <a:gd name="connsiteX2" fmla="*/ 144 w 7001"/>
                  <a:gd name="connsiteY2" fmla="*/ 1492 h 65567"/>
                  <a:gd name="connsiteX3" fmla="*/ 7001 w 7001"/>
                  <a:gd name="connsiteY3" fmla="*/ 11736 h 65567"/>
                  <a:gd name="connsiteX4" fmla="*/ 6858 w 7001"/>
                  <a:gd name="connsiteY4" fmla="*/ 65567 h 65567"/>
                  <a:gd name="connsiteX5" fmla="*/ 0 w 7001"/>
                  <a:gd name="connsiteY5" fmla="*/ 55294 h 65567"/>
                  <a:gd name="connsiteX6" fmla="*/ 144 w 7001"/>
                  <a:gd name="connsiteY6" fmla="*/ 53802 h 6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1" h="65567">
                    <a:moveTo>
                      <a:pt x="144" y="53802"/>
                    </a:moveTo>
                    <a:lnTo>
                      <a:pt x="144" y="0"/>
                    </a:lnTo>
                    <a:cubicBezTo>
                      <a:pt x="116" y="497"/>
                      <a:pt x="116" y="995"/>
                      <a:pt x="144" y="1492"/>
                    </a:cubicBezTo>
                    <a:cubicBezTo>
                      <a:pt x="949" y="5694"/>
                      <a:pt x="3424" y="9390"/>
                      <a:pt x="7001" y="11736"/>
                    </a:cubicBezTo>
                    <a:lnTo>
                      <a:pt x="6858" y="65567"/>
                    </a:lnTo>
                    <a:cubicBezTo>
                      <a:pt x="3262" y="63226"/>
                      <a:pt x="783" y="59513"/>
                      <a:pt x="0" y="55294"/>
                    </a:cubicBezTo>
                    <a:cubicBezTo>
                      <a:pt x="4" y="54794"/>
                      <a:pt x="53" y="54294"/>
                      <a:pt x="144" y="53802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23" name="Freeform: Shape 4022">
                <a:extLst>
                  <a:ext uri="{FF2B5EF4-FFF2-40B4-BE49-F238E27FC236}">
                    <a16:creationId xmlns:a16="http://schemas.microsoft.com/office/drawing/2014/main" id="{5FAA4EAC-1838-4C13-B8E4-9F379AF622CD}"/>
                  </a:ext>
                </a:extLst>
              </p:cNvPr>
              <p:cNvSpPr/>
              <p:nvPr/>
            </p:nvSpPr>
            <p:spPr>
              <a:xfrm>
                <a:off x="9901157" y="4224470"/>
                <a:ext cx="21233" cy="60468"/>
              </a:xfrm>
              <a:custGeom>
                <a:avLst/>
                <a:gdLst>
                  <a:gd name="connsiteX0" fmla="*/ 17963 w 21233"/>
                  <a:gd name="connsiteY0" fmla="*/ 58077 h 60468"/>
                  <a:gd name="connsiteX1" fmla="*/ 0 w 21233"/>
                  <a:gd name="connsiteY1" fmla="*/ 58680 h 60468"/>
                  <a:gd name="connsiteX2" fmla="*/ 172 w 21233"/>
                  <a:gd name="connsiteY2" fmla="*/ 4849 h 60468"/>
                  <a:gd name="connsiteX3" fmla="*/ 18134 w 21233"/>
                  <a:gd name="connsiteY3" fmla="*/ 4275 h 60468"/>
                  <a:gd name="connsiteX4" fmla="*/ 21234 w 21233"/>
                  <a:gd name="connsiteY4" fmla="*/ 0 h 60468"/>
                  <a:gd name="connsiteX5" fmla="*/ 21234 w 21233"/>
                  <a:gd name="connsiteY5" fmla="*/ 53802 h 60468"/>
                  <a:gd name="connsiteX6" fmla="*/ 17963 w 21233"/>
                  <a:gd name="connsiteY6" fmla="*/ 58077 h 60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33" h="60468">
                    <a:moveTo>
                      <a:pt x="17963" y="58077"/>
                    </a:moveTo>
                    <a:cubicBezTo>
                      <a:pt x="12389" y="61038"/>
                      <a:pt x="5760" y="61261"/>
                      <a:pt x="0" y="58680"/>
                    </a:cubicBezTo>
                    <a:lnTo>
                      <a:pt x="172" y="4849"/>
                    </a:lnTo>
                    <a:cubicBezTo>
                      <a:pt x="5931" y="7421"/>
                      <a:pt x="12551" y="7210"/>
                      <a:pt x="18134" y="4275"/>
                    </a:cubicBezTo>
                    <a:cubicBezTo>
                      <a:pt x="19821" y="3462"/>
                      <a:pt x="20985" y="1855"/>
                      <a:pt x="21234" y="0"/>
                    </a:cubicBezTo>
                    <a:cubicBezTo>
                      <a:pt x="21234" y="17944"/>
                      <a:pt x="21234" y="35878"/>
                      <a:pt x="21234" y="53802"/>
                    </a:cubicBezTo>
                    <a:cubicBezTo>
                      <a:pt x="20961" y="55699"/>
                      <a:pt x="19723" y="57318"/>
                      <a:pt x="17963" y="58077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24" name="Freeform: Shape 4023">
                <a:extLst>
                  <a:ext uri="{FF2B5EF4-FFF2-40B4-BE49-F238E27FC236}">
                    <a16:creationId xmlns:a16="http://schemas.microsoft.com/office/drawing/2014/main" id="{7B3CB11A-7C99-4CBE-A66C-BE14AE3008B0}"/>
                  </a:ext>
                </a:extLst>
              </p:cNvPr>
              <p:cNvSpPr/>
              <p:nvPr/>
            </p:nvSpPr>
            <p:spPr>
              <a:xfrm>
                <a:off x="9877885" y="4230123"/>
                <a:ext cx="8034" cy="58422"/>
              </a:xfrm>
              <a:custGeom>
                <a:avLst/>
                <a:gdLst>
                  <a:gd name="connsiteX0" fmla="*/ 8035 w 8034"/>
                  <a:gd name="connsiteY0" fmla="*/ 0 h 58422"/>
                  <a:gd name="connsiteX1" fmla="*/ 7891 w 8034"/>
                  <a:gd name="connsiteY1" fmla="*/ 53802 h 58422"/>
                  <a:gd name="connsiteX2" fmla="*/ 0 w 8034"/>
                  <a:gd name="connsiteY2" fmla="*/ 58422 h 58422"/>
                  <a:gd name="connsiteX3" fmla="*/ 144 w 8034"/>
                  <a:gd name="connsiteY3" fmla="*/ 4591 h 58422"/>
                  <a:gd name="connsiteX4" fmla="*/ 8035 w 8034"/>
                  <a:gd name="connsiteY4" fmla="*/ 0 h 58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34" h="58422">
                    <a:moveTo>
                      <a:pt x="8035" y="0"/>
                    </a:moveTo>
                    <a:lnTo>
                      <a:pt x="7891" y="53802"/>
                    </a:lnTo>
                    <a:lnTo>
                      <a:pt x="0" y="58422"/>
                    </a:lnTo>
                    <a:lnTo>
                      <a:pt x="144" y="4591"/>
                    </a:lnTo>
                    <a:lnTo>
                      <a:pt x="8035" y="0"/>
                    </a:ln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25" name="Freeform: Shape 4024">
                <a:extLst>
                  <a:ext uri="{FF2B5EF4-FFF2-40B4-BE49-F238E27FC236}">
                    <a16:creationId xmlns:a16="http://schemas.microsoft.com/office/drawing/2014/main" id="{C07C6FFD-6170-4656-929D-68CCCE002981}"/>
                  </a:ext>
                </a:extLst>
              </p:cNvPr>
              <p:cNvSpPr/>
              <p:nvPr/>
            </p:nvSpPr>
            <p:spPr>
              <a:xfrm>
                <a:off x="9878029" y="4187540"/>
                <a:ext cx="88207" cy="51219"/>
              </a:xfrm>
              <a:custGeom>
                <a:avLst/>
                <a:gdLst>
                  <a:gd name="connsiteX0" fmla="*/ 56241 w 88207"/>
                  <a:gd name="connsiteY0" fmla="*/ 37934 h 51219"/>
                  <a:gd name="connsiteX1" fmla="*/ 49928 w 88207"/>
                  <a:gd name="connsiteY1" fmla="*/ 45997 h 51219"/>
                  <a:gd name="connsiteX2" fmla="*/ 33371 w 88207"/>
                  <a:gd name="connsiteY2" fmla="*/ 50330 h 51219"/>
                  <a:gd name="connsiteX3" fmla="*/ 15036 w 88207"/>
                  <a:gd name="connsiteY3" fmla="*/ 46600 h 51219"/>
                  <a:gd name="connsiteX4" fmla="*/ 7030 w 88207"/>
                  <a:gd name="connsiteY4" fmla="*/ 51220 h 51219"/>
                  <a:gd name="connsiteX5" fmla="*/ 0 w 88207"/>
                  <a:gd name="connsiteY5" fmla="*/ 47174 h 51219"/>
                  <a:gd name="connsiteX6" fmla="*/ 7891 w 88207"/>
                  <a:gd name="connsiteY6" fmla="*/ 42583 h 51219"/>
                  <a:gd name="connsiteX7" fmla="*/ 1033 w 88207"/>
                  <a:gd name="connsiteY7" fmla="*/ 32339 h 51219"/>
                  <a:gd name="connsiteX8" fmla="*/ 5395 w 88207"/>
                  <a:gd name="connsiteY8" fmla="*/ 21665 h 51219"/>
                  <a:gd name="connsiteX9" fmla="*/ 16012 w 88207"/>
                  <a:gd name="connsiteY9" fmla="*/ 24276 h 51219"/>
                  <a:gd name="connsiteX10" fmla="*/ 12741 w 88207"/>
                  <a:gd name="connsiteY10" fmla="*/ 31163 h 51219"/>
                  <a:gd name="connsiteX11" fmla="*/ 16069 w 88207"/>
                  <a:gd name="connsiteY11" fmla="*/ 37848 h 51219"/>
                  <a:gd name="connsiteX12" fmla="*/ 38106 w 88207"/>
                  <a:gd name="connsiteY12" fmla="*/ 25022 h 51219"/>
                  <a:gd name="connsiteX13" fmla="*/ 33114 w 88207"/>
                  <a:gd name="connsiteY13" fmla="*/ 12712 h 51219"/>
                  <a:gd name="connsiteX14" fmla="*/ 39656 w 88207"/>
                  <a:gd name="connsiteY14" fmla="*/ 4419 h 51219"/>
                  <a:gd name="connsiteX15" fmla="*/ 55639 w 88207"/>
                  <a:gd name="connsiteY15" fmla="*/ 603 h 51219"/>
                  <a:gd name="connsiteX16" fmla="*/ 73372 w 88207"/>
                  <a:gd name="connsiteY16" fmla="*/ 4534 h 51219"/>
                  <a:gd name="connsiteX17" fmla="*/ 81206 w 88207"/>
                  <a:gd name="connsiteY17" fmla="*/ 0 h 51219"/>
                  <a:gd name="connsiteX18" fmla="*/ 88207 w 88207"/>
                  <a:gd name="connsiteY18" fmla="*/ 4046 h 51219"/>
                  <a:gd name="connsiteX19" fmla="*/ 80144 w 88207"/>
                  <a:gd name="connsiteY19" fmla="*/ 8752 h 51219"/>
                  <a:gd name="connsiteX20" fmla="*/ 85883 w 88207"/>
                  <a:gd name="connsiteY20" fmla="*/ 16987 h 51219"/>
                  <a:gd name="connsiteX21" fmla="*/ 83558 w 88207"/>
                  <a:gd name="connsiteY21" fmla="*/ 24907 h 51219"/>
                  <a:gd name="connsiteX22" fmla="*/ 72769 w 88207"/>
                  <a:gd name="connsiteY22" fmla="*/ 22411 h 51219"/>
                  <a:gd name="connsiteX23" fmla="*/ 71995 w 88207"/>
                  <a:gd name="connsiteY23" fmla="*/ 13544 h 51219"/>
                  <a:gd name="connsiteX24" fmla="*/ 51334 w 88207"/>
                  <a:gd name="connsiteY24" fmla="*/ 25567 h 51219"/>
                  <a:gd name="connsiteX25" fmla="*/ 56241 w 88207"/>
                  <a:gd name="connsiteY25" fmla="*/ 37934 h 51219"/>
                  <a:gd name="connsiteX26" fmla="*/ 23300 w 88207"/>
                  <a:gd name="connsiteY26" fmla="*/ 41779 h 51219"/>
                  <a:gd name="connsiteX27" fmla="*/ 41262 w 88207"/>
                  <a:gd name="connsiteY27" fmla="*/ 41206 h 51219"/>
                  <a:gd name="connsiteX28" fmla="*/ 42296 w 88207"/>
                  <a:gd name="connsiteY28" fmla="*/ 30732 h 51219"/>
                  <a:gd name="connsiteX29" fmla="*/ 23300 w 88207"/>
                  <a:gd name="connsiteY29" fmla="*/ 41779 h 51219"/>
                  <a:gd name="connsiteX30" fmla="*/ 47030 w 88207"/>
                  <a:gd name="connsiteY30" fmla="*/ 19857 h 51219"/>
                  <a:gd name="connsiteX31" fmla="*/ 65108 w 88207"/>
                  <a:gd name="connsiteY31" fmla="*/ 9326 h 51219"/>
                  <a:gd name="connsiteX32" fmla="*/ 55983 w 88207"/>
                  <a:gd name="connsiteY32" fmla="*/ 7461 h 51219"/>
                  <a:gd name="connsiteX33" fmla="*/ 48178 w 88207"/>
                  <a:gd name="connsiteY33" fmla="*/ 9326 h 51219"/>
                  <a:gd name="connsiteX34" fmla="*/ 47030 w 88207"/>
                  <a:gd name="connsiteY34" fmla="*/ 19857 h 51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88207" h="51219">
                    <a:moveTo>
                      <a:pt x="56241" y="37934"/>
                    </a:moveTo>
                    <a:cubicBezTo>
                      <a:pt x="55617" y="41509"/>
                      <a:pt x="53249" y="44535"/>
                      <a:pt x="49928" y="45997"/>
                    </a:cubicBezTo>
                    <a:cubicBezTo>
                      <a:pt x="44884" y="48866"/>
                      <a:pt x="39175" y="50360"/>
                      <a:pt x="33371" y="50330"/>
                    </a:cubicBezTo>
                    <a:cubicBezTo>
                      <a:pt x="27067" y="50371"/>
                      <a:pt x="20823" y="49101"/>
                      <a:pt x="15036" y="46600"/>
                    </a:cubicBezTo>
                    <a:lnTo>
                      <a:pt x="7030" y="51220"/>
                    </a:lnTo>
                    <a:lnTo>
                      <a:pt x="0" y="47174"/>
                    </a:lnTo>
                    <a:lnTo>
                      <a:pt x="7891" y="42583"/>
                    </a:lnTo>
                    <a:cubicBezTo>
                      <a:pt x="4313" y="40236"/>
                      <a:pt x="1839" y="36541"/>
                      <a:pt x="1033" y="32339"/>
                    </a:cubicBezTo>
                    <a:cubicBezTo>
                      <a:pt x="633" y="28278"/>
                      <a:pt x="2266" y="24282"/>
                      <a:pt x="5395" y="21665"/>
                    </a:cubicBezTo>
                    <a:lnTo>
                      <a:pt x="16012" y="24276"/>
                    </a:lnTo>
                    <a:cubicBezTo>
                      <a:pt x="13996" y="26005"/>
                      <a:pt x="12807" y="28508"/>
                      <a:pt x="12741" y="31163"/>
                    </a:cubicBezTo>
                    <a:cubicBezTo>
                      <a:pt x="12816" y="33771"/>
                      <a:pt x="14033" y="36216"/>
                      <a:pt x="16069" y="37848"/>
                    </a:cubicBezTo>
                    <a:lnTo>
                      <a:pt x="38106" y="25022"/>
                    </a:lnTo>
                    <a:cubicBezTo>
                      <a:pt x="34415" y="20048"/>
                      <a:pt x="32750" y="15945"/>
                      <a:pt x="33114" y="12712"/>
                    </a:cubicBezTo>
                    <a:cubicBezTo>
                      <a:pt x="33839" y="9059"/>
                      <a:pt x="36272" y="5975"/>
                      <a:pt x="39656" y="4419"/>
                    </a:cubicBezTo>
                    <a:cubicBezTo>
                      <a:pt x="44554" y="1758"/>
                      <a:pt x="50068" y="441"/>
                      <a:pt x="55639" y="603"/>
                    </a:cubicBezTo>
                    <a:cubicBezTo>
                      <a:pt x="61771" y="559"/>
                      <a:pt x="67834" y="1903"/>
                      <a:pt x="73372" y="4534"/>
                    </a:cubicBezTo>
                    <a:lnTo>
                      <a:pt x="81206" y="0"/>
                    </a:lnTo>
                    <a:lnTo>
                      <a:pt x="88207" y="4046"/>
                    </a:lnTo>
                    <a:lnTo>
                      <a:pt x="80144" y="8752"/>
                    </a:lnTo>
                    <a:cubicBezTo>
                      <a:pt x="82986" y="10717"/>
                      <a:pt x="85024" y="13641"/>
                      <a:pt x="85883" y="16987"/>
                    </a:cubicBezTo>
                    <a:cubicBezTo>
                      <a:pt x="86429" y="19847"/>
                      <a:pt x="85564" y="22796"/>
                      <a:pt x="83558" y="24907"/>
                    </a:cubicBezTo>
                    <a:lnTo>
                      <a:pt x="72769" y="22411"/>
                    </a:lnTo>
                    <a:cubicBezTo>
                      <a:pt x="75467" y="19579"/>
                      <a:pt x="75208" y="16624"/>
                      <a:pt x="71995" y="13544"/>
                    </a:cubicBezTo>
                    <a:lnTo>
                      <a:pt x="51334" y="25567"/>
                    </a:lnTo>
                    <a:cubicBezTo>
                      <a:pt x="54864" y="30732"/>
                      <a:pt x="56528" y="34835"/>
                      <a:pt x="56241" y="37934"/>
                    </a:cubicBezTo>
                    <a:close/>
                    <a:moveTo>
                      <a:pt x="23300" y="41779"/>
                    </a:moveTo>
                    <a:cubicBezTo>
                      <a:pt x="29059" y="44352"/>
                      <a:pt x="35679" y="44140"/>
                      <a:pt x="41262" y="41206"/>
                    </a:cubicBezTo>
                    <a:cubicBezTo>
                      <a:pt x="45089" y="39006"/>
                      <a:pt x="45433" y="35514"/>
                      <a:pt x="42296" y="30732"/>
                    </a:cubicBezTo>
                    <a:lnTo>
                      <a:pt x="23300" y="41779"/>
                    </a:lnTo>
                    <a:close/>
                    <a:moveTo>
                      <a:pt x="47030" y="19857"/>
                    </a:moveTo>
                    <a:lnTo>
                      <a:pt x="65108" y="9326"/>
                    </a:lnTo>
                    <a:cubicBezTo>
                      <a:pt x="62218" y="8112"/>
                      <a:pt x="59117" y="7478"/>
                      <a:pt x="55983" y="7461"/>
                    </a:cubicBezTo>
                    <a:cubicBezTo>
                      <a:pt x="53262" y="7378"/>
                      <a:pt x="50568" y="8022"/>
                      <a:pt x="48178" y="9326"/>
                    </a:cubicBezTo>
                    <a:cubicBezTo>
                      <a:pt x="44505" y="11478"/>
                      <a:pt x="44103" y="15065"/>
                      <a:pt x="47030" y="19857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26" name="Freeform: Shape 4025">
                <a:extLst>
                  <a:ext uri="{FF2B5EF4-FFF2-40B4-BE49-F238E27FC236}">
                    <a16:creationId xmlns:a16="http://schemas.microsoft.com/office/drawing/2014/main" id="{102E70A3-F7EE-477F-A815-F1B2865A3566}"/>
                  </a:ext>
                </a:extLst>
              </p:cNvPr>
              <p:cNvSpPr/>
              <p:nvPr/>
            </p:nvSpPr>
            <p:spPr>
              <a:xfrm>
                <a:off x="9901328" y="4218272"/>
                <a:ext cx="21087" cy="12835"/>
              </a:xfrm>
              <a:custGeom>
                <a:avLst/>
                <a:gdLst>
                  <a:gd name="connsiteX0" fmla="*/ 18996 w 21087"/>
                  <a:gd name="connsiteY0" fmla="*/ 0 h 12835"/>
                  <a:gd name="connsiteX1" fmla="*/ 17963 w 21087"/>
                  <a:gd name="connsiteY1" fmla="*/ 10473 h 12835"/>
                  <a:gd name="connsiteX2" fmla="*/ 0 w 21087"/>
                  <a:gd name="connsiteY2" fmla="*/ 11047 h 12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087" h="12835">
                    <a:moveTo>
                      <a:pt x="18996" y="0"/>
                    </a:moveTo>
                    <a:cubicBezTo>
                      <a:pt x="22095" y="4763"/>
                      <a:pt x="21751" y="8254"/>
                      <a:pt x="17963" y="10473"/>
                    </a:cubicBezTo>
                    <a:cubicBezTo>
                      <a:pt x="12379" y="13408"/>
                      <a:pt x="5759" y="13619"/>
                      <a:pt x="0" y="11047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27" name="Freeform: Shape 4026">
                <a:extLst>
                  <a:ext uri="{FF2B5EF4-FFF2-40B4-BE49-F238E27FC236}">
                    <a16:creationId xmlns:a16="http://schemas.microsoft.com/office/drawing/2014/main" id="{66A5DD47-898D-4FFD-B10C-07D268895540}"/>
                  </a:ext>
                </a:extLst>
              </p:cNvPr>
              <p:cNvSpPr/>
              <p:nvPr/>
            </p:nvSpPr>
            <p:spPr>
              <a:xfrm>
                <a:off x="9892893" y="4225474"/>
                <a:ext cx="41376" cy="66200"/>
              </a:xfrm>
              <a:custGeom>
                <a:avLst/>
                <a:gdLst>
                  <a:gd name="connsiteX0" fmla="*/ 41377 w 41376"/>
                  <a:gd name="connsiteY0" fmla="*/ 0 h 66200"/>
                  <a:gd name="connsiteX1" fmla="*/ 41234 w 41376"/>
                  <a:gd name="connsiteY1" fmla="*/ 53831 h 66200"/>
                  <a:gd name="connsiteX2" fmla="*/ 34921 w 41376"/>
                  <a:gd name="connsiteY2" fmla="*/ 61894 h 66200"/>
                  <a:gd name="connsiteX3" fmla="*/ 18364 w 41376"/>
                  <a:gd name="connsiteY3" fmla="*/ 66199 h 66200"/>
                  <a:gd name="connsiteX4" fmla="*/ 0 w 41376"/>
                  <a:gd name="connsiteY4" fmla="*/ 62468 h 66200"/>
                  <a:gd name="connsiteX5" fmla="*/ 172 w 41376"/>
                  <a:gd name="connsiteY5" fmla="*/ 8666 h 66200"/>
                  <a:gd name="connsiteX6" fmla="*/ 18507 w 41376"/>
                  <a:gd name="connsiteY6" fmla="*/ 12396 h 66200"/>
                  <a:gd name="connsiteX7" fmla="*/ 35064 w 41376"/>
                  <a:gd name="connsiteY7" fmla="*/ 8063 h 66200"/>
                  <a:gd name="connsiteX8" fmla="*/ 41377 w 41376"/>
                  <a:gd name="connsiteY8" fmla="*/ 0 h 6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376" h="66200">
                    <a:moveTo>
                      <a:pt x="41377" y="0"/>
                    </a:moveTo>
                    <a:lnTo>
                      <a:pt x="41234" y="53831"/>
                    </a:lnTo>
                    <a:cubicBezTo>
                      <a:pt x="40601" y="57401"/>
                      <a:pt x="38235" y="60423"/>
                      <a:pt x="34921" y="61894"/>
                    </a:cubicBezTo>
                    <a:cubicBezTo>
                      <a:pt x="29872" y="64749"/>
                      <a:pt x="24164" y="66234"/>
                      <a:pt x="18364" y="66199"/>
                    </a:cubicBezTo>
                    <a:cubicBezTo>
                      <a:pt x="12049" y="66251"/>
                      <a:pt x="5794" y="64980"/>
                      <a:pt x="0" y="62468"/>
                    </a:cubicBezTo>
                    <a:lnTo>
                      <a:pt x="172" y="8666"/>
                    </a:lnTo>
                    <a:cubicBezTo>
                      <a:pt x="5959" y="11167"/>
                      <a:pt x="12203" y="12437"/>
                      <a:pt x="18507" y="12396"/>
                    </a:cubicBezTo>
                    <a:cubicBezTo>
                      <a:pt x="24311" y="12426"/>
                      <a:pt x="30019" y="10932"/>
                      <a:pt x="35064" y="8063"/>
                    </a:cubicBezTo>
                    <a:cubicBezTo>
                      <a:pt x="38385" y="6601"/>
                      <a:pt x="40754" y="3575"/>
                      <a:pt x="41377" y="0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28" name="Freeform: Shape 4027">
                <a:extLst>
                  <a:ext uri="{FF2B5EF4-FFF2-40B4-BE49-F238E27FC236}">
                    <a16:creationId xmlns:a16="http://schemas.microsoft.com/office/drawing/2014/main" id="{FD27EEFA-8062-43BF-892D-6B3B8813816D}"/>
                  </a:ext>
                </a:extLst>
              </p:cNvPr>
              <p:cNvSpPr/>
              <p:nvPr/>
            </p:nvSpPr>
            <p:spPr>
              <a:xfrm>
                <a:off x="9884915" y="4234140"/>
                <a:ext cx="8149" cy="58450"/>
              </a:xfrm>
              <a:custGeom>
                <a:avLst/>
                <a:gdLst>
                  <a:gd name="connsiteX0" fmla="*/ 8150 w 8149"/>
                  <a:gd name="connsiteY0" fmla="*/ 0 h 58450"/>
                  <a:gd name="connsiteX1" fmla="*/ 7977 w 8149"/>
                  <a:gd name="connsiteY1" fmla="*/ 53802 h 58450"/>
                  <a:gd name="connsiteX2" fmla="*/ 0 w 8149"/>
                  <a:gd name="connsiteY2" fmla="*/ 58451 h 58450"/>
                  <a:gd name="connsiteX3" fmla="*/ 144 w 8149"/>
                  <a:gd name="connsiteY3" fmla="*/ 4620 h 58450"/>
                  <a:gd name="connsiteX4" fmla="*/ 8150 w 8149"/>
                  <a:gd name="connsiteY4" fmla="*/ 0 h 58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9" h="58450">
                    <a:moveTo>
                      <a:pt x="8150" y="0"/>
                    </a:moveTo>
                    <a:lnTo>
                      <a:pt x="7977" y="53802"/>
                    </a:lnTo>
                    <a:lnTo>
                      <a:pt x="0" y="58451"/>
                    </a:lnTo>
                    <a:lnTo>
                      <a:pt x="144" y="4620"/>
                    </a:lnTo>
                    <a:lnTo>
                      <a:pt x="8150" y="0"/>
                    </a:ln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29" name="Freeform: Shape 4028">
                <a:extLst>
                  <a:ext uri="{FF2B5EF4-FFF2-40B4-BE49-F238E27FC236}">
                    <a16:creationId xmlns:a16="http://schemas.microsoft.com/office/drawing/2014/main" id="{77F36CC1-3478-4507-9BB2-72294594876F}"/>
                  </a:ext>
                </a:extLst>
              </p:cNvPr>
              <p:cNvSpPr/>
              <p:nvPr/>
            </p:nvSpPr>
            <p:spPr>
              <a:xfrm>
                <a:off x="9877885" y="4234714"/>
                <a:ext cx="7173" cy="57876"/>
              </a:xfrm>
              <a:custGeom>
                <a:avLst/>
                <a:gdLst>
                  <a:gd name="connsiteX0" fmla="*/ 7174 w 7173"/>
                  <a:gd name="connsiteY0" fmla="*/ 4046 h 57876"/>
                  <a:gd name="connsiteX1" fmla="*/ 7030 w 7173"/>
                  <a:gd name="connsiteY1" fmla="*/ 57877 h 57876"/>
                  <a:gd name="connsiteX2" fmla="*/ 0 w 7173"/>
                  <a:gd name="connsiteY2" fmla="*/ 53831 h 57876"/>
                  <a:gd name="connsiteX3" fmla="*/ 144 w 7173"/>
                  <a:gd name="connsiteY3" fmla="*/ 0 h 57876"/>
                  <a:gd name="connsiteX4" fmla="*/ 7174 w 7173"/>
                  <a:gd name="connsiteY4" fmla="*/ 4046 h 57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73" h="57876">
                    <a:moveTo>
                      <a:pt x="7174" y="4046"/>
                    </a:moveTo>
                    <a:lnTo>
                      <a:pt x="7030" y="57877"/>
                    </a:lnTo>
                    <a:lnTo>
                      <a:pt x="0" y="53831"/>
                    </a:lnTo>
                    <a:lnTo>
                      <a:pt x="144" y="0"/>
                    </a:lnTo>
                    <a:lnTo>
                      <a:pt x="7174" y="4046"/>
                    </a:ln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30" name="Freeform: Shape 4029">
                <a:extLst>
                  <a:ext uri="{FF2B5EF4-FFF2-40B4-BE49-F238E27FC236}">
                    <a16:creationId xmlns:a16="http://schemas.microsoft.com/office/drawing/2014/main" id="{32F4C538-17CF-47DF-9F6E-966EBDE4B77F}"/>
                  </a:ext>
                </a:extLst>
              </p:cNvPr>
              <p:cNvSpPr/>
              <p:nvPr/>
            </p:nvSpPr>
            <p:spPr>
              <a:xfrm>
                <a:off x="9846378" y="4212361"/>
                <a:ext cx="151162" cy="97934"/>
              </a:xfrm>
              <a:custGeom>
                <a:avLst/>
                <a:gdLst>
                  <a:gd name="connsiteX0" fmla="*/ 151163 w 151162"/>
                  <a:gd name="connsiteY0" fmla="*/ 488 h 97934"/>
                  <a:gd name="connsiteX1" fmla="*/ 151163 w 151162"/>
                  <a:gd name="connsiteY1" fmla="*/ 54319 h 97934"/>
                  <a:gd name="connsiteX2" fmla="*/ 129212 w 151162"/>
                  <a:gd name="connsiteY2" fmla="*/ 85022 h 97934"/>
                  <a:gd name="connsiteX3" fmla="*/ 22382 w 151162"/>
                  <a:gd name="connsiteY3" fmla="*/ 85022 h 97934"/>
                  <a:gd name="connsiteX4" fmla="*/ 86 w 151162"/>
                  <a:gd name="connsiteY4" fmla="*/ 53888 h 97934"/>
                  <a:gd name="connsiteX5" fmla="*/ 0 w 151162"/>
                  <a:gd name="connsiteY5" fmla="*/ 0 h 97934"/>
                  <a:gd name="connsiteX6" fmla="*/ 22324 w 151162"/>
                  <a:gd name="connsiteY6" fmla="*/ 31162 h 97934"/>
                  <a:gd name="connsiteX7" fmla="*/ 129126 w 151162"/>
                  <a:gd name="connsiteY7" fmla="*/ 31162 h 97934"/>
                  <a:gd name="connsiteX8" fmla="*/ 151163 w 151162"/>
                  <a:gd name="connsiteY8" fmla="*/ 488 h 97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162" h="97934">
                    <a:moveTo>
                      <a:pt x="151163" y="488"/>
                    </a:moveTo>
                    <a:lnTo>
                      <a:pt x="151163" y="54319"/>
                    </a:lnTo>
                    <a:cubicBezTo>
                      <a:pt x="151163" y="65424"/>
                      <a:pt x="143817" y="76557"/>
                      <a:pt x="129212" y="85022"/>
                    </a:cubicBezTo>
                    <a:cubicBezTo>
                      <a:pt x="99800" y="102239"/>
                      <a:pt x="51995" y="102239"/>
                      <a:pt x="22382" y="85022"/>
                    </a:cubicBezTo>
                    <a:cubicBezTo>
                      <a:pt x="7490" y="76414"/>
                      <a:pt x="57" y="65137"/>
                      <a:pt x="86" y="53888"/>
                    </a:cubicBezTo>
                    <a:lnTo>
                      <a:pt x="0" y="0"/>
                    </a:lnTo>
                    <a:cubicBezTo>
                      <a:pt x="0" y="11277"/>
                      <a:pt x="7432" y="22554"/>
                      <a:pt x="22324" y="31162"/>
                    </a:cubicBezTo>
                    <a:cubicBezTo>
                      <a:pt x="51909" y="48236"/>
                      <a:pt x="99800" y="48236"/>
                      <a:pt x="129126" y="31162"/>
                    </a:cubicBezTo>
                    <a:cubicBezTo>
                      <a:pt x="143817" y="22726"/>
                      <a:pt x="151134" y="11621"/>
                      <a:pt x="151163" y="488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31" name="Freeform: Shape 4030">
                <a:extLst>
                  <a:ext uri="{FF2B5EF4-FFF2-40B4-BE49-F238E27FC236}">
                    <a16:creationId xmlns:a16="http://schemas.microsoft.com/office/drawing/2014/main" id="{8A8B971E-6433-4E38-9964-3531BA561F1E}"/>
                  </a:ext>
                </a:extLst>
              </p:cNvPr>
              <p:cNvSpPr/>
              <p:nvPr/>
            </p:nvSpPr>
            <p:spPr>
              <a:xfrm>
                <a:off x="10117915" y="4241515"/>
                <a:ext cx="16069" cy="76069"/>
              </a:xfrm>
              <a:custGeom>
                <a:avLst/>
                <a:gdLst>
                  <a:gd name="connsiteX0" fmla="*/ 0 w 16069"/>
                  <a:gd name="connsiteY0" fmla="*/ 76069 h 76069"/>
                  <a:gd name="connsiteX1" fmla="*/ 172 w 16069"/>
                  <a:gd name="connsiteY1" fmla="*/ 22267 h 76069"/>
                  <a:gd name="connsiteX2" fmla="*/ 16069 w 16069"/>
                  <a:gd name="connsiteY2" fmla="*/ 0 h 76069"/>
                  <a:gd name="connsiteX3" fmla="*/ 15926 w 16069"/>
                  <a:gd name="connsiteY3" fmla="*/ 53802 h 76069"/>
                  <a:gd name="connsiteX4" fmla="*/ 0 w 16069"/>
                  <a:gd name="connsiteY4" fmla="*/ 76069 h 76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69" h="76069">
                    <a:moveTo>
                      <a:pt x="0" y="76069"/>
                    </a:moveTo>
                    <a:lnTo>
                      <a:pt x="172" y="22267"/>
                    </a:lnTo>
                    <a:cubicBezTo>
                      <a:pt x="172" y="14204"/>
                      <a:pt x="5481" y="6141"/>
                      <a:pt x="16069" y="0"/>
                    </a:cubicBezTo>
                    <a:lnTo>
                      <a:pt x="15926" y="53802"/>
                    </a:lnTo>
                    <a:cubicBezTo>
                      <a:pt x="5337" y="59972"/>
                      <a:pt x="29" y="68006"/>
                      <a:pt x="0" y="76069"/>
                    </a:cubicBez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32" name="Freeform: Shape 4031">
                <a:extLst>
                  <a:ext uri="{FF2B5EF4-FFF2-40B4-BE49-F238E27FC236}">
                    <a16:creationId xmlns:a16="http://schemas.microsoft.com/office/drawing/2014/main" id="{8CAC1033-E5BC-4B00-857E-B965877041E7}"/>
                  </a:ext>
                </a:extLst>
              </p:cNvPr>
              <p:cNvSpPr/>
              <p:nvPr/>
            </p:nvSpPr>
            <p:spPr>
              <a:xfrm>
                <a:off x="9998947" y="4257061"/>
                <a:ext cx="58967" cy="70995"/>
              </a:xfrm>
              <a:custGeom>
                <a:avLst/>
                <a:gdLst>
                  <a:gd name="connsiteX0" fmla="*/ 8608 w 58967"/>
                  <a:gd name="connsiteY0" fmla="*/ 58858 h 70995"/>
                  <a:gd name="connsiteX1" fmla="*/ 0 w 58967"/>
                  <a:gd name="connsiteY1" fmla="*/ 70996 h 70995"/>
                  <a:gd name="connsiteX2" fmla="*/ 0 w 58967"/>
                  <a:gd name="connsiteY2" fmla="*/ 17165 h 70995"/>
                  <a:gd name="connsiteX3" fmla="*/ 8608 w 58967"/>
                  <a:gd name="connsiteY3" fmla="*/ 5056 h 70995"/>
                  <a:gd name="connsiteX4" fmla="*/ 50732 w 58967"/>
                  <a:gd name="connsiteY4" fmla="*/ 5056 h 70995"/>
                  <a:gd name="connsiteX5" fmla="*/ 58967 w 58967"/>
                  <a:gd name="connsiteY5" fmla="*/ 13951 h 70995"/>
                  <a:gd name="connsiteX6" fmla="*/ 58824 w 58967"/>
                  <a:gd name="connsiteY6" fmla="*/ 67782 h 70995"/>
                  <a:gd name="connsiteX7" fmla="*/ 50588 w 58967"/>
                  <a:gd name="connsiteY7" fmla="*/ 58858 h 70995"/>
                  <a:gd name="connsiteX8" fmla="*/ 8608 w 58967"/>
                  <a:gd name="connsiteY8" fmla="*/ 58858 h 70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967" h="70995">
                    <a:moveTo>
                      <a:pt x="8608" y="58858"/>
                    </a:moveTo>
                    <a:cubicBezTo>
                      <a:pt x="2869" y="62215"/>
                      <a:pt x="0" y="66606"/>
                      <a:pt x="0" y="70996"/>
                    </a:cubicBezTo>
                    <a:lnTo>
                      <a:pt x="0" y="17165"/>
                    </a:lnTo>
                    <a:cubicBezTo>
                      <a:pt x="0" y="12775"/>
                      <a:pt x="2869" y="8557"/>
                      <a:pt x="8608" y="5056"/>
                    </a:cubicBezTo>
                    <a:cubicBezTo>
                      <a:pt x="21840" y="-1685"/>
                      <a:pt x="37500" y="-1685"/>
                      <a:pt x="50732" y="5056"/>
                    </a:cubicBezTo>
                    <a:cubicBezTo>
                      <a:pt x="54464" y="6925"/>
                      <a:pt x="57391" y="10086"/>
                      <a:pt x="58967" y="13951"/>
                    </a:cubicBezTo>
                    <a:cubicBezTo>
                      <a:pt x="58967" y="31895"/>
                      <a:pt x="58920" y="49838"/>
                      <a:pt x="58824" y="67782"/>
                    </a:cubicBezTo>
                    <a:cubicBezTo>
                      <a:pt x="57254" y="63906"/>
                      <a:pt x="54326" y="60734"/>
                      <a:pt x="50588" y="58858"/>
                    </a:cubicBezTo>
                    <a:cubicBezTo>
                      <a:pt x="37395" y="52166"/>
                      <a:pt x="21801" y="52166"/>
                      <a:pt x="8608" y="58858"/>
                    </a:cubicBez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33" name="Freeform: Shape 4032">
                <a:extLst>
                  <a:ext uri="{FF2B5EF4-FFF2-40B4-BE49-F238E27FC236}">
                    <a16:creationId xmlns:a16="http://schemas.microsoft.com/office/drawing/2014/main" id="{51F475FE-3962-416B-8F91-E085E94B702B}"/>
                  </a:ext>
                </a:extLst>
              </p:cNvPr>
              <p:cNvSpPr/>
              <p:nvPr/>
            </p:nvSpPr>
            <p:spPr>
              <a:xfrm>
                <a:off x="10057915" y="4271013"/>
                <a:ext cx="738" cy="57188"/>
              </a:xfrm>
              <a:custGeom>
                <a:avLst/>
                <a:gdLst>
                  <a:gd name="connsiteX0" fmla="*/ 574 w 738"/>
                  <a:gd name="connsiteY0" fmla="*/ 57188 h 57188"/>
                  <a:gd name="connsiteX1" fmla="*/ 0 w 738"/>
                  <a:gd name="connsiteY1" fmla="*/ 53831 h 57188"/>
                  <a:gd name="connsiteX2" fmla="*/ 144 w 738"/>
                  <a:gd name="connsiteY2" fmla="*/ 0 h 57188"/>
                  <a:gd name="connsiteX3" fmla="*/ 717 w 738"/>
                  <a:gd name="connsiteY3" fmla="*/ 3386 h 57188"/>
                  <a:gd name="connsiteX4" fmla="*/ 574 w 738"/>
                  <a:gd name="connsiteY4" fmla="*/ 57188 h 57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8" h="57188">
                    <a:moveTo>
                      <a:pt x="574" y="57188"/>
                    </a:moveTo>
                    <a:cubicBezTo>
                      <a:pt x="565" y="56046"/>
                      <a:pt x="371" y="54912"/>
                      <a:pt x="0" y="53831"/>
                    </a:cubicBezTo>
                    <a:cubicBezTo>
                      <a:pt x="0" y="35868"/>
                      <a:pt x="48" y="17925"/>
                      <a:pt x="144" y="0"/>
                    </a:cubicBezTo>
                    <a:cubicBezTo>
                      <a:pt x="529" y="1087"/>
                      <a:pt x="723" y="2233"/>
                      <a:pt x="717" y="3386"/>
                    </a:cubicBezTo>
                    <a:cubicBezTo>
                      <a:pt x="804" y="19541"/>
                      <a:pt x="602" y="41062"/>
                      <a:pt x="574" y="57188"/>
                    </a:cubicBez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34" name="Freeform: Shape 4033">
                <a:extLst>
                  <a:ext uri="{FF2B5EF4-FFF2-40B4-BE49-F238E27FC236}">
                    <a16:creationId xmlns:a16="http://schemas.microsoft.com/office/drawing/2014/main" id="{7875F2A7-84AA-4C56-9F80-E9809AD159A4}"/>
                  </a:ext>
                </a:extLst>
              </p:cNvPr>
              <p:cNvSpPr/>
              <p:nvPr/>
            </p:nvSpPr>
            <p:spPr>
              <a:xfrm>
                <a:off x="10117915" y="4263782"/>
                <a:ext cx="16327" cy="76384"/>
              </a:xfrm>
              <a:custGeom>
                <a:avLst/>
                <a:gdLst>
                  <a:gd name="connsiteX0" fmla="*/ 0 w 16327"/>
                  <a:gd name="connsiteY0" fmla="*/ 53802 h 76384"/>
                  <a:gd name="connsiteX1" fmla="*/ 172 w 16327"/>
                  <a:gd name="connsiteY1" fmla="*/ 0 h 76384"/>
                  <a:gd name="connsiteX2" fmla="*/ 16328 w 16327"/>
                  <a:gd name="connsiteY2" fmla="*/ 22583 h 76384"/>
                  <a:gd name="connsiteX3" fmla="*/ 16184 w 16327"/>
                  <a:gd name="connsiteY3" fmla="*/ 76385 h 76384"/>
                  <a:gd name="connsiteX4" fmla="*/ 0 w 16327"/>
                  <a:gd name="connsiteY4" fmla="*/ 53802 h 76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27" h="76384">
                    <a:moveTo>
                      <a:pt x="0" y="53802"/>
                    </a:moveTo>
                    <a:lnTo>
                      <a:pt x="172" y="0"/>
                    </a:lnTo>
                    <a:cubicBezTo>
                      <a:pt x="172" y="8149"/>
                      <a:pt x="5539" y="16327"/>
                      <a:pt x="16328" y="22583"/>
                    </a:cubicBezTo>
                    <a:lnTo>
                      <a:pt x="16184" y="76385"/>
                    </a:lnTo>
                    <a:cubicBezTo>
                      <a:pt x="5366" y="70158"/>
                      <a:pt x="0" y="61980"/>
                      <a:pt x="0" y="53802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35" name="Freeform: Shape 4034">
                <a:extLst>
                  <a:ext uri="{FF2B5EF4-FFF2-40B4-BE49-F238E27FC236}">
                    <a16:creationId xmlns:a16="http://schemas.microsoft.com/office/drawing/2014/main" id="{7DDF0D2E-6D63-4E97-AA1D-F7DC999D87E5}"/>
                  </a:ext>
                </a:extLst>
              </p:cNvPr>
              <p:cNvSpPr/>
              <p:nvPr/>
            </p:nvSpPr>
            <p:spPr>
              <a:xfrm>
                <a:off x="9999177" y="4274227"/>
                <a:ext cx="59541" cy="71167"/>
              </a:xfrm>
              <a:custGeom>
                <a:avLst/>
                <a:gdLst>
                  <a:gd name="connsiteX0" fmla="*/ 59541 w 59541"/>
                  <a:gd name="connsiteY0" fmla="*/ 172 h 71167"/>
                  <a:gd name="connsiteX1" fmla="*/ 59541 w 59541"/>
                  <a:gd name="connsiteY1" fmla="*/ 53974 h 71167"/>
                  <a:gd name="connsiteX2" fmla="*/ 50933 w 59541"/>
                  <a:gd name="connsiteY2" fmla="*/ 66112 h 71167"/>
                  <a:gd name="connsiteX3" fmla="*/ 8809 w 59541"/>
                  <a:gd name="connsiteY3" fmla="*/ 66112 h 71167"/>
                  <a:gd name="connsiteX4" fmla="*/ 0 w 59541"/>
                  <a:gd name="connsiteY4" fmla="*/ 53831 h 71167"/>
                  <a:gd name="connsiteX5" fmla="*/ 0 w 59541"/>
                  <a:gd name="connsiteY5" fmla="*/ 0 h 71167"/>
                  <a:gd name="connsiteX6" fmla="*/ 8809 w 59541"/>
                  <a:gd name="connsiteY6" fmla="*/ 12281 h 71167"/>
                  <a:gd name="connsiteX7" fmla="*/ 50933 w 59541"/>
                  <a:gd name="connsiteY7" fmla="*/ 12281 h 71167"/>
                  <a:gd name="connsiteX8" fmla="*/ 59541 w 59541"/>
                  <a:gd name="connsiteY8" fmla="*/ 172 h 7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541" h="71167">
                    <a:moveTo>
                      <a:pt x="59541" y="172"/>
                    </a:moveTo>
                    <a:lnTo>
                      <a:pt x="59541" y="53974"/>
                    </a:lnTo>
                    <a:cubicBezTo>
                      <a:pt x="59541" y="58365"/>
                      <a:pt x="56672" y="62755"/>
                      <a:pt x="50933" y="66112"/>
                    </a:cubicBezTo>
                    <a:cubicBezTo>
                      <a:pt x="37701" y="72853"/>
                      <a:pt x="22041" y="72853"/>
                      <a:pt x="8809" y="66112"/>
                    </a:cubicBezTo>
                    <a:cubicBezTo>
                      <a:pt x="3071" y="62726"/>
                      <a:pt x="0" y="58250"/>
                      <a:pt x="0" y="53831"/>
                    </a:cubicBezTo>
                    <a:lnTo>
                      <a:pt x="0" y="0"/>
                    </a:lnTo>
                    <a:cubicBezTo>
                      <a:pt x="0" y="4447"/>
                      <a:pt x="2869" y="8895"/>
                      <a:pt x="8809" y="12281"/>
                    </a:cubicBezTo>
                    <a:cubicBezTo>
                      <a:pt x="22041" y="19022"/>
                      <a:pt x="37701" y="19022"/>
                      <a:pt x="50933" y="12281"/>
                    </a:cubicBezTo>
                    <a:cubicBezTo>
                      <a:pt x="56672" y="8953"/>
                      <a:pt x="59541" y="4562"/>
                      <a:pt x="59541" y="172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36" name="Freeform: Shape 4035">
                <a:extLst>
                  <a:ext uri="{FF2B5EF4-FFF2-40B4-BE49-F238E27FC236}">
                    <a16:creationId xmlns:a16="http://schemas.microsoft.com/office/drawing/2014/main" id="{C1EC3A71-8F60-402A-8DED-236613274B94}"/>
                  </a:ext>
                </a:extLst>
              </p:cNvPr>
              <p:cNvSpPr/>
              <p:nvPr/>
            </p:nvSpPr>
            <p:spPr>
              <a:xfrm>
                <a:off x="10049823" y="4286364"/>
                <a:ext cx="84419" cy="102783"/>
              </a:xfrm>
              <a:custGeom>
                <a:avLst/>
                <a:gdLst>
                  <a:gd name="connsiteX0" fmla="*/ 84420 w 84419"/>
                  <a:gd name="connsiteY0" fmla="*/ 0 h 102783"/>
                  <a:gd name="connsiteX1" fmla="*/ 84276 w 84419"/>
                  <a:gd name="connsiteY1" fmla="*/ 53802 h 102783"/>
                  <a:gd name="connsiteX2" fmla="*/ 0 w 84419"/>
                  <a:gd name="connsiteY2" fmla="*/ 102784 h 102783"/>
                  <a:gd name="connsiteX3" fmla="*/ 144 w 84419"/>
                  <a:gd name="connsiteY3" fmla="*/ 48953 h 102783"/>
                  <a:gd name="connsiteX4" fmla="*/ 84420 w 84419"/>
                  <a:gd name="connsiteY4" fmla="*/ 0 h 102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419" h="102783">
                    <a:moveTo>
                      <a:pt x="84420" y="0"/>
                    </a:moveTo>
                    <a:lnTo>
                      <a:pt x="84276" y="53802"/>
                    </a:lnTo>
                    <a:lnTo>
                      <a:pt x="0" y="102784"/>
                    </a:lnTo>
                    <a:lnTo>
                      <a:pt x="144" y="48953"/>
                    </a:lnTo>
                    <a:lnTo>
                      <a:pt x="84420" y="0"/>
                    </a:ln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37" name="Freeform: Shape 4036">
                <a:extLst>
                  <a:ext uri="{FF2B5EF4-FFF2-40B4-BE49-F238E27FC236}">
                    <a16:creationId xmlns:a16="http://schemas.microsoft.com/office/drawing/2014/main" id="{A6FC810F-222B-41FA-AB47-A2988E562474}"/>
                  </a:ext>
                </a:extLst>
              </p:cNvPr>
              <p:cNvSpPr/>
              <p:nvPr/>
            </p:nvSpPr>
            <p:spPr>
              <a:xfrm>
                <a:off x="9972635" y="4326042"/>
                <a:ext cx="77475" cy="63106"/>
              </a:xfrm>
              <a:custGeom>
                <a:avLst/>
                <a:gdLst>
                  <a:gd name="connsiteX0" fmla="*/ 77475 w 77475"/>
                  <a:gd name="connsiteY0" fmla="*/ 9275 h 63106"/>
                  <a:gd name="connsiteX1" fmla="*/ 77475 w 77475"/>
                  <a:gd name="connsiteY1" fmla="*/ 63106 h 63106"/>
                  <a:gd name="connsiteX2" fmla="*/ 0 w 77475"/>
                  <a:gd name="connsiteY2" fmla="*/ 63106 h 63106"/>
                  <a:gd name="connsiteX3" fmla="*/ 172 w 77475"/>
                  <a:gd name="connsiteY3" fmla="*/ 9275 h 63106"/>
                  <a:gd name="connsiteX4" fmla="*/ 77475 w 77475"/>
                  <a:gd name="connsiteY4" fmla="*/ 9275 h 63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475" h="63106">
                    <a:moveTo>
                      <a:pt x="77475" y="9275"/>
                    </a:moveTo>
                    <a:lnTo>
                      <a:pt x="77475" y="63106"/>
                    </a:lnTo>
                    <a:cubicBezTo>
                      <a:pt x="56012" y="50711"/>
                      <a:pt x="21349" y="50711"/>
                      <a:pt x="0" y="63106"/>
                    </a:cubicBezTo>
                    <a:lnTo>
                      <a:pt x="172" y="9275"/>
                    </a:lnTo>
                    <a:cubicBezTo>
                      <a:pt x="21205" y="-3092"/>
                      <a:pt x="55897" y="-3092"/>
                      <a:pt x="77475" y="9275"/>
                    </a:cubicBez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38" name="Freeform: Shape 4037">
                <a:extLst>
                  <a:ext uri="{FF2B5EF4-FFF2-40B4-BE49-F238E27FC236}">
                    <a16:creationId xmlns:a16="http://schemas.microsoft.com/office/drawing/2014/main" id="{C3CCD4E9-5550-4B06-A2F1-577C6C395EF6}"/>
                  </a:ext>
                </a:extLst>
              </p:cNvPr>
              <p:cNvSpPr/>
              <p:nvPr/>
            </p:nvSpPr>
            <p:spPr>
              <a:xfrm>
                <a:off x="9709907" y="4183781"/>
                <a:ext cx="262641" cy="205366"/>
              </a:xfrm>
              <a:custGeom>
                <a:avLst/>
                <a:gdLst>
                  <a:gd name="connsiteX0" fmla="*/ 262641 w 262641"/>
                  <a:gd name="connsiteY0" fmla="*/ 151536 h 205366"/>
                  <a:gd name="connsiteX1" fmla="*/ 262469 w 262641"/>
                  <a:gd name="connsiteY1" fmla="*/ 205367 h 205366"/>
                  <a:gd name="connsiteX2" fmla="*/ 0 w 262641"/>
                  <a:gd name="connsiteY2" fmla="*/ 53802 h 205366"/>
                  <a:gd name="connsiteX3" fmla="*/ 144 w 262641"/>
                  <a:gd name="connsiteY3" fmla="*/ 0 h 205366"/>
                  <a:gd name="connsiteX4" fmla="*/ 262641 w 262641"/>
                  <a:gd name="connsiteY4" fmla="*/ 151536 h 20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641" h="205366">
                    <a:moveTo>
                      <a:pt x="262641" y="151536"/>
                    </a:moveTo>
                    <a:lnTo>
                      <a:pt x="262469" y="205367"/>
                    </a:lnTo>
                    <a:lnTo>
                      <a:pt x="0" y="53802"/>
                    </a:lnTo>
                    <a:lnTo>
                      <a:pt x="144" y="0"/>
                    </a:lnTo>
                    <a:lnTo>
                      <a:pt x="262641" y="151536"/>
                    </a:ln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39" name="Freeform: Shape 4038">
                <a:extLst>
                  <a:ext uri="{FF2B5EF4-FFF2-40B4-BE49-F238E27FC236}">
                    <a16:creationId xmlns:a16="http://schemas.microsoft.com/office/drawing/2014/main" id="{E8CA0317-E5E4-4C06-8478-655F0A16CB68}"/>
                  </a:ext>
                </a:extLst>
              </p:cNvPr>
              <p:cNvSpPr/>
              <p:nvPr/>
            </p:nvSpPr>
            <p:spPr>
              <a:xfrm>
                <a:off x="9648386" y="4054225"/>
                <a:ext cx="547406" cy="316816"/>
              </a:xfrm>
              <a:custGeom>
                <a:avLst/>
                <a:gdLst>
                  <a:gd name="connsiteX0" fmla="*/ 182124 w 547406"/>
                  <a:gd name="connsiteY0" fmla="*/ 0 h 316816"/>
                  <a:gd name="connsiteX1" fmla="*/ 547406 w 547406"/>
                  <a:gd name="connsiteY1" fmla="*/ 210905 h 316816"/>
                  <a:gd name="connsiteX2" fmla="*/ 365138 w 547406"/>
                  <a:gd name="connsiteY2" fmla="*/ 316817 h 316816"/>
                  <a:gd name="connsiteX3" fmla="*/ 0 w 547406"/>
                  <a:gd name="connsiteY3" fmla="*/ 105940 h 316816"/>
                  <a:gd name="connsiteX4" fmla="*/ 401580 w 547406"/>
                  <a:gd name="connsiteY4" fmla="*/ 281207 h 316816"/>
                  <a:gd name="connsiteX5" fmla="*/ 485857 w 547406"/>
                  <a:gd name="connsiteY5" fmla="*/ 232254 h 316816"/>
                  <a:gd name="connsiteX6" fmla="*/ 485598 w 547406"/>
                  <a:gd name="connsiteY6" fmla="*/ 187404 h 316816"/>
                  <a:gd name="connsiteX7" fmla="*/ 223100 w 547406"/>
                  <a:gd name="connsiteY7" fmla="*/ 35839 h 316816"/>
                  <a:gd name="connsiteX8" fmla="*/ 145625 w 547406"/>
                  <a:gd name="connsiteY8" fmla="*/ 35839 h 316816"/>
                  <a:gd name="connsiteX9" fmla="*/ 61349 w 547406"/>
                  <a:gd name="connsiteY9" fmla="*/ 84821 h 316816"/>
                  <a:gd name="connsiteX10" fmla="*/ 61607 w 547406"/>
                  <a:gd name="connsiteY10" fmla="*/ 129671 h 316816"/>
                  <a:gd name="connsiteX11" fmla="*/ 324105 w 547406"/>
                  <a:gd name="connsiteY11" fmla="*/ 281207 h 316816"/>
                  <a:gd name="connsiteX12" fmla="*/ 401580 w 547406"/>
                  <a:gd name="connsiteY12" fmla="*/ 281207 h 316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47406" h="316816">
                    <a:moveTo>
                      <a:pt x="182124" y="0"/>
                    </a:moveTo>
                    <a:lnTo>
                      <a:pt x="547406" y="210905"/>
                    </a:lnTo>
                    <a:lnTo>
                      <a:pt x="365138" y="316817"/>
                    </a:lnTo>
                    <a:lnTo>
                      <a:pt x="0" y="105940"/>
                    </a:lnTo>
                    <a:close/>
                    <a:moveTo>
                      <a:pt x="401580" y="281207"/>
                    </a:moveTo>
                    <a:lnTo>
                      <a:pt x="485857" y="232254"/>
                    </a:lnTo>
                    <a:cubicBezTo>
                      <a:pt x="464393" y="219858"/>
                      <a:pt x="464278" y="199772"/>
                      <a:pt x="485598" y="187404"/>
                    </a:cubicBezTo>
                    <a:lnTo>
                      <a:pt x="223100" y="35839"/>
                    </a:lnTo>
                    <a:cubicBezTo>
                      <a:pt x="201780" y="48235"/>
                      <a:pt x="167146" y="48235"/>
                      <a:pt x="145625" y="35839"/>
                    </a:cubicBezTo>
                    <a:lnTo>
                      <a:pt x="61349" y="84821"/>
                    </a:lnTo>
                    <a:cubicBezTo>
                      <a:pt x="82813" y="97188"/>
                      <a:pt x="82898" y="117275"/>
                      <a:pt x="61607" y="129671"/>
                    </a:cubicBezTo>
                    <a:lnTo>
                      <a:pt x="324105" y="281207"/>
                    </a:lnTo>
                    <a:cubicBezTo>
                      <a:pt x="345397" y="268839"/>
                      <a:pt x="380088" y="268839"/>
                      <a:pt x="401580" y="281207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40" name="Freeform: Shape 4039">
                <a:extLst>
                  <a:ext uri="{FF2B5EF4-FFF2-40B4-BE49-F238E27FC236}">
                    <a16:creationId xmlns:a16="http://schemas.microsoft.com/office/drawing/2014/main" id="{7BBDEEB7-0B83-494B-B70B-094AAEAB2868}"/>
                  </a:ext>
                </a:extLst>
              </p:cNvPr>
              <p:cNvSpPr/>
              <p:nvPr/>
            </p:nvSpPr>
            <p:spPr>
              <a:xfrm>
                <a:off x="9923124" y="4194994"/>
                <a:ext cx="20012" cy="12403"/>
              </a:xfrm>
              <a:custGeom>
                <a:avLst/>
                <a:gdLst>
                  <a:gd name="connsiteX0" fmla="*/ 3083 w 20012"/>
                  <a:gd name="connsiteY0" fmla="*/ 1872 h 12403"/>
                  <a:gd name="connsiteX1" fmla="*/ 10888 w 20012"/>
                  <a:gd name="connsiteY1" fmla="*/ 7 h 12403"/>
                  <a:gd name="connsiteX2" fmla="*/ 20013 w 20012"/>
                  <a:gd name="connsiteY2" fmla="*/ 1872 h 12403"/>
                  <a:gd name="connsiteX3" fmla="*/ 1935 w 20012"/>
                  <a:gd name="connsiteY3" fmla="*/ 12403 h 12403"/>
                  <a:gd name="connsiteX4" fmla="*/ 3083 w 20012"/>
                  <a:gd name="connsiteY4" fmla="*/ 1872 h 12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12" h="12403">
                    <a:moveTo>
                      <a:pt x="3083" y="1872"/>
                    </a:moveTo>
                    <a:cubicBezTo>
                      <a:pt x="5473" y="568"/>
                      <a:pt x="8167" y="-76"/>
                      <a:pt x="10888" y="7"/>
                    </a:cubicBezTo>
                    <a:cubicBezTo>
                      <a:pt x="14022" y="25"/>
                      <a:pt x="17123" y="658"/>
                      <a:pt x="20013" y="1872"/>
                    </a:cubicBezTo>
                    <a:lnTo>
                      <a:pt x="1935" y="12403"/>
                    </a:lnTo>
                    <a:cubicBezTo>
                      <a:pt x="-992" y="7525"/>
                      <a:pt x="-590" y="4024"/>
                      <a:pt x="3083" y="1872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41" name="Freeform: Shape 4040">
                <a:extLst>
                  <a:ext uri="{FF2B5EF4-FFF2-40B4-BE49-F238E27FC236}">
                    <a16:creationId xmlns:a16="http://schemas.microsoft.com/office/drawing/2014/main" id="{73825CBE-EB61-4722-8F48-D70901051F4B}"/>
                  </a:ext>
                </a:extLst>
              </p:cNvPr>
              <p:cNvSpPr/>
              <p:nvPr/>
            </p:nvSpPr>
            <p:spPr>
              <a:xfrm>
                <a:off x="9846489" y="4168803"/>
                <a:ext cx="151030" cy="87593"/>
              </a:xfrm>
              <a:custGeom>
                <a:avLst/>
                <a:gdLst>
                  <a:gd name="connsiteX0" fmla="*/ 128756 w 151030"/>
                  <a:gd name="connsiteY0" fmla="*/ 12913 h 87593"/>
                  <a:gd name="connsiteX1" fmla="*/ 21926 w 151030"/>
                  <a:gd name="connsiteY1" fmla="*/ 12913 h 87593"/>
                  <a:gd name="connsiteX2" fmla="*/ 22300 w 151030"/>
                  <a:gd name="connsiteY2" fmla="*/ 74778 h 87593"/>
                  <a:gd name="connsiteX3" fmla="*/ 129101 w 151030"/>
                  <a:gd name="connsiteY3" fmla="*/ 74778 h 87593"/>
                  <a:gd name="connsiteX4" fmla="*/ 128756 w 151030"/>
                  <a:gd name="connsiteY4" fmla="*/ 12913 h 87593"/>
                  <a:gd name="connsiteX5" fmla="*/ 117278 w 151030"/>
                  <a:gd name="connsiteY5" fmla="*/ 35868 h 87593"/>
                  <a:gd name="connsiteX6" fmla="*/ 114954 w 151030"/>
                  <a:gd name="connsiteY6" fmla="*/ 43788 h 87593"/>
                  <a:gd name="connsiteX7" fmla="*/ 104166 w 151030"/>
                  <a:gd name="connsiteY7" fmla="*/ 41292 h 87593"/>
                  <a:gd name="connsiteX8" fmla="*/ 103391 w 151030"/>
                  <a:gd name="connsiteY8" fmla="*/ 32425 h 87593"/>
                  <a:gd name="connsiteX9" fmla="*/ 82731 w 151030"/>
                  <a:gd name="connsiteY9" fmla="*/ 44448 h 87593"/>
                  <a:gd name="connsiteX10" fmla="*/ 87752 w 151030"/>
                  <a:gd name="connsiteY10" fmla="*/ 56815 h 87593"/>
                  <a:gd name="connsiteX11" fmla="*/ 81440 w 151030"/>
                  <a:gd name="connsiteY11" fmla="*/ 64879 h 87593"/>
                  <a:gd name="connsiteX12" fmla="*/ 64883 w 151030"/>
                  <a:gd name="connsiteY12" fmla="*/ 69212 h 87593"/>
                  <a:gd name="connsiteX13" fmla="*/ 46547 w 151030"/>
                  <a:gd name="connsiteY13" fmla="*/ 65481 h 87593"/>
                  <a:gd name="connsiteX14" fmla="*/ 38541 w 151030"/>
                  <a:gd name="connsiteY14" fmla="*/ 70101 h 87593"/>
                  <a:gd name="connsiteX15" fmla="*/ 31511 w 151030"/>
                  <a:gd name="connsiteY15" fmla="*/ 66055 h 87593"/>
                  <a:gd name="connsiteX16" fmla="*/ 39402 w 151030"/>
                  <a:gd name="connsiteY16" fmla="*/ 61464 h 87593"/>
                  <a:gd name="connsiteX17" fmla="*/ 32544 w 151030"/>
                  <a:gd name="connsiteY17" fmla="*/ 51220 h 87593"/>
                  <a:gd name="connsiteX18" fmla="*/ 36906 w 151030"/>
                  <a:gd name="connsiteY18" fmla="*/ 40546 h 87593"/>
                  <a:gd name="connsiteX19" fmla="*/ 47523 w 151030"/>
                  <a:gd name="connsiteY19" fmla="*/ 43157 h 87593"/>
                  <a:gd name="connsiteX20" fmla="*/ 44223 w 151030"/>
                  <a:gd name="connsiteY20" fmla="*/ 50043 h 87593"/>
                  <a:gd name="connsiteX21" fmla="*/ 47580 w 151030"/>
                  <a:gd name="connsiteY21" fmla="*/ 56729 h 87593"/>
                  <a:gd name="connsiteX22" fmla="*/ 69617 w 151030"/>
                  <a:gd name="connsiteY22" fmla="*/ 43903 h 87593"/>
                  <a:gd name="connsiteX23" fmla="*/ 64624 w 151030"/>
                  <a:gd name="connsiteY23" fmla="*/ 31621 h 87593"/>
                  <a:gd name="connsiteX24" fmla="*/ 71167 w 151030"/>
                  <a:gd name="connsiteY24" fmla="*/ 23300 h 87593"/>
                  <a:gd name="connsiteX25" fmla="*/ 87150 w 151030"/>
                  <a:gd name="connsiteY25" fmla="*/ 19484 h 87593"/>
                  <a:gd name="connsiteX26" fmla="*/ 104883 w 151030"/>
                  <a:gd name="connsiteY26" fmla="*/ 23415 h 87593"/>
                  <a:gd name="connsiteX27" fmla="*/ 112688 w 151030"/>
                  <a:gd name="connsiteY27" fmla="*/ 18881 h 87593"/>
                  <a:gd name="connsiteX28" fmla="*/ 119718 w 151030"/>
                  <a:gd name="connsiteY28" fmla="*/ 22927 h 87593"/>
                  <a:gd name="connsiteX29" fmla="*/ 111654 w 151030"/>
                  <a:gd name="connsiteY29" fmla="*/ 27633 h 87593"/>
                  <a:gd name="connsiteX30" fmla="*/ 117393 w 151030"/>
                  <a:gd name="connsiteY30" fmla="*/ 35868 h 8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51030" h="87593">
                    <a:moveTo>
                      <a:pt x="128756" y="12913"/>
                    </a:moveTo>
                    <a:cubicBezTo>
                      <a:pt x="99173" y="-4304"/>
                      <a:pt x="51281" y="-4304"/>
                      <a:pt x="21926" y="12913"/>
                    </a:cubicBezTo>
                    <a:cubicBezTo>
                      <a:pt x="-7428" y="30129"/>
                      <a:pt x="-7313" y="57676"/>
                      <a:pt x="22300" y="74778"/>
                    </a:cubicBezTo>
                    <a:cubicBezTo>
                      <a:pt x="51912" y="91880"/>
                      <a:pt x="99775" y="91851"/>
                      <a:pt x="129101" y="74778"/>
                    </a:cubicBezTo>
                    <a:cubicBezTo>
                      <a:pt x="158427" y="57705"/>
                      <a:pt x="158369" y="29986"/>
                      <a:pt x="128756" y="12913"/>
                    </a:cubicBezTo>
                    <a:close/>
                    <a:moveTo>
                      <a:pt x="117278" y="35868"/>
                    </a:moveTo>
                    <a:cubicBezTo>
                      <a:pt x="117825" y="38728"/>
                      <a:pt x="116960" y="41676"/>
                      <a:pt x="114954" y="43788"/>
                    </a:cubicBezTo>
                    <a:lnTo>
                      <a:pt x="104166" y="41292"/>
                    </a:lnTo>
                    <a:cubicBezTo>
                      <a:pt x="106863" y="38460"/>
                      <a:pt x="106604" y="35505"/>
                      <a:pt x="103391" y="32425"/>
                    </a:cubicBezTo>
                    <a:lnTo>
                      <a:pt x="82731" y="44448"/>
                    </a:lnTo>
                    <a:cubicBezTo>
                      <a:pt x="86365" y="49613"/>
                      <a:pt x="88039" y="53735"/>
                      <a:pt x="87752" y="56815"/>
                    </a:cubicBezTo>
                    <a:cubicBezTo>
                      <a:pt x="87129" y="60390"/>
                      <a:pt x="84760" y="63416"/>
                      <a:pt x="81440" y="64879"/>
                    </a:cubicBezTo>
                    <a:cubicBezTo>
                      <a:pt x="76395" y="67747"/>
                      <a:pt x="70686" y="69242"/>
                      <a:pt x="64883" y="69212"/>
                    </a:cubicBezTo>
                    <a:cubicBezTo>
                      <a:pt x="58579" y="69253"/>
                      <a:pt x="52335" y="67982"/>
                      <a:pt x="46547" y="65481"/>
                    </a:cubicBezTo>
                    <a:lnTo>
                      <a:pt x="38541" y="70101"/>
                    </a:lnTo>
                    <a:lnTo>
                      <a:pt x="31511" y="66055"/>
                    </a:lnTo>
                    <a:lnTo>
                      <a:pt x="39402" y="61464"/>
                    </a:lnTo>
                    <a:cubicBezTo>
                      <a:pt x="35824" y="59118"/>
                      <a:pt x="33350" y="55422"/>
                      <a:pt x="32544" y="51220"/>
                    </a:cubicBezTo>
                    <a:cubicBezTo>
                      <a:pt x="32143" y="47160"/>
                      <a:pt x="33776" y="43164"/>
                      <a:pt x="36906" y="40546"/>
                    </a:cubicBezTo>
                    <a:lnTo>
                      <a:pt x="47523" y="43157"/>
                    </a:lnTo>
                    <a:cubicBezTo>
                      <a:pt x="45513" y="44894"/>
                      <a:pt x="44317" y="47389"/>
                      <a:pt x="44223" y="50043"/>
                    </a:cubicBezTo>
                    <a:cubicBezTo>
                      <a:pt x="44324" y="52652"/>
                      <a:pt x="45548" y="55090"/>
                      <a:pt x="47580" y="56729"/>
                    </a:cubicBezTo>
                    <a:lnTo>
                      <a:pt x="69617" y="43903"/>
                    </a:lnTo>
                    <a:cubicBezTo>
                      <a:pt x="65925" y="38929"/>
                      <a:pt x="64261" y="34835"/>
                      <a:pt x="64624" y="31621"/>
                    </a:cubicBezTo>
                    <a:cubicBezTo>
                      <a:pt x="65319" y="27948"/>
                      <a:pt x="67761" y="24843"/>
                      <a:pt x="71167" y="23300"/>
                    </a:cubicBezTo>
                    <a:cubicBezTo>
                      <a:pt x="76064" y="20639"/>
                      <a:pt x="81578" y="19322"/>
                      <a:pt x="87150" y="19484"/>
                    </a:cubicBezTo>
                    <a:cubicBezTo>
                      <a:pt x="93282" y="19440"/>
                      <a:pt x="99344" y="20784"/>
                      <a:pt x="104883" y="23415"/>
                    </a:cubicBezTo>
                    <a:lnTo>
                      <a:pt x="112688" y="18881"/>
                    </a:lnTo>
                    <a:lnTo>
                      <a:pt x="119718" y="22927"/>
                    </a:lnTo>
                    <a:lnTo>
                      <a:pt x="111654" y="27633"/>
                    </a:lnTo>
                    <a:cubicBezTo>
                      <a:pt x="114497" y="29598"/>
                      <a:pt x="116534" y="32522"/>
                      <a:pt x="117393" y="35868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42" name="Freeform: Shape 4041">
                <a:extLst>
                  <a:ext uri="{FF2B5EF4-FFF2-40B4-BE49-F238E27FC236}">
                    <a16:creationId xmlns:a16="http://schemas.microsoft.com/office/drawing/2014/main" id="{5B60B7E5-DEF9-40A6-89CD-D3231628A614}"/>
                  </a:ext>
                </a:extLst>
              </p:cNvPr>
              <p:cNvSpPr/>
              <p:nvPr/>
            </p:nvSpPr>
            <p:spPr>
              <a:xfrm>
                <a:off x="9709792" y="4089950"/>
                <a:ext cx="424450" cy="245367"/>
              </a:xfrm>
              <a:custGeom>
                <a:avLst/>
                <a:gdLst>
                  <a:gd name="connsiteX0" fmla="*/ 424450 w 424450"/>
                  <a:gd name="connsiteY0" fmla="*/ 196414 h 245367"/>
                  <a:gd name="connsiteX1" fmla="*/ 424192 w 424450"/>
                  <a:gd name="connsiteY1" fmla="*/ 151565 h 245367"/>
                  <a:gd name="connsiteX2" fmla="*/ 161694 w 424450"/>
                  <a:gd name="connsiteY2" fmla="*/ 0 h 245367"/>
                  <a:gd name="connsiteX3" fmla="*/ 123043 w 424450"/>
                  <a:gd name="connsiteY3" fmla="*/ 9297 h 245367"/>
                  <a:gd name="connsiteX4" fmla="*/ 112569 w 424450"/>
                  <a:gd name="connsiteY4" fmla="*/ 8723 h 245367"/>
                  <a:gd name="connsiteX5" fmla="*/ 97562 w 424450"/>
                  <a:gd name="connsiteY5" fmla="*/ 5653 h 245367"/>
                  <a:gd name="connsiteX6" fmla="*/ 88438 w 424450"/>
                  <a:gd name="connsiteY6" fmla="*/ 2181 h 245367"/>
                  <a:gd name="connsiteX7" fmla="*/ 84276 w 424450"/>
                  <a:gd name="connsiteY7" fmla="*/ 0 h 245367"/>
                  <a:gd name="connsiteX8" fmla="*/ 0 w 424450"/>
                  <a:gd name="connsiteY8" fmla="*/ 48982 h 245367"/>
                  <a:gd name="connsiteX9" fmla="*/ 7030 w 424450"/>
                  <a:gd name="connsiteY9" fmla="*/ 53946 h 245367"/>
                  <a:gd name="connsiteX10" fmla="*/ 12080 w 424450"/>
                  <a:gd name="connsiteY10" fmla="*/ 59484 h 245367"/>
                  <a:gd name="connsiteX11" fmla="*/ 16155 w 424450"/>
                  <a:gd name="connsiteY11" fmla="*/ 71392 h 245367"/>
                  <a:gd name="connsiteX12" fmla="*/ 259 w 424450"/>
                  <a:gd name="connsiteY12" fmla="*/ 93831 h 245367"/>
                  <a:gd name="connsiteX13" fmla="*/ 262756 w 424450"/>
                  <a:gd name="connsiteY13" fmla="*/ 245367 h 245367"/>
                  <a:gd name="connsiteX14" fmla="*/ 340232 w 424450"/>
                  <a:gd name="connsiteY14" fmla="*/ 245367 h 245367"/>
                  <a:gd name="connsiteX15" fmla="*/ 126543 w 424450"/>
                  <a:gd name="connsiteY15" fmla="*/ 73229 h 245367"/>
                  <a:gd name="connsiteX16" fmla="*/ 84391 w 424450"/>
                  <a:gd name="connsiteY16" fmla="*/ 73229 h 245367"/>
                  <a:gd name="connsiteX17" fmla="*/ 84391 w 424450"/>
                  <a:gd name="connsiteY17" fmla="*/ 48809 h 245367"/>
                  <a:gd name="connsiteX18" fmla="*/ 126515 w 424450"/>
                  <a:gd name="connsiteY18" fmla="*/ 48809 h 245367"/>
                  <a:gd name="connsiteX19" fmla="*/ 126658 w 424450"/>
                  <a:gd name="connsiteY19" fmla="*/ 73229 h 245367"/>
                  <a:gd name="connsiteX20" fmla="*/ 265798 w 424450"/>
                  <a:gd name="connsiteY20" fmla="*/ 153573 h 245367"/>
                  <a:gd name="connsiteX21" fmla="*/ 158997 w 424450"/>
                  <a:gd name="connsiteY21" fmla="*/ 153573 h 245367"/>
                  <a:gd name="connsiteX22" fmla="*/ 158624 w 424450"/>
                  <a:gd name="connsiteY22" fmla="*/ 91708 h 245367"/>
                  <a:gd name="connsiteX23" fmla="*/ 265453 w 424450"/>
                  <a:gd name="connsiteY23" fmla="*/ 91708 h 245367"/>
                  <a:gd name="connsiteX24" fmla="*/ 265798 w 424450"/>
                  <a:gd name="connsiteY24" fmla="*/ 153573 h 245367"/>
                  <a:gd name="connsiteX25" fmla="*/ 298051 w 424450"/>
                  <a:gd name="connsiteY25" fmla="*/ 196615 h 245367"/>
                  <a:gd name="connsiteX26" fmla="*/ 297907 w 424450"/>
                  <a:gd name="connsiteY26" fmla="*/ 172225 h 245367"/>
                  <a:gd name="connsiteX27" fmla="*/ 340031 w 424450"/>
                  <a:gd name="connsiteY27" fmla="*/ 172225 h 245367"/>
                  <a:gd name="connsiteX28" fmla="*/ 340031 w 424450"/>
                  <a:gd name="connsiteY28" fmla="*/ 196615 h 245367"/>
                  <a:gd name="connsiteX29" fmla="*/ 297907 w 424450"/>
                  <a:gd name="connsiteY29" fmla="*/ 196615 h 245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24450" h="245367">
                    <a:moveTo>
                      <a:pt x="424450" y="196414"/>
                    </a:moveTo>
                    <a:cubicBezTo>
                      <a:pt x="402987" y="184018"/>
                      <a:pt x="402872" y="163932"/>
                      <a:pt x="424192" y="151565"/>
                    </a:cubicBezTo>
                    <a:lnTo>
                      <a:pt x="161694" y="0"/>
                    </a:lnTo>
                    <a:cubicBezTo>
                      <a:pt x="149820" y="6362"/>
                      <a:pt x="136511" y="9564"/>
                      <a:pt x="123043" y="9297"/>
                    </a:cubicBezTo>
                    <a:cubicBezTo>
                      <a:pt x="119543" y="9292"/>
                      <a:pt x="116048" y="9101"/>
                      <a:pt x="112569" y="8723"/>
                    </a:cubicBezTo>
                    <a:cubicBezTo>
                      <a:pt x="107485" y="8154"/>
                      <a:pt x="102462" y="7127"/>
                      <a:pt x="97562" y="5653"/>
                    </a:cubicBezTo>
                    <a:cubicBezTo>
                      <a:pt x="94440" y="4720"/>
                      <a:pt x="91390" y="3560"/>
                      <a:pt x="88438" y="2181"/>
                    </a:cubicBezTo>
                    <a:cubicBezTo>
                      <a:pt x="87002" y="1492"/>
                      <a:pt x="85567" y="775"/>
                      <a:pt x="84276" y="0"/>
                    </a:cubicBezTo>
                    <a:lnTo>
                      <a:pt x="0" y="48982"/>
                    </a:lnTo>
                    <a:cubicBezTo>
                      <a:pt x="2495" y="50410"/>
                      <a:pt x="4849" y="52072"/>
                      <a:pt x="7030" y="53946"/>
                    </a:cubicBezTo>
                    <a:cubicBezTo>
                      <a:pt x="8931" y="55581"/>
                      <a:pt x="10627" y="57440"/>
                      <a:pt x="12080" y="59484"/>
                    </a:cubicBezTo>
                    <a:cubicBezTo>
                      <a:pt x="14637" y="62937"/>
                      <a:pt x="16061" y="67097"/>
                      <a:pt x="16155" y="71392"/>
                    </a:cubicBezTo>
                    <a:cubicBezTo>
                      <a:pt x="16155" y="79513"/>
                      <a:pt x="10904" y="87633"/>
                      <a:pt x="259" y="93831"/>
                    </a:cubicBezTo>
                    <a:lnTo>
                      <a:pt x="262756" y="245367"/>
                    </a:lnTo>
                    <a:cubicBezTo>
                      <a:pt x="284047" y="233000"/>
                      <a:pt x="318739" y="233000"/>
                      <a:pt x="340232" y="245367"/>
                    </a:cubicBezTo>
                    <a:close/>
                    <a:moveTo>
                      <a:pt x="126543" y="73229"/>
                    </a:moveTo>
                    <a:cubicBezTo>
                      <a:pt x="113301" y="79970"/>
                      <a:pt x="97633" y="79970"/>
                      <a:pt x="84391" y="73229"/>
                    </a:cubicBezTo>
                    <a:cubicBezTo>
                      <a:pt x="72741" y="66485"/>
                      <a:pt x="72684" y="55553"/>
                      <a:pt x="84391" y="48809"/>
                    </a:cubicBezTo>
                    <a:cubicBezTo>
                      <a:pt x="97623" y="42068"/>
                      <a:pt x="113283" y="42068"/>
                      <a:pt x="126515" y="48809"/>
                    </a:cubicBezTo>
                    <a:cubicBezTo>
                      <a:pt x="138193" y="55553"/>
                      <a:pt x="138251" y="66485"/>
                      <a:pt x="126658" y="73229"/>
                    </a:cubicBezTo>
                    <a:close/>
                    <a:moveTo>
                      <a:pt x="265798" y="153573"/>
                    </a:moveTo>
                    <a:cubicBezTo>
                      <a:pt x="236415" y="170647"/>
                      <a:pt x="188581" y="170647"/>
                      <a:pt x="158997" y="153573"/>
                    </a:cubicBezTo>
                    <a:cubicBezTo>
                      <a:pt x="129413" y="136500"/>
                      <a:pt x="129240" y="108781"/>
                      <a:pt x="158624" y="91708"/>
                    </a:cubicBezTo>
                    <a:cubicBezTo>
                      <a:pt x="188007" y="74635"/>
                      <a:pt x="235870" y="74491"/>
                      <a:pt x="265453" y="91708"/>
                    </a:cubicBezTo>
                    <a:cubicBezTo>
                      <a:pt x="295038" y="108925"/>
                      <a:pt x="295210" y="136472"/>
                      <a:pt x="265798" y="153573"/>
                    </a:cubicBezTo>
                    <a:close/>
                    <a:moveTo>
                      <a:pt x="298051" y="196615"/>
                    </a:moveTo>
                    <a:cubicBezTo>
                      <a:pt x="286372" y="189901"/>
                      <a:pt x="286314" y="178968"/>
                      <a:pt x="297907" y="172225"/>
                    </a:cubicBezTo>
                    <a:cubicBezTo>
                      <a:pt x="311139" y="165484"/>
                      <a:pt x="326799" y="165484"/>
                      <a:pt x="340031" y="172225"/>
                    </a:cubicBezTo>
                    <a:cubicBezTo>
                      <a:pt x="351709" y="178968"/>
                      <a:pt x="351767" y="189901"/>
                      <a:pt x="340031" y="196615"/>
                    </a:cubicBezTo>
                    <a:cubicBezTo>
                      <a:pt x="326799" y="203356"/>
                      <a:pt x="311139" y="203356"/>
                      <a:pt x="297907" y="196615"/>
                    </a:cubicBez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43" name="Freeform: Shape 4042">
                <a:extLst>
                  <a:ext uri="{FF2B5EF4-FFF2-40B4-BE49-F238E27FC236}">
                    <a16:creationId xmlns:a16="http://schemas.microsoft.com/office/drawing/2014/main" id="{6CF79C55-BA94-415E-9A93-BE54FC56161F}"/>
                  </a:ext>
                </a:extLst>
              </p:cNvPr>
              <p:cNvSpPr/>
              <p:nvPr/>
            </p:nvSpPr>
            <p:spPr>
              <a:xfrm>
                <a:off x="9785424" y="4133733"/>
                <a:ext cx="59566" cy="34501"/>
              </a:xfrm>
              <a:custGeom>
                <a:avLst/>
                <a:gdLst>
                  <a:gd name="connsiteX0" fmla="*/ 50768 w 59566"/>
                  <a:gd name="connsiteY0" fmla="*/ 5027 h 34501"/>
                  <a:gd name="connsiteX1" fmla="*/ 50911 w 59566"/>
                  <a:gd name="connsiteY1" fmla="*/ 29446 h 34501"/>
                  <a:gd name="connsiteX2" fmla="*/ 8759 w 59566"/>
                  <a:gd name="connsiteY2" fmla="*/ 29446 h 34501"/>
                  <a:gd name="connsiteX3" fmla="*/ 8759 w 59566"/>
                  <a:gd name="connsiteY3" fmla="*/ 5027 h 34501"/>
                  <a:gd name="connsiteX4" fmla="*/ 50768 w 59566"/>
                  <a:gd name="connsiteY4" fmla="*/ 5027 h 34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566" h="34501">
                    <a:moveTo>
                      <a:pt x="50768" y="5027"/>
                    </a:moveTo>
                    <a:cubicBezTo>
                      <a:pt x="62447" y="11770"/>
                      <a:pt x="62504" y="22703"/>
                      <a:pt x="50911" y="29446"/>
                    </a:cubicBezTo>
                    <a:cubicBezTo>
                      <a:pt x="37669" y="36187"/>
                      <a:pt x="22001" y="36187"/>
                      <a:pt x="8759" y="29446"/>
                    </a:cubicBezTo>
                    <a:cubicBezTo>
                      <a:pt x="-2891" y="22703"/>
                      <a:pt x="-2948" y="11770"/>
                      <a:pt x="8759" y="5027"/>
                    </a:cubicBezTo>
                    <a:cubicBezTo>
                      <a:pt x="21960" y="-1676"/>
                      <a:pt x="37567" y="-1676"/>
                      <a:pt x="50768" y="5027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44" name="Freeform: Shape 4043">
                <a:extLst>
                  <a:ext uri="{FF2B5EF4-FFF2-40B4-BE49-F238E27FC236}">
                    <a16:creationId xmlns:a16="http://schemas.microsoft.com/office/drawing/2014/main" id="{092D2EDB-CB0C-494D-B747-7D4C201C25C8}"/>
                  </a:ext>
                </a:extLst>
              </p:cNvPr>
              <p:cNvSpPr/>
              <p:nvPr/>
            </p:nvSpPr>
            <p:spPr>
              <a:xfrm>
                <a:off x="9998900" y="4257025"/>
                <a:ext cx="59713" cy="34538"/>
              </a:xfrm>
              <a:custGeom>
                <a:avLst/>
                <a:gdLst>
                  <a:gd name="connsiteX0" fmla="*/ 50922 w 59713"/>
                  <a:gd name="connsiteY0" fmla="*/ 5092 h 34538"/>
                  <a:gd name="connsiteX1" fmla="*/ 50922 w 59713"/>
                  <a:gd name="connsiteY1" fmla="*/ 29483 h 34538"/>
                  <a:gd name="connsiteX2" fmla="*/ 8799 w 59713"/>
                  <a:gd name="connsiteY2" fmla="*/ 29483 h 34538"/>
                  <a:gd name="connsiteX3" fmla="*/ 8655 w 59713"/>
                  <a:gd name="connsiteY3" fmla="*/ 5092 h 34538"/>
                  <a:gd name="connsiteX4" fmla="*/ 50922 w 59713"/>
                  <a:gd name="connsiteY4" fmla="*/ 5092 h 34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713" h="34538">
                    <a:moveTo>
                      <a:pt x="50922" y="5092"/>
                    </a:moveTo>
                    <a:cubicBezTo>
                      <a:pt x="62601" y="11835"/>
                      <a:pt x="62687" y="22740"/>
                      <a:pt x="50922" y="29483"/>
                    </a:cubicBezTo>
                    <a:cubicBezTo>
                      <a:pt x="37690" y="36224"/>
                      <a:pt x="22031" y="36224"/>
                      <a:pt x="8799" y="29483"/>
                    </a:cubicBezTo>
                    <a:cubicBezTo>
                      <a:pt x="-2880" y="22768"/>
                      <a:pt x="-2938" y="11835"/>
                      <a:pt x="8655" y="5092"/>
                    </a:cubicBezTo>
                    <a:cubicBezTo>
                      <a:pt x="21926" y="-1697"/>
                      <a:pt x="37651" y="-1697"/>
                      <a:pt x="50922" y="5092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45" name="Freeform: Shape 4044">
                <a:extLst>
                  <a:ext uri="{FF2B5EF4-FFF2-40B4-BE49-F238E27FC236}">
                    <a16:creationId xmlns:a16="http://schemas.microsoft.com/office/drawing/2014/main" id="{301579CA-142F-4A2F-835E-9624E39A7545}"/>
                  </a:ext>
                </a:extLst>
              </p:cNvPr>
              <p:cNvSpPr/>
              <p:nvPr/>
            </p:nvSpPr>
            <p:spPr>
              <a:xfrm>
                <a:off x="10013381" y="4265130"/>
                <a:ext cx="182411" cy="159742"/>
              </a:xfrm>
              <a:custGeom>
                <a:avLst/>
                <a:gdLst>
                  <a:gd name="connsiteX0" fmla="*/ 182412 w 182411"/>
                  <a:gd name="connsiteY0" fmla="*/ 0 h 159742"/>
                  <a:gd name="connsiteX1" fmla="*/ 182268 w 182411"/>
                  <a:gd name="connsiteY1" fmla="*/ 53802 h 159742"/>
                  <a:gd name="connsiteX2" fmla="*/ 0 w 182411"/>
                  <a:gd name="connsiteY2" fmla="*/ 159743 h 159742"/>
                  <a:gd name="connsiteX3" fmla="*/ 144 w 182411"/>
                  <a:gd name="connsiteY3" fmla="*/ 105940 h 159742"/>
                  <a:gd name="connsiteX4" fmla="*/ 182412 w 182411"/>
                  <a:gd name="connsiteY4" fmla="*/ 0 h 159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411" h="159742">
                    <a:moveTo>
                      <a:pt x="182412" y="0"/>
                    </a:moveTo>
                    <a:lnTo>
                      <a:pt x="182268" y="53802"/>
                    </a:lnTo>
                    <a:lnTo>
                      <a:pt x="0" y="159743"/>
                    </a:lnTo>
                    <a:lnTo>
                      <a:pt x="144" y="105940"/>
                    </a:lnTo>
                    <a:lnTo>
                      <a:pt x="182412" y="0"/>
                    </a:lnTo>
                    <a:close/>
                  </a:path>
                </a:pathLst>
              </a:custGeom>
              <a:solidFill>
                <a:srgbClr val="4AA25C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46" name="Freeform: Shape 4045">
                <a:extLst>
                  <a:ext uri="{FF2B5EF4-FFF2-40B4-BE49-F238E27FC236}">
                    <a16:creationId xmlns:a16="http://schemas.microsoft.com/office/drawing/2014/main" id="{28ABD5E8-9DBF-4278-8FF1-86D790435866}"/>
                  </a:ext>
                </a:extLst>
              </p:cNvPr>
              <p:cNvSpPr/>
              <p:nvPr/>
            </p:nvSpPr>
            <p:spPr>
              <a:xfrm>
                <a:off x="9648070" y="4160166"/>
                <a:ext cx="365454" cy="264707"/>
              </a:xfrm>
              <a:custGeom>
                <a:avLst/>
                <a:gdLst>
                  <a:gd name="connsiteX0" fmla="*/ 365454 w 365454"/>
                  <a:gd name="connsiteY0" fmla="*/ 210905 h 264707"/>
                  <a:gd name="connsiteX1" fmla="*/ 365311 w 365454"/>
                  <a:gd name="connsiteY1" fmla="*/ 264707 h 264707"/>
                  <a:gd name="connsiteX2" fmla="*/ 0 w 365454"/>
                  <a:gd name="connsiteY2" fmla="*/ 53802 h 264707"/>
                  <a:gd name="connsiteX3" fmla="*/ 172 w 365454"/>
                  <a:gd name="connsiteY3" fmla="*/ 0 h 264707"/>
                  <a:gd name="connsiteX4" fmla="*/ 365454 w 365454"/>
                  <a:gd name="connsiteY4" fmla="*/ 210905 h 264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5454" h="264707">
                    <a:moveTo>
                      <a:pt x="365454" y="210905"/>
                    </a:moveTo>
                    <a:lnTo>
                      <a:pt x="365311" y="264707"/>
                    </a:lnTo>
                    <a:lnTo>
                      <a:pt x="0" y="53802"/>
                    </a:lnTo>
                    <a:lnTo>
                      <a:pt x="172" y="0"/>
                    </a:lnTo>
                    <a:lnTo>
                      <a:pt x="365454" y="210905"/>
                    </a:lnTo>
                    <a:close/>
                  </a:path>
                </a:pathLst>
              </a:custGeom>
              <a:solidFill>
                <a:srgbClr val="4DAD6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632" name="Freeform: Shape 2631">
              <a:extLst>
                <a:ext uri="{FF2B5EF4-FFF2-40B4-BE49-F238E27FC236}">
                  <a16:creationId xmlns:a16="http://schemas.microsoft.com/office/drawing/2014/main" id="{561E2AB4-D0B5-4A48-9057-485F318F16F9}"/>
                </a:ext>
              </a:extLst>
            </p:cNvPr>
            <p:cNvSpPr/>
            <p:nvPr/>
          </p:nvSpPr>
          <p:spPr>
            <a:xfrm>
              <a:off x="9793724" y="4244327"/>
              <a:ext cx="61779" cy="89268"/>
            </a:xfrm>
            <a:custGeom>
              <a:avLst/>
              <a:gdLst>
                <a:gd name="connsiteX0" fmla="*/ 61779 w 61779"/>
                <a:gd name="connsiteY0" fmla="*/ 35495 h 89268"/>
                <a:gd name="connsiteX1" fmla="*/ 287 w 61779"/>
                <a:gd name="connsiteY1" fmla="*/ 0 h 89268"/>
                <a:gd name="connsiteX2" fmla="*/ 0 w 61779"/>
                <a:gd name="connsiteY2" fmla="*/ 53745 h 89268"/>
                <a:gd name="connsiteX3" fmla="*/ 61493 w 61779"/>
                <a:gd name="connsiteY3" fmla="*/ 89269 h 89268"/>
                <a:gd name="connsiteX4" fmla="*/ 61779 w 61779"/>
                <a:gd name="connsiteY4" fmla="*/ 35495 h 89268"/>
                <a:gd name="connsiteX5" fmla="*/ 61779 w 61779"/>
                <a:gd name="connsiteY5" fmla="*/ 35495 h 8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779" h="89268">
                  <a:moveTo>
                    <a:pt x="61779" y="35495"/>
                  </a:moveTo>
                  <a:lnTo>
                    <a:pt x="287" y="0"/>
                  </a:lnTo>
                  <a:lnTo>
                    <a:pt x="0" y="53745"/>
                  </a:lnTo>
                  <a:lnTo>
                    <a:pt x="61493" y="89269"/>
                  </a:lnTo>
                  <a:lnTo>
                    <a:pt x="61779" y="35495"/>
                  </a:lnTo>
                  <a:lnTo>
                    <a:pt x="61779" y="35495"/>
                  </a:lnTo>
                  <a:close/>
                </a:path>
              </a:pathLst>
            </a:custGeom>
            <a:solidFill>
              <a:srgbClr val="E0E0DF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3" name="Freeform: Shape 2632">
              <a:extLst>
                <a:ext uri="{FF2B5EF4-FFF2-40B4-BE49-F238E27FC236}">
                  <a16:creationId xmlns:a16="http://schemas.microsoft.com/office/drawing/2014/main" id="{A547EDAD-15D6-4AC9-BD6A-D1334EFABC7E}"/>
                </a:ext>
              </a:extLst>
            </p:cNvPr>
            <p:cNvSpPr/>
            <p:nvPr/>
          </p:nvSpPr>
          <p:spPr>
            <a:xfrm>
              <a:off x="9794011" y="4138386"/>
              <a:ext cx="243788" cy="141435"/>
            </a:xfrm>
            <a:custGeom>
              <a:avLst/>
              <a:gdLst>
                <a:gd name="connsiteX0" fmla="*/ 243789 w 243788"/>
                <a:gd name="connsiteY0" fmla="*/ 35495 h 141435"/>
                <a:gd name="connsiteX1" fmla="*/ 182297 w 243788"/>
                <a:gd name="connsiteY1" fmla="*/ 0 h 141435"/>
                <a:gd name="connsiteX2" fmla="*/ 0 w 243788"/>
                <a:gd name="connsiteY2" fmla="*/ 105940 h 141435"/>
                <a:gd name="connsiteX3" fmla="*/ 61492 w 243788"/>
                <a:gd name="connsiteY3" fmla="*/ 141436 h 141435"/>
                <a:gd name="connsiteX4" fmla="*/ 243789 w 243788"/>
                <a:gd name="connsiteY4" fmla="*/ 35495 h 141435"/>
                <a:gd name="connsiteX5" fmla="*/ 243789 w 243788"/>
                <a:gd name="connsiteY5" fmla="*/ 35495 h 14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788" h="141435">
                  <a:moveTo>
                    <a:pt x="243789" y="35495"/>
                  </a:moveTo>
                  <a:lnTo>
                    <a:pt x="182297" y="0"/>
                  </a:lnTo>
                  <a:lnTo>
                    <a:pt x="0" y="105940"/>
                  </a:lnTo>
                  <a:lnTo>
                    <a:pt x="61492" y="141436"/>
                  </a:lnTo>
                  <a:lnTo>
                    <a:pt x="243789" y="35495"/>
                  </a:lnTo>
                  <a:lnTo>
                    <a:pt x="243789" y="35495"/>
                  </a:lnTo>
                  <a:close/>
                </a:path>
              </a:pathLst>
            </a:custGeom>
            <a:solidFill>
              <a:srgbClr val="E8E7E7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34" name="Graphic 6">
              <a:extLst>
                <a:ext uri="{FF2B5EF4-FFF2-40B4-BE49-F238E27FC236}">
                  <a16:creationId xmlns:a16="http://schemas.microsoft.com/office/drawing/2014/main" id="{818CF21B-F1E1-4863-BBBA-D908E95CDA91}"/>
                </a:ext>
              </a:extLst>
            </p:cNvPr>
            <p:cNvGrpSpPr/>
            <p:nvPr/>
          </p:nvGrpSpPr>
          <p:grpSpPr>
            <a:xfrm>
              <a:off x="9737310" y="3946133"/>
              <a:ext cx="547722" cy="370619"/>
              <a:chOff x="9737310" y="3946133"/>
              <a:chExt cx="547722" cy="370619"/>
            </a:xfrm>
          </p:grpSpPr>
          <p:sp>
            <p:nvSpPr>
              <p:cNvPr id="3923" name="Freeform: Shape 3922">
                <a:extLst>
                  <a:ext uri="{FF2B5EF4-FFF2-40B4-BE49-F238E27FC236}">
                    <a16:creationId xmlns:a16="http://schemas.microsoft.com/office/drawing/2014/main" id="{C4118FAF-2E23-4CCF-8E4A-9A8B4996305A}"/>
                  </a:ext>
                </a:extLst>
              </p:cNvPr>
              <p:cNvSpPr/>
              <p:nvPr/>
            </p:nvSpPr>
            <p:spPr>
              <a:xfrm>
                <a:off x="9927268" y="3981857"/>
                <a:ext cx="33314" cy="62956"/>
              </a:xfrm>
              <a:custGeom>
                <a:avLst/>
                <a:gdLst>
                  <a:gd name="connsiteX0" fmla="*/ 0 w 33314"/>
                  <a:gd name="connsiteY0" fmla="*/ 62956 h 62956"/>
                  <a:gd name="connsiteX1" fmla="*/ 0 w 33314"/>
                  <a:gd name="connsiteY1" fmla="*/ 9125 h 62956"/>
                  <a:gd name="connsiteX2" fmla="*/ 33315 w 33314"/>
                  <a:gd name="connsiteY2" fmla="*/ 0 h 62956"/>
                  <a:gd name="connsiteX3" fmla="*/ 33315 w 33314"/>
                  <a:gd name="connsiteY3" fmla="*/ 53803 h 62956"/>
                  <a:gd name="connsiteX4" fmla="*/ 0 w 33314"/>
                  <a:gd name="connsiteY4" fmla="*/ 62956 h 62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314" h="62956">
                    <a:moveTo>
                      <a:pt x="0" y="62956"/>
                    </a:moveTo>
                    <a:cubicBezTo>
                      <a:pt x="0" y="44993"/>
                      <a:pt x="0" y="27050"/>
                      <a:pt x="0" y="9125"/>
                    </a:cubicBezTo>
                    <a:cubicBezTo>
                      <a:pt x="11659" y="8684"/>
                      <a:pt x="23059" y="5562"/>
                      <a:pt x="33315" y="0"/>
                    </a:cubicBezTo>
                    <a:lnTo>
                      <a:pt x="33315" y="53803"/>
                    </a:lnTo>
                    <a:cubicBezTo>
                      <a:pt x="23060" y="59371"/>
                      <a:pt x="11661" y="62502"/>
                      <a:pt x="0" y="62956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24" name="Freeform: Shape 3923">
                <a:extLst>
                  <a:ext uri="{FF2B5EF4-FFF2-40B4-BE49-F238E27FC236}">
                    <a16:creationId xmlns:a16="http://schemas.microsoft.com/office/drawing/2014/main" id="{9D2A3FD2-ED6E-46A6-9A88-109FC2FC27F8}"/>
                  </a:ext>
                </a:extLst>
              </p:cNvPr>
              <p:cNvSpPr/>
              <p:nvPr/>
            </p:nvSpPr>
            <p:spPr>
              <a:xfrm>
                <a:off x="9883165" y="3981858"/>
                <a:ext cx="44160" cy="63106"/>
              </a:xfrm>
              <a:custGeom>
                <a:avLst/>
                <a:gdLst>
                  <a:gd name="connsiteX0" fmla="*/ 44103 w 44160"/>
                  <a:gd name="connsiteY0" fmla="*/ 62956 h 63106"/>
                  <a:gd name="connsiteX1" fmla="*/ 0 w 44160"/>
                  <a:gd name="connsiteY1" fmla="*/ 53802 h 63106"/>
                  <a:gd name="connsiteX2" fmla="*/ 0 w 44160"/>
                  <a:gd name="connsiteY2" fmla="*/ 0 h 63106"/>
                  <a:gd name="connsiteX3" fmla="*/ 44103 w 44160"/>
                  <a:gd name="connsiteY3" fmla="*/ 9125 h 63106"/>
                  <a:gd name="connsiteX4" fmla="*/ 44103 w 44160"/>
                  <a:gd name="connsiteY4" fmla="*/ 62956 h 63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160" h="63106">
                    <a:moveTo>
                      <a:pt x="44103" y="62956"/>
                    </a:moveTo>
                    <a:cubicBezTo>
                      <a:pt x="28379" y="63845"/>
                      <a:pt x="12080" y="60804"/>
                      <a:pt x="0" y="53802"/>
                    </a:cubicBezTo>
                    <a:lnTo>
                      <a:pt x="0" y="0"/>
                    </a:lnTo>
                    <a:cubicBezTo>
                      <a:pt x="12080" y="6973"/>
                      <a:pt x="28379" y="10014"/>
                      <a:pt x="44103" y="9125"/>
                    </a:cubicBezTo>
                    <a:cubicBezTo>
                      <a:pt x="44180" y="27068"/>
                      <a:pt x="44180" y="45012"/>
                      <a:pt x="44103" y="62956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25" name="Freeform: Shape 3924">
                <a:extLst>
                  <a:ext uri="{FF2B5EF4-FFF2-40B4-BE49-F238E27FC236}">
                    <a16:creationId xmlns:a16="http://schemas.microsoft.com/office/drawing/2014/main" id="{9C548087-E0A7-47AC-9CBA-C6A43691506E}"/>
                  </a:ext>
                </a:extLst>
              </p:cNvPr>
              <p:cNvSpPr/>
              <p:nvPr/>
            </p:nvSpPr>
            <p:spPr>
              <a:xfrm>
                <a:off x="9798889" y="3981858"/>
                <a:ext cx="84419" cy="102783"/>
              </a:xfrm>
              <a:custGeom>
                <a:avLst/>
                <a:gdLst>
                  <a:gd name="connsiteX0" fmla="*/ 84420 w 84419"/>
                  <a:gd name="connsiteY0" fmla="*/ 0 h 102783"/>
                  <a:gd name="connsiteX1" fmla="*/ 84276 w 84419"/>
                  <a:gd name="connsiteY1" fmla="*/ 53802 h 102783"/>
                  <a:gd name="connsiteX2" fmla="*/ 0 w 84419"/>
                  <a:gd name="connsiteY2" fmla="*/ 102784 h 102783"/>
                  <a:gd name="connsiteX3" fmla="*/ 144 w 84419"/>
                  <a:gd name="connsiteY3" fmla="*/ 48953 h 102783"/>
                  <a:gd name="connsiteX4" fmla="*/ 84420 w 84419"/>
                  <a:gd name="connsiteY4" fmla="*/ 0 h 102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419" h="102783">
                    <a:moveTo>
                      <a:pt x="84420" y="0"/>
                    </a:moveTo>
                    <a:lnTo>
                      <a:pt x="84276" y="53802"/>
                    </a:lnTo>
                    <a:lnTo>
                      <a:pt x="0" y="102784"/>
                    </a:lnTo>
                    <a:lnTo>
                      <a:pt x="144" y="48953"/>
                    </a:lnTo>
                    <a:lnTo>
                      <a:pt x="84420" y="0"/>
                    </a:ln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26" name="Freeform: Shape 3925">
                <a:extLst>
                  <a:ext uri="{FF2B5EF4-FFF2-40B4-BE49-F238E27FC236}">
                    <a16:creationId xmlns:a16="http://schemas.microsoft.com/office/drawing/2014/main" id="{B743BB72-5D4D-4CEB-82E7-965AC949C6D2}"/>
                  </a:ext>
                </a:extLst>
              </p:cNvPr>
              <p:cNvSpPr/>
              <p:nvPr/>
            </p:nvSpPr>
            <p:spPr>
              <a:xfrm>
                <a:off x="9874528" y="4025611"/>
                <a:ext cx="59512" cy="71139"/>
              </a:xfrm>
              <a:custGeom>
                <a:avLst/>
                <a:gdLst>
                  <a:gd name="connsiteX0" fmla="*/ 8608 w 59512"/>
                  <a:gd name="connsiteY0" fmla="*/ 58858 h 71139"/>
                  <a:gd name="connsiteX1" fmla="*/ 0 w 59512"/>
                  <a:gd name="connsiteY1" fmla="*/ 70996 h 71139"/>
                  <a:gd name="connsiteX2" fmla="*/ 0 w 59512"/>
                  <a:gd name="connsiteY2" fmla="*/ 17165 h 71139"/>
                  <a:gd name="connsiteX3" fmla="*/ 8608 w 59512"/>
                  <a:gd name="connsiteY3" fmla="*/ 5056 h 71139"/>
                  <a:gd name="connsiteX4" fmla="*/ 50732 w 59512"/>
                  <a:gd name="connsiteY4" fmla="*/ 5056 h 71139"/>
                  <a:gd name="connsiteX5" fmla="*/ 59512 w 59512"/>
                  <a:gd name="connsiteY5" fmla="*/ 17251 h 71139"/>
                  <a:gd name="connsiteX6" fmla="*/ 59512 w 59512"/>
                  <a:gd name="connsiteY6" fmla="*/ 47696 h 71139"/>
                  <a:gd name="connsiteX7" fmla="*/ 59512 w 59512"/>
                  <a:gd name="connsiteY7" fmla="*/ 54755 h 71139"/>
                  <a:gd name="connsiteX8" fmla="*/ 59512 w 59512"/>
                  <a:gd name="connsiteY8" fmla="*/ 58169 h 71139"/>
                  <a:gd name="connsiteX9" fmla="*/ 59512 w 59512"/>
                  <a:gd name="connsiteY9" fmla="*/ 71139 h 71139"/>
                  <a:gd name="connsiteX10" fmla="*/ 50732 w 59512"/>
                  <a:gd name="connsiteY10" fmla="*/ 58915 h 71139"/>
                  <a:gd name="connsiteX11" fmla="*/ 8608 w 59512"/>
                  <a:gd name="connsiteY11" fmla="*/ 58858 h 71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512" h="71139">
                    <a:moveTo>
                      <a:pt x="8608" y="58858"/>
                    </a:moveTo>
                    <a:cubicBezTo>
                      <a:pt x="2869" y="62215"/>
                      <a:pt x="0" y="66605"/>
                      <a:pt x="0" y="70996"/>
                    </a:cubicBezTo>
                    <a:lnTo>
                      <a:pt x="0" y="17165"/>
                    </a:lnTo>
                    <a:cubicBezTo>
                      <a:pt x="0" y="12774"/>
                      <a:pt x="2869" y="8413"/>
                      <a:pt x="8608" y="5056"/>
                    </a:cubicBezTo>
                    <a:cubicBezTo>
                      <a:pt x="21840" y="-1685"/>
                      <a:pt x="37500" y="-1685"/>
                      <a:pt x="50732" y="5056"/>
                    </a:cubicBezTo>
                    <a:cubicBezTo>
                      <a:pt x="56471" y="8413"/>
                      <a:pt x="59512" y="12832"/>
                      <a:pt x="59512" y="17251"/>
                    </a:cubicBezTo>
                    <a:lnTo>
                      <a:pt x="59512" y="47696"/>
                    </a:lnTo>
                    <a:lnTo>
                      <a:pt x="59512" y="54755"/>
                    </a:lnTo>
                    <a:cubicBezTo>
                      <a:pt x="59512" y="55759"/>
                      <a:pt x="59512" y="57136"/>
                      <a:pt x="59512" y="58169"/>
                    </a:cubicBezTo>
                    <a:cubicBezTo>
                      <a:pt x="59512" y="62502"/>
                      <a:pt x="59512" y="66777"/>
                      <a:pt x="59512" y="71139"/>
                    </a:cubicBezTo>
                    <a:cubicBezTo>
                      <a:pt x="59512" y="66720"/>
                      <a:pt x="56643" y="62301"/>
                      <a:pt x="50732" y="58915"/>
                    </a:cubicBezTo>
                    <a:cubicBezTo>
                      <a:pt x="37507" y="52166"/>
                      <a:pt x="21852" y="52144"/>
                      <a:pt x="8608" y="58858"/>
                    </a:cubicBez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27" name="Freeform: Shape 3926">
                <a:extLst>
                  <a:ext uri="{FF2B5EF4-FFF2-40B4-BE49-F238E27FC236}">
                    <a16:creationId xmlns:a16="http://schemas.microsoft.com/office/drawing/2014/main" id="{2424910E-675A-4FC2-B695-8A3487695B03}"/>
                  </a:ext>
                </a:extLst>
              </p:cNvPr>
              <p:cNvSpPr/>
              <p:nvPr/>
            </p:nvSpPr>
            <p:spPr>
              <a:xfrm>
                <a:off x="9874557" y="4042891"/>
                <a:ext cx="59656" cy="71168"/>
              </a:xfrm>
              <a:custGeom>
                <a:avLst/>
                <a:gdLst>
                  <a:gd name="connsiteX0" fmla="*/ 59656 w 59656"/>
                  <a:gd name="connsiteY0" fmla="*/ 172 h 71168"/>
                  <a:gd name="connsiteX1" fmla="*/ 59513 w 59656"/>
                  <a:gd name="connsiteY1" fmla="*/ 53975 h 71168"/>
                  <a:gd name="connsiteX2" fmla="*/ 50904 w 59656"/>
                  <a:gd name="connsiteY2" fmla="*/ 66112 h 71168"/>
                  <a:gd name="connsiteX3" fmla="*/ 8781 w 59656"/>
                  <a:gd name="connsiteY3" fmla="*/ 66112 h 71168"/>
                  <a:gd name="connsiteX4" fmla="*/ 0 w 59656"/>
                  <a:gd name="connsiteY4" fmla="*/ 53831 h 71168"/>
                  <a:gd name="connsiteX5" fmla="*/ 0 w 59656"/>
                  <a:gd name="connsiteY5" fmla="*/ 0 h 71168"/>
                  <a:gd name="connsiteX6" fmla="*/ 8780 w 59656"/>
                  <a:gd name="connsiteY6" fmla="*/ 12281 h 71168"/>
                  <a:gd name="connsiteX7" fmla="*/ 50932 w 59656"/>
                  <a:gd name="connsiteY7" fmla="*/ 12281 h 71168"/>
                  <a:gd name="connsiteX8" fmla="*/ 59656 w 59656"/>
                  <a:gd name="connsiteY8" fmla="*/ 172 h 71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656" h="71168">
                    <a:moveTo>
                      <a:pt x="59656" y="172"/>
                    </a:moveTo>
                    <a:lnTo>
                      <a:pt x="59513" y="53975"/>
                    </a:lnTo>
                    <a:cubicBezTo>
                      <a:pt x="59513" y="58365"/>
                      <a:pt x="56643" y="62755"/>
                      <a:pt x="50904" y="66112"/>
                    </a:cubicBezTo>
                    <a:cubicBezTo>
                      <a:pt x="37672" y="72853"/>
                      <a:pt x="22013" y="72853"/>
                      <a:pt x="8781" y="66112"/>
                    </a:cubicBezTo>
                    <a:cubicBezTo>
                      <a:pt x="2898" y="62727"/>
                      <a:pt x="-29" y="58250"/>
                      <a:pt x="0" y="53831"/>
                    </a:cubicBezTo>
                    <a:lnTo>
                      <a:pt x="0" y="0"/>
                    </a:lnTo>
                    <a:cubicBezTo>
                      <a:pt x="0" y="4448"/>
                      <a:pt x="2870" y="8896"/>
                      <a:pt x="8780" y="12281"/>
                    </a:cubicBezTo>
                    <a:cubicBezTo>
                      <a:pt x="22023" y="19023"/>
                      <a:pt x="37691" y="19023"/>
                      <a:pt x="50932" y="12281"/>
                    </a:cubicBezTo>
                    <a:cubicBezTo>
                      <a:pt x="56758" y="8781"/>
                      <a:pt x="59656" y="4448"/>
                      <a:pt x="59656" y="172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28" name="Freeform: Shape 3927">
                <a:extLst>
                  <a:ext uri="{FF2B5EF4-FFF2-40B4-BE49-F238E27FC236}">
                    <a16:creationId xmlns:a16="http://schemas.microsoft.com/office/drawing/2014/main" id="{CCB61825-8B7E-49F3-93F3-0DEB6DDC72A1}"/>
                  </a:ext>
                </a:extLst>
              </p:cNvPr>
              <p:cNvSpPr/>
              <p:nvPr/>
            </p:nvSpPr>
            <p:spPr>
              <a:xfrm>
                <a:off x="9934069" y="4042919"/>
                <a:ext cx="143" cy="53831"/>
              </a:xfrm>
              <a:custGeom>
                <a:avLst/>
                <a:gdLst>
                  <a:gd name="connsiteX0" fmla="*/ 0 w 143"/>
                  <a:gd name="connsiteY0" fmla="*/ 53831 h 53831"/>
                  <a:gd name="connsiteX1" fmla="*/ 0 w 143"/>
                  <a:gd name="connsiteY1" fmla="*/ 53831 h 53831"/>
                  <a:gd name="connsiteX2" fmla="*/ 144 w 143"/>
                  <a:gd name="connsiteY2" fmla="*/ 0 h 53831"/>
                  <a:gd name="connsiteX3" fmla="*/ 144 w 143"/>
                  <a:gd name="connsiteY3" fmla="*/ 0 h 53831"/>
                  <a:gd name="connsiteX4" fmla="*/ 0 w 143"/>
                  <a:gd name="connsiteY4" fmla="*/ 53831 h 53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" h="53831">
                    <a:moveTo>
                      <a:pt x="0" y="53831"/>
                    </a:moveTo>
                    <a:lnTo>
                      <a:pt x="0" y="53831"/>
                    </a:lnTo>
                    <a:cubicBezTo>
                      <a:pt x="0" y="35868"/>
                      <a:pt x="48" y="17925"/>
                      <a:pt x="144" y="0"/>
                    </a:cubicBezTo>
                    <a:lnTo>
                      <a:pt x="144" y="0"/>
                    </a:lnTo>
                    <a:cubicBezTo>
                      <a:pt x="115" y="16184"/>
                      <a:pt x="57" y="37705"/>
                      <a:pt x="0" y="53831"/>
                    </a:cubicBez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29" name="Freeform: Shape 3928">
                <a:extLst>
                  <a:ext uri="{FF2B5EF4-FFF2-40B4-BE49-F238E27FC236}">
                    <a16:creationId xmlns:a16="http://schemas.microsoft.com/office/drawing/2014/main" id="{FE72E4D0-A248-4036-9D57-4B071CF71698}"/>
                  </a:ext>
                </a:extLst>
              </p:cNvPr>
              <p:cNvSpPr/>
              <p:nvPr/>
            </p:nvSpPr>
            <p:spPr>
              <a:xfrm>
                <a:off x="9798889" y="4030839"/>
                <a:ext cx="16298" cy="76384"/>
              </a:xfrm>
              <a:custGeom>
                <a:avLst/>
                <a:gdLst>
                  <a:gd name="connsiteX0" fmla="*/ 16298 w 16298"/>
                  <a:gd name="connsiteY0" fmla="*/ 22554 h 76384"/>
                  <a:gd name="connsiteX1" fmla="*/ 16155 w 16298"/>
                  <a:gd name="connsiteY1" fmla="*/ 76385 h 76384"/>
                  <a:gd name="connsiteX2" fmla="*/ 0 w 16298"/>
                  <a:gd name="connsiteY2" fmla="*/ 53802 h 76384"/>
                  <a:gd name="connsiteX3" fmla="*/ 144 w 16298"/>
                  <a:gd name="connsiteY3" fmla="*/ 0 h 76384"/>
                  <a:gd name="connsiteX4" fmla="*/ 16298 w 16298"/>
                  <a:gd name="connsiteY4" fmla="*/ 22554 h 76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98" h="76384">
                    <a:moveTo>
                      <a:pt x="16298" y="22554"/>
                    </a:moveTo>
                    <a:lnTo>
                      <a:pt x="16155" y="76385"/>
                    </a:lnTo>
                    <a:cubicBezTo>
                      <a:pt x="16155" y="68207"/>
                      <a:pt x="10789" y="60029"/>
                      <a:pt x="0" y="53802"/>
                    </a:cubicBezTo>
                    <a:lnTo>
                      <a:pt x="144" y="0"/>
                    </a:lnTo>
                    <a:cubicBezTo>
                      <a:pt x="10933" y="6227"/>
                      <a:pt x="16327" y="14405"/>
                      <a:pt x="16298" y="22554"/>
                    </a:cubicBez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30" name="Freeform: Shape 3929">
                <a:extLst>
                  <a:ext uri="{FF2B5EF4-FFF2-40B4-BE49-F238E27FC236}">
                    <a16:creationId xmlns:a16="http://schemas.microsoft.com/office/drawing/2014/main" id="{BCAD8FDB-C83F-4222-AAA5-55BBDA3FFFEC}"/>
                  </a:ext>
                </a:extLst>
              </p:cNvPr>
              <p:cNvSpPr/>
              <p:nvPr/>
            </p:nvSpPr>
            <p:spPr>
              <a:xfrm>
                <a:off x="9814814" y="4053393"/>
                <a:ext cx="431" cy="57044"/>
              </a:xfrm>
              <a:custGeom>
                <a:avLst/>
                <a:gdLst>
                  <a:gd name="connsiteX0" fmla="*/ 0 w 431"/>
                  <a:gd name="connsiteY0" fmla="*/ 57045 h 57044"/>
                  <a:gd name="connsiteX1" fmla="*/ 144 w 431"/>
                  <a:gd name="connsiteY1" fmla="*/ 3242 h 57044"/>
                  <a:gd name="connsiteX2" fmla="*/ 431 w 431"/>
                  <a:gd name="connsiteY2" fmla="*/ 0 h 57044"/>
                  <a:gd name="connsiteX3" fmla="*/ 287 w 431"/>
                  <a:gd name="connsiteY3" fmla="*/ 53831 h 57044"/>
                  <a:gd name="connsiteX4" fmla="*/ 0 w 431"/>
                  <a:gd name="connsiteY4" fmla="*/ 57045 h 57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1" h="57044">
                    <a:moveTo>
                      <a:pt x="0" y="57045"/>
                    </a:moveTo>
                    <a:cubicBezTo>
                      <a:pt x="0" y="39120"/>
                      <a:pt x="48" y="21186"/>
                      <a:pt x="144" y="3242"/>
                    </a:cubicBezTo>
                    <a:cubicBezTo>
                      <a:pt x="340" y="2173"/>
                      <a:pt x="436" y="1087"/>
                      <a:pt x="431" y="0"/>
                    </a:cubicBezTo>
                    <a:lnTo>
                      <a:pt x="287" y="53831"/>
                    </a:lnTo>
                    <a:cubicBezTo>
                      <a:pt x="277" y="54908"/>
                      <a:pt x="181" y="55983"/>
                      <a:pt x="0" y="57045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31" name="Freeform: Shape 3930">
                <a:extLst>
                  <a:ext uri="{FF2B5EF4-FFF2-40B4-BE49-F238E27FC236}">
                    <a16:creationId xmlns:a16="http://schemas.microsoft.com/office/drawing/2014/main" id="{F1D037AA-74F4-4E3A-B8E8-2AC161265886}"/>
                  </a:ext>
                </a:extLst>
              </p:cNvPr>
              <p:cNvSpPr/>
              <p:nvPr/>
            </p:nvSpPr>
            <p:spPr>
              <a:xfrm>
                <a:off x="9799205" y="4056636"/>
                <a:ext cx="15753" cy="72855"/>
              </a:xfrm>
              <a:custGeom>
                <a:avLst/>
                <a:gdLst>
                  <a:gd name="connsiteX0" fmla="*/ 15610 w 15753"/>
                  <a:gd name="connsiteY0" fmla="*/ 53802 h 72855"/>
                  <a:gd name="connsiteX1" fmla="*/ 0 w 15753"/>
                  <a:gd name="connsiteY1" fmla="*/ 72856 h 72855"/>
                  <a:gd name="connsiteX2" fmla="*/ 144 w 15753"/>
                  <a:gd name="connsiteY2" fmla="*/ 19025 h 72855"/>
                  <a:gd name="connsiteX3" fmla="*/ 15753 w 15753"/>
                  <a:gd name="connsiteY3" fmla="*/ 0 h 72855"/>
                  <a:gd name="connsiteX4" fmla="*/ 15753 w 15753"/>
                  <a:gd name="connsiteY4" fmla="*/ 11478 h 72855"/>
                  <a:gd name="connsiteX5" fmla="*/ 15753 w 15753"/>
                  <a:gd name="connsiteY5" fmla="*/ 23817 h 72855"/>
                  <a:gd name="connsiteX6" fmla="*/ 15753 w 15753"/>
                  <a:gd name="connsiteY6" fmla="*/ 30072 h 72855"/>
                  <a:gd name="connsiteX7" fmla="*/ 15753 w 15753"/>
                  <a:gd name="connsiteY7" fmla="*/ 36184 h 72855"/>
                  <a:gd name="connsiteX8" fmla="*/ 15753 w 15753"/>
                  <a:gd name="connsiteY8" fmla="*/ 42095 h 72855"/>
                  <a:gd name="connsiteX9" fmla="*/ 15753 w 15753"/>
                  <a:gd name="connsiteY9" fmla="*/ 47662 h 72855"/>
                  <a:gd name="connsiteX10" fmla="*/ 15753 w 15753"/>
                  <a:gd name="connsiteY10" fmla="*/ 53802 h 72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753" h="72855">
                    <a:moveTo>
                      <a:pt x="15610" y="53802"/>
                    </a:moveTo>
                    <a:cubicBezTo>
                      <a:pt x="14347" y="60775"/>
                      <a:pt x="9153" y="67518"/>
                      <a:pt x="0" y="72856"/>
                    </a:cubicBezTo>
                    <a:lnTo>
                      <a:pt x="144" y="19025"/>
                    </a:lnTo>
                    <a:cubicBezTo>
                      <a:pt x="9297" y="13716"/>
                      <a:pt x="14491" y="6944"/>
                      <a:pt x="15753" y="0"/>
                    </a:cubicBezTo>
                    <a:cubicBezTo>
                      <a:pt x="15753" y="3817"/>
                      <a:pt x="15753" y="7633"/>
                      <a:pt x="15753" y="11478"/>
                    </a:cubicBezTo>
                    <a:lnTo>
                      <a:pt x="15753" y="23817"/>
                    </a:lnTo>
                    <a:cubicBezTo>
                      <a:pt x="15753" y="25682"/>
                      <a:pt x="15753" y="28178"/>
                      <a:pt x="15753" y="30072"/>
                    </a:cubicBezTo>
                    <a:cubicBezTo>
                      <a:pt x="15753" y="31966"/>
                      <a:pt x="15753" y="34347"/>
                      <a:pt x="15753" y="36184"/>
                    </a:cubicBezTo>
                    <a:lnTo>
                      <a:pt x="15753" y="42095"/>
                    </a:lnTo>
                    <a:cubicBezTo>
                      <a:pt x="15753" y="43759"/>
                      <a:pt x="15753" y="45969"/>
                      <a:pt x="15753" y="47662"/>
                    </a:cubicBezTo>
                    <a:lnTo>
                      <a:pt x="15753" y="53802"/>
                    </a:ln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32" name="Freeform: Shape 3931">
                <a:extLst>
                  <a:ext uri="{FF2B5EF4-FFF2-40B4-BE49-F238E27FC236}">
                    <a16:creationId xmlns:a16="http://schemas.microsoft.com/office/drawing/2014/main" id="{CD422844-03A8-4C44-8380-AE880250C392}"/>
                  </a:ext>
                </a:extLst>
              </p:cNvPr>
              <p:cNvSpPr/>
              <p:nvPr/>
            </p:nvSpPr>
            <p:spPr>
              <a:xfrm>
                <a:off x="9960583" y="3981858"/>
                <a:ext cx="262641" cy="205366"/>
              </a:xfrm>
              <a:custGeom>
                <a:avLst/>
                <a:gdLst>
                  <a:gd name="connsiteX0" fmla="*/ 262641 w 262641"/>
                  <a:gd name="connsiteY0" fmla="*/ 151536 h 205366"/>
                  <a:gd name="connsiteX1" fmla="*/ 262498 w 262641"/>
                  <a:gd name="connsiteY1" fmla="*/ 205367 h 205366"/>
                  <a:gd name="connsiteX2" fmla="*/ 0 w 262641"/>
                  <a:gd name="connsiteY2" fmla="*/ 53802 h 205366"/>
                  <a:gd name="connsiteX3" fmla="*/ 144 w 262641"/>
                  <a:gd name="connsiteY3" fmla="*/ 0 h 205366"/>
                  <a:gd name="connsiteX4" fmla="*/ 262641 w 262641"/>
                  <a:gd name="connsiteY4" fmla="*/ 151536 h 20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641" h="205366">
                    <a:moveTo>
                      <a:pt x="262641" y="151536"/>
                    </a:moveTo>
                    <a:lnTo>
                      <a:pt x="262498" y="205367"/>
                    </a:lnTo>
                    <a:lnTo>
                      <a:pt x="0" y="53802"/>
                    </a:lnTo>
                    <a:lnTo>
                      <a:pt x="144" y="0"/>
                    </a:lnTo>
                    <a:lnTo>
                      <a:pt x="262641" y="151536"/>
                    </a:ln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33" name="Freeform: Shape 3932">
                <a:extLst>
                  <a:ext uri="{FF2B5EF4-FFF2-40B4-BE49-F238E27FC236}">
                    <a16:creationId xmlns:a16="http://schemas.microsoft.com/office/drawing/2014/main" id="{6D423A2A-80BF-410B-A0CA-ED2D40FD2CAC}"/>
                  </a:ext>
                </a:extLst>
              </p:cNvPr>
              <p:cNvSpPr/>
              <p:nvPr/>
            </p:nvSpPr>
            <p:spPr>
              <a:xfrm>
                <a:off x="9935561" y="4060682"/>
                <a:ext cx="151220" cy="97877"/>
              </a:xfrm>
              <a:custGeom>
                <a:avLst/>
                <a:gdLst>
                  <a:gd name="connsiteX0" fmla="*/ 21951 w 151220"/>
                  <a:gd name="connsiteY0" fmla="*/ 66744 h 97877"/>
                  <a:gd name="connsiteX1" fmla="*/ 0 w 151220"/>
                  <a:gd name="connsiteY1" fmla="*/ 97447 h 97877"/>
                  <a:gd name="connsiteX2" fmla="*/ 143 w 151220"/>
                  <a:gd name="connsiteY2" fmla="*/ 43644 h 97877"/>
                  <a:gd name="connsiteX3" fmla="*/ 22095 w 151220"/>
                  <a:gd name="connsiteY3" fmla="*/ 12913 h 97877"/>
                  <a:gd name="connsiteX4" fmla="*/ 128924 w 151220"/>
                  <a:gd name="connsiteY4" fmla="*/ 12913 h 97877"/>
                  <a:gd name="connsiteX5" fmla="*/ 151220 w 151220"/>
                  <a:gd name="connsiteY5" fmla="*/ 44075 h 97877"/>
                  <a:gd name="connsiteX6" fmla="*/ 151077 w 151220"/>
                  <a:gd name="connsiteY6" fmla="*/ 97877 h 97877"/>
                  <a:gd name="connsiteX7" fmla="*/ 128781 w 151220"/>
                  <a:gd name="connsiteY7" fmla="*/ 66744 h 97877"/>
                  <a:gd name="connsiteX8" fmla="*/ 21951 w 151220"/>
                  <a:gd name="connsiteY8" fmla="*/ 66744 h 97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220" h="97877">
                    <a:moveTo>
                      <a:pt x="21951" y="66744"/>
                    </a:moveTo>
                    <a:cubicBezTo>
                      <a:pt x="7345" y="75208"/>
                      <a:pt x="29" y="86342"/>
                      <a:pt x="0" y="97447"/>
                    </a:cubicBezTo>
                    <a:lnTo>
                      <a:pt x="143" y="43644"/>
                    </a:lnTo>
                    <a:cubicBezTo>
                      <a:pt x="143" y="32511"/>
                      <a:pt x="7489" y="21406"/>
                      <a:pt x="22095" y="12913"/>
                    </a:cubicBezTo>
                    <a:cubicBezTo>
                      <a:pt x="51507" y="-4304"/>
                      <a:pt x="99340" y="-4304"/>
                      <a:pt x="128924" y="12913"/>
                    </a:cubicBezTo>
                    <a:cubicBezTo>
                      <a:pt x="143817" y="21521"/>
                      <a:pt x="151278" y="32798"/>
                      <a:pt x="151220" y="44075"/>
                    </a:cubicBezTo>
                    <a:lnTo>
                      <a:pt x="151077" y="97877"/>
                    </a:lnTo>
                    <a:cubicBezTo>
                      <a:pt x="151077" y="86629"/>
                      <a:pt x="143673" y="75323"/>
                      <a:pt x="128781" y="66744"/>
                    </a:cubicBezTo>
                    <a:cubicBezTo>
                      <a:pt x="99197" y="49641"/>
                      <a:pt x="51420" y="49641"/>
                      <a:pt x="21951" y="66744"/>
                    </a:cubicBez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34" name="Freeform: Shape 3933">
                <a:extLst>
                  <a:ext uri="{FF2B5EF4-FFF2-40B4-BE49-F238E27FC236}">
                    <a16:creationId xmlns:a16="http://schemas.microsoft.com/office/drawing/2014/main" id="{646C71B5-5B6B-4E59-A342-A7E61FBB10BF}"/>
                  </a:ext>
                </a:extLst>
              </p:cNvPr>
              <p:cNvSpPr/>
              <p:nvPr/>
            </p:nvSpPr>
            <p:spPr>
              <a:xfrm>
                <a:off x="10048302" y="4079419"/>
                <a:ext cx="7173" cy="57876"/>
              </a:xfrm>
              <a:custGeom>
                <a:avLst/>
                <a:gdLst>
                  <a:gd name="connsiteX0" fmla="*/ 7174 w 7173"/>
                  <a:gd name="connsiteY0" fmla="*/ 4074 h 57876"/>
                  <a:gd name="connsiteX1" fmla="*/ 7030 w 7173"/>
                  <a:gd name="connsiteY1" fmla="*/ 57877 h 57876"/>
                  <a:gd name="connsiteX2" fmla="*/ 0 w 7173"/>
                  <a:gd name="connsiteY2" fmla="*/ 53831 h 57876"/>
                  <a:gd name="connsiteX3" fmla="*/ 172 w 7173"/>
                  <a:gd name="connsiteY3" fmla="*/ 0 h 57876"/>
                  <a:gd name="connsiteX4" fmla="*/ 7174 w 7173"/>
                  <a:gd name="connsiteY4" fmla="*/ 4074 h 57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73" h="57876">
                    <a:moveTo>
                      <a:pt x="7174" y="4074"/>
                    </a:moveTo>
                    <a:lnTo>
                      <a:pt x="7030" y="57877"/>
                    </a:lnTo>
                    <a:lnTo>
                      <a:pt x="0" y="53831"/>
                    </a:lnTo>
                    <a:lnTo>
                      <a:pt x="172" y="0"/>
                    </a:lnTo>
                    <a:lnTo>
                      <a:pt x="7174" y="4074"/>
                    </a:ln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35" name="Freeform: Shape 3934">
                <a:extLst>
                  <a:ext uri="{FF2B5EF4-FFF2-40B4-BE49-F238E27FC236}">
                    <a16:creationId xmlns:a16="http://schemas.microsoft.com/office/drawing/2014/main" id="{950CECBF-27F0-4746-AD15-67412B6072DF}"/>
                  </a:ext>
                </a:extLst>
              </p:cNvPr>
              <p:cNvSpPr/>
              <p:nvPr/>
            </p:nvSpPr>
            <p:spPr>
              <a:xfrm>
                <a:off x="10040497" y="4079419"/>
                <a:ext cx="7977" cy="58364"/>
              </a:xfrm>
              <a:custGeom>
                <a:avLst/>
                <a:gdLst>
                  <a:gd name="connsiteX0" fmla="*/ 7977 w 7977"/>
                  <a:gd name="connsiteY0" fmla="*/ 0 h 58364"/>
                  <a:gd name="connsiteX1" fmla="*/ 7806 w 7977"/>
                  <a:gd name="connsiteY1" fmla="*/ 53831 h 58364"/>
                  <a:gd name="connsiteX2" fmla="*/ 0 w 7977"/>
                  <a:gd name="connsiteY2" fmla="*/ 58365 h 58364"/>
                  <a:gd name="connsiteX3" fmla="*/ 144 w 7977"/>
                  <a:gd name="connsiteY3" fmla="*/ 4562 h 58364"/>
                  <a:gd name="connsiteX4" fmla="*/ 7977 w 7977"/>
                  <a:gd name="connsiteY4" fmla="*/ 0 h 58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77" h="58364">
                    <a:moveTo>
                      <a:pt x="7977" y="0"/>
                    </a:moveTo>
                    <a:lnTo>
                      <a:pt x="7806" y="53831"/>
                    </a:lnTo>
                    <a:lnTo>
                      <a:pt x="0" y="58365"/>
                    </a:lnTo>
                    <a:lnTo>
                      <a:pt x="144" y="4562"/>
                    </a:lnTo>
                    <a:lnTo>
                      <a:pt x="7977" y="0"/>
                    </a:ln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36" name="Freeform: Shape 3935">
                <a:extLst>
                  <a:ext uri="{FF2B5EF4-FFF2-40B4-BE49-F238E27FC236}">
                    <a16:creationId xmlns:a16="http://schemas.microsoft.com/office/drawing/2014/main" id="{CE78563C-01EA-412E-91AF-A4EE2277B50D}"/>
                  </a:ext>
                </a:extLst>
              </p:cNvPr>
              <p:cNvSpPr/>
              <p:nvPr/>
            </p:nvSpPr>
            <p:spPr>
              <a:xfrm>
                <a:off x="10047240" y="4083494"/>
                <a:ext cx="8235" cy="58508"/>
              </a:xfrm>
              <a:custGeom>
                <a:avLst/>
                <a:gdLst>
                  <a:gd name="connsiteX0" fmla="*/ 8236 w 8235"/>
                  <a:gd name="connsiteY0" fmla="*/ 0 h 58508"/>
                  <a:gd name="connsiteX1" fmla="*/ 8092 w 8235"/>
                  <a:gd name="connsiteY1" fmla="*/ 53802 h 58508"/>
                  <a:gd name="connsiteX2" fmla="*/ 0 w 8235"/>
                  <a:gd name="connsiteY2" fmla="*/ 58508 h 58508"/>
                  <a:gd name="connsiteX3" fmla="*/ 172 w 8235"/>
                  <a:gd name="connsiteY3" fmla="*/ 4677 h 58508"/>
                  <a:gd name="connsiteX4" fmla="*/ 8236 w 8235"/>
                  <a:gd name="connsiteY4" fmla="*/ 0 h 58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35" h="58508">
                    <a:moveTo>
                      <a:pt x="8236" y="0"/>
                    </a:moveTo>
                    <a:lnTo>
                      <a:pt x="8092" y="53802"/>
                    </a:lnTo>
                    <a:lnTo>
                      <a:pt x="0" y="58508"/>
                    </a:lnTo>
                    <a:lnTo>
                      <a:pt x="172" y="4677"/>
                    </a:lnTo>
                    <a:lnTo>
                      <a:pt x="8236" y="0"/>
                    </a:ln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37" name="Freeform: Shape 3936">
                <a:extLst>
                  <a:ext uri="{FF2B5EF4-FFF2-40B4-BE49-F238E27FC236}">
                    <a16:creationId xmlns:a16="http://schemas.microsoft.com/office/drawing/2014/main" id="{2F21861C-D578-4EA8-9B34-5C9F131A0C4E}"/>
                  </a:ext>
                </a:extLst>
              </p:cNvPr>
              <p:cNvSpPr/>
              <p:nvPr/>
            </p:nvSpPr>
            <p:spPr>
              <a:xfrm>
                <a:off x="10000870" y="4080123"/>
                <a:ext cx="39628" cy="63600"/>
              </a:xfrm>
              <a:custGeom>
                <a:avLst/>
                <a:gdLst>
                  <a:gd name="connsiteX0" fmla="*/ 5911 w 39628"/>
                  <a:gd name="connsiteY0" fmla="*/ 57632 h 63600"/>
                  <a:gd name="connsiteX1" fmla="*/ 0 w 39628"/>
                  <a:gd name="connsiteY1" fmla="*/ 63600 h 63600"/>
                  <a:gd name="connsiteX2" fmla="*/ 1 w 39628"/>
                  <a:gd name="connsiteY2" fmla="*/ 9798 h 63600"/>
                  <a:gd name="connsiteX3" fmla="*/ 5912 w 39628"/>
                  <a:gd name="connsiteY3" fmla="*/ 3830 h 63600"/>
                  <a:gd name="connsiteX4" fmla="*/ 21895 w 39628"/>
                  <a:gd name="connsiteY4" fmla="*/ 13 h 63600"/>
                  <a:gd name="connsiteX5" fmla="*/ 39628 w 39628"/>
                  <a:gd name="connsiteY5" fmla="*/ 3944 h 63600"/>
                  <a:gd name="connsiteX6" fmla="*/ 39627 w 39628"/>
                  <a:gd name="connsiteY6" fmla="*/ 57747 h 63600"/>
                  <a:gd name="connsiteX7" fmla="*/ 21866 w 39628"/>
                  <a:gd name="connsiteY7" fmla="*/ 53816 h 63600"/>
                  <a:gd name="connsiteX8" fmla="*/ 5911 w 39628"/>
                  <a:gd name="connsiteY8" fmla="*/ 57632 h 6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628" h="63600">
                    <a:moveTo>
                      <a:pt x="5911" y="57632"/>
                    </a:moveTo>
                    <a:cubicBezTo>
                      <a:pt x="3350" y="58933"/>
                      <a:pt x="1276" y="61026"/>
                      <a:pt x="0" y="63600"/>
                    </a:cubicBezTo>
                    <a:cubicBezTo>
                      <a:pt x="0" y="45676"/>
                      <a:pt x="1" y="27742"/>
                      <a:pt x="1" y="9798"/>
                    </a:cubicBezTo>
                    <a:cubicBezTo>
                      <a:pt x="1270" y="7219"/>
                      <a:pt x="3345" y="5124"/>
                      <a:pt x="5912" y="3830"/>
                    </a:cubicBezTo>
                    <a:cubicBezTo>
                      <a:pt x="10809" y="1168"/>
                      <a:pt x="16324" y="-148"/>
                      <a:pt x="21895" y="13"/>
                    </a:cubicBezTo>
                    <a:cubicBezTo>
                      <a:pt x="28029" y="-47"/>
                      <a:pt x="34095" y="1297"/>
                      <a:pt x="39628" y="3944"/>
                    </a:cubicBezTo>
                    <a:lnTo>
                      <a:pt x="39627" y="57747"/>
                    </a:lnTo>
                    <a:cubicBezTo>
                      <a:pt x="34079" y="55113"/>
                      <a:pt x="28007" y="53769"/>
                      <a:pt x="21866" y="53816"/>
                    </a:cubicBezTo>
                    <a:cubicBezTo>
                      <a:pt x="16304" y="53659"/>
                      <a:pt x="10800" y="54976"/>
                      <a:pt x="5911" y="57632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38" name="Freeform: Shape 3937">
                <a:extLst>
                  <a:ext uri="{FF2B5EF4-FFF2-40B4-BE49-F238E27FC236}">
                    <a16:creationId xmlns:a16="http://schemas.microsoft.com/office/drawing/2014/main" id="{7D11F360-7A6A-4EED-98B7-43BCBA2B754D}"/>
                  </a:ext>
                </a:extLst>
              </p:cNvPr>
              <p:cNvSpPr/>
              <p:nvPr/>
            </p:nvSpPr>
            <p:spPr>
              <a:xfrm>
                <a:off x="10000227" y="4089835"/>
                <a:ext cx="785" cy="57045"/>
              </a:xfrm>
              <a:custGeom>
                <a:avLst/>
                <a:gdLst>
                  <a:gd name="connsiteX0" fmla="*/ 12 w 785"/>
                  <a:gd name="connsiteY0" fmla="*/ 56155 h 57045"/>
                  <a:gd name="connsiteX1" fmla="*/ 12 w 785"/>
                  <a:gd name="connsiteY1" fmla="*/ 57045 h 57045"/>
                  <a:gd name="connsiteX2" fmla="*/ 154 w 785"/>
                  <a:gd name="connsiteY2" fmla="*/ 3214 h 57045"/>
                  <a:gd name="connsiteX3" fmla="*/ 154 w 785"/>
                  <a:gd name="connsiteY3" fmla="*/ 2324 h 57045"/>
                  <a:gd name="connsiteX4" fmla="*/ 786 w 785"/>
                  <a:gd name="connsiteY4" fmla="*/ 0 h 57045"/>
                  <a:gd name="connsiteX5" fmla="*/ 786 w 785"/>
                  <a:gd name="connsiteY5" fmla="*/ 53803 h 57045"/>
                  <a:gd name="connsiteX6" fmla="*/ 11 w 785"/>
                  <a:gd name="connsiteY6" fmla="*/ 56155 h 57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5" h="57045">
                    <a:moveTo>
                      <a:pt x="12" y="56155"/>
                    </a:moveTo>
                    <a:cubicBezTo>
                      <a:pt x="-4" y="56452"/>
                      <a:pt x="-4" y="56749"/>
                      <a:pt x="12" y="57045"/>
                    </a:cubicBezTo>
                    <a:lnTo>
                      <a:pt x="154" y="3214"/>
                    </a:lnTo>
                    <a:cubicBezTo>
                      <a:pt x="154" y="2927"/>
                      <a:pt x="154" y="2611"/>
                      <a:pt x="154" y="2324"/>
                    </a:cubicBezTo>
                    <a:cubicBezTo>
                      <a:pt x="263" y="1525"/>
                      <a:pt x="475" y="744"/>
                      <a:pt x="786" y="0"/>
                    </a:cubicBezTo>
                    <a:cubicBezTo>
                      <a:pt x="786" y="17944"/>
                      <a:pt x="786" y="35878"/>
                      <a:pt x="786" y="53803"/>
                    </a:cubicBezTo>
                    <a:cubicBezTo>
                      <a:pt x="395" y="54537"/>
                      <a:pt x="133" y="55333"/>
                      <a:pt x="11" y="56155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39" name="Freeform: Shape 3938">
                <a:extLst>
                  <a:ext uri="{FF2B5EF4-FFF2-40B4-BE49-F238E27FC236}">
                    <a16:creationId xmlns:a16="http://schemas.microsoft.com/office/drawing/2014/main" id="{5E0B3974-49D6-4CF3-8E11-3E917C02321F}"/>
                  </a:ext>
                </a:extLst>
              </p:cNvPr>
              <p:cNvSpPr/>
              <p:nvPr/>
            </p:nvSpPr>
            <p:spPr>
              <a:xfrm>
                <a:off x="10012204" y="4086901"/>
                <a:ext cx="20172" cy="60524"/>
              </a:xfrm>
              <a:custGeom>
                <a:avLst/>
                <a:gdLst>
                  <a:gd name="connsiteX0" fmla="*/ 0 w 20172"/>
                  <a:gd name="connsiteY0" fmla="*/ 60524 h 60524"/>
                  <a:gd name="connsiteX1" fmla="*/ 172 w 20172"/>
                  <a:gd name="connsiteY1" fmla="*/ 6693 h 60524"/>
                  <a:gd name="connsiteX2" fmla="*/ 3243 w 20172"/>
                  <a:gd name="connsiteY2" fmla="*/ 1872 h 60524"/>
                  <a:gd name="connsiteX3" fmla="*/ 11048 w 20172"/>
                  <a:gd name="connsiteY3" fmla="*/ 7 h 60524"/>
                  <a:gd name="connsiteX4" fmla="*/ 20172 w 20172"/>
                  <a:gd name="connsiteY4" fmla="*/ 1872 h 60524"/>
                  <a:gd name="connsiteX5" fmla="*/ 20029 w 20172"/>
                  <a:gd name="connsiteY5" fmla="*/ 55675 h 60524"/>
                  <a:gd name="connsiteX6" fmla="*/ 10904 w 20172"/>
                  <a:gd name="connsiteY6" fmla="*/ 53810 h 60524"/>
                  <a:gd name="connsiteX7" fmla="*/ 3071 w 20172"/>
                  <a:gd name="connsiteY7" fmla="*/ 55675 h 60524"/>
                  <a:gd name="connsiteX8" fmla="*/ 0 w 20172"/>
                  <a:gd name="connsiteY8" fmla="*/ 60524 h 60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172" h="60524">
                    <a:moveTo>
                      <a:pt x="0" y="60524"/>
                    </a:moveTo>
                    <a:lnTo>
                      <a:pt x="172" y="6693"/>
                    </a:lnTo>
                    <a:cubicBezTo>
                      <a:pt x="184" y="4630"/>
                      <a:pt x="1377" y="2755"/>
                      <a:pt x="3243" y="1872"/>
                    </a:cubicBezTo>
                    <a:cubicBezTo>
                      <a:pt x="5632" y="568"/>
                      <a:pt x="8327" y="-76"/>
                      <a:pt x="11048" y="7"/>
                    </a:cubicBezTo>
                    <a:cubicBezTo>
                      <a:pt x="14182" y="25"/>
                      <a:pt x="17283" y="658"/>
                      <a:pt x="20172" y="1872"/>
                    </a:cubicBezTo>
                    <a:lnTo>
                      <a:pt x="20029" y="55675"/>
                    </a:lnTo>
                    <a:cubicBezTo>
                      <a:pt x="17139" y="54461"/>
                      <a:pt x="14038" y="53827"/>
                      <a:pt x="10904" y="53810"/>
                    </a:cubicBezTo>
                    <a:cubicBezTo>
                      <a:pt x="8174" y="53732"/>
                      <a:pt x="5472" y="54375"/>
                      <a:pt x="3071" y="55675"/>
                    </a:cubicBezTo>
                    <a:cubicBezTo>
                      <a:pt x="1210" y="56578"/>
                      <a:pt x="21" y="58456"/>
                      <a:pt x="0" y="60524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40" name="Freeform: Shape 3939">
                <a:extLst>
                  <a:ext uri="{FF2B5EF4-FFF2-40B4-BE49-F238E27FC236}">
                    <a16:creationId xmlns:a16="http://schemas.microsoft.com/office/drawing/2014/main" id="{B98044B7-DF46-476B-8D3F-EDCBB212213F}"/>
                  </a:ext>
                </a:extLst>
              </p:cNvPr>
              <p:cNvSpPr/>
              <p:nvPr/>
            </p:nvSpPr>
            <p:spPr>
              <a:xfrm>
                <a:off x="10038977" y="4092992"/>
                <a:ext cx="2783" cy="58737"/>
              </a:xfrm>
              <a:custGeom>
                <a:avLst/>
                <a:gdLst>
                  <a:gd name="connsiteX0" fmla="*/ 2783 w 2783"/>
                  <a:gd name="connsiteY0" fmla="*/ 4907 h 58737"/>
                  <a:gd name="connsiteX1" fmla="*/ 2640 w 2783"/>
                  <a:gd name="connsiteY1" fmla="*/ 58738 h 58737"/>
                  <a:gd name="connsiteX2" fmla="*/ 0 w 2783"/>
                  <a:gd name="connsiteY2" fmla="*/ 53802 h 58737"/>
                  <a:gd name="connsiteX3" fmla="*/ 172 w 2783"/>
                  <a:gd name="connsiteY3" fmla="*/ 0 h 58737"/>
                  <a:gd name="connsiteX4" fmla="*/ 2783 w 2783"/>
                  <a:gd name="connsiteY4" fmla="*/ 4907 h 58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3" h="58737">
                    <a:moveTo>
                      <a:pt x="2783" y="4907"/>
                    </a:moveTo>
                    <a:lnTo>
                      <a:pt x="2640" y="58738"/>
                    </a:lnTo>
                    <a:cubicBezTo>
                      <a:pt x="2467" y="56802"/>
                      <a:pt x="1515" y="55020"/>
                      <a:pt x="0" y="53802"/>
                    </a:cubicBezTo>
                    <a:lnTo>
                      <a:pt x="172" y="0"/>
                    </a:lnTo>
                    <a:cubicBezTo>
                      <a:pt x="1685" y="1203"/>
                      <a:pt x="2630" y="2980"/>
                      <a:pt x="2783" y="4907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41" name="Freeform: Shape 3940">
                <a:extLst>
                  <a:ext uri="{FF2B5EF4-FFF2-40B4-BE49-F238E27FC236}">
                    <a16:creationId xmlns:a16="http://schemas.microsoft.com/office/drawing/2014/main" id="{FABE5DD9-A3F8-4A44-9C69-2F27217E46B5}"/>
                  </a:ext>
                </a:extLst>
              </p:cNvPr>
              <p:cNvSpPr/>
              <p:nvPr/>
            </p:nvSpPr>
            <p:spPr>
              <a:xfrm>
                <a:off x="10047240" y="4088200"/>
                <a:ext cx="6054" cy="63902"/>
              </a:xfrm>
              <a:custGeom>
                <a:avLst/>
                <a:gdLst>
                  <a:gd name="connsiteX0" fmla="*/ 0 w 6054"/>
                  <a:gd name="connsiteY0" fmla="*/ 53802 h 63902"/>
                  <a:gd name="connsiteX1" fmla="*/ 172 w 6054"/>
                  <a:gd name="connsiteY1" fmla="*/ 0 h 63902"/>
                  <a:gd name="connsiteX2" fmla="*/ 5911 w 6054"/>
                  <a:gd name="connsiteY2" fmla="*/ 8235 h 63902"/>
                  <a:gd name="connsiteX3" fmla="*/ 5739 w 6054"/>
                  <a:gd name="connsiteY3" fmla="*/ 62038 h 63902"/>
                  <a:gd name="connsiteX4" fmla="*/ 5911 w 6054"/>
                  <a:gd name="connsiteY4" fmla="*/ 8235 h 63902"/>
                  <a:gd name="connsiteX5" fmla="*/ 6055 w 6054"/>
                  <a:gd name="connsiteY5" fmla="*/ 10043 h 63902"/>
                  <a:gd name="connsiteX6" fmla="*/ 5739 w 6054"/>
                  <a:gd name="connsiteY6" fmla="*/ 63903 h 63902"/>
                  <a:gd name="connsiteX7" fmla="*/ 5567 w 6054"/>
                  <a:gd name="connsiteY7" fmla="*/ 62095 h 63902"/>
                  <a:gd name="connsiteX8" fmla="*/ 0 w 6054"/>
                  <a:gd name="connsiteY8" fmla="*/ 53802 h 63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54" h="63902">
                    <a:moveTo>
                      <a:pt x="0" y="53802"/>
                    </a:moveTo>
                    <a:lnTo>
                      <a:pt x="172" y="0"/>
                    </a:lnTo>
                    <a:cubicBezTo>
                      <a:pt x="3014" y="1965"/>
                      <a:pt x="5052" y="4889"/>
                      <a:pt x="5911" y="8235"/>
                    </a:cubicBezTo>
                    <a:lnTo>
                      <a:pt x="5739" y="62038"/>
                    </a:lnTo>
                    <a:lnTo>
                      <a:pt x="5911" y="8235"/>
                    </a:lnTo>
                    <a:cubicBezTo>
                      <a:pt x="6002" y="8834"/>
                      <a:pt x="6050" y="9438"/>
                      <a:pt x="6055" y="10043"/>
                    </a:cubicBezTo>
                    <a:lnTo>
                      <a:pt x="5739" y="63903"/>
                    </a:lnTo>
                    <a:cubicBezTo>
                      <a:pt x="5736" y="63296"/>
                      <a:pt x="5678" y="62691"/>
                      <a:pt x="5567" y="62095"/>
                    </a:cubicBezTo>
                    <a:cubicBezTo>
                      <a:pt x="4786" y="58744"/>
                      <a:pt x="2806" y="55794"/>
                      <a:pt x="0" y="53802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42" name="Freeform: Shape 3941">
                <a:extLst>
                  <a:ext uri="{FF2B5EF4-FFF2-40B4-BE49-F238E27FC236}">
                    <a16:creationId xmlns:a16="http://schemas.microsoft.com/office/drawing/2014/main" id="{E8A61478-1A28-4960-98E7-F47E5B70F405}"/>
                  </a:ext>
                </a:extLst>
              </p:cNvPr>
              <p:cNvSpPr/>
              <p:nvPr/>
            </p:nvSpPr>
            <p:spPr>
              <a:xfrm>
                <a:off x="10041502" y="4097956"/>
                <a:ext cx="172" cy="54146"/>
              </a:xfrm>
              <a:custGeom>
                <a:avLst/>
                <a:gdLst>
                  <a:gd name="connsiteX0" fmla="*/ 0 w 172"/>
                  <a:gd name="connsiteY0" fmla="*/ 54147 h 54146"/>
                  <a:gd name="connsiteX1" fmla="*/ 172 w 172"/>
                  <a:gd name="connsiteY1" fmla="*/ 344 h 54146"/>
                  <a:gd name="connsiteX2" fmla="*/ 172 w 172"/>
                  <a:gd name="connsiteY2" fmla="*/ 0 h 54146"/>
                  <a:gd name="connsiteX3" fmla="*/ 29 w 172"/>
                  <a:gd name="connsiteY3" fmla="*/ 53831 h 54146"/>
                  <a:gd name="connsiteX4" fmla="*/ 0 w 172"/>
                  <a:gd name="connsiteY4" fmla="*/ 54147 h 54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" h="54146">
                    <a:moveTo>
                      <a:pt x="0" y="54147"/>
                    </a:moveTo>
                    <a:lnTo>
                      <a:pt x="172" y="344"/>
                    </a:lnTo>
                    <a:lnTo>
                      <a:pt x="172" y="0"/>
                    </a:lnTo>
                    <a:lnTo>
                      <a:pt x="29" y="53831"/>
                    </a:lnTo>
                    <a:cubicBezTo>
                      <a:pt x="34" y="53937"/>
                      <a:pt x="24" y="54043"/>
                      <a:pt x="0" y="54147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43" name="Freeform: Shape 3942">
                <a:extLst>
                  <a:ext uri="{FF2B5EF4-FFF2-40B4-BE49-F238E27FC236}">
                    <a16:creationId xmlns:a16="http://schemas.microsoft.com/office/drawing/2014/main" id="{589EF1CF-371D-4D0B-AAE9-CDC2515C5BA8}"/>
                  </a:ext>
                </a:extLst>
              </p:cNvPr>
              <p:cNvSpPr/>
              <p:nvPr/>
            </p:nvSpPr>
            <p:spPr>
              <a:xfrm>
                <a:off x="10014156" y="4088774"/>
                <a:ext cx="18221" cy="64332"/>
              </a:xfrm>
              <a:custGeom>
                <a:avLst/>
                <a:gdLst>
                  <a:gd name="connsiteX0" fmla="*/ 18221 w 18221"/>
                  <a:gd name="connsiteY0" fmla="*/ 0 h 64332"/>
                  <a:gd name="connsiteX1" fmla="*/ 18078 w 18221"/>
                  <a:gd name="connsiteY1" fmla="*/ 53802 h 64332"/>
                  <a:gd name="connsiteX2" fmla="*/ 0 w 18221"/>
                  <a:gd name="connsiteY2" fmla="*/ 64333 h 64332"/>
                  <a:gd name="connsiteX3" fmla="*/ 144 w 18221"/>
                  <a:gd name="connsiteY3" fmla="*/ 10502 h 64332"/>
                  <a:gd name="connsiteX4" fmla="*/ 18221 w 18221"/>
                  <a:gd name="connsiteY4" fmla="*/ 0 h 64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21" h="64332">
                    <a:moveTo>
                      <a:pt x="18221" y="0"/>
                    </a:moveTo>
                    <a:lnTo>
                      <a:pt x="18078" y="53802"/>
                    </a:lnTo>
                    <a:lnTo>
                      <a:pt x="0" y="64333"/>
                    </a:lnTo>
                    <a:lnTo>
                      <a:pt x="144" y="10502"/>
                    </a:lnTo>
                    <a:lnTo>
                      <a:pt x="18221" y="0"/>
                    </a:ln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44" name="Freeform: Shape 3943">
                <a:extLst>
                  <a:ext uri="{FF2B5EF4-FFF2-40B4-BE49-F238E27FC236}">
                    <a16:creationId xmlns:a16="http://schemas.microsoft.com/office/drawing/2014/main" id="{65CE53A1-1EB8-493D-A358-29DE6CADC940}"/>
                  </a:ext>
                </a:extLst>
              </p:cNvPr>
              <p:cNvSpPr/>
              <p:nvPr/>
            </p:nvSpPr>
            <p:spPr>
              <a:xfrm>
                <a:off x="10012204" y="4093594"/>
                <a:ext cx="2094" cy="59569"/>
              </a:xfrm>
              <a:custGeom>
                <a:avLst/>
                <a:gdLst>
                  <a:gd name="connsiteX0" fmla="*/ 0 w 2094"/>
                  <a:gd name="connsiteY0" fmla="*/ 53831 h 59569"/>
                  <a:gd name="connsiteX1" fmla="*/ 172 w 2094"/>
                  <a:gd name="connsiteY1" fmla="*/ 0 h 59569"/>
                  <a:gd name="connsiteX2" fmla="*/ 2095 w 2094"/>
                  <a:gd name="connsiteY2" fmla="*/ 5739 h 59569"/>
                  <a:gd name="connsiteX3" fmla="*/ 1951 w 2094"/>
                  <a:gd name="connsiteY3" fmla="*/ 59570 h 59569"/>
                  <a:gd name="connsiteX4" fmla="*/ 0 w 2094"/>
                  <a:gd name="connsiteY4" fmla="*/ 53831 h 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4" h="59569">
                    <a:moveTo>
                      <a:pt x="0" y="53831"/>
                    </a:moveTo>
                    <a:lnTo>
                      <a:pt x="172" y="0"/>
                    </a:lnTo>
                    <a:cubicBezTo>
                      <a:pt x="271" y="2054"/>
                      <a:pt x="937" y="4040"/>
                      <a:pt x="2095" y="5739"/>
                    </a:cubicBezTo>
                    <a:lnTo>
                      <a:pt x="1951" y="59570"/>
                    </a:lnTo>
                    <a:cubicBezTo>
                      <a:pt x="806" y="57863"/>
                      <a:pt x="132" y="55883"/>
                      <a:pt x="0" y="53831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45" name="Freeform: Shape 3944">
                <a:extLst>
                  <a:ext uri="{FF2B5EF4-FFF2-40B4-BE49-F238E27FC236}">
                    <a16:creationId xmlns:a16="http://schemas.microsoft.com/office/drawing/2014/main" id="{4D2C224F-AD60-41F1-B0C4-714D8BC97521}"/>
                  </a:ext>
                </a:extLst>
              </p:cNvPr>
              <p:cNvSpPr/>
              <p:nvPr/>
            </p:nvSpPr>
            <p:spPr>
              <a:xfrm>
                <a:off x="10039694" y="4098300"/>
                <a:ext cx="1836" cy="57417"/>
              </a:xfrm>
              <a:custGeom>
                <a:avLst/>
                <a:gdLst>
                  <a:gd name="connsiteX0" fmla="*/ 1807 w 1836"/>
                  <a:gd name="connsiteY0" fmla="*/ 53802 h 57417"/>
                  <a:gd name="connsiteX1" fmla="*/ 0 w 1836"/>
                  <a:gd name="connsiteY1" fmla="*/ 57418 h 57417"/>
                  <a:gd name="connsiteX2" fmla="*/ 0 w 1836"/>
                  <a:gd name="connsiteY2" fmla="*/ 3616 h 57417"/>
                  <a:gd name="connsiteX3" fmla="*/ 1836 w 1836"/>
                  <a:gd name="connsiteY3" fmla="*/ 0 h 57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6" h="57417">
                    <a:moveTo>
                      <a:pt x="1807" y="53802"/>
                    </a:moveTo>
                    <a:cubicBezTo>
                      <a:pt x="1650" y="55183"/>
                      <a:pt x="1010" y="56464"/>
                      <a:pt x="0" y="57418"/>
                    </a:cubicBezTo>
                    <a:lnTo>
                      <a:pt x="0" y="3616"/>
                    </a:lnTo>
                    <a:cubicBezTo>
                      <a:pt x="997" y="2648"/>
                      <a:pt x="1643" y="1376"/>
                      <a:pt x="1836" y="0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46" name="Freeform: Shape 3945">
                <a:extLst>
                  <a:ext uri="{FF2B5EF4-FFF2-40B4-BE49-F238E27FC236}">
                    <a16:creationId xmlns:a16="http://schemas.microsoft.com/office/drawing/2014/main" id="{896CD10B-6DBE-4593-B05B-34A78A7517C1}"/>
                  </a:ext>
                </a:extLst>
              </p:cNvPr>
              <p:cNvSpPr/>
              <p:nvPr/>
            </p:nvSpPr>
            <p:spPr>
              <a:xfrm>
                <a:off x="9972520" y="4101112"/>
                <a:ext cx="10760" cy="56413"/>
              </a:xfrm>
              <a:custGeom>
                <a:avLst/>
                <a:gdLst>
                  <a:gd name="connsiteX0" fmla="*/ 10760 w 10760"/>
                  <a:gd name="connsiteY0" fmla="*/ 2611 h 56413"/>
                  <a:gd name="connsiteX1" fmla="*/ 10588 w 10760"/>
                  <a:gd name="connsiteY1" fmla="*/ 56414 h 56413"/>
                  <a:gd name="connsiteX2" fmla="*/ 0 w 10760"/>
                  <a:gd name="connsiteY2" fmla="*/ 53802 h 56413"/>
                  <a:gd name="connsiteX3" fmla="*/ 144 w 10760"/>
                  <a:gd name="connsiteY3" fmla="*/ 0 h 56413"/>
                  <a:gd name="connsiteX4" fmla="*/ 10760 w 10760"/>
                  <a:gd name="connsiteY4" fmla="*/ 2611 h 5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60" h="56413">
                    <a:moveTo>
                      <a:pt x="10760" y="2611"/>
                    </a:moveTo>
                    <a:lnTo>
                      <a:pt x="10588" y="56414"/>
                    </a:lnTo>
                    <a:lnTo>
                      <a:pt x="0" y="53802"/>
                    </a:lnTo>
                    <a:lnTo>
                      <a:pt x="144" y="0"/>
                    </a:lnTo>
                    <a:lnTo>
                      <a:pt x="10760" y="2611"/>
                    </a:ln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47" name="Freeform: Shape 3946">
                <a:extLst>
                  <a:ext uri="{FF2B5EF4-FFF2-40B4-BE49-F238E27FC236}">
                    <a16:creationId xmlns:a16="http://schemas.microsoft.com/office/drawing/2014/main" id="{E153D71E-8366-4A5F-BB9D-F8954D517184}"/>
                  </a:ext>
                </a:extLst>
              </p:cNvPr>
              <p:cNvSpPr/>
              <p:nvPr/>
            </p:nvSpPr>
            <p:spPr>
              <a:xfrm>
                <a:off x="10050511" y="4098243"/>
                <a:ext cx="2669" cy="60000"/>
              </a:xfrm>
              <a:custGeom>
                <a:avLst/>
                <a:gdLst>
                  <a:gd name="connsiteX0" fmla="*/ 2669 w 2669"/>
                  <a:gd name="connsiteY0" fmla="*/ 0 h 60000"/>
                  <a:gd name="connsiteX1" fmla="*/ 2468 w 2669"/>
                  <a:gd name="connsiteY1" fmla="*/ 53860 h 60000"/>
                  <a:gd name="connsiteX2" fmla="*/ 0 w 2669"/>
                  <a:gd name="connsiteY2" fmla="*/ 60000 h 60000"/>
                  <a:gd name="connsiteX3" fmla="*/ 144 w 2669"/>
                  <a:gd name="connsiteY3" fmla="*/ 6169 h 60000"/>
                  <a:gd name="connsiteX4" fmla="*/ 2668 w 2669"/>
                  <a:gd name="connsiteY4" fmla="*/ 0 h 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9" h="60000">
                    <a:moveTo>
                      <a:pt x="2669" y="0"/>
                    </a:moveTo>
                    <a:lnTo>
                      <a:pt x="2468" y="53860"/>
                    </a:lnTo>
                    <a:cubicBezTo>
                      <a:pt x="2443" y="56143"/>
                      <a:pt x="1562" y="58335"/>
                      <a:pt x="0" y="60000"/>
                    </a:cubicBezTo>
                    <a:lnTo>
                      <a:pt x="144" y="6169"/>
                    </a:lnTo>
                    <a:cubicBezTo>
                      <a:pt x="1736" y="4507"/>
                      <a:pt x="2638" y="2302"/>
                      <a:pt x="2668" y="0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48" name="Freeform: Shape 3947">
                <a:extLst>
                  <a:ext uri="{FF2B5EF4-FFF2-40B4-BE49-F238E27FC236}">
                    <a16:creationId xmlns:a16="http://schemas.microsoft.com/office/drawing/2014/main" id="{FE78C3F7-F41C-4D00-94C1-11A96CB6BE07}"/>
                  </a:ext>
                </a:extLst>
              </p:cNvPr>
              <p:cNvSpPr/>
              <p:nvPr/>
            </p:nvSpPr>
            <p:spPr>
              <a:xfrm>
                <a:off x="10039780" y="4101858"/>
                <a:ext cx="10932" cy="56327"/>
              </a:xfrm>
              <a:custGeom>
                <a:avLst/>
                <a:gdLst>
                  <a:gd name="connsiteX0" fmla="*/ 10933 w 10932"/>
                  <a:gd name="connsiteY0" fmla="*/ 2496 h 56327"/>
                  <a:gd name="connsiteX1" fmla="*/ 10789 w 10932"/>
                  <a:gd name="connsiteY1" fmla="*/ 56327 h 56327"/>
                  <a:gd name="connsiteX2" fmla="*/ 0 w 10932"/>
                  <a:gd name="connsiteY2" fmla="*/ 53802 h 56327"/>
                  <a:gd name="connsiteX3" fmla="*/ 144 w 10932"/>
                  <a:gd name="connsiteY3" fmla="*/ 0 h 56327"/>
                  <a:gd name="connsiteX4" fmla="*/ 10933 w 10932"/>
                  <a:gd name="connsiteY4" fmla="*/ 2496 h 56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32" h="56327">
                    <a:moveTo>
                      <a:pt x="10933" y="2496"/>
                    </a:moveTo>
                    <a:lnTo>
                      <a:pt x="10789" y="56327"/>
                    </a:lnTo>
                    <a:lnTo>
                      <a:pt x="0" y="53802"/>
                    </a:lnTo>
                    <a:lnTo>
                      <a:pt x="144" y="0"/>
                    </a:lnTo>
                    <a:lnTo>
                      <a:pt x="10933" y="2496"/>
                    </a:ln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49" name="Freeform: Shape 3948">
                <a:extLst>
                  <a:ext uri="{FF2B5EF4-FFF2-40B4-BE49-F238E27FC236}">
                    <a16:creationId xmlns:a16="http://schemas.microsoft.com/office/drawing/2014/main" id="{99F3BCE8-41FB-44DE-8828-5F3E7F62104F}"/>
                  </a:ext>
                </a:extLst>
              </p:cNvPr>
              <p:cNvSpPr/>
              <p:nvPr/>
            </p:nvSpPr>
            <p:spPr>
              <a:xfrm>
                <a:off x="10000181" y="4093049"/>
                <a:ext cx="5193" cy="65280"/>
              </a:xfrm>
              <a:custGeom>
                <a:avLst/>
                <a:gdLst>
                  <a:gd name="connsiteX0" fmla="*/ 1 w 5193"/>
                  <a:gd name="connsiteY0" fmla="*/ 53831 h 65280"/>
                  <a:gd name="connsiteX1" fmla="*/ 144 w 5193"/>
                  <a:gd name="connsiteY1" fmla="*/ 0 h 65280"/>
                  <a:gd name="connsiteX2" fmla="*/ 5194 w 5193"/>
                  <a:gd name="connsiteY2" fmla="*/ 11478 h 65280"/>
                  <a:gd name="connsiteX3" fmla="*/ 5194 w 5193"/>
                  <a:gd name="connsiteY3" fmla="*/ 65280 h 65280"/>
                  <a:gd name="connsiteX4" fmla="*/ 0 w 5193"/>
                  <a:gd name="connsiteY4" fmla="*/ 53831 h 65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93" h="65280">
                    <a:moveTo>
                      <a:pt x="1" y="53831"/>
                    </a:moveTo>
                    <a:lnTo>
                      <a:pt x="144" y="0"/>
                    </a:lnTo>
                    <a:cubicBezTo>
                      <a:pt x="608" y="4254"/>
                      <a:pt x="2371" y="8261"/>
                      <a:pt x="5194" y="11478"/>
                    </a:cubicBezTo>
                    <a:lnTo>
                      <a:pt x="5194" y="65280"/>
                    </a:lnTo>
                    <a:cubicBezTo>
                      <a:pt x="2314" y="62097"/>
                      <a:pt x="498" y="58095"/>
                      <a:pt x="0" y="53831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50" name="Freeform: Shape 3949">
                <a:extLst>
                  <a:ext uri="{FF2B5EF4-FFF2-40B4-BE49-F238E27FC236}">
                    <a16:creationId xmlns:a16="http://schemas.microsoft.com/office/drawing/2014/main" id="{11EF5DD3-8E0B-497A-887C-60A27782BF5D}"/>
                  </a:ext>
                </a:extLst>
              </p:cNvPr>
              <p:cNvSpPr/>
              <p:nvPr/>
            </p:nvSpPr>
            <p:spPr>
              <a:xfrm>
                <a:off x="10018316" y="4092992"/>
                <a:ext cx="20832" cy="65825"/>
              </a:xfrm>
              <a:custGeom>
                <a:avLst/>
                <a:gdLst>
                  <a:gd name="connsiteX0" fmla="*/ 20832 w 20832"/>
                  <a:gd name="connsiteY0" fmla="*/ 0 h 65825"/>
                  <a:gd name="connsiteX1" fmla="*/ 20661 w 20832"/>
                  <a:gd name="connsiteY1" fmla="*/ 53802 h 65825"/>
                  <a:gd name="connsiteX2" fmla="*/ 0 w 20832"/>
                  <a:gd name="connsiteY2" fmla="*/ 65825 h 65825"/>
                  <a:gd name="connsiteX3" fmla="*/ 144 w 20832"/>
                  <a:gd name="connsiteY3" fmla="*/ 11994 h 65825"/>
                  <a:gd name="connsiteX4" fmla="*/ 20832 w 20832"/>
                  <a:gd name="connsiteY4" fmla="*/ 0 h 6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32" h="65825">
                    <a:moveTo>
                      <a:pt x="20832" y="0"/>
                    </a:moveTo>
                    <a:lnTo>
                      <a:pt x="20661" y="53802"/>
                    </a:lnTo>
                    <a:lnTo>
                      <a:pt x="0" y="65825"/>
                    </a:lnTo>
                    <a:lnTo>
                      <a:pt x="144" y="11994"/>
                    </a:lnTo>
                    <a:lnTo>
                      <a:pt x="20832" y="0"/>
                    </a:ln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51" name="Freeform: Shape 3950">
                <a:extLst>
                  <a:ext uri="{FF2B5EF4-FFF2-40B4-BE49-F238E27FC236}">
                    <a16:creationId xmlns:a16="http://schemas.microsoft.com/office/drawing/2014/main" id="{FF1EB23E-66A0-4551-8B9A-DE5C7D13AA0D}"/>
                  </a:ext>
                </a:extLst>
              </p:cNvPr>
              <p:cNvSpPr/>
              <p:nvPr/>
            </p:nvSpPr>
            <p:spPr>
              <a:xfrm>
                <a:off x="9968158" y="4101170"/>
                <a:ext cx="4476" cy="62984"/>
              </a:xfrm>
              <a:custGeom>
                <a:avLst/>
                <a:gdLst>
                  <a:gd name="connsiteX0" fmla="*/ 4477 w 4476"/>
                  <a:gd name="connsiteY0" fmla="*/ 53802 h 62984"/>
                  <a:gd name="connsiteX1" fmla="*/ 0 w 4476"/>
                  <a:gd name="connsiteY1" fmla="*/ 62984 h 62984"/>
                  <a:gd name="connsiteX2" fmla="*/ 0 w 4476"/>
                  <a:gd name="connsiteY2" fmla="*/ 9153 h 62984"/>
                  <a:gd name="connsiteX3" fmla="*/ 4477 w 4476"/>
                  <a:gd name="connsiteY3" fmla="*/ 0 h 62984"/>
                  <a:gd name="connsiteX4" fmla="*/ 4477 w 4476"/>
                  <a:gd name="connsiteY4" fmla="*/ 53802 h 6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6" h="62984">
                    <a:moveTo>
                      <a:pt x="4477" y="53802"/>
                    </a:moveTo>
                    <a:cubicBezTo>
                      <a:pt x="1774" y="56109"/>
                      <a:pt x="153" y="59435"/>
                      <a:pt x="0" y="62984"/>
                    </a:cubicBezTo>
                    <a:lnTo>
                      <a:pt x="0" y="9153"/>
                    </a:lnTo>
                    <a:cubicBezTo>
                      <a:pt x="181" y="5619"/>
                      <a:pt x="1798" y="2313"/>
                      <a:pt x="4477" y="0"/>
                    </a:cubicBezTo>
                    <a:cubicBezTo>
                      <a:pt x="4477" y="16069"/>
                      <a:pt x="4477" y="37590"/>
                      <a:pt x="4477" y="53802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52" name="Freeform: Shape 3951">
                <a:extLst>
                  <a:ext uri="{FF2B5EF4-FFF2-40B4-BE49-F238E27FC236}">
                    <a16:creationId xmlns:a16="http://schemas.microsoft.com/office/drawing/2014/main" id="{475B38C6-F8EB-46C6-BBF8-3CBD3275C7AB}"/>
                  </a:ext>
                </a:extLst>
              </p:cNvPr>
              <p:cNvSpPr/>
              <p:nvPr/>
            </p:nvSpPr>
            <p:spPr>
              <a:xfrm>
                <a:off x="9979837" y="4103723"/>
                <a:ext cx="3443" cy="60689"/>
              </a:xfrm>
              <a:custGeom>
                <a:avLst/>
                <a:gdLst>
                  <a:gd name="connsiteX0" fmla="*/ 3443 w 3443"/>
                  <a:gd name="connsiteY0" fmla="*/ 0 h 60689"/>
                  <a:gd name="connsiteX1" fmla="*/ 3271 w 3443"/>
                  <a:gd name="connsiteY1" fmla="*/ 53802 h 60689"/>
                  <a:gd name="connsiteX2" fmla="*/ 0 w 3443"/>
                  <a:gd name="connsiteY2" fmla="*/ 60689 h 60689"/>
                  <a:gd name="connsiteX3" fmla="*/ 0 w 3443"/>
                  <a:gd name="connsiteY3" fmla="*/ 6887 h 60689"/>
                  <a:gd name="connsiteX4" fmla="*/ 3443 w 3443"/>
                  <a:gd name="connsiteY4" fmla="*/ 0 h 6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43" h="60689">
                    <a:moveTo>
                      <a:pt x="3443" y="0"/>
                    </a:moveTo>
                    <a:lnTo>
                      <a:pt x="3271" y="53802"/>
                    </a:lnTo>
                    <a:cubicBezTo>
                      <a:pt x="1278" y="55549"/>
                      <a:pt x="94" y="58041"/>
                      <a:pt x="0" y="60689"/>
                    </a:cubicBezTo>
                    <a:lnTo>
                      <a:pt x="0" y="6887"/>
                    </a:lnTo>
                    <a:cubicBezTo>
                      <a:pt x="117" y="4206"/>
                      <a:pt x="1369" y="1702"/>
                      <a:pt x="3443" y="0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53" name="Freeform: Shape 3952">
                <a:extLst>
                  <a:ext uri="{FF2B5EF4-FFF2-40B4-BE49-F238E27FC236}">
                    <a16:creationId xmlns:a16="http://schemas.microsoft.com/office/drawing/2014/main" id="{24FC6D76-D105-4E82-99CA-13C654B5DA62}"/>
                  </a:ext>
                </a:extLst>
              </p:cNvPr>
              <p:cNvSpPr/>
              <p:nvPr/>
            </p:nvSpPr>
            <p:spPr>
              <a:xfrm>
                <a:off x="9979866" y="4110610"/>
                <a:ext cx="2869" cy="53802"/>
              </a:xfrm>
              <a:custGeom>
                <a:avLst/>
                <a:gdLst>
                  <a:gd name="connsiteX0" fmla="*/ 0 w 2869"/>
                  <a:gd name="connsiteY0" fmla="*/ 40861 h 53802"/>
                  <a:gd name="connsiteX1" fmla="*/ 0 w 2869"/>
                  <a:gd name="connsiteY1" fmla="*/ 0 h 53802"/>
                  <a:gd name="connsiteX2" fmla="*/ 0 w 2869"/>
                  <a:gd name="connsiteY2" fmla="*/ 0 h 53802"/>
                  <a:gd name="connsiteX3" fmla="*/ 0 w 2869"/>
                  <a:gd name="connsiteY3" fmla="*/ 53802 h 53802"/>
                  <a:gd name="connsiteX4" fmla="*/ 0 w 2869"/>
                  <a:gd name="connsiteY4" fmla="*/ 40861 h 53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9" h="53802">
                    <a:moveTo>
                      <a:pt x="0" y="40861"/>
                    </a:moveTo>
                    <a:lnTo>
                      <a:pt x="0" y="0"/>
                    </a:lnTo>
                    <a:lnTo>
                      <a:pt x="0" y="0"/>
                    </a:lnTo>
                    <a:cubicBezTo>
                      <a:pt x="0" y="17944"/>
                      <a:pt x="0" y="35878"/>
                      <a:pt x="0" y="53802"/>
                    </a:cubicBezTo>
                    <a:cubicBezTo>
                      <a:pt x="0" y="49498"/>
                      <a:pt x="0" y="45165"/>
                      <a:pt x="0" y="40861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54" name="Freeform: Shape 3953">
                <a:extLst>
                  <a:ext uri="{FF2B5EF4-FFF2-40B4-BE49-F238E27FC236}">
                    <a16:creationId xmlns:a16="http://schemas.microsoft.com/office/drawing/2014/main" id="{8D726B98-7D43-415F-AA0B-3B058228F0EE}"/>
                  </a:ext>
                </a:extLst>
              </p:cNvPr>
              <p:cNvSpPr/>
              <p:nvPr/>
            </p:nvSpPr>
            <p:spPr>
              <a:xfrm>
                <a:off x="10009565" y="4110122"/>
                <a:ext cx="2094" cy="59541"/>
              </a:xfrm>
              <a:custGeom>
                <a:avLst/>
                <a:gdLst>
                  <a:gd name="connsiteX0" fmla="*/ 2095 w 2094"/>
                  <a:gd name="connsiteY0" fmla="*/ 5710 h 59541"/>
                  <a:gd name="connsiteX1" fmla="*/ 2095 w 2094"/>
                  <a:gd name="connsiteY1" fmla="*/ 59541 h 59541"/>
                  <a:gd name="connsiteX2" fmla="*/ 0 w 2094"/>
                  <a:gd name="connsiteY2" fmla="*/ 53802 h 59541"/>
                  <a:gd name="connsiteX3" fmla="*/ 0 w 2094"/>
                  <a:gd name="connsiteY3" fmla="*/ 0 h 59541"/>
                  <a:gd name="connsiteX4" fmla="*/ 2095 w 2094"/>
                  <a:gd name="connsiteY4" fmla="*/ 5710 h 59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4" h="59541">
                    <a:moveTo>
                      <a:pt x="2095" y="5710"/>
                    </a:moveTo>
                    <a:lnTo>
                      <a:pt x="2095" y="59541"/>
                    </a:lnTo>
                    <a:cubicBezTo>
                      <a:pt x="1950" y="57469"/>
                      <a:pt x="1224" y="55480"/>
                      <a:pt x="0" y="53802"/>
                    </a:cubicBezTo>
                    <a:lnTo>
                      <a:pt x="0" y="0"/>
                    </a:lnTo>
                    <a:cubicBezTo>
                      <a:pt x="1232" y="1663"/>
                      <a:pt x="1959" y="3645"/>
                      <a:pt x="2095" y="5710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55" name="Freeform: Shape 3954">
                <a:extLst>
                  <a:ext uri="{FF2B5EF4-FFF2-40B4-BE49-F238E27FC236}">
                    <a16:creationId xmlns:a16="http://schemas.microsoft.com/office/drawing/2014/main" id="{CBB3C133-35F6-45CB-84E3-1CB0505B0897}"/>
                  </a:ext>
                </a:extLst>
              </p:cNvPr>
              <p:cNvSpPr/>
              <p:nvPr/>
            </p:nvSpPr>
            <p:spPr>
              <a:xfrm>
                <a:off x="10011516" y="4115833"/>
                <a:ext cx="154" cy="54347"/>
              </a:xfrm>
              <a:custGeom>
                <a:avLst/>
                <a:gdLst>
                  <a:gd name="connsiteX0" fmla="*/ 0 w 154"/>
                  <a:gd name="connsiteY0" fmla="*/ 53831 h 54347"/>
                  <a:gd name="connsiteX1" fmla="*/ 0 w 154"/>
                  <a:gd name="connsiteY1" fmla="*/ 54347 h 54347"/>
                  <a:gd name="connsiteX2" fmla="*/ 144 w 154"/>
                  <a:gd name="connsiteY2" fmla="*/ 545 h 54347"/>
                  <a:gd name="connsiteX3" fmla="*/ 144 w 154"/>
                  <a:gd name="connsiteY3" fmla="*/ 0 h 54347"/>
                  <a:gd name="connsiteX4" fmla="*/ 0 w 154"/>
                  <a:gd name="connsiteY4" fmla="*/ 53831 h 54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" h="54347">
                    <a:moveTo>
                      <a:pt x="0" y="53831"/>
                    </a:moveTo>
                    <a:cubicBezTo>
                      <a:pt x="0" y="54003"/>
                      <a:pt x="0" y="54175"/>
                      <a:pt x="0" y="54347"/>
                    </a:cubicBezTo>
                    <a:cubicBezTo>
                      <a:pt x="0" y="36423"/>
                      <a:pt x="48" y="18489"/>
                      <a:pt x="144" y="545"/>
                    </a:cubicBezTo>
                    <a:cubicBezTo>
                      <a:pt x="158" y="364"/>
                      <a:pt x="158" y="181"/>
                      <a:pt x="144" y="0"/>
                    </a:cubicBezTo>
                    <a:cubicBezTo>
                      <a:pt x="86" y="16183"/>
                      <a:pt x="29" y="37676"/>
                      <a:pt x="0" y="53831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56" name="Freeform: Shape 3955">
                <a:extLst>
                  <a:ext uri="{FF2B5EF4-FFF2-40B4-BE49-F238E27FC236}">
                    <a16:creationId xmlns:a16="http://schemas.microsoft.com/office/drawing/2014/main" id="{4C21B14C-2910-43E9-B0AA-680B991837B0}"/>
                  </a:ext>
                </a:extLst>
              </p:cNvPr>
              <p:cNvSpPr/>
              <p:nvPr/>
            </p:nvSpPr>
            <p:spPr>
              <a:xfrm>
                <a:off x="10018316" y="4104986"/>
                <a:ext cx="5222" cy="65538"/>
              </a:xfrm>
              <a:custGeom>
                <a:avLst/>
                <a:gdLst>
                  <a:gd name="connsiteX0" fmla="*/ 5079 w 5222"/>
                  <a:gd name="connsiteY0" fmla="*/ 65539 h 65538"/>
                  <a:gd name="connsiteX1" fmla="*/ 0 w 5222"/>
                  <a:gd name="connsiteY1" fmla="*/ 53831 h 65538"/>
                  <a:gd name="connsiteX2" fmla="*/ 172 w 5222"/>
                  <a:gd name="connsiteY2" fmla="*/ 0 h 65538"/>
                  <a:gd name="connsiteX3" fmla="*/ 5223 w 5222"/>
                  <a:gd name="connsiteY3" fmla="*/ 11707 h 65538"/>
                  <a:gd name="connsiteX4" fmla="*/ 5079 w 5222"/>
                  <a:gd name="connsiteY4" fmla="*/ 65539 h 65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22" h="65538">
                    <a:moveTo>
                      <a:pt x="5079" y="65539"/>
                    </a:moveTo>
                    <a:cubicBezTo>
                      <a:pt x="4556" y="61226"/>
                      <a:pt x="2792" y="57159"/>
                      <a:pt x="0" y="53831"/>
                    </a:cubicBezTo>
                    <a:lnTo>
                      <a:pt x="172" y="0"/>
                    </a:lnTo>
                    <a:cubicBezTo>
                      <a:pt x="2970" y="3321"/>
                      <a:pt x="4726" y="7393"/>
                      <a:pt x="5223" y="11707"/>
                    </a:cubicBezTo>
                    <a:cubicBezTo>
                      <a:pt x="5194" y="27863"/>
                      <a:pt x="5136" y="49384"/>
                      <a:pt x="5079" y="65539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57" name="Freeform: Shape 3956">
                <a:extLst>
                  <a:ext uri="{FF2B5EF4-FFF2-40B4-BE49-F238E27FC236}">
                    <a16:creationId xmlns:a16="http://schemas.microsoft.com/office/drawing/2014/main" id="{D6F93AD4-2F2B-4E19-8ADD-F7D9F61B7C9F}"/>
                  </a:ext>
                </a:extLst>
              </p:cNvPr>
              <p:cNvSpPr/>
              <p:nvPr/>
            </p:nvSpPr>
            <p:spPr>
              <a:xfrm>
                <a:off x="10023539" y="4116693"/>
                <a:ext cx="143" cy="54490"/>
              </a:xfrm>
              <a:custGeom>
                <a:avLst/>
                <a:gdLst>
                  <a:gd name="connsiteX0" fmla="*/ 0 w 143"/>
                  <a:gd name="connsiteY0" fmla="*/ 0 h 54490"/>
                  <a:gd name="connsiteX1" fmla="*/ 0 w 143"/>
                  <a:gd name="connsiteY1" fmla="*/ 53831 h 54490"/>
                  <a:gd name="connsiteX2" fmla="*/ 0 w 143"/>
                  <a:gd name="connsiteY2" fmla="*/ 54491 h 54490"/>
                  <a:gd name="connsiteX3" fmla="*/ 144 w 143"/>
                  <a:gd name="connsiteY3" fmla="*/ 689 h 54490"/>
                  <a:gd name="connsiteX4" fmla="*/ 0 w 143"/>
                  <a:gd name="connsiteY4" fmla="*/ 0 h 54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" h="54490">
                    <a:moveTo>
                      <a:pt x="0" y="0"/>
                    </a:moveTo>
                    <a:lnTo>
                      <a:pt x="0" y="53831"/>
                    </a:lnTo>
                    <a:cubicBezTo>
                      <a:pt x="15" y="54051"/>
                      <a:pt x="15" y="54271"/>
                      <a:pt x="0" y="54491"/>
                    </a:cubicBezTo>
                    <a:lnTo>
                      <a:pt x="144" y="689"/>
                    </a:lnTo>
                    <a:cubicBezTo>
                      <a:pt x="111" y="456"/>
                      <a:pt x="62" y="226"/>
                      <a:pt x="0" y="0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58" name="Freeform: Shape 3957">
                <a:extLst>
                  <a:ext uri="{FF2B5EF4-FFF2-40B4-BE49-F238E27FC236}">
                    <a16:creationId xmlns:a16="http://schemas.microsoft.com/office/drawing/2014/main" id="{1F87CC82-CC60-4F5B-B085-A31D740E7CA4}"/>
                  </a:ext>
                </a:extLst>
              </p:cNvPr>
              <p:cNvSpPr/>
              <p:nvPr/>
            </p:nvSpPr>
            <p:spPr>
              <a:xfrm>
                <a:off x="9983194" y="4104470"/>
                <a:ext cx="22180" cy="66628"/>
              </a:xfrm>
              <a:custGeom>
                <a:avLst/>
                <a:gdLst>
                  <a:gd name="connsiteX0" fmla="*/ 22181 w 22180"/>
                  <a:gd name="connsiteY0" fmla="*/ 0 h 66628"/>
                  <a:gd name="connsiteX1" fmla="*/ 22038 w 22180"/>
                  <a:gd name="connsiteY1" fmla="*/ 53802 h 66628"/>
                  <a:gd name="connsiteX2" fmla="*/ 0 w 22180"/>
                  <a:gd name="connsiteY2" fmla="*/ 66629 h 66628"/>
                  <a:gd name="connsiteX3" fmla="*/ 144 w 22180"/>
                  <a:gd name="connsiteY3" fmla="*/ 12798 h 66628"/>
                  <a:gd name="connsiteX4" fmla="*/ 22181 w 22180"/>
                  <a:gd name="connsiteY4" fmla="*/ 0 h 66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80" h="66628">
                    <a:moveTo>
                      <a:pt x="22181" y="0"/>
                    </a:moveTo>
                    <a:lnTo>
                      <a:pt x="22038" y="53802"/>
                    </a:lnTo>
                    <a:lnTo>
                      <a:pt x="0" y="66629"/>
                    </a:lnTo>
                    <a:lnTo>
                      <a:pt x="144" y="12798"/>
                    </a:lnTo>
                    <a:lnTo>
                      <a:pt x="22181" y="0"/>
                    </a:ln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59" name="Freeform: Shape 3958">
                <a:extLst>
                  <a:ext uri="{FF2B5EF4-FFF2-40B4-BE49-F238E27FC236}">
                    <a16:creationId xmlns:a16="http://schemas.microsoft.com/office/drawing/2014/main" id="{2C2F3D30-4614-45A1-90B3-67DFD4D292A4}"/>
                  </a:ext>
                </a:extLst>
              </p:cNvPr>
              <p:cNvSpPr/>
              <p:nvPr/>
            </p:nvSpPr>
            <p:spPr>
              <a:xfrm>
                <a:off x="9979722" y="4110610"/>
                <a:ext cx="3500" cy="60488"/>
              </a:xfrm>
              <a:custGeom>
                <a:avLst/>
                <a:gdLst>
                  <a:gd name="connsiteX0" fmla="*/ 144 w 3500"/>
                  <a:gd name="connsiteY0" fmla="*/ 40861 h 60488"/>
                  <a:gd name="connsiteX1" fmla="*/ 144 w 3500"/>
                  <a:gd name="connsiteY1" fmla="*/ 53802 h 60488"/>
                  <a:gd name="connsiteX2" fmla="*/ 144 w 3500"/>
                  <a:gd name="connsiteY2" fmla="*/ 0 h 60488"/>
                  <a:gd name="connsiteX3" fmla="*/ 3501 w 3500"/>
                  <a:gd name="connsiteY3" fmla="*/ 6657 h 60488"/>
                  <a:gd name="connsiteX4" fmla="*/ 3357 w 3500"/>
                  <a:gd name="connsiteY4" fmla="*/ 60488 h 60488"/>
                  <a:gd name="connsiteX5" fmla="*/ 0 w 3500"/>
                  <a:gd name="connsiteY5" fmla="*/ 53802 h 60488"/>
                  <a:gd name="connsiteX6" fmla="*/ 144 w 3500"/>
                  <a:gd name="connsiteY6" fmla="*/ 40861 h 60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00" h="60488">
                    <a:moveTo>
                      <a:pt x="144" y="40861"/>
                    </a:moveTo>
                    <a:cubicBezTo>
                      <a:pt x="144" y="45165"/>
                      <a:pt x="144" y="49469"/>
                      <a:pt x="144" y="53802"/>
                    </a:cubicBezTo>
                    <a:cubicBezTo>
                      <a:pt x="144" y="35878"/>
                      <a:pt x="144" y="17944"/>
                      <a:pt x="144" y="0"/>
                    </a:cubicBezTo>
                    <a:cubicBezTo>
                      <a:pt x="245" y="2601"/>
                      <a:pt x="1470" y="5029"/>
                      <a:pt x="3501" y="6657"/>
                    </a:cubicBezTo>
                    <a:lnTo>
                      <a:pt x="3357" y="60488"/>
                    </a:lnTo>
                    <a:cubicBezTo>
                      <a:pt x="1325" y="58849"/>
                      <a:pt x="101" y="56411"/>
                      <a:pt x="0" y="53802"/>
                    </a:cubicBezTo>
                    <a:cubicBezTo>
                      <a:pt x="144" y="49928"/>
                      <a:pt x="144" y="44735"/>
                      <a:pt x="144" y="40861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60" name="Freeform: Shape 3959">
                <a:extLst>
                  <a:ext uri="{FF2B5EF4-FFF2-40B4-BE49-F238E27FC236}">
                    <a16:creationId xmlns:a16="http://schemas.microsoft.com/office/drawing/2014/main" id="{D31F0B94-6ECC-48B6-8192-26B232AD8D56}"/>
                  </a:ext>
                </a:extLst>
              </p:cNvPr>
              <p:cNvSpPr/>
              <p:nvPr/>
            </p:nvSpPr>
            <p:spPr>
              <a:xfrm>
                <a:off x="9967900" y="4110266"/>
                <a:ext cx="7000" cy="65567"/>
              </a:xfrm>
              <a:custGeom>
                <a:avLst/>
                <a:gdLst>
                  <a:gd name="connsiteX0" fmla="*/ 143 w 7000"/>
                  <a:gd name="connsiteY0" fmla="*/ 53831 h 65567"/>
                  <a:gd name="connsiteX1" fmla="*/ 143 w 7000"/>
                  <a:gd name="connsiteY1" fmla="*/ 0 h 65567"/>
                  <a:gd name="connsiteX2" fmla="*/ 143 w 7000"/>
                  <a:gd name="connsiteY2" fmla="*/ 1521 h 65567"/>
                  <a:gd name="connsiteX3" fmla="*/ 7001 w 7000"/>
                  <a:gd name="connsiteY3" fmla="*/ 11765 h 65567"/>
                  <a:gd name="connsiteX4" fmla="*/ 6858 w 7000"/>
                  <a:gd name="connsiteY4" fmla="*/ 65567 h 65567"/>
                  <a:gd name="connsiteX5" fmla="*/ 0 w 7000"/>
                  <a:gd name="connsiteY5" fmla="*/ 55323 h 65567"/>
                  <a:gd name="connsiteX6" fmla="*/ 144 w 7000"/>
                  <a:gd name="connsiteY6" fmla="*/ 53831 h 6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0" h="65567">
                    <a:moveTo>
                      <a:pt x="143" y="53831"/>
                    </a:moveTo>
                    <a:lnTo>
                      <a:pt x="143" y="0"/>
                    </a:lnTo>
                    <a:cubicBezTo>
                      <a:pt x="114" y="506"/>
                      <a:pt x="114" y="1014"/>
                      <a:pt x="143" y="1521"/>
                    </a:cubicBezTo>
                    <a:cubicBezTo>
                      <a:pt x="949" y="5723"/>
                      <a:pt x="3423" y="9419"/>
                      <a:pt x="7001" y="11765"/>
                    </a:cubicBezTo>
                    <a:lnTo>
                      <a:pt x="6858" y="65567"/>
                    </a:lnTo>
                    <a:cubicBezTo>
                      <a:pt x="3260" y="63240"/>
                      <a:pt x="780" y="59535"/>
                      <a:pt x="0" y="55323"/>
                    </a:cubicBezTo>
                    <a:cubicBezTo>
                      <a:pt x="4" y="54823"/>
                      <a:pt x="53" y="54323"/>
                      <a:pt x="144" y="53831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61" name="Freeform: Shape 3960">
                <a:extLst>
                  <a:ext uri="{FF2B5EF4-FFF2-40B4-BE49-F238E27FC236}">
                    <a16:creationId xmlns:a16="http://schemas.microsoft.com/office/drawing/2014/main" id="{45BD8B62-7AA7-4E65-827F-3ED7D594175E}"/>
                  </a:ext>
                </a:extLst>
              </p:cNvPr>
              <p:cNvSpPr/>
              <p:nvPr/>
            </p:nvSpPr>
            <p:spPr>
              <a:xfrm>
                <a:off x="9990396" y="4116378"/>
                <a:ext cx="21234" cy="60440"/>
              </a:xfrm>
              <a:custGeom>
                <a:avLst/>
                <a:gdLst>
                  <a:gd name="connsiteX0" fmla="*/ 17963 w 21234"/>
                  <a:gd name="connsiteY0" fmla="*/ 58078 h 60440"/>
                  <a:gd name="connsiteX1" fmla="*/ 0 w 21234"/>
                  <a:gd name="connsiteY1" fmla="*/ 58652 h 60440"/>
                  <a:gd name="connsiteX2" fmla="*/ 172 w 21234"/>
                  <a:gd name="connsiteY2" fmla="*/ 4849 h 60440"/>
                  <a:gd name="connsiteX3" fmla="*/ 18135 w 21234"/>
                  <a:gd name="connsiteY3" fmla="*/ 4247 h 60440"/>
                  <a:gd name="connsiteX4" fmla="*/ 21234 w 21234"/>
                  <a:gd name="connsiteY4" fmla="*/ 0 h 60440"/>
                  <a:gd name="connsiteX5" fmla="*/ 21091 w 21234"/>
                  <a:gd name="connsiteY5" fmla="*/ 53802 h 60440"/>
                  <a:gd name="connsiteX6" fmla="*/ 17963 w 21234"/>
                  <a:gd name="connsiteY6" fmla="*/ 58078 h 60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34" h="60440">
                    <a:moveTo>
                      <a:pt x="17963" y="58078"/>
                    </a:moveTo>
                    <a:cubicBezTo>
                      <a:pt x="12379" y="61012"/>
                      <a:pt x="5759" y="61224"/>
                      <a:pt x="0" y="58652"/>
                    </a:cubicBezTo>
                    <a:lnTo>
                      <a:pt x="172" y="4849"/>
                    </a:lnTo>
                    <a:cubicBezTo>
                      <a:pt x="5932" y="7430"/>
                      <a:pt x="12561" y="7208"/>
                      <a:pt x="18135" y="4247"/>
                    </a:cubicBezTo>
                    <a:cubicBezTo>
                      <a:pt x="19817" y="3443"/>
                      <a:pt x="20981" y="1847"/>
                      <a:pt x="21234" y="0"/>
                    </a:cubicBezTo>
                    <a:cubicBezTo>
                      <a:pt x="21234" y="17944"/>
                      <a:pt x="21186" y="35878"/>
                      <a:pt x="21091" y="53802"/>
                    </a:cubicBezTo>
                    <a:cubicBezTo>
                      <a:pt x="20808" y="55652"/>
                      <a:pt x="19641" y="57248"/>
                      <a:pt x="17963" y="58078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62" name="Freeform: Shape 3961">
                <a:extLst>
                  <a:ext uri="{FF2B5EF4-FFF2-40B4-BE49-F238E27FC236}">
                    <a16:creationId xmlns:a16="http://schemas.microsoft.com/office/drawing/2014/main" id="{65612A23-833C-4123-8C6B-5A290C14CF6A}"/>
                  </a:ext>
                </a:extLst>
              </p:cNvPr>
              <p:cNvSpPr/>
              <p:nvPr/>
            </p:nvSpPr>
            <p:spPr>
              <a:xfrm>
                <a:off x="9967125" y="4122031"/>
                <a:ext cx="8033" cy="58393"/>
              </a:xfrm>
              <a:custGeom>
                <a:avLst/>
                <a:gdLst>
                  <a:gd name="connsiteX0" fmla="*/ 8034 w 8033"/>
                  <a:gd name="connsiteY0" fmla="*/ 0 h 58393"/>
                  <a:gd name="connsiteX1" fmla="*/ 7891 w 8033"/>
                  <a:gd name="connsiteY1" fmla="*/ 53802 h 58393"/>
                  <a:gd name="connsiteX2" fmla="*/ 0 w 8033"/>
                  <a:gd name="connsiteY2" fmla="*/ 58393 h 58393"/>
                  <a:gd name="connsiteX3" fmla="*/ 143 w 8033"/>
                  <a:gd name="connsiteY3" fmla="*/ 4591 h 58393"/>
                  <a:gd name="connsiteX4" fmla="*/ 8034 w 8033"/>
                  <a:gd name="connsiteY4" fmla="*/ 0 h 58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33" h="58393">
                    <a:moveTo>
                      <a:pt x="8034" y="0"/>
                    </a:moveTo>
                    <a:lnTo>
                      <a:pt x="7891" y="53802"/>
                    </a:lnTo>
                    <a:lnTo>
                      <a:pt x="0" y="58393"/>
                    </a:lnTo>
                    <a:lnTo>
                      <a:pt x="143" y="4591"/>
                    </a:lnTo>
                    <a:lnTo>
                      <a:pt x="8034" y="0"/>
                    </a:ln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63" name="Freeform: Shape 3962">
                <a:extLst>
                  <a:ext uri="{FF2B5EF4-FFF2-40B4-BE49-F238E27FC236}">
                    <a16:creationId xmlns:a16="http://schemas.microsoft.com/office/drawing/2014/main" id="{E015F701-8525-4A99-8C41-DD48E06BDD91}"/>
                  </a:ext>
                </a:extLst>
              </p:cNvPr>
              <p:cNvSpPr/>
              <p:nvPr/>
            </p:nvSpPr>
            <p:spPr>
              <a:xfrm>
                <a:off x="9967268" y="4079419"/>
                <a:ext cx="88207" cy="51248"/>
              </a:xfrm>
              <a:custGeom>
                <a:avLst/>
                <a:gdLst>
                  <a:gd name="connsiteX0" fmla="*/ 56242 w 88207"/>
                  <a:gd name="connsiteY0" fmla="*/ 37963 h 51248"/>
                  <a:gd name="connsiteX1" fmla="*/ 49929 w 88207"/>
                  <a:gd name="connsiteY1" fmla="*/ 46026 h 51248"/>
                  <a:gd name="connsiteX2" fmla="*/ 33372 w 88207"/>
                  <a:gd name="connsiteY2" fmla="*/ 50330 h 51248"/>
                  <a:gd name="connsiteX3" fmla="*/ 15037 w 88207"/>
                  <a:gd name="connsiteY3" fmla="*/ 46600 h 51248"/>
                  <a:gd name="connsiteX4" fmla="*/ 7031 w 88207"/>
                  <a:gd name="connsiteY4" fmla="*/ 51248 h 51248"/>
                  <a:gd name="connsiteX5" fmla="*/ 0 w 88207"/>
                  <a:gd name="connsiteY5" fmla="*/ 47202 h 51248"/>
                  <a:gd name="connsiteX6" fmla="*/ 7891 w 88207"/>
                  <a:gd name="connsiteY6" fmla="*/ 42611 h 51248"/>
                  <a:gd name="connsiteX7" fmla="*/ 1033 w 88207"/>
                  <a:gd name="connsiteY7" fmla="*/ 32368 h 51248"/>
                  <a:gd name="connsiteX8" fmla="*/ 5395 w 88207"/>
                  <a:gd name="connsiteY8" fmla="*/ 21693 h 51248"/>
                  <a:gd name="connsiteX9" fmla="*/ 16012 w 88207"/>
                  <a:gd name="connsiteY9" fmla="*/ 24304 h 51248"/>
                  <a:gd name="connsiteX10" fmla="*/ 12712 w 88207"/>
                  <a:gd name="connsiteY10" fmla="*/ 31191 h 51248"/>
                  <a:gd name="connsiteX11" fmla="*/ 16069 w 88207"/>
                  <a:gd name="connsiteY11" fmla="*/ 37848 h 51248"/>
                  <a:gd name="connsiteX12" fmla="*/ 38106 w 88207"/>
                  <a:gd name="connsiteY12" fmla="*/ 25050 h 51248"/>
                  <a:gd name="connsiteX13" fmla="*/ 33114 w 88207"/>
                  <a:gd name="connsiteY13" fmla="*/ 12740 h 51248"/>
                  <a:gd name="connsiteX14" fmla="*/ 39656 w 88207"/>
                  <a:gd name="connsiteY14" fmla="*/ 4447 h 51248"/>
                  <a:gd name="connsiteX15" fmla="*/ 55639 w 88207"/>
                  <a:gd name="connsiteY15" fmla="*/ 631 h 51248"/>
                  <a:gd name="connsiteX16" fmla="*/ 73372 w 88207"/>
                  <a:gd name="connsiteY16" fmla="*/ 4562 h 51248"/>
                  <a:gd name="connsiteX17" fmla="*/ 81177 w 88207"/>
                  <a:gd name="connsiteY17" fmla="*/ 0 h 51248"/>
                  <a:gd name="connsiteX18" fmla="*/ 88208 w 88207"/>
                  <a:gd name="connsiteY18" fmla="*/ 4074 h 51248"/>
                  <a:gd name="connsiteX19" fmla="*/ 80144 w 88207"/>
                  <a:gd name="connsiteY19" fmla="*/ 8780 h 51248"/>
                  <a:gd name="connsiteX20" fmla="*/ 85883 w 88207"/>
                  <a:gd name="connsiteY20" fmla="*/ 17016 h 51248"/>
                  <a:gd name="connsiteX21" fmla="*/ 83559 w 88207"/>
                  <a:gd name="connsiteY21" fmla="*/ 24935 h 51248"/>
                  <a:gd name="connsiteX22" fmla="*/ 72770 w 88207"/>
                  <a:gd name="connsiteY22" fmla="*/ 22439 h 51248"/>
                  <a:gd name="connsiteX23" fmla="*/ 71995 w 88207"/>
                  <a:gd name="connsiteY23" fmla="*/ 13572 h 51248"/>
                  <a:gd name="connsiteX24" fmla="*/ 51335 w 88207"/>
                  <a:gd name="connsiteY24" fmla="*/ 25567 h 51248"/>
                  <a:gd name="connsiteX25" fmla="*/ 56242 w 88207"/>
                  <a:gd name="connsiteY25" fmla="*/ 37963 h 51248"/>
                  <a:gd name="connsiteX26" fmla="*/ 23300 w 88207"/>
                  <a:gd name="connsiteY26" fmla="*/ 41808 h 51248"/>
                  <a:gd name="connsiteX27" fmla="*/ 41263 w 88207"/>
                  <a:gd name="connsiteY27" fmla="*/ 41205 h 51248"/>
                  <a:gd name="connsiteX28" fmla="*/ 42296 w 88207"/>
                  <a:gd name="connsiteY28" fmla="*/ 30760 h 51248"/>
                  <a:gd name="connsiteX29" fmla="*/ 23300 w 88207"/>
                  <a:gd name="connsiteY29" fmla="*/ 41808 h 51248"/>
                  <a:gd name="connsiteX30" fmla="*/ 47031 w 88207"/>
                  <a:gd name="connsiteY30" fmla="*/ 19856 h 51248"/>
                  <a:gd name="connsiteX31" fmla="*/ 65108 w 88207"/>
                  <a:gd name="connsiteY31" fmla="*/ 9354 h 51248"/>
                  <a:gd name="connsiteX32" fmla="*/ 55984 w 88207"/>
                  <a:gd name="connsiteY32" fmla="*/ 7489 h 51248"/>
                  <a:gd name="connsiteX33" fmla="*/ 48179 w 88207"/>
                  <a:gd name="connsiteY33" fmla="*/ 9354 h 51248"/>
                  <a:gd name="connsiteX34" fmla="*/ 47031 w 88207"/>
                  <a:gd name="connsiteY34" fmla="*/ 19856 h 51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88207" h="51248">
                    <a:moveTo>
                      <a:pt x="56242" y="37963"/>
                    </a:moveTo>
                    <a:cubicBezTo>
                      <a:pt x="55609" y="41533"/>
                      <a:pt x="53243" y="44555"/>
                      <a:pt x="49929" y="46026"/>
                    </a:cubicBezTo>
                    <a:cubicBezTo>
                      <a:pt x="44887" y="48898"/>
                      <a:pt x="39174" y="50383"/>
                      <a:pt x="33372" y="50330"/>
                    </a:cubicBezTo>
                    <a:cubicBezTo>
                      <a:pt x="27065" y="50399"/>
                      <a:pt x="20815" y="49128"/>
                      <a:pt x="15037" y="46600"/>
                    </a:cubicBezTo>
                    <a:lnTo>
                      <a:pt x="7031" y="51248"/>
                    </a:lnTo>
                    <a:lnTo>
                      <a:pt x="0" y="47202"/>
                    </a:lnTo>
                    <a:lnTo>
                      <a:pt x="7891" y="42611"/>
                    </a:lnTo>
                    <a:cubicBezTo>
                      <a:pt x="4313" y="40265"/>
                      <a:pt x="1839" y="36569"/>
                      <a:pt x="1033" y="32368"/>
                    </a:cubicBezTo>
                    <a:cubicBezTo>
                      <a:pt x="623" y="28306"/>
                      <a:pt x="2257" y="24305"/>
                      <a:pt x="5395" y="21693"/>
                    </a:cubicBezTo>
                    <a:lnTo>
                      <a:pt x="16012" y="24304"/>
                    </a:lnTo>
                    <a:cubicBezTo>
                      <a:pt x="13991" y="26032"/>
                      <a:pt x="12793" y="28533"/>
                      <a:pt x="12712" y="31191"/>
                    </a:cubicBezTo>
                    <a:cubicBezTo>
                      <a:pt x="12814" y="33792"/>
                      <a:pt x="14038" y="36220"/>
                      <a:pt x="16069" y="37848"/>
                    </a:cubicBezTo>
                    <a:lnTo>
                      <a:pt x="38106" y="25050"/>
                    </a:lnTo>
                    <a:cubicBezTo>
                      <a:pt x="34415" y="20057"/>
                      <a:pt x="32750" y="15954"/>
                      <a:pt x="33114" y="12740"/>
                    </a:cubicBezTo>
                    <a:cubicBezTo>
                      <a:pt x="33818" y="9077"/>
                      <a:pt x="36257" y="5984"/>
                      <a:pt x="39656" y="4447"/>
                    </a:cubicBezTo>
                    <a:cubicBezTo>
                      <a:pt x="44554" y="1786"/>
                      <a:pt x="50068" y="470"/>
                      <a:pt x="55639" y="631"/>
                    </a:cubicBezTo>
                    <a:cubicBezTo>
                      <a:pt x="61773" y="571"/>
                      <a:pt x="67839" y="1915"/>
                      <a:pt x="73372" y="4562"/>
                    </a:cubicBezTo>
                    <a:lnTo>
                      <a:pt x="81177" y="0"/>
                    </a:lnTo>
                    <a:lnTo>
                      <a:pt x="88208" y="4074"/>
                    </a:lnTo>
                    <a:lnTo>
                      <a:pt x="80144" y="8780"/>
                    </a:lnTo>
                    <a:cubicBezTo>
                      <a:pt x="82987" y="10745"/>
                      <a:pt x="85024" y="13669"/>
                      <a:pt x="85883" y="17016"/>
                    </a:cubicBezTo>
                    <a:cubicBezTo>
                      <a:pt x="86420" y="19875"/>
                      <a:pt x="85556" y="22819"/>
                      <a:pt x="83559" y="24935"/>
                    </a:cubicBezTo>
                    <a:lnTo>
                      <a:pt x="72770" y="22439"/>
                    </a:lnTo>
                    <a:cubicBezTo>
                      <a:pt x="75467" y="19570"/>
                      <a:pt x="75180" y="16700"/>
                      <a:pt x="71995" y="13572"/>
                    </a:cubicBezTo>
                    <a:lnTo>
                      <a:pt x="51335" y="25567"/>
                    </a:lnTo>
                    <a:cubicBezTo>
                      <a:pt x="54912" y="30732"/>
                      <a:pt x="56548" y="34864"/>
                      <a:pt x="56242" y="37963"/>
                    </a:cubicBezTo>
                    <a:close/>
                    <a:moveTo>
                      <a:pt x="23300" y="41808"/>
                    </a:moveTo>
                    <a:cubicBezTo>
                      <a:pt x="29060" y="44389"/>
                      <a:pt x="35689" y="44166"/>
                      <a:pt x="41263" y="41205"/>
                    </a:cubicBezTo>
                    <a:cubicBezTo>
                      <a:pt x="45051" y="39025"/>
                      <a:pt x="45395" y="35466"/>
                      <a:pt x="42296" y="30760"/>
                    </a:cubicBezTo>
                    <a:lnTo>
                      <a:pt x="23300" y="41808"/>
                    </a:lnTo>
                    <a:close/>
                    <a:moveTo>
                      <a:pt x="47031" y="19856"/>
                    </a:moveTo>
                    <a:lnTo>
                      <a:pt x="65108" y="9354"/>
                    </a:lnTo>
                    <a:cubicBezTo>
                      <a:pt x="62219" y="8140"/>
                      <a:pt x="59118" y="7507"/>
                      <a:pt x="55984" y="7489"/>
                    </a:cubicBezTo>
                    <a:cubicBezTo>
                      <a:pt x="53263" y="7407"/>
                      <a:pt x="50569" y="8050"/>
                      <a:pt x="48179" y="9354"/>
                    </a:cubicBezTo>
                    <a:cubicBezTo>
                      <a:pt x="44505" y="11478"/>
                      <a:pt x="44104" y="15093"/>
                      <a:pt x="47031" y="19856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64" name="Freeform: Shape 3963">
                <a:extLst>
                  <a:ext uri="{FF2B5EF4-FFF2-40B4-BE49-F238E27FC236}">
                    <a16:creationId xmlns:a16="http://schemas.microsoft.com/office/drawing/2014/main" id="{A793E24E-43FD-4A1E-AFBF-9CCA13701578}"/>
                  </a:ext>
                </a:extLst>
              </p:cNvPr>
              <p:cNvSpPr/>
              <p:nvPr/>
            </p:nvSpPr>
            <p:spPr>
              <a:xfrm>
                <a:off x="9990569" y="4110180"/>
                <a:ext cx="21126" cy="12835"/>
              </a:xfrm>
              <a:custGeom>
                <a:avLst/>
                <a:gdLst>
                  <a:gd name="connsiteX0" fmla="*/ 18996 w 21126"/>
                  <a:gd name="connsiteY0" fmla="*/ 0 h 12835"/>
                  <a:gd name="connsiteX1" fmla="*/ 17963 w 21126"/>
                  <a:gd name="connsiteY1" fmla="*/ 10445 h 12835"/>
                  <a:gd name="connsiteX2" fmla="*/ 0 w 21126"/>
                  <a:gd name="connsiteY2" fmla="*/ 11047 h 12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126" h="12835">
                    <a:moveTo>
                      <a:pt x="18996" y="0"/>
                    </a:moveTo>
                    <a:cubicBezTo>
                      <a:pt x="22095" y="4763"/>
                      <a:pt x="21866" y="8264"/>
                      <a:pt x="17963" y="10445"/>
                    </a:cubicBezTo>
                    <a:cubicBezTo>
                      <a:pt x="12389" y="13406"/>
                      <a:pt x="5760" y="13628"/>
                      <a:pt x="0" y="11047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65" name="Freeform: Shape 3964">
                <a:extLst>
                  <a:ext uri="{FF2B5EF4-FFF2-40B4-BE49-F238E27FC236}">
                    <a16:creationId xmlns:a16="http://schemas.microsoft.com/office/drawing/2014/main" id="{EE0FA986-2871-43F3-9BCD-5F281B1DD8CB}"/>
                  </a:ext>
                </a:extLst>
              </p:cNvPr>
              <p:cNvSpPr/>
              <p:nvPr/>
            </p:nvSpPr>
            <p:spPr>
              <a:xfrm>
                <a:off x="9982133" y="4117382"/>
                <a:ext cx="41377" cy="66199"/>
              </a:xfrm>
              <a:custGeom>
                <a:avLst/>
                <a:gdLst>
                  <a:gd name="connsiteX0" fmla="*/ 41377 w 41377"/>
                  <a:gd name="connsiteY0" fmla="*/ 0 h 66199"/>
                  <a:gd name="connsiteX1" fmla="*/ 41234 w 41377"/>
                  <a:gd name="connsiteY1" fmla="*/ 53802 h 66199"/>
                  <a:gd name="connsiteX2" fmla="*/ 34921 w 41377"/>
                  <a:gd name="connsiteY2" fmla="*/ 61866 h 66199"/>
                  <a:gd name="connsiteX3" fmla="*/ 18364 w 41377"/>
                  <a:gd name="connsiteY3" fmla="*/ 66199 h 66199"/>
                  <a:gd name="connsiteX4" fmla="*/ 0 w 41377"/>
                  <a:gd name="connsiteY4" fmla="*/ 62468 h 66199"/>
                  <a:gd name="connsiteX5" fmla="*/ 172 w 41377"/>
                  <a:gd name="connsiteY5" fmla="*/ 8637 h 66199"/>
                  <a:gd name="connsiteX6" fmla="*/ 18508 w 41377"/>
                  <a:gd name="connsiteY6" fmla="*/ 12368 h 66199"/>
                  <a:gd name="connsiteX7" fmla="*/ 35065 w 41377"/>
                  <a:gd name="connsiteY7" fmla="*/ 8063 h 66199"/>
                  <a:gd name="connsiteX8" fmla="*/ 41377 w 41377"/>
                  <a:gd name="connsiteY8" fmla="*/ 0 h 66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377" h="66199">
                    <a:moveTo>
                      <a:pt x="41377" y="0"/>
                    </a:moveTo>
                    <a:lnTo>
                      <a:pt x="41234" y="53802"/>
                    </a:lnTo>
                    <a:cubicBezTo>
                      <a:pt x="40610" y="57377"/>
                      <a:pt x="38242" y="60403"/>
                      <a:pt x="34921" y="61866"/>
                    </a:cubicBezTo>
                    <a:cubicBezTo>
                      <a:pt x="29875" y="64731"/>
                      <a:pt x="24167" y="66225"/>
                      <a:pt x="18364" y="66199"/>
                    </a:cubicBezTo>
                    <a:cubicBezTo>
                      <a:pt x="12051" y="66237"/>
                      <a:pt x="5798" y="64967"/>
                      <a:pt x="0" y="62468"/>
                    </a:cubicBezTo>
                    <a:lnTo>
                      <a:pt x="172" y="8637"/>
                    </a:lnTo>
                    <a:cubicBezTo>
                      <a:pt x="5951" y="11165"/>
                      <a:pt x="12201" y="12437"/>
                      <a:pt x="18508" y="12368"/>
                    </a:cubicBezTo>
                    <a:cubicBezTo>
                      <a:pt x="24310" y="12420"/>
                      <a:pt x="30023" y="10935"/>
                      <a:pt x="35065" y="8063"/>
                    </a:cubicBezTo>
                    <a:cubicBezTo>
                      <a:pt x="38379" y="6592"/>
                      <a:pt x="40745" y="3570"/>
                      <a:pt x="41377" y="0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66" name="Freeform: Shape 3965">
                <a:extLst>
                  <a:ext uri="{FF2B5EF4-FFF2-40B4-BE49-F238E27FC236}">
                    <a16:creationId xmlns:a16="http://schemas.microsoft.com/office/drawing/2014/main" id="{C5CA647E-8879-40FD-8A08-03F05B282AA4}"/>
                  </a:ext>
                </a:extLst>
              </p:cNvPr>
              <p:cNvSpPr/>
              <p:nvPr/>
            </p:nvSpPr>
            <p:spPr>
              <a:xfrm>
                <a:off x="9974155" y="4126019"/>
                <a:ext cx="8120" cy="58479"/>
              </a:xfrm>
              <a:custGeom>
                <a:avLst/>
                <a:gdLst>
                  <a:gd name="connsiteX0" fmla="*/ 8121 w 8120"/>
                  <a:gd name="connsiteY0" fmla="*/ 0 h 58479"/>
                  <a:gd name="connsiteX1" fmla="*/ 7977 w 8120"/>
                  <a:gd name="connsiteY1" fmla="*/ 53831 h 58479"/>
                  <a:gd name="connsiteX2" fmla="*/ 0 w 8120"/>
                  <a:gd name="connsiteY2" fmla="*/ 58480 h 58479"/>
                  <a:gd name="connsiteX3" fmla="*/ 144 w 8120"/>
                  <a:gd name="connsiteY3" fmla="*/ 4649 h 58479"/>
                  <a:gd name="connsiteX4" fmla="*/ 8121 w 8120"/>
                  <a:gd name="connsiteY4" fmla="*/ 0 h 58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20" h="58479">
                    <a:moveTo>
                      <a:pt x="8121" y="0"/>
                    </a:moveTo>
                    <a:lnTo>
                      <a:pt x="7977" y="53831"/>
                    </a:lnTo>
                    <a:lnTo>
                      <a:pt x="0" y="58480"/>
                    </a:lnTo>
                    <a:lnTo>
                      <a:pt x="144" y="4649"/>
                    </a:lnTo>
                    <a:lnTo>
                      <a:pt x="8121" y="0"/>
                    </a:ln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67" name="Freeform: Shape 3966">
                <a:extLst>
                  <a:ext uri="{FF2B5EF4-FFF2-40B4-BE49-F238E27FC236}">
                    <a16:creationId xmlns:a16="http://schemas.microsoft.com/office/drawing/2014/main" id="{F1F6ABB9-B43D-417B-8F0F-A4146B6FB725}"/>
                  </a:ext>
                </a:extLst>
              </p:cNvPr>
              <p:cNvSpPr/>
              <p:nvPr/>
            </p:nvSpPr>
            <p:spPr>
              <a:xfrm>
                <a:off x="9967125" y="4126622"/>
                <a:ext cx="7173" cy="57877"/>
              </a:xfrm>
              <a:custGeom>
                <a:avLst/>
                <a:gdLst>
                  <a:gd name="connsiteX0" fmla="*/ 7174 w 7173"/>
                  <a:gd name="connsiteY0" fmla="*/ 4046 h 57877"/>
                  <a:gd name="connsiteX1" fmla="*/ 7030 w 7173"/>
                  <a:gd name="connsiteY1" fmla="*/ 57877 h 57877"/>
                  <a:gd name="connsiteX2" fmla="*/ 0 w 7173"/>
                  <a:gd name="connsiteY2" fmla="*/ 53802 h 57877"/>
                  <a:gd name="connsiteX3" fmla="*/ 143 w 7173"/>
                  <a:gd name="connsiteY3" fmla="*/ 0 h 57877"/>
                  <a:gd name="connsiteX4" fmla="*/ 7174 w 7173"/>
                  <a:gd name="connsiteY4" fmla="*/ 4046 h 57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73" h="57877">
                    <a:moveTo>
                      <a:pt x="7174" y="4046"/>
                    </a:moveTo>
                    <a:lnTo>
                      <a:pt x="7030" y="57877"/>
                    </a:lnTo>
                    <a:lnTo>
                      <a:pt x="0" y="53802"/>
                    </a:lnTo>
                    <a:lnTo>
                      <a:pt x="143" y="0"/>
                    </a:lnTo>
                    <a:lnTo>
                      <a:pt x="7174" y="4046"/>
                    </a:ln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68" name="Freeform: Shape 3967">
                <a:extLst>
                  <a:ext uri="{FF2B5EF4-FFF2-40B4-BE49-F238E27FC236}">
                    <a16:creationId xmlns:a16="http://schemas.microsoft.com/office/drawing/2014/main" id="{F19A3CDA-CE0C-416F-A339-3208409ABDD4}"/>
                  </a:ext>
                </a:extLst>
              </p:cNvPr>
              <p:cNvSpPr/>
              <p:nvPr/>
            </p:nvSpPr>
            <p:spPr>
              <a:xfrm>
                <a:off x="9935561" y="4104326"/>
                <a:ext cx="151220" cy="97877"/>
              </a:xfrm>
              <a:custGeom>
                <a:avLst/>
                <a:gdLst>
                  <a:gd name="connsiteX0" fmla="*/ 151220 w 151220"/>
                  <a:gd name="connsiteY0" fmla="*/ 430 h 97877"/>
                  <a:gd name="connsiteX1" fmla="*/ 151077 w 151220"/>
                  <a:gd name="connsiteY1" fmla="*/ 54233 h 97877"/>
                  <a:gd name="connsiteX2" fmla="*/ 129126 w 151220"/>
                  <a:gd name="connsiteY2" fmla="*/ 84965 h 97877"/>
                  <a:gd name="connsiteX3" fmla="*/ 22296 w 151220"/>
                  <a:gd name="connsiteY3" fmla="*/ 84965 h 97877"/>
                  <a:gd name="connsiteX4" fmla="*/ 0 w 151220"/>
                  <a:gd name="connsiteY4" fmla="*/ 53802 h 97877"/>
                  <a:gd name="connsiteX5" fmla="*/ 143 w 151220"/>
                  <a:gd name="connsiteY5" fmla="*/ 0 h 97877"/>
                  <a:gd name="connsiteX6" fmla="*/ 22467 w 151220"/>
                  <a:gd name="connsiteY6" fmla="*/ 31162 h 97877"/>
                  <a:gd name="connsiteX7" fmla="*/ 129269 w 151220"/>
                  <a:gd name="connsiteY7" fmla="*/ 31162 h 97877"/>
                  <a:gd name="connsiteX8" fmla="*/ 151220 w 151220"/>
                  <a:gd name="connsiteY8" fmla="*/ 430 h 97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220" h="97877">
                    <a:moveTo>
                      <a:pt x="151220" y="430"/>
                    </a:moveTo>
                    <a:lnTo>
                      <a:pt x="151077" y="54233"/>
                    </a:lnTo>
                    <a:cubicBezTo>
                      <a:pt x="151077" y="65366"/>
                      <a:pt x="143731" y="76471"/>
                      <a:pt x="129126" y="84965"/>
                    </a:cubicBezTo>
                    <a:cubicBezTo>
                      <a:pt x="99714" y="102181"/>
                      <a:pt x="51908" y="102181"/>
                      <a:pt x="22296" y="84965"/>
                    </a:cubicBezTo>
                    <a:cubicBezTo>
                      <a:pt x="7403" y="76356"/>
                      <a:pt x="-29" y="65079"/>
                      <a:pt x="0" y="53802"/>
                    </a:cubicBezTo>
                    <a:lnTo>
                      <a:pt x="143" y="0"/>
                    </a:lnTo>
                    <a:cubicBezTo>
                      <a:pt x="143" y="11277"/>
                      <a:pt x="7575" y="22554"/>
                      <a:pt x="22467" y="31162"/>
                    </a:cubicBezTo>
                    <a:cubicBezTo>
                      <a:pt x="52052" y="48379"/>
                      <a:pt x="99943" y="48379"/>
                      <a:pt x="129269" y="31162"/>
                    </a:cubicBezTo>
                    <a:cubicBezTo>
                      <a:pt x="143874" y="22669"/>
                      <a:pt x="151192" y="11564"/>
                      <a:pt x="151220" y="430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69" name="Freeform: Shape 3968">
                <a:extLst>
                  <a:ext uri="{FF2B5EF4-FFF2-40B4-BE49-F238E27FC236}">
                    <a16:creationId xmlns:a16="http://schemas.microsoft.com/office/drawing/2014/main" id="{3B6082DC-9B92-4C3F-B39B-B38D8B3D5CC2}"/>
                  </a:ext>
                </a:extLst>
              </p:cNvPr>
              <p:cNvSpPr/>
              <p:nvPr/>
            </p:nvSpPr>
            <p:spPr>
              <a:xfrm>
                <a:off x="10207155" y="4133394"/>
                <a:ext cx="16069" cy="76098"/>
              </a:xfrm>
              <a:custGeom>
                <a:avLst/>
                <a:gdLst>
                  <a:gd name="connsiteX0" fmla="*/ 0 w 16069"/>
                  <a:gd name="connsiteY0" fmla="*/ 76098 h 76098"/>
                  <a:gd name="connsiteX1" fmla="*/ 172 w 16069"/>
                  <a:gd name="connsiteY1" fmla="*/ 22267 h 76098"/>
                  <a:gd name="connsiteX2" fmla="*/ 16069 w 16069"/>
                  <a:gd name="connsiteY2" fmla="*/ 0 h 76098"/>
                  <a:gd name="connsiteX3" fmla="*/ 16069 w 16069"/>
                  <a:gd name="connsiteY3" fmla="*/ 53831 h 76098"/>
                  <a:gd name="connsiteX4" fmla="*/ 0 w 16069"/>
                  <a:gd name="connsiteY4" fmla="*/ 76098 h 7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69" h="76098">
                    <a:moveTo>
                      <a:pt x="0" y="76098"/>
                    </a:moveTo>
                    <a:lnTo>
                      <a:pt x="172" y="22267"/>
                    </a:lnTo>
                    <a:cubicBezTo>
                      <a:pt x="172" y="14204"/>
                      <a:pt x="5480" y="6169"/>
                      <a:pt x="16069" y="0"/>
                    </a:cubicBezTo>
                    <a:lnTo>
                      <a:pt x="16069" y="53831"/>
                    </a:lnTo>
                    <a:cubicBezTo>
                      <a:pt x="5337" y="59972"/>
                      <a:pt x="29" y="68035"/>
                      <a:pt x="0" y="76098"/>
                    </a:cubicBez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70" name="Freeform: Shape 3969">
                <a:extLst>
                  <a:ext uri="{FF2B5EF4-FFF2-40B4-BE49-F238E27FC236}">
                    <a16:creationId xmlns:a16="http://schemas.microsoft.com/office/drawing/2014/main" id="{F947F1FC-70CC-4264-9824-89D3276FE9D6}"/>
                  </a:ext>
                </a:extLst>
              </p:cNvPr>
              <p:cNvSpPr/>
              <p:nvPr/>
            </p:nvSpPr>
            <p:spPr>
              <a:xfrm>
                <a:off x="10088188" y="4148962"/>
                <a:ext cx="59111" cy="70974"/>
              </a:xfrm>
              <a:custGeom>
                <a:avLst/>
                <a:gdLst>
                  <a:gd name="connsiteX0" fmla="*/ 8608 w 59111"/>
                  <a:gd name="connsiteY0" fmla="*/ 58866 h 70974"/>
                  <a:gd name="connsiteX1" fmla="*/ 0 w 59111"/>
                  <a:gd name="connsiteY1" fmla="*/ 70975 h 70974"/>
                  <a:gd name="connsiteX2" fmla="*/ 144 w 59111"/>
                  <a:gd name="connsiteY2" fmla="*/ 17173 h 70974"/>
                  <a:gd name="connsiteX3" fmla="*/ 8752 w 59111"/>
                  <a:gd name="connsiteY3" fmla="*/ 5035 h 70974"/>
                  <a:gd name="connsiteX4" fmla="*/ 50875 w 59111"/>
                  <a:gd name="connsiteY4" fmla="*/ 5035 h 70974"/>
                  <a:gd name="connsiteX5" fmla="*/ 59111 w 59111"/>
                  <a:gd name="connsiteY5" fmla="*/ 13959 h 70974"/>
                  <a:gd name="connsiteX6" fmla="*/ 59111 w 59111"/>
                  <a:gd name="connsiteY6" fmla="*/ 67761 h 70974"/>
                  <a:gd name="connsiteX7" fmla="*/ 50875 w 59111"/>
                  <a:gd name="connsiteY7" fmla="*/ 58866 h 70974"/>
                  <a:gd name="connsiteX8" fmla="*/ 8608 w 59111"/>
                  <a:gd name="connsiteY8" fmla="*/ 58866 h 70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111" h="70974">
                    <a:moveTo>
                      <a:pt x="8608" y="58866"/>
                    </a:moveTo>
                    <a:cubicBezTo>
                      <a:pt x="2869" y="62223"/>
                      <a:pt x="0" y="66584"/>
                      <a:pt x="0" y="70975"/>
                    </a:cubicBezTo>
                    <a:lnTo>
                      <a:pt x="144" y="17173"/>
                    </a:lnTo>
                    <a:cubicBezTo>
                      <a:pt x="144" y="12782"/>
                      <a:pt x="3013" y="8392"/>
                      <a:pt x="8752" y="5035"/>
                    </a:cubicBezTo>
                    <a:cubicBezTo>
                      <a:pt x="21991" y="-1678"/>
                      <a:pt x="37637" y="-1678"/>
                      <a:pt x="50875" y="5035"/>
                    </a:cubicBezTo>
                    <a:cubicBezTo>
                      <a:pt x="54614" y="6910"/>
                      <a:pt x="57540" y="10083"/>
                      <a:pt x="59111" y="13959"/>
                    </a:cubicBezTo>
                    <a:cubicBezTo>
                      <a:pt x="59111" y="31902"/>
                      <a:pt x="59111" y="49836"/>
                      <a:pt x="59111" y="67761"/>
                    </a:cubicBezTo>
                    <a:cubicBezTo>
                      <a:pt x="57535" y="63896"/>
                      <a:pt x="54609" y="60735"/>
                      <a:pt x="50875" y="58866"/>
                    </a:cubicBezTo>
                    <a:cubicBezTo>
                      <a:pt x="37604" y="52076"/>
                      <a:pt x="21880" y="52076"/>
                      <a:pt x="8608" y="58866"/>
                    </a:cubicBez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71" name="Freeform: Shape 3970">
                <a:extLst>
                  <a:ext uri="{FF2B5EF4-FFF2-40B4-BE49-F238E27FC236}">
                    <a16:creationId xmlns:a16="http://schemas.microsoft.com/office/drawing/2014/main" id="{857F1485-0913-4F5C-A1B5-B6592BDF83E5}"/>
                  </a:ext>
                </a:extLst>
              </p:cNvPr>
              <p:cNvSpPr/>
              <p:nvPr/>
            </p:nvSpPr>
            <p:spPr>
              <a:xfrm>
                <a:off x="10147098" y="4162920"/>
                <a:ext cx="637" cy="57188"/>
              </a:xfrm>
              <a:custGeom>
                <a:avLst/>
                <a:gdLst>
                  <a:gd name="connsiteX0" fmla="*/ 574 w 637"/>
                  <a:gd name="connsiteY0" fmla="*/ 57188 h 57188"/>
                  <a:gd name="connsiteX1" fmla="*/ 0 w 637"/>
                  <a:gd name="connsiteY1" fmla="*/ 53802 h 57188"/>
                  <a:gd name="connsiteX2" fmla="*/ 0 w 637"/>
                  <a:gd name="connsiteY2" fmla="*/ 0 h 57188"/>
                  <a:gd name="connsiteX3" fmla="*/ 574 w 637"/>
                  <a:gd name="connsiteY3" fmla="*/ 3386 h 57188"/>
                  <a:gd name="connsiteX4" fmla="*/ 574 w 637"/>
                  <a:gd name="connsiteY4" fmla="*/ 57188 h 57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7" h="57188">
                    <a:moveTo>
                      <a:pt x="574" y="57188"/>
                    </a:moveTo>
                    <a:cubicBezTo>
                      <a:pt x="565" y="56036"/>
                      <a:pt x="371" y="54893"/>
                      <a:pt x="0" y="53802"/>
                    </a:cubicBezTo>
                    <a:cubicBezTo>
                      <a:pt x="0" y="35878"/>
                      <a:pt x="0" y="17944"/>
                      <a:pt x="0" y="0"/>
                    </a:cubicBezTo>
                    <a:cubicBezTo>
                      <a:pt x="387" y="1087"/>
                      <a:pt x="582" y="2232"/>
                      <a:pt x="574" y="3386"/>
                    </a:cubicBezTo>
                    <a:cubicBezTo>
                      <a:pt x="717" y="19512"/>
                      <a:pt x="574" y="41033"/>
                      <a:pt x="574" y="57188"/>
                    </a:cubicBez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72" name="Freeform: Shape 3971">
                <a:extLst>
                  <a:ext uri="{FF2B5EF4-FFF2-40B4-BE49-F238E27FC236}">
                    <a16:creationId xmlns:a16="http://schemas.microsoft.com/office/drawing/2014/main" id="{FE31E023-AE87-4C18-A541-B359F1461ECF}"/>
                  </a:ext>
                </a:extLst>
              </p:cNvPr>
              <p:cNvSpPr/>
              <p:nvPr/>
            </p:nvSpPr>
            <p:spPr>
              <a:xfrm>
                <a:off x="10207155" y="4155661"/>
                <a:ext cx="16327" cy="76413"/>
              </a:xfrm>
              <a:custGeom>
                <a:avLst/>
                <a:gdLst>
                  <a:gd name="connsiteX0" fmla="*/ 0 w 16327"/>
                  <a:gd name="connsiteY0" fmla="*/ 53831 h 76413"/>
                  <a:gd name="connsiteX1" fmla="*/ 172 w 16327"/>
                  <a:gd name="connsiteY1" fmla="*/ 0 h 76413"/>
                  <a:gd name="connsiteX2" fmla="*/ 16327 w 16327"/>
                  <a:gd name="connsiteY2" fmla="*/ 22583 h 76413"/>
                  <a:gd name="connsiteX3" fmla="*/ 16184 w 16327"/>
                  <a:gd name="connsiteY3" fmla="*/ 76414 h 76413"/>
                  <a:gd name="connsiteX4" fmla="*/ 0 w 16327"/>
                  <a:gd name="connsiteY4" fmla="*/ 53831 h 7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27" h="76413">
                    <a:moveTo>
                      <a:pt x="0" y="53831"/>
                    </a:moveTo>
                    <a:lnTo>
                      <a:pt x="172" y="0"/>
                    </a:lnTo>
                    <a:cubicBezTo>
                      <a:pt x="172" y="8178"/>
                      <a:pt x="5538" y="16356"/>
                      <a:pt x="16327" y="22583"/>
                    </a:cubicBezTo>
                    <a:lnTo>
                      <a:pt x="16184" y="76414"/>
                    </a:lnTo>
                    <a:cubicBezTo>
                      <a:pt x="5366" y="70158"/>
                      <a:pt x="0" y="61980"/>
                      <a:pt x="0" y="53831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73" name="Freeform: Shape 3972">
                <a:extLst>
                  <a:ext uri="{FF2B5EF4-FFF2-40B4-BE49-F238E27FC236}">
                    <a16:creationId xmlns:a16="http://schemas.microsoft.com/office/drawing/2014/main" id="{45FD32A5-D868-4968-8949-F843EFEFC06F}"/>
                  </a:ext>
                </a:extLst>
              </p:cNvPr>
              <p:cNvSpPr/>
              <p:nvPr/>
            </p:nvSpPr>
            <p:spPr>
              <a:xfrm>
                <a:off x="10088188" y="4166277"/>
                <a:ext cx="59684" cy="71139"/>
              </a:xfrm>
              <a:custGeom>
                <a:avLst/>
                <a:gdLst>
                  <a:gd name="connsiteX0" fmla="*/ 59685 w 59684"/>
                  <a:gd name="connsiteY0" fmla="*/ 172 h 71139"/>
                  <a:gd name="connsiteX1" fmla="*/ 59541 w 59684"/>
                  <a:gd name="connsiteY1" fmla="*/ 53975 h 71139"/>
                  <a:gd name="connsiteX2" fmla="*/ 50933 w 59684"/>
                  <a:gd name="connsiteY2" fmla="*/ 66084 h 71139"/>
                  <a:gd name="connsiteX3" fmla="*/ 8809 w 59684"/>
                  <a:gd name="connsiteY3" fmla="*/ 66084 h 71139"/>
                  <a:gd name="connsiteX4" fmla="*/ 0 w 59684"/>
                  <a:gd name="connsiteY4" fmla="*/ 53802 h 71139"/>
                  <a:gd name="connsiteX5" fmla="*/ 144 w 59684"/>
                  <a:gd name="connsiteY5" fmla="*/ 0 h 71139"/>
                  <a:gd name="connsiteX6" fmla="*/ 8952 w 59684"/>
                  <a:gd name="connsiteY6" fmla="*/ 12281 h 71139"/>
                  <a:gd name="connsiteX7" fmla="*/ 51076 w 59684"/>
                  <a:gd name="connsiteY7" fmla="*/ 12281 h 71139"/>
                  <a:gd name="connsiteX8" fmla="*/ 59685 w 59684"/>
                  <a:gd name="connsiteY8" fmla="*/ 172 h 71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684" h="71139">
                    <a:moveTo>
                      <a:pt x="59685" y="172"/>
                    </a:moveTo>
                    <a:lnTo>
                      <a:pt x="59541" y="53975"/>
                    </a:lnTo>
                    <a:cubicBezTo>
                      <a:pt x="59541" y="58365"/>
                      <a:pt x="56672" y="62755"/>
                      <a:pt x="50933" y="66084"/>
                    </a:cubicBezTo>
                    <a:cubicBezTo>
                      <a:pt x="37701" y="72825"/>
                      <a:pt x="22041" y="72825"/>
                      <a:pt x="8809" y="66084"/>
                    </a:cubicBezTo>
                    <a:cubicBezTo>
                      <a:pt x="2927" y="62698"/>
                      <a:pt x="0" y="58250"/>
                      <a:pt x="0" y="53802"/>
                    </a:cubicBezTo>
                    <a:lnTo>
                      <a:pt x="144" y="0"/>
                    </a:lnTo>
                    <a:cubicBezTo>
                      <a:pt x="144" y="4448"/>
                      <a:pt x="3013" y="8896"/>
                      <a:pt x="8952" y="12281"/>
                    </a:cubicBezTo>
                    <a:cubicBezTo>
                      <a:pt x="22184" y="19022"/>
                      <a:pt x="37844" y="19022"/>
                      <a:pt x="51076" y="12281"/>
                    </a:cubicBezTo>
                    <a:cubicBezTo>
                      <a:pt x="56787" y="8781"/>
                      <a:pt x="59685" y="4419"/>
                      <a:pt x="59685" y="172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74" name="Freeform: Shape 3973">
                <a:extLst>
                  <a:ext uri="{FF2B5EF4-FFF2-40B4-BE49-F238E27FC236}">
                    <a16:creationId xmlns:a16="http://schemas.microsoft.com/office/drawing/2014/main" id="{BE3DC79E-4F28-48F6-B256-45F5A7E09092}"/>
                  </a:ext>
                </a:extLst>
              </p:cNvPr>
              <p:cNvSpPr/>
              <p:nvPr/>
            </p:nvSpPr>
            <p:spPr>
              <a:xfrm>
                <a:off x="10139063" y="4178243"/>
                <a:ext cx="84419" cy="102784"/>
              </a:xfrm>
              <a:custGeom>
                <a:avLst/>
                <a:gdLst>
                  <a:gd name="connsiteX0" fmla="*/ 84419 w 84419"/>
                  <a:gd name="connsiteY0" fmla="*/ 0 h 102784"/>
                  <a:gd name="connsiteX1" fmla="*/ 84276 w 84419"/>
                  <a:gd name="connsiteY1" fmla="*/ 53831 h 102784"/>
                  <a:gd name="connsiteX2" fmla="*/ 0 w 84419"/>
                  <a:gd name="connsiteY2" fmla="*/ 102784 h 102784"/>
                  <a:gd name="connsiteX3" fmla="*/ 144 w 84419"/>
                  <a:gd name="connsiteY3" fmla="*/ 48982 h 102784"/>
                  <a:gd name="connsiteX4" fmla="*/ 84419 w 84419"/>
                  <a:gd name="connsiteY4" fmla="*/ 0 h 102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419" h="102784">
                    <a:moveTo>
                      <a:pt x="84419" y="0"/>
                    </a:moveTo>
                    <a:lnTo>
                      <a:pt x="84276" y="53831"/>
                    </a:lnTo>
                    <a:lnTo>
                      <a:pt x="0" y="102784"/>
                    </a:lnTo>
                    <a:lnTo>
                      <a:pt x="144" y="48982"/>
                    </a:lnTo>
                    <a:lnTo>
                      <a:pt x="84419" y="0"/>
                    </a:ln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75" name="Freeform: Shape 3974">
                <a:extLst>
                  <a:ext uri="{FF2B5EF4-FFF2-40B4-BE49-F238E27FC236}">
                    <a16:creationId xmlns:a16="http://schemas.microsoft.com/office/drawing/2014/main" id="{159F90AE-4DBE-48B5-B15E-CA0E3A360EB6}"/>
                  </a:ext>
                </a:extLst>
              </p:cNvPr>
              <p:cNvSpPr/>
              <p:nvPr/>
            </p:nvSpPr>
            <p:spPr>
              <a:xfrm>
                <a:off x="10061588" y="4217928"/>
                <a:ext cx="77618" cy="63099"/>
              </a:xfrm>
              <a:custGeom>
                <a:avLst/>
                <a:gdLst>
                  <a:gd name="connsiteX0" fmla="*/ 77619 w 77618"/>
                  <a:gd name="connsiteY0" fmla="*/ 9297 h 63099"/>
                  <a:gd name="connsiteX1" fmla="*/ 77475 w 77618"/>
                  <a:gd name="connsiteY1" fmla="*/ 63099 h 63099"/>
                  <a:gd name="connsiteX2" fmla="*/ 0 w 77618"/>
                  <a:gd name="connsiteY2" fmla="*/ 63099 h 63099"/>
                  <a:gd name="connsiteX3" fmla="*/ 172 w 77618"/>
                  <a:gd name="connsiteY3" fmla="*/ 9297 h 63099"/>
                  <a:gd name="connsiteX4" fmla="*/ 77619 w 77618"/>
                  <a:gd name="connsiteY4" fmla="*/ 9297 h 63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618" h="63099">
                    <a:moveTo>
                      <a:pt x="77619" y="9297"/>
                    </a:moveTo>
                    <a:lnTo>
                      <a:pt x="77475" y="63099"/>
                    </a:lnTo>
                    <a:cubicBezTo>
                      <a:pt x="56012" y="50732"/>
                      <a:pt x="21349" y="50732"/>
                      <a:pt x="0" y="63099"/>
                    </a:cubicBezTo>
                    <a:lnTo>
                      <a:pt x="172" y="9297"/>
                    </a:lnTo>
                    <a:cubicBezTo>
                      <a:pt x="21492" y="-3099"/>
                      <a:pt x="56155" y="-3099"/>
                      <a:pt x="77619" y="9297"/>
                    </a:cubicBez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76" name="Freeform: Shape 3975">
                <a:extLst>
                  <a:ext uri="{FF2B5EF4-FFF2-40B4-BE49-F238E27FC236}">
                    <a16:creationId xmlns:a16="http://schemas.microsoft.com/office/drawing/2014/main" id="{F49A8264-2391-46E1-8197-196A552AB84C}"/>
                  </a:ext>
                </a:extLst>
              </p:cNvPr>
              <p:cNvSpPr/>
              <p:nvPr/>
            </p:nvSpPr>
            <p:spPr>
              <a:xfrm>
                <a:off x="9799119" y="4075660"/>
                <a:ext cx="262670" cy="205367"/>
              </a:xfrm>
              <a:custGeom>
                <a:avLst/>
                <a:gdLst>
                  <a:gd name="connsiteX0" fmla="*/ 262670 w 262670"/>
                  <a:gd name="connsiteY0" fmla="*/ 151565 h 205367"/>
                  <a:gd name="connsiteX1" fmla="*/ 262498 w 262670"/>
                  <a:gd name="connsiteY1" fmla="*/ 205367 h 205367"/>
                  <a:gd name="connsiteX2" fmla="*/ 0 w 262670"/>
                  <a:gd name="connsiteY2" fmla="*/ 53831 h 205367"/>
                  <a:gd name="connsiteX3" fmla="*/ 172 w 262670"/>
                  <a:gd name="connsiteY3" fmla="*/ 0 h 205367"/>
                  <a:gd name="connsiteX4" fmla="*/ 262670 w 262670"/>
                  <a:gd name="connsiteY4" fmla="*/ 151565 h 205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670" h="205367">
                    <a:moveTo>
                      <a:pt x="262670" y="151565"/>
                    </a:moveTo>
                    <a:lnTo>
                      <a:pt x="262498" y="205367"/>
                    </a:lnTo>
                    <a:lnTo>
                      <a:pt x="0" y="53831"/>
                    </a:lnTo>
                    <a:lnTo>
                      <a:pt x="172" y="0"/>
                    </a:lnTo>
                    <a:lnTo>
                      <a:pt x="262670" y="151565"/>
                    </a:ln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77" name="Freeform: Shape 3976">
                <a:extLst>
                  <a:ext uri="{FF2B5EF4-FFF2-40B4-BE49-F238E27FC236}">
                    <a16:creationId xmlns:a16="http://schemas.microsoft.com/office/drawing/2014/main" id="{3D0E9263-DD50-4DC0-9A91-4BFAF0A2DCD7}"/>
                  </a:ext>
                </a:extLst>
              </p:cNvPr>
              <p:cNvSpPr/>
              <p:nvPr/>
            </p:nvSpPr>
            <p:spPr>
              <a:xfrm>
                <a:off x="9737483" y="3946133"/>
                <a:ext cx="547549" cy="316816"/>
              </a:xfrm>
              <a:custGeom>
                <a:avLst/>
                <a:gdLst>
                  <a:gd name="connsiteX0" fmla="*/ 182268 w 547549"/>
                  <a:gd name="connsiteY0" fmla="*/ 0 h 316816"/>
                  <a:gd name="connsiteX1" fmla="*/ 547550 w 547549"/>
                  <a:gd name="connsiteY1" fmla="*/ 210876 h 316816"/>
                  <a:gd name="connsiteX2" fmla="*/ 365282 w 547549"/>
                  <a:gd name="connsiteY2" fmla="*/ 316817 h 316816"/>
                  <a:gd name="connsiteX3" fmla="*/ 0 w 547549"/>
                  <a:gd name="connsiteY3" fmla="*/ 105912 h 316816"/>
                  <a:gd name="connsiteX4" fmla="*/ 401724 w 547549"/>
                  <a:gd name="connsiteY4" fmla="*/ 281207 h 316816"/>
                  <a:gd name="connsiteX5" fmla="*/ 485999 w 547549"/>
                  <a:gd name="connsiteY5" fmla="*/ 232225 h 316816"/>
                  <a:gd name="connsiteX6" fmla="*/ 485742 w 547549"/>
                  <a:gd name="connsiteY6" fmla="*/ 187376 h 316816"/>
                  <a:gd name="connsiteX7" fmla="*/ 223244 w 547549"/>
                  <a:gd name="connsiteY7" fmla="*/ 35839 h 316816"/>
                  <a:gd name="connsiteX8" fmla="*/ 145769 w 547549"/>
                  <a:gd name="connsiteY8" fmla="*/ 35839 h 316816"/>
                  <a:gd name="connsiteX9" fmla="*/ 61492 w 547549"/>
                  <a:gd name="connsiteY9" fmla="*/ 84821 h 316816"/>
                  <a:gd name="connsiteX10" fmla="*/ 61751 w 547549"/>
                  <a:gd name="connsiteY10" fmla="*/ 129642 h 316816"/>
                  <a:gd name="connsiteX11" fmla="*/ 324249 w 547549"/>
                  <a:gd name="connsiteY11" fmla="*/ 281207 h 316816"/>
                  <a:gd name="connsiteX12" fmla="*/ 401724 w 547549"/>
                  <a:gd name="connsiteY12" fmla="*/ 281207 h 316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47549" h="316816">
                    <a:moveTo>
                      <a:pt x="182268" y="0"/>
                    </a:moveTo>
                    <a:lnTo>
                      <a:pt x="547550" y="210876"/>
                    </a:lnTo>
                    <a:lnTo>
                      <a:pt x="365282" y="316817"/>
                    </a:lnTo>
                    <a:lnTo>
                      <a:pt x="0" y="105912"/>
                    </a:lnTo>
                    <a:close/>
                    <a:moveTo>
                      <a:pt x="401724" y="281207"/>
                    </a:moveTo>
                    <a:lnTo>
                      <a:pt x="485999" y="232225"/>
                    </a:lnTo>
                    <a:cubicBezTo>
                      <a:pt x="464536" y="219858"/>
                      <a:pt x="464421" y="199772"/>
                      <a:pt x="485742" y="187376"/>
                    </a:cubicBezTo>
                    <a:lnTo>
                      <a:pt x="223244" y="35839"/>
                    </a:lnTo>
                    <a:cubicBezTo>
                      <a:pt x="201923" y="48207"/>
                      <a:pt x="167289" y="48207"/>
                      <a:pt x="145769" y="35839"/>
                    </a:cubicBezTo>
                    <a:lnTo>
                      <a:pt x="61492" y="84821"/>
                    </a:lnTo>
                    <a:cubicBezTo>
                      <a:pt x="82956" y="97188"/>
                      <a:pt x="83042" y="117275"/>
                      <a:pt x="61751" y="129642"/>
                    </a:cubicBezTo>
                    <a:lnTo>
                      <a:pt x="324249" y="281207"/>
                    </a:lnTo>
                    <a:cubicBezTo>
                      <a:pt x="345540" y="268811"/>
                      <a:pt x="380203" y="268811"/>
                      <a:pt x="401724" y="281207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78" name="Freeform: Shape 3977">
                <a:extLst>
                  <a:ext uri="{FF2B5EF4-FFF2-40B4-BE49-F238E27FC236}">
                    <a16:creationId xmlns:a16="http://schemas.microsoft.com/office/drawing/2014/main" id="{BC844ED2-568F-4252-AAAB-5DD4C94DC4A2}"/>
                  </a:ext>
                </a:extLst>
              </p:cNvPr>
              <p:cNvSpPr/>
              <p:nvPr/>
            </p:nvSpPr>
            <p:spPr>
              <a:xfrm>
                <a:off x="10012364" y="4086901"/>
                <a:ext cx="20012" cy="12374"/>
              </a:xfrm>
              <a:custGeom>
                <a:avLst/>
                <a:gdLst>
                  <a:gd name="connsiteX0" fmla="*/ 3083 w 20012"/>
                  <a:gd name="connsiteY0" fmla="*/ 1872 h 12374"/>
                  <a:gd name="connsiteX1" fmla="*/ 10888 w 20012"/>
                  <a:gd name="connsiteY1" fmla="*/ 7 h 12374"/>
                  <a:gd name="connsiteX2" fmla="*/ 20012 w 20012"/>
                  <a:gd name="connsiteY2" fmla="*/ 1872 h 12374"/>
                  <a:gd name="connsiteX3" fmla="*/ 1935 w 20012"/>
                  <a:gd name="connsiteY3" fmla="*/ 12374 h 12374"/>
                  <a:gd name="connsiteX4" fmla="*/ 3083 w 20012"/>
                  <a:gd name="connsiteY4" fmla="*/ 1872 h 12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12" h="12374">
                    <a:moveTo>
                      <a:pt x="3083" y="1872"/>
                    </a:moveTo>
                    <a:cubicBezTo>
                      <a:pt x="5472" y="568"/>
                      <a:pt x="8167" y="-76"/>
                      <a:pt x="10888" y="7"/>
                    </a:cubicBezTo>
                    <a:cubicBezTo>
                      <a:pt x="14022" y="25"/>
                      <a:pt x="17123" y="658"/>
                      <a:pt x="20012" y="1872"/>
                    </a:cubicBezTo>
                    <a:lnTo>
                      <a:pt x="1935" y="12374"/>
                    </a:lnTo>
                    <a:cubicBezTo>
                      <a:pt x="-992" y="7496"/>
                      <a:pt x="-590" y="3996"/>
                      <a:pt x="3083" y="1872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79" name="Freeform: Shape 3978">
                <a:extLst>
                  <a:ext uri="{FF2B5EF4-FFF2-40B4-BE49-F238E27FC236}">
                    <a16:creationId xmlns:a16="http://schemas.microsoft.com/office/drawing/2014/main" id="{31AA4B0D-460D-45E5-A34C-AB0193DA524F}"/>
                  </a:ext>
                </a:extLst>
              </p:cNvPr>
              <p:cNvSpPr/>
              <p:nvPr/>
            </p:nvSpPr>
            <p:spPr>
              <a:xfrm>
                <a:off x="9935701" y="4060682"/>
                <a:ext cx="151041" cy="87676"/>
              </a:xfrm>
              <a:custGeom>
                <a:avLst/>
                <a:gdLst>
                  <a:gd name="connsiteX0" fmla="*/ 128756 w 151041"/>
                  <a:gd name="connsiteY0" fmla="*/ 12913 h 87676"/>
                  <a:gd name="connsiteX1" fmla="*/ 21927 w 151041"/>
                  <a:gd name="connsiteY1" fmla="*/ 12913 h 87676"/>
                  <a:gd name="connsiteX2" fmla="*/ 22299 w 151041"/>
                  <a:gd name="connsiteY2" fmla="*/ 74807 h 87676"/>
                  <a:gd name="connsiteX3" fmla="*/ 129101 w 151041"/>
                  <a:gd name="connsiteY3" fmla="*/ 74807 h 87676"/>
                  <a:gd name="connsiteX4" fmla="*/ 128756 w 151041"/>
                  <a:gd name="connsiteY4" fmla="*/ 12913 h 87676"/>
                  <a:gd name="connsiteX5" fmla="*/ 117279 w 151041"/>
                  <a:gd name="connsiteY5" fmla="*/ 35868 h 87676"/>
                  <a:gd name="connsiteX6" fmla="*/ 114954 w 151041"/>
                  <a:gd name="connsiteY6" fmla="*/ 43788 h 87676"/>
                  <a:gd name="connsiteX7" fmla="*/ 104165 w 151041"/>
                  <a:gd name="connsiteY7" fmla="*/ 41292 h 87676"/>
                  <a:gd name="connsiteX8" fmla="*/ 103390 w 151041"/>
                  <a:gd name="connsiteY8" fmla="*/ 32425 h 87676"/>
                  <a:gd name="connsiteX9" fmla="*/ 82701 w 151041"/>
                  <a:gd name="connsiteY9" fmla="*/ 44419 h 87676"/>
                  <a:gd name="connsiteX10" fmla="*/ 87752 w 151041"/>
                  <a:gd name="connsiteY10" fmla="*/ 56815 h 87676"/>
                  <a:gd name="connsiteX11" fmla="*/ 81439 w 151041"/>
                  <a:gd name="connsiteY11" fmla="*/ 64878 h 87676"/>
                  <a:gd name="connsiteX12" fmla="*/ 64882 w 151041"/>
                  <a:gd name="connsiteY12" fmla="*/ 69183 h 87676"/>
                  <a:gd name="connsiteX13" fmla="*/ 46518 w 151041"/>
                  <a:gd name="connsiteY13" fmla="*/ 65452 h 87676"/>
                  <a:gd name="connsiteX14" fmla="*/ 38541 w 151041"/>
                  <a:gd name="connsiteY14" fmla="*/ 70101 h 87676"/>
                  <a:gd name="connsiteX15" fmla="*/ 31511 w 151041"/>
                  <a:gd name="connsiteY15" fmla="*/ 66055 h 87676"/>
                  <a:gd name="connsiteX16" fmla="*/ 39402 w 151041"/>
                  <a:gd name="connsiteY16" fmla="*/ 61464 h 87676"/>
                  <a:gd name="connsiteX17" fmla="*/ 32544 w 151041"/>
                  <a:gd name="connsiteY17" fmla="*/ 51220 h 87676"/>
                  <a:gd name="connsiteX18" fmla="*/ 36906 w 151041"/>
                  <a:gd name="connsiteY18" fmla="*/ 40546 h 87676"/>
                  <a:gd name="connsiteX19" fmla="*/ 47522 w 151041"/>
                  <a:gd name="connsiteY19" fmla="*/ 43157 h 87676"/>
                  <a:gd name="connsiteX20" fmla="*/ 44222 w 151041"/>
                  <a:gd name="connsiteY20" fmla="*/ 50043 h 87676"/>
                  <a:gd name="connsiteX21" fmla="*/ 47579 w 151041"/>
                  <a:gd name="connsiteY21" fmla="*/ 56700 h 87676"/>
                  <a:gd name="connsiteX22" fmla="*/ 69617 w 151041"/>
                  <a:gd name="connsiteY22" fmla="*/ 43902 h 87676"/>
                  <a:gd name="connsiteX23" fmla="*/ 64624 w 151041"/>
                  <a:gd name="connsiteY23" fmla="*/ 31593 h 87676"/>
                  <a:gd name="connsiteX24" fmla="*/ 71166 w 151041"/>
                  <a:gd name="connsiteY24" fmla="*/ 23300 h 87676"/>
                  <a:gd name="connsiteX25" fmla="*/ 87149 w 151041"/>
                  <a:gd name="connsiteY25" fmla="*/ 19484 h 87676"/>
                  <a:gd name="connsiteX26" fmla="*/ 104882 w 151041"/>
                  <a:gd name="connsiteY26" fmla="*/ 23415 h 87676"/>
                  <a:gd name="connsiteX27" fmla="*/ 112687 w 151041"/>
                  <a:gd name="connsiteY27" fmla="*/ 18852 h 87676"/>
                  <a:gd name="connsiteX28" fmla="*/ 119718 w 151041"/>
                  <a:gd name="connsiteY28" fmla="*/ 22927 h 87676"/>
                  <a:gd name="connsiteX29" fmla="*/ 111655 w 151041"/>
                  <a:gd name="connsiteY29" fmla="*/ 27633 h 87676"/>
                  <a:gd name="connsiteX30" fmla="*/ 117393 w 151041"/>
                  <a:gd name="connsiteY30" fmla="*/ 35868 h 87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51041" h="87676">
                    <a:moveTo>
                      <a:pt x="128756" y="12913"/>
                    </a:moveTo>
                    <a:cubicBezTo>
                      <a:pt x="99172" y="-4304"/>
                      <a:pt x="51281" y="-4304"/>
                      <a:pt x="21927" y="12913"/>
                    </a:cubicBezTo>
                    <a:cubicBezTo>
                      <a:pt x="-7428" y="30129"/>
                      <a:pt x="-7313" y="57705"/>
                      <a:pt x="22299" y="74807"/>
                    </a:cubicBezTo>
                    <a:cubicBezTo>
                      <a:pt x="51912" y="91909"/>
                      <a:pt x="99775" y="92023"/>
                      <a:pt x="129101" y="74807"/>
                    </a:cubicBezTo>
                    <a:cubicBezTo>
                      <a:pt x="158427" y="57590"/>
                      <a:pt x="158398" y="30014"/>
                      <a:pt x="128756" y="12913"/>
                    </a:cubicBezTo>
                    <a:close/>
                    <a:moveTo>
                      <a:pt x="117279" y="35868"/>
                    </a:moveTo>
                    <a:cubicBezTo>
                      <a:pt x="117815" y="38728"/>
                      <a:pt x="116951" y="41672"/>
                      <a:pt x="114954" y="43788"/>
                    </a:cubicBezTo>
                    <a:lnTo>
                      <a:pt x="104165" y="41292"/>
                    </a:lnTo>
                    <a:cubicBezTo>
                      <a:pt x="106863" y="38422"/>
                      <a:pt x="106576" y="35553"/>
                      <a:pt x="103390" y="32425"/>
                    </a:cubicBezTo>
                    <a:lnTo>
                      <a:pt x="82701" y="44419"/>
                    </a:lnTo>
                    <a:cubicBezTo>
                      <a:pt x="86374" y="49584"/>
                      <a:pt x="88039" y="53716"/>
                      <a:pt x="87752" y="56815"/>
                    </a:cubicBezTo>
                    <a:cubicBezTo>
                      <a:pt x="87119" y="60385"/>
                      <a:pt x="84753" y="63407"/>
                      <a:pt x="81439" y="64878"/>
                    </a:cubicBezTo>
                    <a:cubicBezTo>
                      <a:pt x="76397" y="67750"/>
                      <a:pt x="70684" y="69235"/>
                      <a:pt x="64882" y="69183"/>
                    </a:cubicBezTo>
                    <a:cubicBezTo>
                      <a:pt x="58566" y="69249"/>
                      <a:pt x="52307" y="67978"/>
                      <a:pt x="46518" y="65452"/>
                    </a:cubicBezTo>
                    <a:lnTo>
                      <a:pt x="38541" y="70101"/>
                    </a:lnTo>
                    <a:lnTo>
                      <a:pt x="31511" y="66055"/>
                    </a:lnTo>
                    <a:lnTo>
                      <a:pt x="39402" y="61464"/>
                    </a:lnTo>
                    <a:cubicBezTo>
                      <a:pt x="35824" y="59118"/>
                      <a:pt x="33350" y="55422"/>
                      <a:pt x="32544" y="51220"/>
                    </a:cubicBezTo>
                    <a:cubicBezTo>
                      <a:pt x="32134" y="47158"/>
                      <a:pt x="33768" y="43158"/>
                      <a:pt x="36906" y="40546"/>
                    </a:cubicBezTo>
                    <a:lnTo>
                      <a:pt x="47522" y="43157"/>
                    </a:lnTo>
                    <a:cubicBezTo>
                      <a:pt x="45501" y="44885"/>
                      <a:pt x="44303" y="47386"/>
                      <a:pt x="44222" y="50043"/>
                    </a:cubicBezTo>
                    <a:cubicBezTo>
                      <a:pt x="44324" y="52644"/>
                      <a:pt x="45548" y="55073"/>
                      <a:pt x="47579" y="56700"/>
                    </a:cubicBezTo>
                    <a:lnTo>
                      <a:pt x="69617" y="43902"/>
                    </a:lnTo>
                    <a:cubicBezTo>
                      <a:pt x="65925" y="38910"/>
                      <a:pt x="64261" y="34807"/>
                      <a:pt x="64624" y="31593"/>
                    </a:cubicBezTo>
                    <a:cubicBezTo>
                      <a:pt x="65328" y="27930"/>
                      <a:pt x="67767" y="24837"/>
                      <a:pt x="71166" y="23300"/>
                    </a:cubicBezTo>
                    <a:cubicBezTo>
                      <a:pt x="76064" y="20639"/>
                      <a:pt x="81578" y="19322"/>
                      <a:pt x="87149" y="19484"/>
                    </a:cubicBezTo>
                    <a:cubicBezTo>
                      <a:pt x="93283" y="19423"/>
                      <a:pt x="99349" y="20768"/>
                      <a:pt x="104882" y="23415"/>
                    </a:cubicBezTo>
                    <a:lnTo>
                      <a:pt x="112687" y="18852"/>
                    </a:lnTo>
                    <a:lnTo>
                      <a:pt x="119718" y="22927"/>
                    </a:lnTo>
                    <a:lnTo>
                      <a:pt x="111655" y="27633"/>
                    </a:lnTo>
                    <a:cubicBezTo>
                      <a:pt x="114497" y="29598"/>
                      <a:pt x="116535" y="32522"/>
                      <a:pt x="117393" y="35868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80" name="Freeform: Shape 3979">
                <a:extLst>
                  <a:ext uri="{FF2B5EF4-FFF2-40B4-BE49-F238E27FC236}">
                    <a16:creationId xmlns:a16="http://schemas.microsoft.com/office/drawing/2014/main" id="{E8F88897-6783-4EB8-934A-6F7C35C20FBA}"/>
                  </a:ext>
                </a:extLst>
              </p:cNvPr>
              <p:cNvSpPr/>
              <p:nvPr/>
            </p:nvSpPr>
            <p:spPr>
              <a:xfrm>
                <a:off x="9799032" y="3981858"/>
                <a:ext cx="424449" cy="245367"/>
              </a:xfrm>
              <a:custGeom>
                <a:avLst/>
                <a:gdLst>
                  <a:gd name="connsiteX0" fmla="*/ 424450 w 424449"/>
                  <a:gd name="connsiteY0" fmla="*/ 196385 h 245367"/>
                  <a:gd name="connsiteX1" fmla="*/ 424192 w 424449"/>
                  <a:gd name="connsiteY1" fmla="*/ 151536 h 245367"/>
                  <a:gd name="connsiteX2" fmla="*/ 161694 w 424449"/>
                  <a:gd name="connsiteY2" fmla="*/ 0 h 245367"/>
                  <a:gd name="connsiteX3" fmla="*/ 123043 w 424449"/>
                  <a:gd name="connsiteY3" fmla="*/ 9268 h 245367"/>
                  <a:gd name="connsiteX4" fmla="*/ 112569 w 424449"/>
                  <a:gd name="connsiteY4" fmla="*/ 8695 h 245367"/>
                  <a:gd name="connsiteX5" fmla="*/ 97562 w 424449"/>
                  <a:gd name="connsiteY5" fmla="*/ 5653 h 245367"/>
                  <a:gd name="connsiteX6" fmla="*/ 88438 w 424449"/>
                  <a:gd name="connsiteY6" fmla="*/ 2181 h 245367"/>
                  <a:gd name="connsiteX7" fmla="*/ 84276 w 424449"/>
                  <a:gd name="connsiteY7" fmla="*/ 0 h 245367"/>
                  <a:gd name="connsiteX8" fmla="*/ 0 w 424449"/>
                  <a:gd name="connsiteY8" fmla="*/ 48981 h 245367"/>
                  <a:gd name="connsiteX9" fmla="*/ 7030 w 424449"/>
                  <a:gd name="connsiteY9" fmla="*/ 53946 h 245367"/>
                  <a:gd name="connsiteX10" fmla="*/ 12080 w 424449"/>
                  <a:gd name="connsiteY10" fmla="*/ 59455 h 245367"/>
                  <a:gd name="connsiteX11" fmla="*/ 16155 w 424449"/>
                  <a:gd name="connsiteY11" fmla="*/ 71392 h 245367"/>
                  <a:gd name="connsiteX12" fmla="*/ 259 w 424449"/>
                  <a:gd name="connsiteY12" fmla="*/ 93802 h 245367"/>
                  <a:gd name="connsiteX13" fmla="*/ 262756 w 424449"/>
                  <a:gd name="connsiteY13" fmla="*/ 245367 h 245367"/>
                  <a:gd name="connsiteX14" fmla="*/ 340232 w 424449"/>
                  <a:gd name="connsiteY14" fmla="*/ 245367 h 245367"/>
                  <a:gd name="connsiteX15" fmla="*/ 126543 w 424449"/>
                  <a:gd name="connsiteY15" fmla="*/ 73200 h 245367"/>
                  <a:gd name="connsiteX16" fmla="*/ 84391 w 424449"/>
                  <a:gd name="connsiteY16" fmla="*/ 73200 h 245367"/>
                  <a:gd name="connsiteX17" fmla="*/ 84390 w 424449"/>
                  <a:gd name="connsiteY17" fmla="*/ 48809 h 245367"/>
                  <a:gd name="connsiteX18" fmla="*/ 126514 w 424449"/>
                  <a:gd name="connsiteY18" fmla="*/ 48809 h 245367"/>
                  <a:gd name="connsiteX19" fmla="*/ 126515 w 424449"/>
                  <a:gd name="connsiteY19" fmla="*/ 73200 h 245367"/>
                  <a:gd name="connsiteX20" fmla="*/ 265797 w 424449"/>
                  <a:gd name="connsiteY20" fmla="*/ 153545 h 245367"/>
                  <a:gd name="connsiteX21" fmla="*/ 158996 w 424449"/>
                  <a:gd name="connsiteY21" fmla="*/ 153545 h 245367"/>
                  <a:gd name="connsiteX22" fmla="*/ 158624 w 424449"/>
                  <a:gd name="connsiteY22" fmla="*/ 91650 h 245367"/>
                  <a:gd name="connsiteX23" fmla="*/ 265453 w 424449"/>
                  <a:gd name="connsiteY23" fmla="*/ 91650 h 245367"/>
                  <a:gd name="connsiteX24" fmla="*/ 265797 w 424449"/>
                  <a:gd name="connsiteY24" fmla="*/ 153545 h 245367"/>
                  <a:gd name="connsiteX25" fmla="*/ 298051 w 424449"/>
                  <a:gd name="connsiteY25" fmla="*/ 196586 h 245367"/>
                  <a:gd name="connsiteX26" fmla="*/ 298051 w 424449"/>
                  <a:gd name="connsiteY26" fmla="*/ 172196 h 245367"/>
                  <a:gd name="connsiteX27" fmla="*/ 340174 w 424449"/>
                  <a:gd name="connsiteY27" fmla="*/ 172196 h 245367"/>
                  <a:gd name="connsiteX28" fmla="*/ 340318 w 424449"/>
                  <a:gd name="connsiteY28" fmla="*/ 196615 h 245367"/>
                  <a:gd name="connsiteX29" fmla="*/ 298194 w 424449"/>
                  <a:gd name="connsiteY29" fmla="*/ 196615 h 245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24449" h="245367">
                    <a:moveTo>
                      <a:pt x="424450" y="196385"/>
                    </a:moveTo>
                    <a:cubicBezTo>
                      <a:pt x="402986" y="184018"/>
                      <a:pt x="402871" y="163932"/>
                      <a:pt x="424192" y="151536"/>
                    </a:cubicBezTo>
                    <a:lnTo>
                      <a:pt x="161694" y="0"/>
                    </a:lnTo>
                    <a:cubicBezTo>
                      <a:pt x="149818" y="6354"/>
                      <a:pt x="136508" y="9545"/>
                      <a:pt x="123043" y="9268"/>
                    </a:cubicBezTo>
                    <a:cubicBezTo>
                      <a:pt x="119543" y="9278"/>
                      <a:pt x="116046" y="9086"/>
                      <a:pt x="112569" y="8695"/>
                    </a:cubicBezTo>
                    <a:cubicBezTo>
                      <a:pt x="107483" y="8149"/>
                      <a:pt x="102459" y="7131"/>
                      <a:pt x="97562" y="5653"/>
                    </a:cubicBezTo>
                    <a:cubicBezTo>
                      <a:pt x="94443" y="4712"/>
                      <a:pt x="91393" y="3552"/>
                      <a:pt x="88438" y="2181"/>
                    </a:cubicBezTo>
                    <a:cubicBezTo>
                      <a:pt x="87002" y="1492"/>
                      <a:pt x="85567" y="774"/>
                      <a:pt x="84276" y="0"/>
                    </a:cubicBezTo>
                    <a:lnTo>
                      <a:pt x="0" y="48981"/>
                    </a:lnTo>
                    <a:cubicBezTo>
                      <a:pt x="2495" y="50410"/>
                      <a:pt x="4849" y="52072"/>
                      <a:pt x="7030" y="53946"/>
                    </a:cubicBezTo>
                    <a:cubicBezTo>
                      <a:pt x="8931" y="55571"/>
                      <a:pt x="10626" y="57421"/>
                      <a:pt x="12080" y="59455"/>
                    </a:cubicBezTo>
                    <a:cubicBezTo>
                      <a:pt x="14638" y="62918"/>
                      <a:pt x="16061" y="67088"/>
                      <a:pt x="16155" y="71392"/>
                    </a:cubicBezTo>
                    <a:cubicBezTo>
                      <a:pt x="16155" y="79513"/>
                      <a:pt x="10904" y="87633"/>
                      <a:pt x="259" y="93802"/>
                    </a:cubicBezTo>
                    <a:lnTo>
                      <a:pt x="262756" y="245367"/>
                    </a:lnTo>
                    <a:cubicBezTo>
                      <a:pt x="284047" y="232971"/>
                      <a:pt x="318711" y="232971"/>
                      <a:pt x="340232" y="245367"/>
                    </a:cubicBezTo>
                    <a:close/>
                    <a:moveTo>
                      <a:pt x="126543" y="73200"/>
                    </a:moveTo>
                    <a:cubicBezTo>
                      <a:pt x="113301" y="79941"/>
                      <a:pt x="97633" y="79941"/>
                      <a:pt x="84391" y="73200"/>
                    </a:cubicBezTo>
                    <a:cubicBezTo>
                      <a:pt x="72741" y="66485"/>
                      <a:pt x="72655" y="55553"/>
                      <a:pt x="84390" y="48809"/>
                    </a:cubicBezTo>
                    <a:cubicBezTo>
                      <a:pt x="97622" y="42068"/>
                      <a:pt x="113282" y="42068"/>
                      <a:pt x="126514" y="48809"/>
                    </a:cubicBezTo>
                    <a:cubicBezTo>
                      <a:pt x="138193" y="55553"/>
                      <a:pt x="138250" y="66456"/>
                      <a:pt x="126515" y="73200"/>
                    </a:cubicBezTo>
                    <a:close/>
                    <a:moveTo>
                      <a:pt x="265797" y="153545"/>
                    </a:moveTo>
                    <a:cubicBezTo>
                      <a:pt x="236414" y="170761"/>
                      <a:pt x="188581" y="170761"/>
                      <a:pt x="158996" y="153545"/>
                    </a:cubicBezTo>
                    <a:cubicBezTo>
                      <a:pt x="129413" y="136328"/>
                      <a:pt x="129240" y="108752"/>
                      <a:pt x="158624" y="91650"/>
                    </a:cubicBezTo>
                    <a:cubicBezTo>
                      <a:pt x="188007" y="74548"/>
                      <a:pt x="235869" y="74434"/>
                      <a:pt x="265453" y="91650"/>
                    </a:cubicBezTo>
                    <a:cubicBezTo>
                      <a:pt x="295038" y="108867"/>
                      <a:pt x="295209" y="136442"/>
                      <a:pt x="265797" y="153545"/>
                    </a:cubicBezTo>
                    <a:close/>
                    <a:moveTo>
                      <a:pt x="298051" y="196586"/>
                    </a:moveTo>
                    <a:cubicBezTo>
                      <a:pt x="286372" y="189843"/>
                      <a:pt x="286314" y="178911"/>
                      <a:pt x="298051" y="172196"/>
                    </a:cubicBezTo>
                    <a:cubicBezTo>
                      <a:pt x="311286" y="165469"/>
                      <a:pt x="326939" y="165469"/>
                      <a:pt x="340174" y="172196"/>
                    </a:cubicBezTo>
                    <a:cubicBezTo>
                      <a:pt x="351853" y="178939"/>
                      <a:pt x="351910" y="189872"/>
                      <a:pt x="340318" y="196615"/>
                    </a:cubicBezTo>
                    <a:cubicBezTo>
                      <a:pt x="327086" y="203356"/>
                      <a:pt x="311426" y="203356"/>
                      <a:pt x="298194" y="196615"/>
                    </a:cubicBez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81" name="Freeform: Shape 3980">
                <a:extLst>
                  <a:ext uri="{FF2B5EF4-FFF2-40B4-BE49-F238E27FC236}">
                    <a16:creationId xmlns:a16="http://schemas.microsoft.com/office/drawing/2014/main" id="{BF254928-DCF8-41D5-8378-77D9BB2D12F8}"/>
                  </a:ext>
                </a:extLst>
              </p:cNvPr>
              <p:cNvSpPr/>
              <p:nvPr/>
            </p:nvSpPr>
            <p:spPr>
              <a:xfrm>
                <a:off x="9874521" y="4025604"/>
                <a:ext cx="59691" cy="34509"/>
              </a:xfrm>
              <a:custGeom>
                <a:avLst/>
                <a:gdLst>
                  <a:gd name="connsiteX0" fmla="*/ 50911 w 59691"/>
                  <a:gd name="connsiteY0" fmla="*/ 5063 h 34509"/>
                  <a:gd name="connsiteX1" fmla="*/ 50911 w 59691"/>
                  <a:gd name="connsiteY1" fmla="*/ 29453 h 34509"/>
                  <a:gd name="connsiteX2" fmla="*/ 8759 w 59691"/>
                  <a:gd name="connsiteY2" fmla="*/ 29453 h 34509"/>
                  <a:gd name="connsiteX3" fmla="*/ 8759 w 59691"/>
                  <a:gd name="connsiteY3" fmla="*/ 5063 h 34509"/>
                  <a:gd name="connsiteX4" fmla="*/ 50911 w 59691"/>
                  <a:gd name="connsiteY4" fmla="*/ 5063 h 34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691" h="34509">
                    <a:moveTo>
                      <a:pt x="50911" y="5063"/>
                    </a:moveTo>
                    <a:cubicBezTo>
                      <a:pt x="62590" y="11806"/>
                      <a:pt x="62647" y="22710"/>
                      <a:pt x="50911" y="29453"/>
                    </a:cubicBezTo>
                    <a:cubicBezTo>
                      <a:pt x="37669" y="36195"/>
                      <a:pt x="22001" y="36195"/>
                      <a:pt x="8759" y="29453"/>
                    </a:cubicBezTo>
                    <a:cubicBezTo>
                      <a:pt x="-2891" y="22710"/>
                      <a:pt x="-2948" y="11806"/>
                      <a:pt x="8759" y="5063"/>
                    </a:cubicBezTo>
                    <a:cubicBezTo>
                      <a:pt x="21999" y="-1688"/>
                      <a:pt x="37672" y="-1688"/>
                      <a:pt x="50911" y="5063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82" name="Freeform: Shape 3981">
                <a:extLst>
                  <a:ext uri="{FF2B5EF4-FFF2-40B4-BE49-F238E27FC236}">
                    <a16:creationId xmlns:a16="http://schemas.microsoft.com/office/drawing/2014/main" id="{27FFC5AA-D5B8-4EB5-9C0F-5354DD2104F9}"/>
                  </a:ext>
                </a:extLst>
              </p:cNvPr>
              <p:cNvSpPr/>
              <p:nvPr/>
            </p:nvSpPr>
            <p:spPr>
              <a:xfrm>
                <a:off x="10088302" y="4149002"/>
                <a:ext cx="59559" cy="34469"/>
              </a:xfrm>
              <a:custGeom>
                <a:avLst/>
                <a:gdLst>
                  <a:gd name="connsiteX0" fmla="*/ 50761 w 59559"/>
                  <a:gd name="connsiteY0" fmla="*/ 4994 h 34469"/>
                  <a:gd name="connsiteX1" fmla="*/ 50904 w 59559"/>
                  <a:gd name="connsiteY1" fmla="*/ 29414 h 34469"/>
                  <a:gd name="connsiteX2" fmla="*/ 8781 w 59559"/>
                  <a:gd name="connsiteY2" fmla="*/ 29414 h 34469"/>
                  <a:gd name="connsiteX3" fmla="*/ 8781 w 59559"/>
                  <a:gd name="connsiteY3" fmla="*/ 5023 h 34469"/>
                  <a:gd name="connsiteX4" fmla="*/ 50761 w 59559"/>
                  <a:gd name="connsiteY4" fmla="*/ 4994 h 34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559" h="34469">
                    <a:moveTo>
                      <a:pt x="50761" y="4994"/>
                    </a:moveTo>
                    <a:cubicBezTo>
                      <a:pt x="62439" y="11738"/>
                      <a:pt x="62497" y="22670"/>
                      <a:pt x="50904" y="29414"/>
                    </a:cubicBezTo>
                    <a:cubicBezTo>
                      <a:pt x="37672" y="36155"/>
                      <a:pt x="22013" y="36155"/>
                      <a:pt x="8781" y="29414"/>
                    </a:cubicBezTo>
                    <a:cubicBezTo>
                      <a:pt x="-2898" y="22670"/>
                      <a:pt x="-2956" y="11738"/>
                      <a:pt x="8781" y="5023"/>
                    </a:cubicBezTo>
                    <a:cubicBezTo>
                      <a:pt x="21973" y="-1664"/>
                      <a:pt x="37560" y="-1675"/>
                      <a:pt x="50761" y="4994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83" name="Freeform: Shape 3982">
                <a:extLst>
                  <a:ext uri="{FF2B5EF4-FFF2-40B4-BE49-F238E27FC236}">
                    <a16:creationId xmlns:a16="http://schemas.microsoft.com/office/drawing/2014/main" id="{FA237E63-E197-4141-96A6-FF1D3EBC66C7}"/>
                  </a:ext>
                </a:extLst>
              </p:cNvPr>
              <p:cNvSpPr/>
              <p:nvPr/>
            </p:nvSpPr>
            <p:spPr>
              <a:xfrm>
                <a:off x="10102621" y="4157009"/>
                <a:ext cx="182411" cy="159742"/>
              </a:xfrm>
              <a:custGeom>
                <a:avLst/>
                <a:gdLst>
                  <a:gd name="connsiteX0" fmla="*/ 182412 w 182411"/>
                  <a:gd name="connsiteY0" fmla="*/ 0 h 159742"/>
                  <a:gd name="connsiteX1" fmla="*/ 182268 w 182411"/>
                  <a:gd name="connsiteY1" fmla="*/ 53831 h 159742"/>
                  <a:gd name="connsiteX2" fmla="*/ 0 w 182411"/>
                  <a:gd name="connsiteY2" fmla="*/ 159743 h 159742"/>
                  <a:gd name="connsiteX3" fmla="*/ 144 w 182411"/>
                  <a:gd name="connsiteY3" fmla="*/ 105940 h 159742"/>
                  <a:gd name="connsiteX4" fmla="*/ 182412 w 182411"/>
                  <a:gd name="connsiteY4" fmla="*/ 0 h 159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411" h="159742">
                    <a:moveTo>
                      <a:pt x="182412" y="0"/>
                    </a:moveTo>
                    <a:lnTo>
                      <a:pt x="182268" y="53831"/>
                    </a:lnTo>
                    <a:lnTo>
                      <a:pt x="0" y="159743"/>
                    </a:lnTo>
                    <a:lnTo>
                      <a:pt x="144" y="105940"/>
                    </a:lnTo>
                    <a:lnTo>
                      <a:pt x="182412" y="0"/>
                    </a:lnTo>
                    <a:close/>
                  </a:path>
                </a:pathLst>
              </a:custGeom>
              <a:solidFill>
                <a:srgbClr val="4AA25C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84" name="Freeform: Shape 3983">
                <a:extLst>
                  <a:ext uri="{FF2B5EF4-FFF2-40B4-BE49-F238E27FC236}">
                    <a16:creationId xmlns:a16="http://schemas.microsoft.com/office/drawing/2014/main" id="{91DAD3BB-BBF8-44E5-8BBA-632D1292E56E}"/>
                  </a:ext>
                </a:extLst>
              </p:cNvPr>
              <p:cNvSpPr/>
              <p:nvPr/>
            </p:nvSpPr>
            <p:spPr>
              <a:xfrm>
                <a:off x="9737310" y="4052045"/>
                <a:ext cx="365454" cy="264707"/>
              </a:xfrm>
              <a:custGeom>
                <a:avLst/>
                <a:gdLst>
                  <a:gd name="connsiteX0" fmla="*/ 365454 w 365454"/>
                  <a:gd name="connsiteY0" fmla="*/ 210905 h 264707"/>
                  <a:gd name="connsiteX1" fmla="*/ 365311 w 365454"/>
                  <a:gd name="connsiteY1" fmla="*/ 264707 h 264707"/>
                  <a:gd name="connsiteX2" fmla="*/ 0 w 365454"/>
                  <a:gd name="connsiteY2" fmla="*/ 53831 h 264707"/>
                  <a:gd name="connsiteX3" fmla="*/ 172 w 365454"/>
                  <a:gd name="connsiteY3" fmla="*/ 0 h 264707"/>
                  <a:gd name="connsiteX4" fmla="*/ 365454 w 365454"/>
                  <a:gd name="connsiteY4" fmla="*/ 210905 h 264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5454" h="264707">
                    <a:moveTo>
                      <a:pt x="365454" y="210905"/>
                    </a:moveTo>
                    <a:lnTo>
                      <a:pt x="365311" y="264707"/>
                    </a:lnTo>
                    <a:lnTo>
                      <a:pt x="0" y="53831"/>
                    </a:lnTo>
                    <a:lnTo>
                      <a:pt x="172" y="0"/>
                    </a:lnTo>
                    <a:lnTo>
                      <a:pt x="365454" y="210905"/>
                    </a:lnTo>
                    <a:close/>
                  </a:path>
                </a:pathLst>
              </a:custGeom>
              <a:solidFill>
                <a:srgbClr val="4DAD6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635" name="Freeform: Shape 2634">
              <a:extLst>
                <a:ext uri="{FF2B5EF4-FFF2-40B4-BE49-F238E27FC236}">
                  <a16:creationId xmlns:a16="http://schemas.microsoft.com/office/drawing/2014/main" id="{B2599671-764F-4867-BD1B-7CF5E38C36C9}"/>
                </a:ext>
              </a:extLst>
            </p:cNvPr>
            <p:cNvSpPr/>
            <p:nvPr/>
          </p:nvSpPr>
          <p:spPr>
            <a:xfrm>
              <a:off x="9882964" y="4136206"/>
              <a:ext cx="61779" cy="89268"/>
            </a:xfrm>
            <a:custGeom>
              <a:avLst/>
              <a:gdLst>
                <a:gd name="connsiteX0" fmla="*/ 61779 w 61779"/>
                <a:gd name="connsiteY0" fmla="*/ 35524 h 89268"/>
                <a:gd name="connsiteX1" fmla="*/ 287 w 61779"/>
                <a:gd name="connsiteY1" fmla="*/ 0 h 89268"/>
                <a:gd name="connsiteX2" fmla="*/ 0 w 61779"/>
                <a:gd name="connsiteY2" fmla="*/ 53774 h 89268"/>
                <a:gd name="connsiteX3" fmla="*/ 61492 w 61779"/>
                <a:gd name="connsiteY3" fmla="*/ 89269 h 89268"/>
                <a:gd name="connsiteX4" fmla="*/ 61779 w 61779"/>
                <a:gd name="connsiteY4" fmla="*/ 35524 h 89268"/>
                <a:gd name="connsiteX5" fmla="*/ 61779 w 61779"/>
                <a:gd name="connsiteY5" fmla="*/ 35524 h 8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779" h="89268">
                  <a:moveTo>
                    <a:pt x="61779" y="35524"/>
                  </a:moveTo>
                  <a:lnTo>
                    <a:pt x="287" y="0"/>
                  </a:lnTo>
                  <a:lnTo>
                    <a:pt x="0" y="53774"/>
                  </a:lnTo>
                  <a:lnTo>
                    <a:pt x="61492" y="89269"/>
                  </a:lnTo>
                  <a:lnTo>
                    <a:pt x="61779" y="35524"/>
                  </a:lnTo>
                  <a:lnTo>
                    <a:pt x="61779" y="35524"/>
                  </a:lnTo>
                  <a:close/>
                </a:path>
              </a:pathLst>
            </a:custGeom>
            <a:solidFill>
              <a:srgbClr val="E0E0DF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6" name="Freeform: Shape 2635">
              <a:extLst>
                <a:ext uri="{FF2B5EF4-FFF2-40B4-BE49-F238E27FC236}">
                  <a16:creationId xmlns:a16="http://schemas.microsoft.com/office/drawing/2014/main" id="{D70A5BC7-337A-4C37-9058-A69AEEE7312B}"/>
                </a:ext>
              </a:extLst>
            </p:cNvPr>
            <p:cNvSpPr/>
            <p:nvPr/>
          </p:nvSpPr>
          <p:spPr>
            <a:xfrm>
              <a:off x="9883251" y="4030294"/>
              <a:ext cx="243788" cy="141435"/>
            </a:xfrm>
            <a:custGeom>
              <a:avLst/>
              <a:gdLst>
                <a:gd name="connsiteX0" fmla="*/ 243789 w 243788"/>
                <a:gd name="connsiteY0" fmla="*/ 35495 h 141435"/>
                <a:gd name="connsiteX1" fmla="*/ 182296 w 243788"/>
                <a:gd name="connsiteY1" fmla="*/ 0 h 141435"/>
                <a:gd name="connsiteX2" fmla="*/ 0 w 243788"/>
                <a:gd name="connsiteY2" fmla="*/ 105911 h 141435"/>
                <a:gd name="connsiteX3" fmla="*/ 61492 w 243788"/>
                <a:gd name="connsiteY3" fmla="*/ 141435 h 141435"/>
                <a:gd name="connsiteX4" fmla="*/ 243789 w 243788"/>
                <a:gd name="connsiteY4" fmla="*/ 35495 h 141435"/>
                <a:gd name="connsiteX5" fmla="*/ 243789 w 243788"/>
                <a:gd name="connsiteY5" fmla="*/ 35495 h 14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788" h="141435">
                  <a:moveTo>
                    <a:pt x="243789" y="35495"/>
                  </a:moveTo>
                  <a:lnTo>
                    <a:pt x="182296" y="0"/>
                  </a:lnTo>
                  <a:lnTo>
                    <a:pt x="0" y="105911"/>
                  </a:lnTo>
                  <a:lnTo>
                    <a:pt x="61492" y="141435"/>
                  </a:lnTo>
                  <a:lnTo>
                    <a:pt x="243789" y="35495"/>
                  </a:lnTo>
                  <a:lnTo>
                    <a:pt x="243789" y="35495"/>
                  </a:lnTo>
                  <a:close/>
                </a:path>
              </a:pathLst>
            </a:custGeom>
            <a:solidFill>
              <a:srgbClr val="E8E7E7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37" name="Graphic 6">
              <a:extLst>
                <a:ext uri="{FF2B5EF4-FFF2-40B4-BE49-F238E27FC236}">
                  <a16:creationId xmlns:a16="http://schemas.microsoft.com/office/drawing/2014/main" id="{37DFFAB7-634C-4C3F-891C-5C2A0DBD9A23}"/>
                </a:ext>
              </a:extLst>
            </p:cNvPr>
            <p:cNvGrpSpPr/>
            <p:nvPr/>
          </p:nvGrpSpPr>
          <p:grpSpPr>
            <a:xfrm>
              <a:off x="9737310" y="3889289"/>
              <a:ext cx="547722" cy="370647"/>
              <a:chOff x="9737310" y="3889289"/>
              <a:chExt cx="547722" cy="370647"/>
            </a:xfrm>
          </p:grpSpPr>
          <p:sp>
            <p:nvSpPr>
              <p:cNvPr id="3861" name="Freeform: Shape 3860">
                <a:extLst>
                  <a:ext uri="{FF2B5EF4-FFF2-40B4-BE49-F238E27FC236}">
                    <a16:creationId xmlns:a16="http://schemas.microsoft.com/office/drawing/2014/main" id="{F0CDAB4B-D27F-4959-88C5-F938501CE637}"/>
                  </a:ext>
                </a:extLst>
              </p:cNvPr>
              <p:cNvSpPr/>
              <p:nvPr/>
            </p:nvSpPr>
            <p:spPr>
              <a:xfrm>
                <a:off x="9927268" y="3925042"/>
                <a:ext cx="33314" cy="62927"/>
              </a:xfrm>
              <a:custGeom>
                <a:avLst/>
                <a:gdLst>
                  <a:gd name="connsiteX0" fmla="*/ 0 w 33314"/>
                  <a:gd name="connsiteY0" fmla="*/ 62927 h 62927"/>
                  <a:gd name="connsiteX1" fmla="*/ 0 w 33314"/>
                  <a:gd name="connsiteY1" fmla="*/ 9125 h 62927"/>
                  <a:gd name="connsiteX2" fmla="*/ 33315 w 33314"/>
                  <a:gd name="connsiteY2" fmla="*/ 0 h 62927"/>
                  <a:gd name="connsiteX3" fmla="*/ 33315 w 33314"/>
                  <a:gd name="connsiteY3" fmla="*/ 53802 h 62927"/>
                  <a:gd name="connsiteX4" fmla="*/ 0 w 33314"/>
                  <a:gd name="connsiteY4" fmla="*/ 62927 h 62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314" h="62927">
                    <a:moveTo>
                      <a:pt x="0" y="62927"/>
                    </a:moveTo>
                    <a:cubicBezTo>
                      <a:pt x="0" y="45003"/>
                      <a:pt x="0" y="27069"/>
                      <a:pt x="0" y="9125"/>
                    </a:cubicBezTo>
                    <a:cubicBezTo>
                      <a:pt x="11659" y="8684"/>
                      <a:pt x="23059" y="5562"/>
                      <a:pt x="33315" y="0"/>
                    </a:cubicBezTo>
                    <a:lnTo>
                      <a:pt x="33315" y="53802"/>
                    </a:lnTo>
                    <a:cubicBezTo>
                      <a:pt x="23058" y="59361"/>
                      <a:pt x="11659" y="62484"/>
                      <a:pt x="0" y="62927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62" name="Freeform: Shape 3861">
                <a:extLst>
                  <a:ext uri="{FF2B5EF4-FFF2-40B4-BE49-F238E27FC236}">
                    <a16:creationId xmlns:a16="http://schemas.microsoft.com/office/drawing/2014/main" id="{88D49FF5-48F5-4B30-A649-4711370DE0A4}"/>
                  </a:ext>
                </a:extLst>
              </p:cNvPr>
              <p:cNvSpPr/>
              <p:nvPr/>
            </p:nvSpPr>
            <p:spPr>
              <a:xfrm>
                <a:off x="9883165" y="3925042"/>
                <a:ext cx="44160" cy="63078"/>
              </a:xfrm>
              <a:custGeom>
                <a:avLst/>
                <a:gdLst>
                  <a:gd name="connsiteX0" fmla="*/ 44103 w 44160"/>
                  <a:gd name="connsiteY0" fmla="*/ 62927 h 63078"/>
                  <a:gd name="connsiteX1" fmla="*/ 0 w 44160"/>
                  <a:gd name="connsiteY1" fmla="*/ 53802 h 63078"/>
                  <a:gd name="connsiteX2" fmla="*/ 0 w 44160"/>
                  <a:gd name="connsiteY2" fmla="*/ 0 h 63078"/>
                  <a:gd name="connsiteX3" fmla="*/ 44103 w 44160"/>
                  <a:gd name="connsiteY3" fmla="*/ 9125 h 63078"/>
                  <a:gd name="connsiteX4" fmla="*/ 44103 w 44160"/>
                  <a:gd name="connsiteY4" fmla="*/ 62927 h 63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160" h="63078">
                    <a:moveTo>
                      <a:pt x="44103" y="62927"/>
                    </a:moveTo>
                    <a:cubicBezTo>
                      <a:pt x="28379" y="63817"/>
                      <a:pt x="12080" y="60775"/>
                      <a:pt x="0" y="53802"/>
                    </a:cubicBezTo>
                    <a:lnTo>
                      <a:pt x="0" y="0"/>
                    </a:lnTo>
                    <a:cubicBezTo>
                      <a:pt x="12080" y="6973"/>
                      <a:pt x="28379" y="10014"/>
                      <a:pt x="44103" y="9125"/>
                    </a:cubicBezTo>
                    <a:cubicBezTo>
                      <a:pt x="44180" y="27069"/>
                      <a:pt x="44180" y="45003"/>
                      <a:pt x="44103" y="62927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63" name="Freeform: Shape 3862">
                <a:extLst>
                  <a:ext uri="{FF2B5EF4-FFF2-40B4-BE49-F238E27FC236}">
                    <a16:creationId xmlns:a16="http://schemas.microsoft.com/office/drawing/2014/main" id="{5CD97143-40FB-4997-ACF9-482EA4E398D1}"/>
                  </a:ext>
                </a:extLst>
              </p:cNvPr>
              <p:cNvSpPr/>
              <p:nvPr/>
            </p:nvSpPr>
            <p:spPr>
              <a:xfrm>
                <a:off x="9798889" y="3925042"/>
                <a:ext cx="84419" cy="102783"/>
              </a:xfrm>
              <a:custGeom>
                <a:avLst/>
                <a:gdLst>
                  <a:gd name="connsiteX0" fmla="*/ 84420 w 84419"/>
                  <a:gd name="connsiteY0" fmla="*/ 0 h 102783"/>
                  <a:gd name="connsiteX1" fmla="*/ 84276 w 84419"/>
                  <a:gd name="connsiteY1" fmla="*/ 53802 h 102783"/>
                  <a:gd name="connsiteX2" fmla="*/ 0 w 84419"/>
                  <a:gd name="connsiteY2" fmla="*/ 102784 h 102783"/>
                  <a:gd name="connsiteX3" fmla="*/ 144 w 84419"/>
                  <a:gd name="connsiteY3" fmla="*/ 48953 h 102783"/>
                  <a:gd name="connsiteX4" fmla="*/ 84420 w 84419"/>
                  <a:gd name="connsiteY4" fmla="*/ 0 h 102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419" h="102783">
                    <a:moveTo>
                      <a:pt x="84420" y="0"/>
                    </a:moveTo>
                    <a:lnTo>
                      <a:pt x="84276" y="53802"/>
                    </a:lnTo>
                    <a:lnTo>
                      <a:pt x="0" y="102784"/>
                    </a:lnTo>
                    <a:lnTo>
                      <a:pt x="144" y="48953"/>
                    </a:lnTo>
                    <a:lnTo>
                      <a:pt x="84420" y="0"/>
                    </a:ln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64" name="Freeform: Shape 3863">
                <a:extLst>
                  <a:ext uri="{FF2B5EF4-FFF2-40B4-BE49-F238E27FC236}">
                    <a16:creationId xmlns:a16="http://schemas.microsoft.com/office/drawing/2014/main" id="{340C4D4C-DDA4-4C37-868C-33142060E35B}"/>
                  </a:ext>
                </a:extLst>
              </p:cNvPr>
              <p:cNvSpPr/>
              <p:nvPr/>
            </p:nvSpPr>
            <p:spPr>
              <a:xfrm>
                <a:off x="9874528" y="3968796"/>
                <a:ext cx="59512" cy="71053"/>
              </a:xfrm>
              <a:custGeom>
                <a:avLst/>
                <a:gdLst>
                  <a:gd name="connsiteX0" fmla="*/ 8608 w 59512"/>
                  <a:gd name="connsiteY0" fmla="*/ 58858 h 71053"/>
                  <a:gd name="connsiteX1" fmla="*/ 0 w 59512"/>
                  <a:gd name="connsiteY1" fmla="*/ 70967 h 71053"/>
                  <a:gd name="connsiteX2" fmla="*/ 0 w 59512"/>
                  <a:gd name="connsiteY2" fmla="*/ 17165 h 71053"/>
                  <a:gd name="connsiteX3" fmla="*/ 8608 w 59512"/>
                  <a:gd name="connsiteY3" fmla="*/ 5056 h 71053"/>
                  <a:gd name="connsiteX4" fmla="*/ 50732 w 59512"/>
                  <a:gd name="connsiteY4" fmla="*/ 5056 h 71053"/>
                  <a:gd name="connsiteX5" fmla="*/ 59512 w 59512"/>
                  <a:gd name="connsiteY5" fmla="*/ 17251 h 71053"/>
                  <a:gd name="connsiteX6" fmla="*/ 59512 w 59512"/>
                  <a:gd name="connsiteY6" fmla="*/ 47696 h 71053"/>
                  <a:gd name="connsiteX7" fmla="*/ 59512 w 59512"/>
                  <a:gd name="connsiteY7" fmla="*/ 54669 h 71053"/>
                  <a:gd name="connsiteX8" fmla="*/ 59512 w 59512"/>
                  <a:gd name="connsiteY8" fmla="*/ 58112 h 71053"/>
                  <a:gd name="connsiteX9" fmla="*/ 59512 w 59512"/>
                  <a:gd name="connsiteY9" fmla="*/ 71053 h 71053"/>
                  <a:gd name="connsiteX10" fmla="*/ 50732 w 59512"/>
                  <a:gd name="connsiteY10" fmla="*/ 58858 h 71053"/>
                  <a:gd name="connsiteX11" fmla="*/ 8608 w 59512"/>
                  <a:gd name="connsiteY11" fmla="*/ 58858 h 71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512" h="71053">
                    <a:moveTo>
                      <a:pt x="8608" y="58858"/>
                    </a:moveTo>
                    <a:cubicBezTo>
                      <a:pt x="2869" y="62215"/>
                      <a:pt x="0" y="66577"/>
                      <a:pt x="0" y="70967"/>
                    </a:cubicBezTo>
                    <a:lnTo>
                      <a:pt x="0" y="17165"/>
                    </a:lnTo>
                    <a:cubicBezTo>
                      <a:pt x="0" y="12774"/>
                      <a:pt x="2869" y="8384"/>
                      <a:pt x="8608" y="5056"/>
                    </a:cubicBezTo>
                    <a:cubicBezTo>
                      <a:pt x="21840" y="-1685"/>
                      <a:pt x="37500" y="-1685"/>
                      <a:pt x="50732" y="5056"/>
                    </a:cubicBezTo>
                    <a:cubicBezTo>
                      <a:pt x="56471" y="8413"/>
                      <a:pt x="59512" y="12832"/>
                      <a:pt x="59512" y="17251"/>
                    </a:cubicBezTo>
                    <a:lnTo>
                      <a:pt x="59512" y="47696"/>
                    </a:lnTo>
                    <a:lnTo>
                      <a:pt x="59512" y="54669"/>
                    </a:lnTo>
                    <a:cubicBezTo>
                      <a:pt x="59512" y="55702"/>
                      <a:pt x="59512" y="57079"/>
                      <a:pt x="59512" y="58112"/>
                    </a:cubicBezTo>
                    <a:cubicBezTo>
                      <a:pt x="59512" y="62416"/>
                      <a:pt x="59512" y="66720"/>
                      <a:pt x="59512" y="71053"/>
                    </a:cubicBezTo>
                    <a:cubicBezTo>
                      <a:pt x="59512" y="66634"/>
                      <a:pt x="56643" y="62215"/>
                      <a:pt x="50732" y="58858"/>
                    </a:cubicBezTo>
                    <a:cubicBezTo>
                      <a:pt x="37498" y="52126"/>
                      <a:pt x="21842" y="52126"/>
                      <a:pt x="8608" y="58858"/>
                    </a:cubicBez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65" name="Freeform: Shape 3864">
                <a:extLst>
                  <a:ext uri="{FF2B5EF4-FFF2-40B4-BE49-F238E27FC236}">
                    <a16:creationId xmlns:a16="http://schemas.microsoft.com/office/drawing/2014/main" id="{6715E723-AE19-4693-9FA2-E67E3827BADA}"/>
                  </a:ext>
                </a:extLst>
              </p:cNvPr>
              <p:cNvSpPr/>
              <p:nvPr/>
            </p:nvSpPr>
            <p:spPr>
              <a:xfrm>
                <a:off x="9874557" y="3985961"/>
                <a:ext cx="59656" cy="71147"/>
              </a:xfrm>
              <a:custGeom>
                <a:avLst/>
                <a:gdLst>
                  <a:gd name="connsiteX0" fmla="*/ 59656 w 59656"/>
                  <a:gd name="connsiteY0" fmla="*/ 172 h 71147"/>
                  <a:gd name="connsiteX1" fmla="*/ 59513 w 59656"/>
                  <a:gd name="connsiteY1" fmla="*/ 53975 h 71147"/>
                  <a:gd name="connsiteX2" fmla="*/ 50904 w 59656"/>
                  <a:gd name="connsiteY2" fmla="*/ 66112 h 71147"/>
                  <a:gd name="connsiteX3" fmla="*/ 8781 w 59656"/>
                  <a:gd name="connsiteY3" fmla="*/ 66112 h 71147"/>
                  <a:gd name="connsiteX4" fmla="*/ 0 w 59656"/>
                  <a:gd name="connsiteY4" fmla="*/ 53802 h 71147"/>
                  <a:gd name="connsiteX5" fmla="*/ 0 w 59656"/>
                  <a:gd name="connsiteY5" fmla="*/ 0 h 71147"/>
                  <a:gd name="connsiteX6" fmla="*/ 8780 w 59656"/>
                  <a:gd name="connsiteY6" fmla="*/ 12281 h 71147"/>
                  <a:gd name="connsiteX7" fmla="*/ 50932 w 59656"/>
                  <a:gd name="connsiteY7" fmla="*/ 12281 h 71147"/>
                  <a:gd name="connsiteX8" fmla="*/ 59656 w 59656"/>
                  <a:gd name="connsiteY8" fmla="*/ 172 h 71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656" h="71147">
                    <a:moveTo>
                      <a:pt x="59656" y="172"/>
                    </a:moveTo>
                    <a:lnTo>
                      <a:pt x="59513" y="53975"/>
                    </a:lnTo>
                    <a:cubicBezTo>
                      <a:pt x="59513" y="58365"/>
                      <a:pt x="56643" y="62755"/>
                      <a:pt x="50904" y="66112"/>
                    </a:cubicBezTo>
                    <a:cubicBezTo>
                      <a:pt x="37665" y="72825"/>
                      <a:pt x="22019" y="72825"/>
                      <a:pt x="8781" y="66112"/>
                    </a:cubicBezTo>
                    <a:cubicBezTo>
                      <a:pt x="2898" y="62698"/>
                      <a:pt x="-29" y="58250"/>
                      <a:pt x="0" y="53802"/>
                    </a:cubicBezTo>
                    <a:lnTo>
                      <a:pt x="0" y="0"/>
                    </a:lnTo>
                    <a:cubicBezTo>
                      <a:pt x="0" y="4448"/>
                      <a:pt x="2870" y="8895"/>
                      <a:pt x="8780" y="12281"/>
                    </a:cubicBezTo>
                    <a:cubicBezTo>
                      <a:pt x="22023" y="19023"/>
                      <a:pt x="37691" y="19023"/>
                      <a:pt x="50932" y="12281"/>
                    </a:cubicBezTo>
                    <a:cubicBezTo>
                      <a:pt x="56758" y="8924"/>
                      <a:pt x="59656" y="4562"/>
                      <a:pt x="59656" y="172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66" name="Freeform: Shape 3865">
                <a:extLst>
                  <a:ext uri="{FF2B5EF4-FFF2-40B4-BE49-F238E27FC236}">
                    <a16:creationId xmlns:a16="http://schemas.microsoft.com/office/drawing/2014/main" id="{97EDFE65-C01F-4311-AC2E-5C11A1F00160}"/>
                  </a:ext>
                </a:extLst>
              </p:cNvPr>
              <p:cNvSpPr/>
              <p:nvPr/>
            </p:nvSpPr>
            <p:spPr>
              <a:xfrm>
                <a:off x="9934069" y="3986133"/>
                <a:ext cx="143" cy="53802"/>
              </a:xfrm>
              <a:custGeom>
                <a:avLst/>
                <a:gdLst>
                  <a:gd name="connsiteX0" fmla="*/ 0 w 143"/>
                  <a:gd name="connsiteY0" fmla="*/ 53802 h 53802"/>
                  <a:gd name="connsiteX1" fmla="*/ 0 w 143"/>
                  <a:gd name="connsiteY1" fmla="*/ 53802 h 53802"/>
                  <a:gd name="connsiteX2" fmla="*/ 144 w 143"/>
                  <a:gd name="connsiteY2" fmla="*/ 0 h 53802"/>
                  <a:gd name="connsiteX3" fmla="*/ 144 w 143"/>
                  <a:gd name="connsiteY3" fmla="*/ 0 h 53802"/>
                  <a:gd name="connsiteX4" fmla="*/ 0 w 143"/>
                  <a:gd name="connsiteY4" fmla="*/ 53802 h 53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" h="53802">
                    <a:moveTo>
                      <a:pt x="0" y="53802"/>
                    </a:moveTo>
                    <a:lnTo>
                      <a:pt x="0" y="53802"/>
                    </a:lnTo>
                    <a:cubicBezTo>
                      <a:pt x="0" y="35878"/>
                      <a:pt x="48" y="17944"/>
                      <a:pt x="144" y="0"/>
                    </a:cubicBezTo>
                    <a:lnTo>
                      <a:pt x="144" y="0"/>
                    </a:lnTo>
                    <a:cubicBezTo>
                      <a:pt x="115" y="16126"/>
                      <a:pt x="57" y="37676"/>
                      <a:pt x="0" y="53802"/>
                    </a:cubicBez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67" name="Freeform: Shape 3866">
                <a:extLst>
                  <a:ext uri="{FF2B5EF4-FFF2-40B4-BE49-F238E27FC236}">
                    <a16:creationId xmlns:a16="http://schemas.microsoft.com/office/drawing/2014/main" id="{EF1C2774-4EC2-40BC-8272-B0734C10A76A}"/>
                  </a:ext>
                </a:extLst>
              </p:cNvPr>
              <p:cNvSpPr/>
              <p:nvPr/>
            </p:nvSpPr>
            <p:spPr>
              <a:xfrm>
                <a:off x="9798889" y="3973995"/>
                <a:ext cx="16298" cy="76413"/>
              </a:xfrm>
              <a:custGeom>
                <a:avLst/>
                <a:gdLst>
                  <a:gd name="connsiteX0" fmla="*/ 16298 w 16298"/>
                  <a:gd name="connsiteY0" fmla="*/ 22583 h 76413"/>
                  <a:gd name="connsiteX1" fmla="*/ 16155 w 16298"/>
                  <a:gd name="connsiteY1" fmla="*/ 76414 h 76413"/>
                  <a:gd name="connsiteX2" fmla="*/ 0 w 16298"/>
                  <a:gd name="connsiteY2" fmla="*/ 53831 h 76413"/>
                  <a:gd name="connsiteX3" fmla="*/ 144 w 16298"/>
                  <a:gd name="connsiteY3" fmla="*/ 0 h 76413"/>
                  <a:gd name="connsiteX4" fmla="*/ 16298 w 16298"/>
                  <a:gd name="connsiteY4" fmla="*/ 22583 h 7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98" h="76413">
                    <a:moveTo>
                      <a:pt x="16298" y="22583"/>
                    </a:moveTo>
                    <a:lnTo>
                      <a:pt x="16155" y="76414"/>
                    </a:lnTo>
                    <a:cubicBezTo>
                      <a:pt x="16155" y="68235"/>
                      <a:pt x="10789" y="60058"/>
                      <a:pt x="0" y="53831"/>
                    </a:cubicBezTo>
                    <a:lnTo>
                      <a:pt x="144" y="0"/>
                    </a:lnTo>
                    <a:cubicBezTo>
                      <a:pt x="10933" y="6255"/>
                      <a:pt x="16327" y="14548"/>
                      <a:pt x="16298" y="22583"/>
                    </a:cubicBez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68" name="Freeform: Shape 3867">
                <a:extLst>
                  <a:ext uri="{FF2B5EF4-FFF2-40B4-BE49-F238E27FC236}">
                    <a16:creationId xmlns:a16="http://schemas.microsoft.com/office/drawing/2014/main" id="{28F34B54-F182-4DEE-A7F4-30C2A02688ED}"/>
                  </a:ext>
                </a:extLst>
              </p:cNvPr>
              <p:cNvSpPr/>
              <p:nvPr/>
            </p:nvSpPr>
            <p:spPr>
              <a:xfrm>
                <a:off x="9814814" y="3996578"/>
                <a:ext cx="430" cy="57044"/>
              </a:xfrm>
              <a:custGeom>
                <a:avLst/>
                <a:gdLst>
                  <a:gd name="connsiteX0" fmla="*/ 0 w 430"/>
                  <a:gd name="connsiteY0" fmla="*/ 57045 h 57044"/>
                  <a:gd name="connsiteX1" fmla="*/ 144 w 430"/>
                  <a:gd name="connsiteY1" fmla="*/ 3242 h 57044"/>
                  <a:gd name="connsiteX2" fmla="*/ 431 w 430"/>
                  <a:gd name="connsiteY2" fmla="*/ 0 h 57044"/>
                  <a:gd name="connsiteX3" fmla="*/ 287 w 430"/>
                  <a:gd name="connsiteY3" fmla="*/ 53831 h 57044"/>
                  <a:gd name="connsiteX4" fmla="*/ 0 w 430"/>
                  <a:gd name="connsiteY4" fmla="*/ 57045 h 57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0" h="57044">
                    <a:moveTo>
                      <a:pt x="0" y="57045"/>
                    </a:moveTo>
                    <a:cubicBezTo>
                      <a:pt x="0" y="39120"/>
                      <a:pt x="48" y="21186"/>
                      <a:pt x="144" y="3242"/>
                    </a:cubicBezTo>
                    <a:cubicBezTo>
                      <a:pt x="338" y="2173"/>
                      <a:pt x="434" y="1087"/>
                      <a:pt x="431" y="0"/>
                    </a:cubicBezTo>
                    <a:lnTo>
                      <a:pt x="287" y="53831"/>
                    </a:lnTo>
                    <a:cubicBezTo>
                      <a:pt x="277" y="54908"/>
                      <a:pt x="181" y="55983"/>
                      <a:pt x="0" y="57045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69" name="Freeform: Shape 3868">
                <a:extLst>
                  <a:ext uri="{FF2B5EF4-FFF2-40B4-BE49-F238E27FC236}">
                    <a16:creationId xmlns:a16="http://schemas.microsoft.com/office/drawing/2014/main" id="{6F23B0BE-34C9-4C56-9957-9938786269BE}"/>
                  </a:ext>
                </a:extLst>
              </p:cNvPr>
              <p:cNvSpPr/>
              <p:nvPr/>
            </p:nvSpPr>
            <p:spPr>
              <a:xfrm>
                <a:off x="9799205" y="3999821"/>
                <a:ext cx="15753" cy="72855"/>
              </a:xfrm>
              <a:custGeom>
                <a:avLst/>
                <a:gdLst>
                  <a:gd name="connsiteX0" fmla="*/ 15610 w 15753"/>
                  <a:gd name="connsiteY0" fmla="*/ 53802 h 72855"/>
                  <a:gd name="connsiteX1" fmla="*/ 0 w 15753"/>
                  <a:gd name="connsiteY1" fmla="*/ 72855 h 72855"/>
                  <a:gd name="connsiteX2" fmla="*/ 144 w 15753"/>
                  <a:gd name="connsiteY2" fmla="*/ 19025 h 72855"/>
                  <a:gd name="connsiteX3" fmla="*/ 15753 w 15753"/>
                  <a:gd name="connsiteY3" fmla="*/ 0 h 72855"/>
                  <a:gd name="connsiteX4" fmla="*/ 15753 w 15753"/>
                  <a:gd name="connsiteY4" fmla="*/ 11478 h 72855"/>
                  <a:gd name="connsiteX5" fmla="*/ 15753 w 15753"/>
                  <a:gd name="connsiteY5" fmla="*/ 23845 h 72855"/>
                  <a:gd name="connsiteX6" fmla="*/ 15753 w 15753"/>
                  <a:gd name="connsiteY6" fmla="*/ 30072 h 72855"/>
                  <a:gd name="connsiteX7" fmla="*/ 15753 w 15753"/>
                  <a:gd name="connsiteY7" fmla="*/ 36213 h 72855"/>
                  <a:gd name="connsiteX8" fmla="*/ 15753 w 15753"/>
                  <a:gd name="connsiteY8" fmla="*/ 41951 h 72855"/>
                  <a:gd name="connsiteX9" fmla="*/ 15753 w 15753"/>
                  <a:gd name="connsiteY9" fmla="*/ 47518 h 72855"/>
                  <a:gd name="connsiteX10" fmla="*/ 15753 w 15753"/>
                  <a:gd name="connsiteY10" fmla="*/ 53687 h 72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753" h="72855">
                    <a:moveTo>
                      <a:pt x="15610" y="53802"/>
                    </a:moveTo>
                    <a:cubicBezTo>
                      <a:pt x="14347" y="60775"/>
                      <a:pt x="9153" y="67518"/>
                      <a:pt x="0" y="72855"/>
                    </a:cubicBezTo>
                    <a:lnTo>
                      <a:pt x="144" y="19025"/>
                    </a:lnTo>
                    <a:cubicBezTo>
                      <a:pt x="9297" y="13687"/>
                      <a:pt x="14491" y="6944"/>
                      <a:pt x="15753" y="0"/>
                    </a:cubicBezTo>
                    <a:cubicBezTo>
                      <a:pt x="15753" y="3816"/>
                      <a:pt x="15753" y="7633"/>
                      <a:pt x="15753" y="11478"/>
                    </a:cubicBezTo>
                    <a:lnTo>
                      <a:pt x="15753" y="23845"/>
                    </a:lnTo>
                    <a:cubicBezTo>
                      <a:pt x="15753" y="25710"/>
                      <a:pt x="15753" y="28207"/>
                      <a:pt x="15753" y="30072"/>
                    </a:cubicBezTo>
                    <a:cubicBezTo>
                      <a:pt x="15753" y="31937"/>
                      <a:pt x="15753" y="34376"/>
                      <a:pt x="15753" y="36213"/>
                    </a:cubicBezTo>
                    <a:lnTo>
                      <a:pt x="15753" y="41951"/>
                    </a:lnTo>
                    <a:cubicBezTo>
                      <a:pt x="15753" y="43644"/>
                      <a:pt x="15753" y="45854"/>
                      <a:pt x="15753" y="47518"/>
                    </a:cubicBezTo>
                    <a:lnTo>
                      <a:pt x="15753" y="53687"/>
                    </a:ln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70" name="Freeform: Shape 3869">
                <a:extLst>
                  <a:ext uri="{FF2B5EF4-FFF2-40B4-BE49-F238E27FC236}">
                    <a16:creationId xmlns:a16="http://schemas.microsoft.com/office/drawing/2014/main" id="{6D1BA3A5-B515-46C4-B73C-963C3B4C85ED}"/>
                  </a:ext>
                </a:extLst>
              </p:cNvPr>
              <p:cNvSpPr/>
              <p:nvPr/>
            </p:nvSpPr>
            <p:spPr>
              <a:xfrm>
                <a:off x="9960583" y="3925042"/>
                <a:ext cx="262641" cy="205338"/>
              </a:xfrm>
              <a:custGeom>
                <a:avLst/>
                <a:gdLst>
                  <a:gd name="connsiteX0" fmla="*/ 262641 w 262641"/>
                  <a:gd name="connsiteY0" fmla="*/ 151536 h 205338"/>
                  <a:gd name="connsiteX1" fmla="*/ 262498 w 262641"/>
                  <a:gd name="connsiteY1" fmla="*/ 205338 h 205338"/>
                  <a:gd name="connsiteX2" fmla="*/ 0 w 262641"/>
                  <a:gd name="connsiteY2" fmla="*/ 53802 h 205338"/>
                  <a:gd name="connsiteX3" fmla="*/ 144 w 262641"/>
                  <a:gd name="connsiteY3" fmla="*/ 0 h 205338"/>
                  <a:gd name="connsiteX4" fmla="*/ 262641 w 262641"/>
                  <a:gd name="connsiteY4" fmla="*/ 151536 h 20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641" h="205338">
                    <a:moveTo>
                      <a:pt x="262641" y="151536"/>
                    </a:moveTo>
                    <a:lnTo>
                      <a:pt x="262498" y="205338"/>
                    </a:lnTo>
                    <a:lnTo>
                      <a:pt x="0" y="53802"/>
                    </a:lnTo>
                    <a:lnTo>
                      <a:pt x="144" y="0"/>
                    </a:lnTo>
                    <a:lnTo>
                      <a:pt x="262641" y="151536"/>
                    </a:ln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71" name="Freeform: Shape 3870">
                <a:extLst>
                  <a:ext uri="{FF2B5EF4-FFF2-40B4-BE49-F238E27FC236}">
                    <a16:creationId xmlns:a16="http://schemas.microsoft.com/office/drawing/2014/main" id="{DDBA5D07-0C1E-4C11-86BF-6BDC608F3AE3}"/>
                  </a:ext>
                </a:extLst>
              </p:cNvPr>
              <p:cNvSpPr/>
              <p:nvPr/>
            </p:nvSpPr>
            <p:spPr>
              <a:xfrm>
                <a:off x="9935561" y="4003866"/>
                <a:ext cx="151220" cy="97877"/>
              </a:xfrm>
              <a:custGeom>
                <a:avLst/>
                <a:gdLst>
                  <a:gd name="connsiteX0" fmla="*/ 21951 w 151220"/>
                  <a:gd name="connsiteY0" fmla="*/ 66715 h 97877"/>
                  <a:gd name="connsiteX1" fmla="*/ 0 w 151220"/>
                  <a:gd name="connsiteY1" fmla="*/ 97447 h 97877"/>
                  <a:gd name="connsiteX2" fmla="*/ 143 w 151220"/>
                  <a:gd name="connsiteY2" fmla="*/ 43645 h 97877"/>
                  <a:gd name="connsiteX3" fmla="*/ 22095 w 151220"/>
                  <a:gd name="connsiteY3" fmla="*/ 12913 h 97877"/>
                  <a:gd name="connsiteX4" fmla="*/ 128924 w 151220"/>
                  <a:gd name="connsiteY4" fmla="*/ 12913 h 97877"/>
                  <a:gd name="connsiteX5" fmla="*/ 151220 w 151220"/>
                  <a:gd name="connsiteY5" fmla="*/ 44075 h 97877"/>
                  <a:gd name="connsiteX6" fmla="*/ 151077 w 151220"/>
                  <a:gd name="connsiteY6" fmla="*/ 97877 h 97877"/>
                  <a:gd name="connsiteX7" fmla="*/ 128781 w 151220"/>
                  <a:gd name="connsiteY7" fmla="*/ 66715 h 97877"/>
                  <a:gd name="connsiteX8" fmla="*/ 21951 w 151220"/>
                  <a:gd name="connsiteY8" fmla="*/ 66715 h 97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220" h="97877">
                    <a:moveTo>
                      <a:pt x="21951" y="66715"/>
                    </a:moveTo>
                    <a:cubicBezTo>
                      <a:pt x="7345" y="75323"/>
                      <a:pt x="29" y="86313"/>
                      <a:pt x="0" y="97447"/>
                    </a:cubicBezTo>
                    <a:lnTo>
                      <a:pt x="143" y="43645"/>
                    </a:lnTo>
                    <a:cubicBezTo>
                      <a:pt x="143" y="32511"/>
                      <a:pt x="7489" y="21406"/>
                      <a:pt x="22095" y="12913"/>
                    </a:cubicBezTo>
                    <a:cubicBezTo>
                      <a:pt x="51507" y="-4304"/>
                      <a:pt x="99340" y="-4304"/>
                      <a:pt x="128924" y="12913"/>
                    </a:cubicBezTo>
                    <a:cubicBezTo>
                      <a:pt x="143817" y="21521"/>
                      <a:pt x="151278" y="32798"/>
                      <a:pt x="151220" y="44075"/>
                    </a:cubicBezTo>
                    <a:lnTo>
                      <a:pt x="151077" y="97877"/>
                    </a:lnTo>
                    <a:cubicBezTo>
                      <a:pt x="151077" y="86600"/>
                      <a:pt x="143673" y="75323"/>
                      <a:pt x="128781" y="66715"/>
                    </a:cubicBezTo>
                    <a:cubicBezTo>
                      <a:pt x="99197" y="49642"/>
                      <a:pt x="51420" y="49642"/>
                      <a:pt x="21951" y="66715"/>
                    </a:cubicBez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72" name="Freeform: Shape 3871">
                <a:extLst>
                  <a:ext uri="{FF2B5EF4-FFF2-40B4-BE49-F238E27FC236}">
                    <a16:creationId xmlns:a16="http://schemas.microsoft.com/office/drawing/2014/main" id="{94D6372A-F7C2-4CD8-9C07-86AD67F98239}"/>
                  </a:ext>
                </a:extLst>
              </p:cNvPr>
              <p:cNvSpPr/>
              <p:nvPr/>
            </p:nvSpPr>
            <p:spPr>
              <a:xfrm>
                <a:off x="10048302" y="4022604"/>
                <a:ext cx="7173" cy="57877"/>
              </a:xfrm>
              <a:custGeom>
                <a:avLst/>
                <a:gdLst>
                  <a:gd name="connsiteX0" fmla="*/ 7174 w 7173"/>
                  <a:gd name="connsiteY0" fmla="*/ 4075 h 57877"/>
                  <a:gd name="connsiteX1" fmla="*/ 7030 w 7173"/>
                  <a:gd name="connsiteY1" fmla="*/ 57877 h 57877"/>
                  <a:gd name="connsiteX2" fmla="*/ 0 w 7173"/>
                  <a:gd name="connsiteY2" fmla="*/ 53831 h 57877"/>
                  <a:gd name="connsiteX3" fmla="*/ 172 w 7173"/>
                  <a:gd name="connsiteY3" fmla="*/ 0 h 57877"/>
                  <a:gd name="connsiteX4" fmla="*/ 7174 w 7173"/>
                  <a:gd name="connsiteY4" fmla="*/ 4075 h 57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73" h="57877">
                    <a:moveTo>
                      <a:pt x="7174" y="4075"/>
                    </a:moveTo>
                    <a:lnTo>
                      <a:pt x="7030" y="57877"/>
                    </a:lnTo>
                    <a:lnTo>
                      <a:pt x="0" y="53831"/>
                    </a:lnTo>
                    <a:lnTo>
                      <a:pt x="172" y="0"/>
                    </a:lnTo>
                    <a:lnTo>
                      <a:pt x="7174" y="4075"/>
                    </a:ln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73" name="Freeform: Shape 3872">
                <a:extLst>
                  <a:ext uri="{FF2B5EF4-FFF2-40B4-BE49-F238E27FC236}">
                    <a16:creationId xmlns:a16="http://schemas.microsoft.com/office/drawing/2014/main" id="{ADEBEACF-93DC-4C85-A8A5-307F4DE5A9B8}"/>
                  </a:ext>
                </a:extLst>
              </p:cNvPr>
              <p:cNvSpPr/>
              <p:nvPr/>
            </p:nvSpPr>
            <p:spPr>
              <a:xfrm>
                <a:off x="10040497" y="4022604"/>
                <a:ext cx="7977" cy="58364"/>
              </a:xfrm>
              <a:custGeom>
                <a:avLst/>
                <a:gdLst>
                  <a:gd name="connsiteX0" fmla="*/ 7977 w 7977"/>
                  <a:gd name="connsiteY0" fmla="*/ 0 h 58364"/>
                  <a:gd name="connsiteX1" fmla="*/ 7806 w 7977"/>
                  <a:gd name="connsiteY1" fmla="*/ 53831 h 58364"/>
                  <a:gd name="connsiteX2" fmla="*/ 0 w 7977"/>
                  <a:gd name="connsiteY2" fmla="*/ 58365 h 58364"/>
                  <a:gd name="connsiteX3" fmla="*/ 144 w 7977"/>
                  <a:gd name="connsiteY3" fmla="*/ 4534 h 58364"/>
                  <a:gd name="connsiteX4" fmla="*/ 7977 w 7977"/>
                  <a:gd name="connsiteY4" fmla="*/ 0 h 58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77" h="58364">
                    <a:moveTo>
                      <a:pt x="7977" y="0"/>
                    </a:moveTo>
                    <a:lnTo>
                      <a:pt x="7806" y="53831"/>
                    </a:lnTo>
                    <a:lnTo>
                      <a:pt x="0" y="58365"/>
                    </a:lnTo>
                    <a:lnTo>
                      <a:pt x="144" y="4534"/>
                    </a:lnTo>
                    <a:lnTo>
                      <a:pt x="7977" y="0"/>
                    </a:ln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74" name="Freeform: Shape 3873">
                <a:extLst>
                  <a:ext uri="{FF2B5EF4-FFF2-40B4-BE49-F238E27FC236}">
                    <a16:creationId xmlns:a16="http://schemas.microsoft.com/office/drawing/2014/main" id="{819E25D9-5CF4-4A05-A3E0-A2058D348979}"/>
                  </a:ext>
                </a:extLst>
              </p:cNvPr>
              <p:cNvSpPr/>
              <p:nvPr/>
            </p:nvSpPr>
            <p:spPr>
              <a:xfrm>
                <a:off x="10047240" y="4026679"/>
                <a:ext cx="8235" cy="58508"/>
              </a:xfrm>
              <a:custGeom>
                <a:avLst/>
                <a:gdLst>
                  <a:gd name="connsiteX0" fmla="*/ 8236 w 8235"/>
                  <a:gd name="connsiteY0" fmla="*/ 0 h 58508"/>
                  <a:gd name="connsiteX1" fmla="*/ 8092 w 8235"/>
                  <a:gd name="connsiteY1" fmla="*/ 53802 h 58508"/>
                  <a:gd name="connsiteX2" fmla="*/ 0 w 8235"/>
                  <a:gd name="connsiteY2" fmla="*/ 58508 h 58508"/>
                  <a:gd name="connsiteX3" fmla="*/ 172 w 8235"/>
                  <a:gd name="connsiteY3" fmla="*/ 4677 h 58508"/>
                  <a:gd name="connsiteX4" fmla="*/ 8236 w 8235"/>
                  <a:gd name="connsiteY4" fmla="*/ 0 h 58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35" h="58508">
                    <a:moveTo>
                      <a:pt x="8236" y="0"/>
                    </a:moveTo>
                    <a:lnTo>
                      <a:pt x="8092" y="53802"/>
                    </a:lnTo>
                    <a:lnTo>
                      <a:pt x="0" y="58508"/>
                    </a:lnTo>
                    <a:lnTo>
                      <a:pt x="172" y="4677"/>
                    </a:lnTo>
                    <a:lnTo>
                      <a:pt x="8236" y="0"/>
                    </a:ln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75" name="Freeform: Shape 3874">
                <a:extLst>
                  <a:ext uri="{FF2B5EF4-FFF2-40B4-BE49-F238E27FC236}">
                    <a16:creationId xmlns:a16="http://schemas.microsoft.com/office/drawing/2014/main" id="{9C08ED50-EC51-4CBC-902C-8B088BD749C0}"/>
                  </a:ext>
                </a:extLst>
              </p:cNvPr>
              <p:cNvSpPr/>
              <p:nvPr/>
            </p:nvSpPr>
            <p:spPr>
              <a:xfrm>
                <a:off x="10000870" y="4023221"/>
                <a:ext cx="39628" cy="63601"/>
              </a:xfrm>
              <a:custGeom>
                <a:avLst/>
                <a:gdLst>
                  <a:gd name="connsiteX0" fmla="*/ 5911 w 39628"/>
                  <a:gd name="connsiteY0" fmla="*/ 57633 h 63601"/>
                  <a:gd name="connsiteX1" fmla="*/ 0 w 39628"/>
                  <a:gd name="connsiteY1" fmla="*/ 63602 h 63601"/>
                  <a:gd name="connsiteX2" fmla="*/ 1 w 39628"/>
                  <a:gd name="connsiteY2" fmla="*/ 9799 h 63601"/>
                  <a:gd name="connsiteX3" fmla="*/ 5912 w 39628"/>
                  <a:gd name="connsiteY3" fmla="*/ 3831 h 63601"/>
                  <a:gd name="connsiteX4" fmla="*/ 21895 w 39628"/>
                  <a:gd name="connsiteY4" fmla="*/ 15 h 63601"/>
                  <a:gd name="connsiteX5" fmla="*/ 39628 w 39628"/>
                  <a:gd name="connsiteY5" fmla="*/ 3917 h 63601"/>
                  <a:gd name="connsiteX6" fmla="*/ 39627 w 39628"/>
                  <a:gd name="connsiteY6" fmla="*/ 57748 h 63601"/>
                  <a:gd name="connsiteX7" fmla="*/ 21866 w 39628"/>
                  <a:gd name="connsiteY7" fmla="*/ 53817 h 63601"/>
                  <a:gd name="connsiteX8" fmla="*/ 5911 w 39628"/>
                  <a:gd name="connsiteY8" fmla="*/ 57633 h 63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628" h="63601">
                    <a:moveTo>
                      <a:pt x="5911" y="57633"/>
                    </a:moveTo>
                    <a:cubicBezTo>
                      <a:pt x="3350" y="58935"/>
                      <a:pt x="1276" y="61028"/>
                      <a:pt x="0" y="63602"/>
                    </a:cubicBezTo>
                    <a:cubicBezTo>
                      <a:pt x="0" y="45677"/>
                      <a:pt x="1" y="27743"/>
                      <a:pt x="1" y="9799"/>
                    </a:cubicBezTo>
                    <a:cubicBezTo>
                      <a:pt x="1262" y="7214"/>
                      <a:pt x="3339" y="5117"/>
                      <a:pt x="5912" y="3831"/>
                    </a:cubicBezTo>
                    <a:cubicBezTo>
                      <a:pt x="10806" y="1161"/>
                      <a:pt x="16323" y="-156"/>
                      <a:pt x="21895" y="15"/>
                    </a:cubicBezTo>
                    <a:cubicBezTo>
                      <a:pt x="28025" y="-39"/>
                      <a:pt x="34087" y="1295"/>
                      <a:pt x="39628" y="3917"/>
                    </a:cubicBezTo>
                    <a:lnTo>
                      <a:pt x="39627" y="57748"/>
                    </a:lnTo>
                    <a:cubicBezTo>
                      <a:pt x="34085" y="55097"/>
                      <a:pt x="28009" y="53752"/>
                      <a:pt x="21866" y="53817"/>
                    </a:cubicBezTo>
                    <a:cubicBezTo>
                      <a:pt x="16304" y="53660"/>
                      <a:pt x="10800" y="54977"/>
                      <a:pt x="5911" y="57633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76" name="Freeform: Shape 3875">
                <a:extLst>
                  <a:ext uri="{FF2B5EF4-FFF2-40B4-BE49-F238E27FC236}">
                    <a16:creationId xmlns:a16="http://schemas.microsoft.com/office/drawing/2014/main" id="{9D195F08-D43E-4AD2-8973-2CA6361A1C5A}"/>
                  </a:ext>
                </a:extLst>
              </p:cNvPr>
              <p:cNvSpPr/>
              <p:nvPr/>
            </p:nvSpPr>
            <p:spPr>
              <a:xfrm>
                <a:off x="10000238" y="4033020"/>
                <a:ext cx="774" cy="57044"/>
              </a:xfrm>
              <a:custGeom>
                <a:avLst/>
                <a:gdLst>
                  <a:gd name="connsiteX0" fmla="*/ 1 w 774"/>
                  <a:gd name="connsiteY0" fmla="*/ 56127 h 57044"/>
                  <a:gd name="connsiteX1" fmla="*/ 1 w 774"/>
                  <a:gd name="connsiteY1" fmla="*/ 57045 h 57044"/>
                  <a:gd name="connsiteX2" fmla="*/ 144 w 774"/>
                  <a:gd name="connsiteY2" fmla="*/ 3214 h 57044"/>
                  <a:gd name="connsiteX3" fmla="*/ 144 w 774"/>
                  <a:gd name="connsiteY3" fmla="*/ 2324 h 57044"/>
                  <a:gd name="connsiteX4" fmla="*/ 775 w 774"/>
                  <a:gd name="connsiteY4" fmla="*/ 0 h 57044"/>
                  <a:gd name="connsiteX5" fmla="*/ 775 w 774"/>
                  <a:gd name="connsiteY5" fmla="*/ 53802 h 57044"/>
                  <a:gd name="connsiteX6" fmla="*/ 0 w 774"/>
                  <a:gd name="connsiteY6" fmla="*/ 56127 h 57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4" h="57044">
                    <a:moveTo>
                      <a:pt x="1" y="56127"/>
                    </a:moveTo>
                    <a:cubicBezTo>
                      <a:pt x="1" y="56442"/>
                      <a:pt x="1" y="56729"/>
                      <a:pt x="1" y="57045"/>
                    </a:cubicBezTo>
                    <a:lnTo>
                      <a:pt x="144" y="3214"/>
                    </a:lnTo>
                    <a:cubicBezTo>
                      <a:pt x="144" y="2927"/>
                      <a:pt x="144" y="2611"/>
                      <a:pt x="144" y="2324"/>
                    </a:cubicBezTo>
                    <a:cubicBezTo>
                      <a:pt x="252" y="1525"/>
                      <a:pt x="464" y="744"/>
                      <a:pt x="775" y="0"/>
                    </a:cubicBezTo>
                    <a:cubicBezTo>
                      <a:pt x="775" y="17944"/>
                      <a:pt x="775" y="35878"/>
                      <a:pt x="775" y="53802"/>
                    </a:cubicBezTo>
                    <a:cubicBezTo>
                      <a:pt x="389" y="54528"/>
                      <a:pt x="127" y="55314"/>
                      <a:pt x="0" y="56127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77" name="Freeform: Shape 3876">
                <a:extLst>
                  <a:ext uri="{FF2B5EF4-FFF2-40B4-BE49-F238E27FC236}">
                    <a16:creationId xmlns:a16="http://schemas.microsoft.com/office/drawing/2014/main" id="{1B22A5A7-86FD-4914-A857-37A57493F9CE}"/>
                  </a:ext>
                </a:extLst>
              </p:cNvPr>
              <p:cNvSpPr/>
              <p:nvPr/>
            </p:nvSpPr>
            <p:spPr>
              <a:xfrm>
                <a:off x="10012204" y="4030084"/>
                <a:ext cx="20172" cy="60526"/>
              </a:xfrm>
              <a:custGeom>
                <a:avLst/>
                <a:gdLst>
                  <a:gd name="connsiteX0" fmla="*/ 0 w 20172"/>
                  <a:gd name="connsiteY0" fmla="*/ 60526 h 60526"/>
                  <a:gd name="connsiteX1" fmla="*/ 172 w 20172"/>
                  <a:gd name="connsiteY1" fmla="*/ 6696 h 60526"/>
                  <a:gd name="connsiteX2" fmla="*/ 3243 w 20172"/>
                  <a:gd name="connsiteY2" fmla="*/ 1875 h 60526"/>
                  <a:gd name="connsiteX3" fmla="*/ 11048 w 20172"/>
                  <a:gd name="connsiteY3" fmla="*/ 9 h 60526"/>
                  <a:gd name="connsiteX4" fmla="*/ 20172 w 20172"/>
                  <a:gd name="connsiteY4" fmla="*/ 1875 h 60526"/>
                  <a:gd name="connsiteX5" fmla="*/ 20029 w 20172"/>
                  <a:gd name="connsiteY5" fmla="*/ 55677 h 60526"/>
                  <a:gd name="connsiteX6" fmla="*/ 10904 w 20172"/>
                  <a:gd name="connsiteY6" fmla="*/ 53812 h 60526"/>
                  <a:gd name="connsiteX7" fmla="*/ 3071 w 20172"/>
                  <a:gd name="connsiteY7" fmla="*/ 55677 h 60526"/>
                  <a:gd name="connsiteX8" fmla="*/ 0 w 20172"/>
                  <a:gd name="connsiteY8" fmla="*/ 60526 h 60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172" h="60526">
                    <a:moveTo>
                      <a:pt x="0" y="60526"/>
                    </a:moveTo>
                    <a:lnTo>
                      <a:pt x="172" y="6696"/>
                    </a:lnTo>
                    <a:cubicBezTo>
                      <a:pt x="177" y="4630"/>
                      <a:pt x="1372" y="2752"/>
                      <a:pt x="3243" y="1875"/>
                    </a:cubicBezTo>
                    <a:cubicBezTo>
                      <a:pt x="5628" y="557"/>
                      <a:pt x="8325" y="-87"/>
                      <a:pt x="11048" y="9"/>
                    </a:cubicBezTo>
                    <a:cubicBezTo>
                      <a:pt x="14183" y="13"/>
                      <a:pt x="17287" y="647"/>
                      <a:pt x="20172" y="1875"/>
                    </a:cubicBezTo>
                    <a:lnTo>
                      <a:pt x="20029" y="55677"/>
                    </a:lnTo>
                    <a:cubicBezTo>
                      <a:pt x="17139" y="54463"/>
                      <a:pt x="14038" y="53829"/>
                      <a:pt x="10904" y="53812"/>
                    </a:cubicBezTo>
                    <a:cubicBezTo>
                      <a:pt x="8174" y="53734"/>
                      <a:pt x="5472" y="54377"/>
                      <a:pt x="3071" y="55677"/>
                    </a:cubicBezTo>
                    <a:cubicBezTo>
                      <a:pt x="1210" y="56580"/>
                      <a:pt x="21" y="58459"/>
                      <a:pt x="0" y="60526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78" name="Freeform: Shape 3877">
                <a:extLst>
                  <a:ext uri="{FF2B5EF4-FFF2-40B4-BE49-F238E27FC236}">
                    <a16:creationId xmlns:a16="http://schemas.microsoft.com/office/drawing/2014/main" id="{5F583F65-CED6-4279-BCA4-D8B0C537EB26}"/>
                  </a:ext>
                </a:extLst>
              </p:cNvPr>
              <p:cNvSpPr/>
              <p:nvPr/>
            </p:nvSpPr>
            <p:spPr>
              <a:xfrm>
                <a:off x="10038977" y="4036176"/>
                <a:ext cx="2783" cy="58737"/>
              </a:xfrm>
              <a:custGeom>
                <a:avLst/>
                <a:gdLst>
                  <a:gd name="connsiteX0" fmla="*/ 2783 w 2783"/>
                  <a:gd name="connsiteY0" fmla="*/ 4907 h 58737"/>
                  <a:gd name="connsiteX1" fmla="*/ 2640 w 2783"/>
                  <a:gd name="connsiteY1" fmla="*/ 58738 h 58737"/>
                  <a:gd name="connsiteX2" fmla="*/ 0 w 2783"/>
                  <a:gd name="connsiteY2" fmla="*/ 53802 h 58737"/>
                  <a:gd name="connsiteX3" fmla="*/ 172 w 2783"/>
                  <a:gd name="connsiteY3" fmla="*/ 0 h 58737"/>
                  <a:gd name="connsiteX4" fmla="*/ 2783 w 2783"/>
                  <a:gd name="connsiteY4" fmla="*/ 4907 h 58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3" h="58737">
                    <a:moveTo>
                      <a:pt x="2783" y="4907"/>
                    </a:moveTo>
                    <a:lnTo>
                      <a:pt x="2640" y="58738"/>
                    </a:lnTo>
                    <a:cubicBezTo>
                      <a:pt x="2474" y="56800"/>
                      <a:pt x="1519" y="55016"/>
                      <a:pt x="0" y="53802"/>
                    </a:cubicBezTo>
                    <a:lnTo>
                      <a:pt x="172" y="0"/>
                    </a:lnTo>
                    <a:cubicBezTo>
                      <a:pt x="1685" y="1203"/>
                      <a:pt x="2630" y="2980"/>
                      <a:pt x="2783" y="4907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79" name="Freeform: Shape 3878">
                <a:extLst>
                  <a:ext uri="{FF2B5EF4-FFF2-40B4-BE49-F238E27FC236}">
                    <a16:creationId xmlns:a16="http://schemas.microsoft.com/office/drawing/2014/main" id="{C236E168-99A0-47DC-BC04-7CB045240EDC}"/>
                  </a:ext>
                </a:extLst>
              </p:cNvPr>
              <p:cNvSpPr/>
              <p:nvPr/>
            </p:nvSpPr>
            <p:spPr>
              <a:xfrm>
                <a:off x="10047240" y="4031356"/>
                <a:ext cx="6054" cy="63874"/>
              </a:xfrm>
              <a:custGeom>
                <a:avLst/>
                <a:gdLst>
                  <a:gd name="connsiteX0" fmla="*/ 0 w 6054"/>
                  <a:gd name="connsiteY0" fmla="*/ 53831 h 63874"/>
                  <a:gd name="connsiteX1" fmla="*/ 172 w 6054"/>
                  <a:gd name="connsiteY1" fmla="*/ 0 h 63874"/>
                  <a:gd name="connsiteX2" fmla="*/ 5911 w 6054"/>
                  <a:gd name="connsiteY2" fmla="*/ 8264 h 63874"/>
                  <a:gd name="connsiteX3" fmla="*/ 5739 w 6054"/>
                  <a:gd name="connsiteY3" fmla="*/ 62066 h 63874"/>
                  <a:gd name="connsiteX4" fmla="*/ 5911 w 6054"/>
                  <a:gd name="connsiteY4" fmla="*/ 8264 h 63874"/>
                  <a:gd name="connsiteX5" fmla="*/ 6055 w 6054"/>
                  <a:gd name="connsiteY5" fmla="*/ 10043 h 63874"/>
                  <a:gd name="connsiteX6" fmla="*/ 5911 w 6054"/>
                  <a:gd name="connsiteY6" fmla="*/ 63874 h 63874"/>
                  <a:gd name="connsiteX7" fmla="*/ 5739 w 6054"/>
                  <a:gd name="connsiteY7" fmla="*/ 62066 h 63874"/>
                  <a:gd name="connsiteX8" fmla="*/ 0 w 6054"/>
                  <a:gd name="connsiteY8" fmla="*/ 53831 h 63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54" h="63874">
                    <a:moveTo>
                      <a:pt x="0" y="53831"/>
                    </a:moveTo>
                    <a:lnTo>
                      <a:pt x="172" y="0"/>
                    </a:lnTo>
                    <a:cubicBezTo>
                      <a:pt x="3020" y="1972"/>
                      <a:pt x="5059" y="4907"/>
                      <a:pt x="5911" y="8264"/>
                    </a:cubicBezTo>
                    <a:lnTo>
                      <a:pt x="5739" y="62066"/>
                    </a:lnTo>
                    <a:lnTo>
                      <a:pt x="5911" y="8264"/>
                    </a:lnTo>
                    <a:cubicBezTo>
                      <a:pt x="6001" y="8853"/>
                      <a:pt x="6049" y="9448"/>
                      <a:pt x="6055" y="10043"/>
                    </a:cubicBezTo>
                    <a:lnTo>
                      <a:pt x="5911" y="63874"/>
                    </a:lnTo>
                    <a:cubicBezTo>
                      <a:pt x="5910" y="63267"/>
                      <a:pt x="5852" y="62663"/>
                      <a:pt x="5739" y="62066"/>
                    </a:cubicBezTo>
                    <a:cubicBezTo>
                      <a:pt x="4902" y="58710"/>
                      <a:pt x="2859" y="55779"/>
                      <a:pt x="0" y="53831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80" name="Freeform: Shape 3879">
                <a:extLst>
                  <a:ext uri="{FF2B5EF4-FFF2-40B4-BE49-F238E27FC236}">
                    <a16:creationId xmlns:a16="http://schemas.microsoft.com/office/drawing/2014/main" id="{ECA347FD-0369-4549-B83E-B755471111A1}"/>
                  </a:ext>
                </a:extLst>
              </p:cNvPr>
              <p:cNvSpPr/>
              <p:nvPr/>
            </p:nvSpPr>
            <p:spPr>
              <a:xfrm>
                <a:off x="10041502" y="4041083"/>
                <a:ext cx="172" cy="54146"/>
              </a:xfrm>
              <a:custGeom>
                <a:avLst/>
                <a:gdLst>
                  <a:gd name="connsiteX0" fmla="*/ 0 w 172"/>
                  <a:gd name="connsiteY0" fmla="*/ 54147 h 54146"/>
                  <a:gd name="connsiteX1" fmla="*/ 172 w 172"/>
                  <a:gd name="connsiteY1" fmla="*/ 344 h 54146"/>
                  <a:gd name="connsiteX2" fmla="*/ 172 w 172"/>
                  <a:gd name="connsiteY2" fmla="*/ 0 h 54146"/>
                  <a:gd name="connsiteX3" fmla="*/ 29 w 172"/>
                  <a:gd name="connsiteY3" fmla="*/ 53831 h 54146"/>
                  <a:gd name="connsiteX4" fmla="*/ 0 w 172"/>
                  <a:gd name="connsiteY4" fmla="*/ 54146 h 54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" h="54146">
                    <a:moveTo>
                      <a:pt x="0" y="54147"/>
                    </a:moveTo>
                    <a:lnTo>
                      <a:pt x="172" y="344"/>
                    </a:lnTo>
                    <a:lnTo>
                      <a:pt x="172" y="0"/>
                    </a:lnTo>
                    <a:lnTo>
                      <a:pt x="29" y="53831"/>
                    </a:lnTo>
                    <a:cubicBezTo>
                      <a:pt x="32" y="53937"/>
                      <a:pt x="22" y="54043"/>
                      <a:pt x="0" y="54146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81" name="Freeform: Shape 3880">
                <a:extLst>
                  <a:ext uri="{FF2B5EF4-FFF2-40B4-BE49-F238E27FC236}">
                    <a16:creationId xmlns:a16="http://schemas.microsoft.com/office/drawing/2014/main" id="{8F757372-8D2A-403D-859E-26B9D7146B24}"/>
                  </a:ext>
                </a:extLst>
              </p:cNvPr>
              <p:cNvSpPr/>
              <p:nvPr/>
            </p:nvSpPr>
            <p:spPr>
              <a:xfrm>
                <a:off x="10014156" y="4031958"/>
                <a:ext cx="18221" cy="64333"/>
              </a:xfrm>
              <a:custGeom>
                <a:avLst/>
                <a:gdLst>
                  <a:gd name="connsiteX0" fmla="*/ 18221 w 18221"/>
                  <a:gd name="connsiteY0" fmla="*/ 0 h 64333"/>
                  <a:gd name="connsiteX1" fmla="*/ 18078 w 18221"/>
                  <a:gd name="connsiteY1" fmla="*/ 53802 h 64333"/>
                  <a:gd name="connsiteX2" fmla="*/ 0 w 18221"/>
                  <a:gd name="connsiteY2" fmla="*/ 64333 h 64333"/>
                  <a:gd name="connsiteX3" fmla="*/ 144 w 18221"/>
                  <a:gd name="connsiteY3" fmla="*/ 10502 h 64333"/>
                  <a:gd name="connsiteX4" fmla="*/ 18221 w 18221"/>
                  <a:gd name="connsiteY4" fmla="*/ 0 h 64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21" h="64333">
                    <a:moveTo>
                      <a:pt x="18221" y="0"/>
                    </a:moveTo>
                    <a:lnTo>
                      <a:pt x="18078" y="53802"/>
                    </a:lnTo>
                    <a:lnTo>
                      <a:pt x="0" y="64333"/>
                    </a:lnTo>
                    <a:lnTo>
                      <a:pt x="144" y="10502"/>
                    </a:lnTo>
                    <a:lnTo>
                      <a:pt x="18221" y="0"/>
                    </a:ln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82" name="Freeform: Shape 3881">
                <a:extLst>
                  <a:ext uri="{FF2B5EF4-FFF2-40B4-BE49-F238E27FC236}">
                    <a16:creationId xmlns:a16="http://schemas.microsoft.com/office/drawing/2014/main" id="{1A5CB30C-28CB-464F-9608-C3E4678105A1}"/>
                  </a:ext>
                </a:extLst>
              </p:cNvPr>
              <p:cNvSpPr/>
              <p:nvPr/>
            </p:nvSpPr>
            <p:spPr>
              <a:xfrm>
                <a:off x="10012204" y="4036779"/>
                <a:ext cx="2094" cy="59569"/>
              </a:xfrm>
              <a:custGeom>
                <a:avLst/>
                <a:gdLst>
                  <a:gd name="connsiteX0" fmla="*/ 0 w 2094"/>
                  <a:gd name="connsiteY0" fmla="*/ 53831 h 59569"/>
                  <a:gd name="connsiteX1" fmla="*/ 172 w 2094"/>
                  <a:gd name="connsiteY1" fmla="*/ 0 h 59569"/>
                  <a:gd name="connsiteX2" fmla="*/ 2095 w 2094"/>
                  <a:gd name="connsiteY2" fmla="*/ 5739 h 59569"/>
                  <a:gd name="connsiteX3" fmla="*/ 1951 w 2094"/>
                  <a:gd name="connsiteY3" fmla="*/ 59570 h 59569"/>
                  <a:gd name="connsiteX4" fmla="*/ 0 w 2094"/>
                  <a:gd name="connsiteY4" fmla="*/ 53831 h 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4" h="59569">
                    <a:moveTo>
                      <a:pt x="0" y="53831"/>
                    </a:moveTo>
                    <a:lnTo>
                      <a:pt x="172" y="0"/>
                    </a:lnTo>
                    <a:cubicBezTo>
                      <a:pt x="271" y="2054"/>
                      <a:pt x="937" y="4040"/>
                      <a:pt x="2095" y="5739"/>
                    </a:cubicBezTo>
                    <a:lnTo>
                      <a:pt x="1951" y="59570"/>
                    </a:lnTo>
                    <a:cubicBezTo>
                      <a:pt x="806" y="57862"/>
                      <a:pt x="132" y="55882"/>
                      <a:pt x="0" y="53831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83" name="Freeform: Shape 3882">
                <a:extLst>
                  <a:ext uri="{FF2B5EF4-FFF2-40B4-BE49-F238E27FC236}">
                    <a16:creationId xmlns:a16="http://schemas.microsoft.com/office/drawing/2014/main" id="{7266269F-82DC-43E6-A4A4-393EB182E77D}"/>
                  </a:ext>
                </a:extLst>
              </p:cNvPr>
              <p:cNvSpPr/>
              <p:nvPr/>
            </p:nvSpPr>
            <p:spPr>
              <a:xfrm>
                <a:off x="10039694" y="4041428"/>
                <a:ext cx="1836" cy="57417"/>
              </a:xfrm>
              <a:custGeom>
                <a:avLst/>
                <a:gdLst>
                  <a:gd name="connsiteX0" fmla="*/ 1807 w 1836"/>
                  <a:gd name="connsiteY0" fmla="*/ 53802 h 57417"/>
                  <a:gd name="connsiteX1" fmla="*/ 0 w 1836"/>
                  <a:gd name="connsiteY1" fmla="*/ 57418 h 57417"/>
                  <a:gd name="connsiteX2" fmla="*/ 0 w 1836"/>
                  <a:gd name="connsiteY2" fmla="*/ 3587 h 57417"/>
                  <a:gd name="connsiteX3" fmla="*/ 1836 w 1836"/>
                  <a:gd name="connsiteY3" fmla="*/ 0 h 57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6" h="57417">
                    <a:moveTo>
                      <a:pt x="1807" y="53802"/>
                    </a:moveTo>
                    <a:cubicBezTo>
                      <a:pt x="1650" y="55183"/>
                      <a:pt x="1010" y="56464"/>
                      <a:pt x="0" y="57418"/>
                    </a:cubicBezTo>
                    <a:lnTo>
                      <a:pt x="0" y="3587"/>
                    </a:lnTo>
                    <a:cubicBezTo>
                      <a:pt x="1000" y="2633"/>
                      <a:pt x="1648" y="1369"/>
                      <a:pt x="1836" y="0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84" name="Freeform: Shape 3883">
                <a:extLst>
                  <a:ext uri="{FF2B5EF4-FFF2-40B4-BE49-F238E27FC236}">
                    <a16:creationId xmlns:a16="http://schemas.microsoft.com/office/drawing/2014/main" id="{E1717390-39EB-4580-BDC7-CD09A26E2203}"/>
                  </a:ext>
                </a:extLst>
              </p:cNvPr>
              <p:cNvSpPr/>
              <p:nvPr/>
            </p:nvSpPr>
            <p:spPr>
              <a:xfrm>
                <a:off x="9972520" y="4044268"/>
                <a:ext cx="10760" cy="56441"/>
              </a:xfrm>
              <a:custGeom>
                <a:avLst/>
                <a:gdLst>
                  <a:gd name="connsiteX0" fmla="*/ 10760 w 10760"/>
                  <a:gd name="connsiteY0" fmla="*/ 2640 h 56441"/>
                  <a:gd name="connsiteX1" fmla="*/ 10588 w 10760"/>
                  <a:gd name="connsiteY1" fmla="*/ 56442 h 56441"/>
                  <a:gd name="connsiteX2" fmla="*/ 0 w 10760"/>
                  <a:gd name="connsiteY2" fmla="*/ 53831 h 56441"/>
                  <a:gd name="connsiteX3" fmla="*/ 144 w 10760"/>
                  <a:gd name="connsiteY3" fmla="*/ 0 h 56441"/>
                  <a:gd name="connsiteX4" fmla="*/ 10760 w 10760"/>
                  <a:gd name="connsiteY4" fmla="*/ 2640 h 56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60" h="56441">
                    <a:moveTo>
                      <a:pt x="10760" y="2640"/>
                    </a:moveTo>
                    <a:lnTo>
                      <a:pt x="10588" y="56442"/>
                    </a:lnTo>
                    <a:lnTo>
                      <a:pt x="0" y="53831"/>
                    </a:lnTo>
                    <a:lnTo>
                      <a:pt x="144" y="0"/>
                    </a:lnTo>
                    <a:lnTo>
                      <a:pt x="10760" y="2640"/>
                    </a:ln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85" name="Freeform: Shape 3884">
                <a:extLst>
                  <a:ext uri="{FF2B5EF4-FFF2-40B4-BE49-F238E27FC236}">
                    <a16:creationId xmlns:a16="http://schemas.microsoft.com/office/drawing/2014/main" id="{E84826B3-B8C6-4CBB-B5D9-443185166A14}"/>
                  </a:ext>
                </a:extLst>
              </p:cNvPr>
              <p:cNvSpPr/>
              <p:nvPr/>
            </p:nvSpPr>
            <p:spPr>
              <a:xfrm>
                <a:off x="10050569" y="4041399"/>
                <a:ext cx="2611" cy="59942"/>
              </a:xfrm>
              <a:custGeom>
                <a:avLst/>
                <a:gdLst>
                  <a:gd name="connsiteX0" fmla="*/ 2612 w 2611"/>
                  <a:gd name="connsiteY0" fmla="*/ 0 h 59942"/>
                  <a:gd name="connsiteX1" fmla="*/ 2468 w 2611"/>
                  <a:gd name="connsiteY1" fmla="*/ 53831 h 59942"/>
                  <a:gd name="connsiteX2" fmla="*/ 0 w 2611"/>
                  <a:gd name="connsiteY2" fmla="*/ 59943 h 59942"/>
                  <a:gd name="connsiteX3" fmla="*/ 144 w 2611"/>
                  <a:gd name="connsiteY3" fmla="*/ 6141 h 59942"/>
                  <a:gd name="connsiteX4" fmla="*/ 2612 w 2611"/>
                  <a:gd name="connsiteY4" fmla="*/ 0 h 5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11" h="59942">
                    <a:moveTo>
                      <a:pt x="2612" y="0"/>
                    </a:moveTo>
                    <a:lnTo>
                      <a:pt x="2468" y="53831"/>
                    </a:lnTo>
                    <a:cubicBezTo>
                      <a:pt x="2444" y="56106"/>
                      <a:pt x="1563" y="58289"/>
                      <a:pt x="0" y="59943"/>
                    </a:cubicBezTo>
                    <a:lnTo>
                      <a:pt x="144" y="6141"/>
                    </a:lnTo>
                    <a:cubicBezTo>
                      <a:pt x="1706" y="4475"/>
                      <a:pt x="2586" y="2283"/>
                      <a:pt x="2612" y="0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86" name="Freeform: Shape 3885">
                <a:extLst>
                  <a:ext uri="{FF2B5EF4-FFF2-40B4-BE49-F238E27FC236}">
                    <a16:creationId xmlns:a16="http://schemas.microsoft.com/office/drawing/2014/main" id="{C9475177-E97F-4754-8399-DD3C655B831E}"/>
                  </a:ext>
                </a:extLst>
              </p:cNvPr>
              <p:cNvSpPr/>
              <p:nvPr/>
            </p:nvSpPr>
            <p:spPr>
              <a:xfrm>
                <a:off x="10039780" y="4045014"/>
                <a:ext cx="10932" cy="56327"/>
              </a:xfrm>
              <a:custGeom>
                <a:avLst/>
                <a:gdLst>
                  <a:gd name="connsiteX0" fmla="*/ 10933 w 10932"/>
                  <a:gd name="connsiteY0" fmla="*/ 2525 h 56327"/>
                  <a:gd name="connsiteX1" fmla="*/ 10789 w 10932"/>
                  <a:gd name="connsiteY1" fmla="*/ 56327 h 56327"/>
                  <a:gd name="connsiteX2" fmla="*/ 0 w 10932"/>
                  <a:gd name="connsiteY2" fmla="*/ 53831 h 56327"/>
                  <a:gd name="connsiteX3" fmla="*/ 144 w 10932"/>
                  <a:gd name="connsiteY3" fmla="*/ 0 h 56327"/>
                  <a:gd name="connsiteX4" fmla="*/ 10933 w 10932"/>
                  <a:gd name="connsiteY4" fmla="*/ 2525 h 56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32" h="56327">
                    <a:moveTo>
                      <a:pt x="10933" y="2525"/>
                    </a:moveTo>
                    <a:lnTo>
                      <a:pt x="10789" y="56327"/>
                    </a:lnTo>
                    <a:lnTo>
                      <a:pt x="0" y="53831"/>
                    </a:lnTo>
                    <a:lnTo>
                      <a:pt x="144" y="0"/>
                    </a:lnTo>
                    <a:lnTo>
                      <a:pt x="10933" y="2525"/>
                    </a:ln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87" name="Freeform: Shape 3886">
                <a:extLst>
                  <a:ext uri="{FF2B5EF4-FFF2-40B4-BE49-F238E27FC236}">
                    <a16:creationId xmlns:a16="http://schemas.microsoft.com/office/drawing/2014/main" id="{7995B84D-DAB2-4F67-AA2B-558C9EE087AF}"/>
                  </a:ext>
                </a:extLst>
              </p:cNvPr>
              <p:cNvSpPr/>
              <p:nvPr/>
            </p:nvSpPr>
            <p:spPr>
              <a:xfrm>
                <a:off x="10000181" y="4036234"/>
                <a:ext cx="5193" cy="65280"/>
              </a:xfrm>
              <a:custGeom>
                <a:avLst/>
                <a:gdLst>
                  <a:gd name="connsiteX0" fmla="*/ 1 w 5193"/>
                  <a:gd name="connsiteY0" fmla="*/ 53831 h 65280"/>
                  <a:gd name="connsiteX1" fmla="*/ 144 w 5193"/>
                  <a:gd name="connsiteY1" fmla="*/ 0 h 65280"/>
                  <a:gd name="connsiteX2" fmla="*/ 5194 w 5193"/>
                  <a:gd name="connsiteY2" fmla="*/ 11478 h 65280"/>
                  <a:gd name="connsiteX3" fmla="*/ 5194 w 5193"/>
                  <a:gd name="connsiteY3" fmla="*/ 65280 h 65280"/>
                  <a:gd name="connsiteX4" fmla="*/ 0 w 5193"/>
                  <a:gd name="connsiteY4" fmla="*/ 53831 h 65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93" h="65280">
                    <a:moveTo>
                      <a:pt x="1" y="53831"/>
                    </a:moveTo>
                    <a:lnTo>
                      <a:pt x="144" y="0"/>
                    </a:lnTo>
                    <a:cubicBezTo>
                      <a:pt x="614" y="4252"/>
                      <a:pt x="2376" y="8258"/>
                      <a:pt x="5194" y="11478"/>
                    </a:cubicBezTo>
                    <a:lnTo>
                      <a:pt x="5194" y="65280"/>
                    </a:lnTo>
                    <a:cubicBezTo>
                      <a:pt x="2314" y="62097"/>
                      <a:pt x="498" y="58095"/>
                      <a:pt x="0" y="53831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88" name="Freeform: Shape 3887">
                <a:extLst>
                  <a:ext uri="{FF2B5EF4-FFF2-40B4-BE49-F238E27FC236}">
                    <a16:creationId xmlns:a16="http://schemas.microsoft.com/office/drawing/2014/main" id="{99488A62-7A91-4EB2-AC54-CC6683FCA8C4}"/>
                  </a:ext>
                </a:extLst>
              </p:cNvPr>
              <p:cNvSpPr/>
              <p:nvPr/>
            </p:nvSpPr>
            <p:spPr>
              <a:xfrm>
                <a:off x="10018316" y="4036176"/>
                <a:ext cx="20832" cy="65825"/>
              </a:xfrm>
              <a:custGeom>
                <a:avLst/>
                <a:gdLst>
                  <a:gd name="connsiteX0" fmla="*/ 20832 w 20832"/>
                  <a:gd name="connsiteY0" fmla="*/ 0 h 65825"/>
                  <a:gd name="connsiteX1" fmla="*/ 20661 w 20832"/>
                  <a:gd name="connsiteY1" fmla="*/ 53802 h 65825"/>
                  <a:gd name="connsiteX2" fmla="*/ 0 w 20832"/>
                  <a:gd name="connsiteY2" fmla="*/ 65826 h 65825"/>
                  <a:gd name="connsiteX3" fmla="*/ 144 w 20832"/>
                  <a:gd name="connsiteY3" fmla="*/ 11994 h 65825"/>
                  <a:gd name="connsiteX4" fmla="*/ 20832 w 20832"/>
                  <a:gd name="connsiteY4" fmla="*/ 0 h 6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32" h="65825">
                    <a:moveTo>
                      <a:pt x="20832" y="0"/>
                    </a:moveTo>
                    <a:lnTo>
                      <a:pt x="20661" y="53802"/>
                    </a:lnTo>
                    <a:lnTo>
                      <a:pt x="0" y="65826"/>
                    </a:lnTo>
                    <a:lnTo>
                      <a:pt x="144" y="11994"/>
                    </a:lnTo>
                    <a:lnTo>
                      <a:pt x="20832" y="0"/>
                    </a:ln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89" name="Freeform: Shape 3888">
                <a:extLst>
                  <a:ext uri="{FF2B5EF4-FFF2-40B4-BE49-F238E27FC236}">
                    <a16:creationId xmlns:a16="http://schemas.microsoft.com/office/drawing/2014/main" id="{F2725383-FFA6-45B8-A7BE-4CD77E5A4817}"/>
                  </a:ext>
                </a:extLst>
              </p:cNvPr>
              <p:cNvSpPr/>
              <p:nvPr/>
            </p:nvSpPr>
            <p:spPr>
              <a:xfrm>
                <a:off x="9968158" y="4044268"/>
                <a:ext cx="4476" cy="63013"/>
              </a:xfrm>
              <a:custGeom>
                <a:avLst/>
                <a:gdLst>
                  <a:gd name="connsiteX0" fmla="*/ 4477 w 4476"/>
                  <a:gd name="connsiteY0" fmla="*/ 53831 h 63013"/>
                  <a:gd name="connsiteX1" fmla="*/ 0 w 4476"/>
                  <a:gd name="connsiteY1" fmla="*/ 63013 h 63013"/>
                  <a:gd name="connsiteX2" fmla="*/ 0 w 4476"/>
                  <a:gd name="connsiteY2" fmla="*/ 9182 h 63013"/>
                  <a:gd name="connsiteX3" fmla="*/ 4477 w 4476"/>
                  <a:gd name="connsiteY3" fmla="*/ 0 h 63013"/>
                  <a:gd name="connsiteX4" fmla="*/ 4477 w 4476"/>
                  <a:gd name="connsiteY4" fmla="*/ 53831 h 63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6" h="63013">
                    <a:moveTo>
                      <a:pt x="4477" y="53831"/>
                    </a:moveTo>
                    <a:cubicBezTo>
                      <a:pt x="1769" y="56133"/>
                      <a:pt x="146" y="59462"/>
                      <a:pt x="0" y="63013"/>
                    </a:cubicBezTo>
                    <a:lnTo>
                      <a:pt x="0" y="9182"/>
                    </a:lnTo>
                    <a:cubicBezTo>
                      <a:pt x="180" y="5639"/>
                      <a:pt x="1796" y="2324"/>
                      <a:pt x="4477" y="0"/>
                    </a:cubicBezTo>
                    <a:cubicBezTo>
                      <a:pt x="4477" y="16155"/>
                      <a:pt x="4477" y="37676"/>
                      <a:pt x="4477" y="53831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90" name="Freeform: Shape 3889">
                <a:extLst>
                  <a:ext uri="{FF2B5EF4-FFF2-40B4-BE49-F238E27FC236}">
                    <a16:creationId xmlns:a16="http://schemas.microsoft.com/office/drawing/2014/main" id="{D8175115-525B-4314-B0AA-5D3BB6F03C8E}"/>
                  </a:ext>
                </a:extLst>
              </p:cNvPr>
              <p:cNvSpPr/>
              <p:nvPr/>
            </p:nvSpPr>
            <p:spPr>
              <a:xfrm>
                <a:off x="9979837" y="4046908"/>
                <a:ext cx="3443" cy="60689"/>
              </a:xfrm>
              <a:custGeom>
                <a:avLst/>
                <a:gdLst>
                  <a:gd name="connsiteX0" fmla="*/ 3443 w 3443"/>
                  <a:gd name="connsiteY0" fmla="*/ 0 h 60689"/>
                  <a:gd name="connsiteX1" fmla="*/ 3271 w 3443"/>
                  <a:gd name="connsiteY1" fmla="*/ 53802 h 60689"/>
                  <a:gd name="connsiteX2" fmla="*/ 0 w 3443"/>
                  <a:gd name="connsiteY2" fmla="*/ 60689 h 60689"/>
                  <a:gd name="connsiteX3" fmla="*/ 0 w 3443"/>
                  <a:gd name="connsiteY3" fmla="*/ 6887 h 60689"/>
                  <a:gd name="connsiteX4" fmla="*/ 3443 w 3443"/>
                  <a:gd name="connsiteY4" fmla="*/ 0 h 6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43" h="60689">
                    <a:moveTo>
                      <a:pt x="3443" y="0"/>
                    </a:moveTo>
                    <a:lnTo>
                      <a:pt x="3271" y="53802"/>
                    </a:lnTo>
                    <a:cubicBezTo>
                      <a:pt x="1269" y="55542"/>
                      <a:pt x="84" y="58038"/>
                      <a:pt x="0" y="60689"/>
                    </a:cubicBezTo>
                    <a:lnTo>
                      <a:pt x="0" y="6887"/>
                    </a:lnTo>
                    <a:cubicBezTo>
                      <a:pt x="117" y="4206"/>
                      <a:pt x="1369" y="1702"/>
                      <a:pt x="3443" y="0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91" name="Freeform: Shape 3890">
                <a:extLst>
                  <a:ext uri="{FF2B5EF4-FFF2-40B4-BE49-F238E27FC236}">
                    <a16:creationId xmlns:a16="http://schemas.microsoft.com/office/drawing/2014/main" id="{1230A7A4-F7B5-47AB-977B-6D33959BA75C}"/>
                  </a:ext>
                </a:extLst>
              </p:cNvPr>
              <p:cNvSpPr/>
              <p:nvPr/>
            </p:nvSpPr>
            <p:spPr>
              <a:xfrm>
                <a:off x="9979866" y="4053852"/>
                <a:ext cx="2869" cy="53802"/>
              </a:xfrm>
              <a:custGeom>
                <a:avLst/>
                <a:gdLst>
                  <a:gd name="connsiteX0" fmla="*/ 0 w 2869"/>
                  <a:gd name="connsiteY0" fmla="*/ 40861 h 53802"/>
                  <a:gd name="connsiteX1" fmla="*/ 0 w 2869"/>
                  <a:gd name="connsiteY1" fmla="*/ 0 h 53802"/>
                  <a:gd name="connsiteX2" fmla="*/ 0 w 2869"/>
                  <a:gd name="connsiteY2" fmla="*/ 0 h 53802"/>
                  <a:gd name="connsiteX3" fmla="*/ 0 w 2869"/>
                  <a:gd name="connsiteY3" fmla="*/ 53802 h 53802"/>
                  <a:gd name="connsiteX4" fmla="*/ 0 w 2869"/>
                  <a:gd name="connsiteY4" fmla="*/ 40861 h 53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9" h="53802">
                    <a:moveTo>
                      <a:pt x="0" y="40861"/>
                    </a:moveTo>
                    <a:lnTo>
                      <a:pt x="0" y="0"/>
                    </a:lnTo>
                    <a:lnTo>
                      <a:pt x="0" y="0"/>
                    </a:lnTo>
                    <a:cubicBezTo>
                      <a:pt x="0" y="17944"/>
                      <a:pt x="0" y="35878"/>
                      <a:pt x="0" y="53802"/>
                    </a:cubicBezTo>
                    <a:cubicBezTo>
                      <a:pt x="0" y="49469"/>
                      <a:pt x="0" y="45108"/>
                      <a:pt x="0" y="40861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92" name="Freeform: Shape 3891">
                <a:extLst>
                  <a:ext uri="{FF2B5EF4-FFF2-40B4-BE49-F238E27FC236}">
                    <a16:creationId xmlns:a16="http://schemas.microsoft.com/office/drawing/2014/main" id="{3514BF5E-160B-4299-94F2-518AA297A09C}"/>
                  </a:ext>
                </a:extLst>
              </p:cNvPr>
              <p:cNvSpPr/>
              <p:nvPr/>
            </p:nvSpPr>
            <p:spPr>
              <a:xfrm>
                <a:off x="10009565" y="4053307"/>
                <a:ext cx="2094" cy="59541"/>
              </a:xfrm>
              <a:custGeom>
                <a:avLst/>
                <a:gdLst>
                  <a:gd name="connsiteX0" fmla="*/ 2095 w 2094"/>
                  <a:gd name="connsiteY0" fmla="*/ 5711 h 59541"/>
                  <a:gd name="connsiteX1" fmla="*/ 2095 w 2094"/>
                  <a:gd name="connsiteY1" fmla="*/ 59541 h 59541"/>
                  <a:gd name="connsiteX2" fmla="*/ 0 w 2094"/>
                  <a:gd name="connsiteY2" fmla="*/ 53802 h 59541"/>
                  <a:gd name="connsiteX3" fmla="*/ 0 w 2094"/>
                  <a:gd name="connsiteY3" fmla="*/ 0 h 59541"/>
                  <a:gd name="connsiteX4" fmla="*/ 2095 w 2094"/>
                  <a:gd name="connsiteY4" fmla="*/ 5710 h 59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4" h="59541">
                    <a:moveTo>
                      <a:pt x="2095" y="5711"/>
                    </a:moveTo>
                    <a:lnTo>
                      <a:pt x="2095" y="59541"/>
                    </a:lnTo>
                    <a:cubicBezTo>
                      <a:pt x="1950" y="57469"/>
                      <a:pt x="1224" y="55480"/>
                      <a:pt x="0" y="53802"/>
                    </a:cubicBezTo>
                    <a:lnTo>
                      <a:pt x="0" y="0"/>
                    </a:lnTo>
                    <a:cubicBezTo>
                      <a:pt x="1240" y="1659"/>
                      <a:pt x="1969" y="3643"/>
                      <a:pt x="2095" y="5710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93" name="Freeform: Shape 3892">
                <a:extLst>
                  <a:ext uri="{FF2B5EF4-FFF2-40B4-BE49-F238E27FC236}">
                    <a16:creationId xmlns:a16="http://schemas.microsoft.com/office/drawing/2014/main" id="{65FC81C8-83DD-4ECF-BE80-DCE237AC0225}"/>
                  </a:ext>
                </a:extLst>
              </p:cNvPr>
              <p:cNvSpPr/>
              <p:nvPr/>
            </p:nvSpPr>
            <p:spPr>
              <a:xfrm>
                <a:off x="10011516" y="4059017"/>
                <a:ext cx="154" cy="54347"/>
              </a:xfrm>
              <a:custGeom>
                <a:avLst/>
                <a:gdLst>
                  <a:gd name="connsiteX0" fmla="*/ 0 w 154"/>
                  <a:gd name="connsiteY0" fmla="*/ 53831 h 54347"/>
                  <a:gd name="connsiteX1" fmla="*/ 0 w 154"/>
                  <a:gd name="connsiteY1" fmla="*/ 54348 h 54347"/>
                  <a:gd name="connsiteX2" fmla="*/ 144 w 154"/>
                  <a:gd name="connsiteY2" fmla="*/ 517 h 54347"/>
                  <a:gd name="connsiteX3" fmla="*/ 144 w 154"/>
                  <a:gd name="connsiteY3" fmla="*/ 0 h 54347"/>
                  <a:gd name="connsiteX4" fmla="*/ 0 w 154"/>
                  <a:gd name="connsiteY4" fmla="*/ 53831 h 54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" h="54347">
                    <a:moveTo>
                      <a:pt x="0" y="53831"/>
                    </a:moveTo>
                    <a:cubicBezTo>
                      <a:pt x="0" y="54003"/>
                      <a:pt x="0" y="54175"/>
                      <a:pt x="0" y="54348"/>
                    </a:cubicBezTo>
                    <a:cubicBezTo>
                      <a:pt x="0" y="36423"/>
                      <a:pt x="48" y="18479"/>
                      <a:pt x="144" y="517"/>
                    </a:cubicBezTo>
                    <a:cubicBezTo>
                      <a:pt x="158" y="345"/>
                      <a:pt x="158" y="172"/>
                      <a:pt x="144" y="0"/>
                    </a:cubicBezTo>
                    <a:cubicBezTo>
                      <a:pt x="86" y="16155"/>
                      <a:pt x="29" y="37676"/>
                      <a:pt x="0" y="53831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94" name="Freeform: Shape 3893">
                <a:extLst>
                  <a:ext uri="{FF2B5EF4-FFF2-40B4-BE49-F238E27FC236}">
                    <a16:creationId xmlns:a16="http://schemas.microsoft.com/office/drawing/2014/main" id="{2847A06A-53AF-4D0D-B8DB-A68C8ADAA353}"/>
                  </a:ext>
                </a:extLst>
              </p:cNvPr>
              <p:cNvSpPr/>
              <p:nvPr/>
            </p:nvSpPr>
            <p:spPr>
              <a:xfrm>
                <a:off x="10018316" y="4048171"/>
                <a:ext cx="5222" cy="65538"/>
              </a:xfrm>
              <a:custGeom>
                <a:avLst/>
                <a:gdLst>
                  <a:gd name="connsiteX0" fmla="*/ 5079 w 5222"/>
                  <a:gd name="connsiteY0" fmla="*/ 65538 h 65538"/>
                  <a:gd name="connsiteX1" fmla="*/ 0 w 5222"/>
                  <a:gd name="connsiteY1" fmla="*/ 53831 h 65538"/>
                  <a:gd name="connsiteX2" fmla="*/ 172 w 5222"/>
                  <a:gd name="connsiteY2" fmla="*/ 0 h 65538"/>
                  <a:gd name="connsiteX3" fmla="*/ 5223 w 5222"/>
                  <a:gd name="connsiteY3" fmla="*/ 11707 h 65538"/>
                  <a:gd name="connsiteX4" fmla="*/ 5079 w 5222"/>
                  <a:gd name="connsiteY4" fmla="*/ 65538 h 65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22" h="65538">
                    <a:moveTo>
                      <a:pt x="5079" y="65538"/>
                    </a:moveTo>
                    <a:cubicBezTo>
                      <a:pt x="4556" y="61226"/>
                      <a:pt x="2792" y="57159"/>
                      <a:pt x="0" y="53831"/>
                    </a:cubicBezTo>
                    <a:lnTo>
                      <a:pt x="172" y="0"/>
                    </a:lnTo>
                    <a:cubicBezTo>
                      <a:pt x="2970" y="3321"/>
                      <a:pt x="4726" y="7393"/>
                      <a:pt x="5223" y="11707"/>
                    </a:cubicBezTo>
                    <a:cubicBezTo>
                      <a:pt x="5194" y="27862"/>
                      <a:pt x="5136" y="49412"/>
                      <a:pt x="5079" y="65538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95" name="Freeform: Shape 3894">
                <a:extLst>
                  <a:ext uri="{FF2B5EF4-FFF2-40B4-BE49-F238E27FC236}">
                    <a16:creationId xmlns:a16="http://schemas.microsoft.com/office/drawing/2014/main" id="{9B888442-97BE-47C7-BF6A-07233AF92DEB}"/>
                  </a:ext>
                </a:extLst>
              </p:cNvPr>
              <p:cNvSpPr/>
              <p:nvPr/>
            </p:nvSpPr>
            <p:spPr>
              <a:xfrm>
                <a:off x="10023539" y="4059878"/>
                <a:ext cx="143" cy="54490"/>
              </a:xfrm>
              <a:custGeom>
                <a:avLst/>
                <a:gdLst>
                  <a:gd name="connsiteX0" fmla="*/ 0 w 143"/>
                  <a:gd name="connsiteY0" fmla="*/ 0 h 54490"/>
                  <a:gd name="connsiteX1" fmla="*/ 0 w 143"/>
                  <a:gd name="connsiteY1" fmla="*/ 53831 h 54490"/>
                  <a:gd name="connsiteX2" fmla="*/ 0 w 143"/>
                  <a:gd name="connsiteY2" fmla="*/ 54491 h 54490"/>
                  <a:gd name="connsiteX3" fmla="*/ 144 w 143"/>
                  <a:gd name="connsiteY3" fmla="*/ 689 h 54490"/>
                  <a:gd name="connsiteX4" fmla="*/ 0 w 143"/>
                  <a:gd name="connsiteY4" fmla="*/ 0 h 54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" h="54490">
                    <a:moveTo>
                      <a:pt x="0" y="0"/>
                    </a:moveTo>
                    <a:lnTo>
                      <a:pt x="0" y="53831"/>
                    </a:lnTo>
                    <a:cubicBezTo>
                      <a:pt x="14" y="54051"/>
                      <a:pt x="14" y="54271"/>
                      <a:pt x="0" y="54491"/>
                    </a:cubicBezTo>
                    <a:lnTo>
                      <a:pt x="144" y="689"/>
                    </a:lnTo>
                    <a:cubicBezTo>
                      <a:pt x="111" y="456"/>
                      <a:pt x="62" y="226"/>
                      <a:pt x="0" y="0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96" name="Freeform: Shape 3895">
                <a:extLst>
                  <a:ext uri="{FF2B5EF4-FFF2-40B4-BE49-F238E27FC236}">
                    <a16:creationId xmlns:a16="http://schemas.microsoft.com/office/drawing/2014/main" id="{8A593194-B914-4984-9E4B-24CF7F1F485D}"/>
                  </a:ext>
                </a:extLst>
              </p:cNvPr>
              <p:cNvSpPr/>
              <p:nvPr/>
            </p:nvSpPr>
            <p:spPr>
              <a:xfrm>
                <a:off x="9983194" y="4047654"/>
                <a:ext cx="22180" cy="66600"/>
              </a:xfrm>
              <a:custGeom>
                <a:avLst/>
                <a:gdLst>
                  <a:gd name="connsiteX0" fmla="*/ 22181 w 22180"/>
                  <a:gd name="connsiteY0" fmla="*/ 0 h 66600"/>
                  <a:gd name="connsiteX1" fmla="*/ 22038 w 22180"/>
                  <a:gd name="connsiteY1" fmla="*/ 53802 h 66600"/>
                  <a:gd name="connsiteX2" fmla="*/ 0 w 22180"/>
                  <a:gd name="connsiteY2" fmla="*/ 66600 h 66600"/>
                  <a:gd name="connsiteX3" fmla="*/ 144 w 22180"/>
                  <a:gd name="connsiteY3" fmla="*/ 12798 h 66600"/>
                  <a:gd name="connsiteX4" fmla="*/ 22181 w 22180"/>
                  <a:gd name="connsiteY4" fmla="*/ 0 h 6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80" h="66600">
                    <a:moveTo>
                      <a:pt x="22181" y="0"/>
                    </a:moveTo>
                    <a:lnTo>
                      <a:pt x="22038" y="53802"/>
                    </a:lnTo>
                    <a:lnTo>
                      <a:pt x="0" y="66600"/>
                    </a:lnTo>
                    <a:lnTo>
                      <a:pt x="144" y="12798"/>
                    </a:lnTo>
                    <a:lnTo>
                      <a:pt x="22181" y="0"/>
                    </a:ln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97" name="Freeform: Shape 3896">
                <a:extLst>
                  <a:ext uri="{FF2B5EF4-FFF2-40B4-BE49-F238E27FC236}">
                    <a16:creationId xmlns:a16="http://schemas.microsoft.com/office/drawing/2014/main" id="{242CAECB-A3E0-43BA-BADA-E3EE5E2649F0}"/>
                  </a:ext>
                </a:extLst>
              </p:cNvPr>
              <p:cNvSpPr/>
              <p:nvPr/>
            </p:nvSpPr>
            <p:spPr>
              <a:xfrm>
                <a:off x="9979722" y="4053852"/>
                <a:ext cx="3500" cy="60459"/>
              </a:xfrm>
              <a:custGeom>
                <a:avLst/>
                <a:gdLst>
                  <a:gd name="connsiteX0" fmla="*/ 144 w 3500"/>
                  <a:gd name="connsiteY0" fmla="*/ 40861 h 60459"/>
                  <a:gd name="connsiteX1" fmla="*/ 144 w 3500"/>
                  <a:gd name="connsiteY1" fmla="*/ 53802 h 60459"/>
                  <a:gd name="connsiteX2" fmla="*/ 144 w 3500"/>
                  <a:gd name="connsiteY2" fmla="*/ 0 h 60459"/>
                  <a:gd name="connsiteX3" fmla="*/ 3501 w 3500"/>
                  <a:gd name="connsiteY3" fmla="*/ 6657 h 60459"/>
                  <a:gd name="connsiteX4" fmla="*/ 3357 w 3500"/>
                  <a:gd name="connsiteY4" fmla="*/ 60459 h 60459"/>
                  <a:gd name="connsiteX5" fmla="*/ 0 w 3500"/>
                  <a:gd name="connsiteY5" fmla="*/ 53802 h 60459"/>
                  <a:gd name="connsiteX6" fmla="*/ 144 w 3500"/>
                  <a:gd name="connsiteY6" fmla="*/ 40861 h 60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00" h="60459">
                    <a:moveTo>
                      <a:pt x="144" y="40861"/>
                    </a:moveTo>
                    <a:cubicBezTo>
                      <a:pt x="144" y="45165"/>
                      <a:pt x="144" y="49469"/>
                      <a:pt x="144" y="53802"/>
                    </a:cubicBezTo>
                    <a:cubicBezTo>
                      <a:pt x="144" y="35878"/>
                      <a:pt x="144" y="17944"/>
                      <a:pt x="144" y="0"/>
                    </a:cubicBezTo>
                    <a:cubicBezTo>
                      <a:pt x="245" y="2601"/>
                      <a:pt x="1470" y="5029"/>
                      <a:pt x="3501" y="6657"/>
                    </a:cubicBezTo>
                    <a:lnTo>
                      <a:pt x="3357" y="60459"/>
                    </a:lnTo>
                    <a:cubicBezTo>
                      <a:pt x="1326" y="58832"/>
                      <a:pt x="102" y="56403"/>
                      <a:pt x="0" y="53802"/>
                    </a:cubicBezTo>
                    <a:cubicBezTo>
                      <a:pt x="144" y="49871"/>
                      <a:pt x="144" y="44677"/>
                      <a:pt x="144" y="40861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98" name="Freeform: Shape 3897">
                <a:extLst>
                  <a:ext uri="{FF2B5EF4-FFF2-40B4-BE49-F238E27FC236}">
                    <a16:creationId xmlns:a16="http://schemas.microsoft.com/office/drawing/2014/main" id="{F1CD6488-05ED-4358-8817-79CA966F69C9}"/>
                  </a:ext>
                </a:extLst>
              </p:cNvPr>
              <p:cNvSpPr/>
              <p:nvPr/>
            </p:nvSpPr>
            <p:spPr>
              <a:xfrm>
                <a:off x="9967900" y="4053451"/>
                <a:ext cx="7000" cy="65567"/>
              </a:xfrm>
              <a:custGeom>
                <a:avLst/>
                <a:gdLst>
                  <a:gd name="connsiteX0" fmla="*/ 143 w 7000"/>
                  <a:gd name="connsiteY0" fmla="*/ 53831 h 65567"/>
                  <a:gd name="connsiteX1" fmla="*/ 143 w 7000"/>
                  <a:gd name="connsiteY1" fmla="*/ 0 h 65567"/>
                  <a:gd name="connsiteX2" fmla="*/ 143 w 7000"/>
                  <a:gd name="connsiteY2" fmla="*/ 1492 h 65567"/>
                  <a:gd name="connsiteX3" fmla="*/ 7001 w 7000"/>
                  <a:gd name="connsiteY3" fmla="*/ 11765 h 65567"/>
                  <a:gd name="connsiteX4" fmla="*/ 6858 w 7000"/>
                  <a:gd name="connsiteY4" fmla="*/ 65567 h 65567"/>
                  <a:gd name="connsiteX5" fmla="*/ 0 w 7000"/>
                  <a:gd name="connsiteY5" fmla="*/ 55323 h 65567"/>
                  <a:gd name="connsiteX6" fmla="*/ 144 w 7000"/>
                  <a:gd name="connsiteY6" fmla="*/ 53831 h 6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0" h="65567">
                    <a:moveTo>
                      <a:pt x="143" y="53831"/>
                    </a:moveTo>
                    <a:lnTo>
                      <a:pt x="143" y="0"/>
                    </a:lnTo>
                    <a:cubicBezTo>
                      <a:pt x="114" y="497"/>
                      <a:pt x="114" y="995"/>
                      <a:pt x="143" y="1492"/>
                    </a:cubicBezTo>
                    <a:cubicBezTo>
                      <a:pt x="938" y="5706"/>
                      <a:pt x="3414" y="9414"/>
                      <a:pt x="7001" y="11765"/>
                    </a:cubicBezTo>
                    <a:lnTo>
                      <a:pt x="6858" y="65567"/>
                    </a:lnTo>
                    <a:cubicBezTo>
                      <a:pt x="3260" y="63240"/>
                      <a:pt x="780" y="59535"/>
                      <a:pt x="0" y="55323"/>
                    </a:cubicBezTo>
                    <a:cubicBezTo>
                      <a:pt x="6" y="54823"/>
                      <a:pt x="54" y="54324"/>
                      <a:pt x="144" y="53831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99" name="Freeform: Shape 3898">
                <a:extLst>
                  <a:ext uri="{FF2B5EF4-FFF2-40B4-BE49-F238E27FC236}">
                    <a16:creationId xmlns:a16="http://schemas.microsoft.com/office/drawing/2014/main" id="{61AD8DD8-9024-4A56-9E25-2E2D3246C1BE}"/>
                  </a:ext>
                </a:extLst>
              </p:cNvPr>
              <p:cNvSpPr/>
              <p:nvPr/>
            </p:nvSpPr>
            <p:spPr>
              <a:xfrm>
                <a:off x="9990396" y="4059562"/>
                <a:ext cx="21234" cy="60468"/>
              </a:xfrm>
              <a:custGeom>
                <a:avLst/>
                <a:gdLst>
                  <a:gd name="connsiteX0" fmla="*/ 17963 w 21234"/>
                  <a:gd name="connsiteY0" fmla="*/ 58106 h 60468"/>
                  <a:gd name="connsiteX1" fmla="*/ 0 w 21234"/>
                  <a:gd name="connsiteY1" fmla="*/ 58680 h 60468"/>
                  <a:gd name="connsiteX2" fmla="*/ 172 w 21234"/>
                  <a:gd name="connsiteY2" fmla="*/ 4878 h 60468"/>
                  <a:gd name="connsiteX3" fmla="*/ 18135 w 21234"/>
                  <a:gd name="connsiteY3" fmla="*/ 4275 h 60468"/>
                  <a:gd name="connsiteX4" fmla="*/ 21234 w 21234"/>
                  <a:gd name="connsiteY4" fmla="*/ 0 h 60468"/>
                  <a:gd name="connsiteX5" fmla="*/ 21091 w 21234"/>
                  <a:gd name="connsiteY5" fmla="*/ 53831 h 60468"/>
                  <a:gd name="connsiteX6" fmla="*/ 17963 w 21234"/>
                  <a:gd name="connsiteY6" fmla="*/ 58106 h 60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34" h="60468">
                    <a:moveTo>
                      <a:pt x="17963" y="58106"/>
                    </a:moveTo>
                    <a:cubicBezTo>
                      <a:pt x="12379" y="61041"/>
                      <a:pt x="5759" y="61253"/>
                      <a:pt x="0" y="58680"/>
                    </a:cubicBezTo>
                    <a:lnTo>
                      <a:pt x="172" y="4878"/>
                    </a:lnTo>
                    <a:cubicBezTo>
                      <a:pt x="5932" y="7459"/>
                      <a:pt x="12561" y="7236"/>
                      <a:pt x="18135" y="4275"/>
                    </a:cubicBezTo>
                    <a:cubicBezTo>
                      <a:pt x="19825" y="3466"/>
                      <a:pt x="20991" y="1858"/>
                      <a:pt x="21234" y="0"/>
                    </a:cubicBezTo>
                    <a:cubicBezTo>
                      <a:pt x="21234" y="17963"/>
                      <a:pt x="21186" y="35906"/>
                      <a:pt x="21091" y="53831"/>
                    </a:cubicBezTo>
                    <a:cubicBezTo>
                      <a:pt x="20808" y="55681"/>
                      <a:pt x="19641" y="57277"/>
                      <a:pt x="17963" y="58106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00" name="Freeform: Shape 3899">
                <a:extLst>
                  <a:ext uri="{FF2B5EF4-FFF2-40B4-BE49-F238E27FC236}">
                    <a16:creationId xmlns:a16="http://schemas.microsoft.com/office/drawing/2014/main" id="{5785A86B-C00F-437D-B4F9-90554600FD20}"/>
                  </a:ext>
                </a:extLst>
              </p:cNvPr>
              <p:cNvSpPr/>
              <p:nvPr/>
            </p:nvSpPr>
            <p:spPr>
              <a:xfrm>
                <a:off x="9967125" y="4065186"/>
                <a:ext cx="8033" cy="58422"/>
              </a:xfrm>
              <a:custGeom>
                <a:avLst/>
                <a:gdLst>
                  <a:gd name="connsiteX0" fmla="*/ 8034 w 8033"/>
                  <a:gd name="connsiteY0" fmla="*/ 0 h 58422"/>
                  <a:gd name="connsiteX1" fmla="*/ 7891 w 8033"/>
                  <a:gd name="connsiteY1" fmla="*/ 53831 h 58422"/>
                  <a:gd name="connsiteX2" fmla="*/ 0 w 8033"/>
                  <a:gd name="connsiteY2" fmla="*/ 58422 h 58422"/>
                  <a:gd name="connsiteX3" fmla="*/ 143 w 8033"/>
                  <a:gd name="connsiteY3" fmla="*/ 4620 h 58422"/>
                  <a:gd name="connsiteX4" fmla="*/ 8034 w 8033"/>
                  <a:gd name="connsiteY4" fmla="*/ 0 h 58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33" h="58422">
                    <a:moveTo>
                      <a:pt x="8034" y="0"/>
                    </a:moveTo>
                    <a:lnTo>
                      <a:pt x="7891" y="53831"/>
                    </a:lnTo>
                    <a:lnTo>
                      <a:pt x="0" y="58422"/>
                    </a:lnTo>
                    <a:lnTo>
                      <a:pt x="143" y="4620"/>
                    </a:lnTo>
                    <a:lnTo>
                      <a:pt x="8034" y="0"/>
                    </a:ln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01" name="Freeform: Shape 3900">
                <a:extLst>
                  <a:ext uri="{FF2B5EF4-FFF2-40B4-BE49-F238E27FC236}">
                    <a16:creationId xmlns:a16="http://schemas.microsoft.com/office/drawing/2014/main" id="{0C8B7B2A-C1C8-4898-8D15-02C2A5937F86}"/>
                  </a:ext>
                </a:extLst>
              </p:cNvPr>
              <p:cNvSpPr/>
              <p:nvPr/>
            </p:nvSpPr>
            <p:spPr>
              <a:xfrm>
                <a:off x="9967268" y="4022604"/>
                <a:ext cx="88207" cy="51248"/>
              </a:xfrm>
              <a:custGeom>
                <a:avLst/>
                <a:gdLst>
                  <a:gd name="connsiteX0" fmla="*/ 56242 w 88207"/>
                  <a:gd name="connsiteY0" fmla="*/ 37963 h 51248"/>
                  <a:gd name="connsiteX1" fmla="*/ 49929 w 88207"/>
                  <a:gd name="connsiteY1" fmla="*/ 46026 h 51248"/>
                  <a:gd name="connsiteX2" fmla="*/ 33372 w 88207"/>
                  <a:gd name="connsiteY2" fmla="*/ 50330 h 51248"/>
                  <a:gd name="connsiteX3" fmla="*/ 15037 w 88207"/>
                  <a:gd name="connsiteY3" fmla="*/ 46600 h 51248"/>
                  <a:gd name="connsiteX4" fmla="*/ 7031 w 88207"/>
                  <a:gd name="connsiteY4" fmla="*/ 51248 h 51248"/>
                  <a:gd name="connsiteX5" fmla="*/ 0 w 88207"/>
                  <a:gd name="connsiteY5" fmla="*/ 47174 h 51248"/>
                  <a:gd name="connsiteX6" fmla="*/ 7891 w 88207"/>
                  <a:gd name="connsiteY6" fmla="*/ 42611 h 51248"/>
                  <a:gd name="connsiteX7" fmla="*/ 1033 w 88207"/>
                  <a:gd name="connsiteY7" fmla="*/ 32339 h 51248"/>
                  <a:gd name="connsiteX8" fmla="*/ 5395 w 88207"/>
                  <a:gd name="connsiteY8" fmla="*/ 21665 h 51248"/>
                  <a:gd name="connsiteX9" fmla="*/ 16012 w 88207"/>
                  <a:gd name="connsiteY9" fmla="*/ 24304 h 51248"/>
                  <a:gd name="connsiteX10" fmla="*/ 12712 w 88207"/>
                  <a:gd name="connsiteY10" fmla="*/ 31191 h 51248"/>
                  <a:gd name="connsiteX11" fmla="*/ 16069 w 88207"/>
                  <a:gd name="connsiteY11" fmla="*/ 37848 h 51248"/>
                  <a:gd name="connsiteX12" fmla="*/ 38106 w 88207"/>
                  <a:gd name="connsiteY12" fmla="*/ 25050 h 51248"/>
                  <a:gd name="connsiteX13" fmla="*/ 33114 w 88207"/>
                  <a:gd name="connsiteY13" fmla="*/ 12741 h 51248"/>
                  <a:gd name="connsiteX14" fmla="*/ 39656 w 88207"/>
                  <a:gd name="connsiteY14" fmla="*/ 4448 h 51248"/>
                  <a:gd name="connsiteX15" fmla="*/ 55639 w 88207"/>
                  <a:gd name="connsiteY15" fmla="*/ 632 h 51248"/>
                  <a:gd name="connsiteX16" fmla="*/ 73372 w 88207"/>
                  <a:gd name="connsiteY16" fmla="*/ 4534 h 51248"/>
                  <a:gd name="connsiteX17" fmla="*/ 81177 w 88207"/>
                  <a:gd name="connsiteY17" fmla="*/ 0 h 51248"/>
                  <a:gd name="connsiteX18" fmla="*/ 88208 w 88207"/>
                  <a:gd name="connsiteY18" fmla="*/ 4075 h 51248"/>
                  <a:gd name="connsiteX19" fmla="*/ 80144 w 88207"/>
                  <a:gd name="connsiteY19" fmla="*/ 8752 h 51248"/>
                  <a:gd name="connsiteX20" fmla="*/ 85883 w 88207"/>
                  <a:gd name="connsiteY20" fmla="*/ 17016 h 51248"/>
                  <a:gd name="connsiteX21" fmla="*/ 83559 w 88207"/>
                  <a:gd name="connsiteY21" fmla="*/ 24936 h 51248"/>
                  <a:gd name="connsiteX22" fmla="*/ 72770 w 88207"/>
                  <a:gd name="connsiteY22" fmla="*/ 22411 h 51248"/>
                  <a:gd name="connsiteX23" fmla="*/ 71995 w 88207"/>
                  <a:gd name="connsiteY23" fmla="*/ 13572 h 51248"/>
                  <a:gd name="connsiteX24" fmla="*/ 51335 w 88207"/>
                  <a:gd name="connsiteY24" fmla="*/ 25567 h 51248"/>
                  <a:gd name="connsiteX25" fmla="*/ 56242 w 88207"/>
                  <a:gd name="connsiteY25" fmla="*/ 37963 h 51248"/>
                  <a:gd name="connsiteX26" fmla="*/ 23300 w 88207"/>
                  <a:gd name="connsiteY26" fmla="*/ 41808 h 51248"/>
                  <a:gd name="connsiteX27" fmla="*/ 41263 w 88207"/>
                  <a:gd name="connsiteY27" fmla="*/ 41205 h 51248"/>
                  <a:gd name="connsiteX28" fmla="*/ 42296 w 88207"/>
                  <a:gd name="connsiteY28" fmla="*/ 30760 h 51248"/>
                  <a:gd name="connsiteX29" fmla="*/ 23300 w 88207"/>
                  <a:gd name="connsiteY29" fmla="*/ 41808 h 51248"/>
                  <a:gd name="connsiteX30" fmla="*/ 47031 w 88207"/>
                  <a:gd name="connsiteY30" fmla="*/ 19857 h 51248"/>
                  <a:gd name="connsiteX31" fmla="*/ 65108 w 88207"/>
                  <a:gd name="connsiteY31" fmla="*/ 9354 h 51248"/>
                  <a:gd name="connsiteX32" fmla="*/ 55984 w 88207"/>
                  <a:gd name="connsiteY32" fmla="*/ 7489 h 51248"/>
                  <a:gd name="connsiteX33" fmla="*/ 48179 w 88207"/>
                  <a:gd name="connsiteY33" fmla="*/ 9354 h 51248"/>
                  <a:gd name="connsiteX34" fmla="*/ 47031 w 88207"/>
                  <a:gd name="connsiteY34" fmla="*/ 19857 h 51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88207" h="51248">
                    <a:moveTo>
                      <a:pt x="56242" y="37963"/>
                    </a:moveTo>
                    <a:cubicBezTo>
                      <a:pt x="55609" y="41533"/>
                      <a:pt x="53243" y="44555"/>
                      <a:pt x="49929" y="46026"/>
                    </a:cubicBezTo>
                    <a:cubicBezTo>
                      <a:pt x="44881" y="48885"/>
                      <a:pt x="39173" y="50369"/>
                      <a:pt x="33372" y="50330"/>
                    </a:cubicBezTo>
                    <a:cubicBezTo>
                      <a:pt x="27066" y="50386"/>
                      <a:pt x="20819" y="49115"/>
                      <a:pt x="15037" y="46600"/>
                    </a:cubicBezTo>
                    <a:lnTo>
                      <a:pt x="7031" y="51248"/>
                    </a:lnTo>
                    <a:lnTo>
                      <a:pt x="0" y="47174"/>
                    </a:lnTo>
                    <a:lnTo>
                      <a:pt x="7891" y="42611"/>
                    </a:lnTo>
                    <a:cubicBezTo>
                      <a:pt x="4304" y="40261"/>
                      <a:pt x="1828" y="36552"/>
                      <a:pt x="1033" y="32339"/>
                    </a:cubicBezTo>
                    <a:cubicBezTo>
                      <a:pt x="633" y="28278"/>
                      <a:pt x="2266" y="24282"/>
                      <a:pt x="5395" y="21665"/>
                    </a:cubicBezTo>
                    <a:lnTo>
                      <a:pt x="16012" y="24304"/>
                    </a:lnTo>
                    <a:cubicBezTo>
                      <a:pt x="13991" y="26032"/>
                      <a:pt x="12793" y="28533"/>
                      <a:pt x="12712" y="31191"/>
                    </a:cubicBezTo>
                    <a:cubicBezTo>
                      <a:pt x="12814" y="33792"/>
                      <a:pt x="14038" y="36220"/>
                      <a:pt x="16069" y="37848"/>
                    </a:cubicBezTo>
                    <a:lnTo>
                      <a:pt x="38106" y="25050"/>
                    </a:lnTo>
                    <a:cubicBezTo>
                      <a:pt x="34415" y="20057"/>
                      <a:pt x="32750" y="15954"/>
                      <a:pt x="33114" y="12741"/>
                    </a:cubicBezTo>
                    <a:cubicBezTo>
                      <a:pt x="33818" y="9077"/>
                      <a:pt x="36257" y="5985"/>
                      <a:pt x="39656" y="4448"/>
                    </a:cubicBezTo>
                    <a:cubicBezTo>
                      <a:pt x="44550" y="1778"/>
                      <a:pt x="50067" y="461"/>
                      <a:pt x="55639" y="632"/>
                    </a:cubicBezTo>
                    <a:cubicBezTo>
                      <a:pt x="61769" y="578"/>
                      <a:pt x="67832" y="1912"/>
                      <a:pt x="73372" y="4534"/>
                    </a:cubicBezTo>
                    <a:lnTo>
                      <a:pt x="81177" y="0"/>
                    </a:lnTo>
                    <a:lnTo>
                      <a:pt x="88208" y="4075"/>
                    </a:lnTo>
                    <a:lnTo>
                      <a:pt x="80144" y="8752"/>
                    </a:lnTo>
                    <a:cubicBezTo>
                      <a:pt x="82992" y="10724"/>
                      <a:pt x="85031" y="13659"/>
                      <a:pt x="85883" y="17016"/>
                    </a:cubicBezTo>
                    <a:cubicBezTo>
                      <a:pt x="86420" y="19876"/>
                      <a:pt x="85556" y="22819"/>
                      <a:pt x="83559" y="24936"/>
                    </a:cubicBezTo>
                    <a:lnTo>
                      <a:pt x="72770" y="22411"/>
                    </a:lnTo>
                    <a:cubicBezTo>
                      <a:pt x="75467" y="19541"/>
                      <a:pt x="75180" y="16672"/>
                      <a:pt x="71995" y="13572"/>
                    </a:cubicBezTo>
                    <a:lnTo>
                      <a:pt x="51335" y="25567"/>
                    </a:lnTo>
                    <a:cubicBezTo>
                      <a:pt x="54912" y="30732"/>
                      <a:pt x="56548" y="34864"/>
                      <a:pt x="56242" y="37963"/>
                    </a:cubicBezTo>
                    <a:close/>
                    <a:moveTo>
                      <a:pt x="23300" y="41808"/>
                    </a:moveTo>
                    <a:cubicBezTo>
                      <a:pt x="29060" y="44389"/>
                      <a:pt x="35689" y="44166"/>
                      <a:pt x="41263" y="41205"/>
                    </a:cubicBezTo>
                    <a:cubicBezTo>
                      <a:pt x="45089" y="39006"/>
                      <a:pt x="45434" y="35524"/>
                      <a:pt x="42296" y="30760"/>
                    </a:cubicBezTo>
                    <a:lnTo>
                      <a:pt x="23300" y="41808"/>
                    </a:lnTo>
                    <a:close/>
                    <a:moveTo>
                      <a:pt x="47031" y="19857"/>
                    </a:moveTo>
                    <a:lnTo>
                      <a:pt x="65108" y="9354"/>
                    </a:lnTo>
                    <a:cubicBezTo>
                      <a:pt x="62223" y="8127"/>
                      <a:pt x="59119" y="7493"/>
                      <a:pt x="55984" y="7489"/>
                    </a:cubicBezTo>
                    <a:cubicBezTo>
                      <a:pt x="53261" y="7393"/>
                      <a:pt x="50564" y="8037"/>
                      <a:pt x="48179" y="9354"/>
                    </a:cubicBezTo>
                    <a:cubicBezTo>
                      <a:pt x="44505" y="11478"/>
                      <a:pt x="44104" y="15093"/>
                      <a:pt x="47031" y="19857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02" name="Freeform: Shape 3901">
                <a:extLst>
                  <a:ext uri="{FF2B5EF4-FFF2-40B4-BE49-F238E27FC236}">
                    <a16:creationId xmlns:a16="http://schemas.microsoft.com/office/drawing/2014/main" id="{ABA946EF-AD2E-4CC5-B234-B598416CE193}"/>
                  </a:ext>
                </a:extLst>
              </p:cNvPr>
              <p:cNvSpPr/>
              <p:nvPr/>
            </p:nvSpPr>
            <p:spPr>
              <a:xfrm>
                <a:off x="9990569" y="4053364"/>
                <a:ext cx="21087" cy="12835"/>
              </a:xfrm>
              <a:custGeom>
                <a:avLst/>
                <a:gdLst>
                  <a:gd name="connsiteX0" fmla="*/ 18996 w 21087"/>
                  <a:gd name="connsiteY0" fmla="*/ 0 h 12835"/>
                  <a:gd name="connsiteX1" fmla="*/ 17963 w 21087"/>
                  <a:gd name="connsiteY1" fmla="*/ 10445 h 12835"/>
                  <a:gd name="connsiteX2" fmla="*/ 0 w 21087"/>
                  <a:gd name="connsiteY2" fmla="*/ 11047 h 12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087" h="12835">
                    <a:moveTo>
                      <a:pt x="18996" y="0"/>
                    </a:moveTo>
                    <a:cubicBezTo>
                      <a:pt x="22095" y="4763"/>
                      <a:pt x="21751" y="8245"/>
                      <a:pt x="17963" y="10445"/>
                    </a:cubicBezTo>
                    <a:cubicBezTo>
                      <a:pt x="12389" y="13406"/>
                      <a:pt x="5760" y="13628"/>
                      <a:pt x="0" y="11047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03" name="Freeform: Shape 3902">
                <a:extLst>
                  <a:ext uri="{FF2B5EF4-FFF2-40B4-BE49-F238E27FC236}">
                    <a16:creationId xmlns:a16="http://schemas.microsoft.com/office/drawing/2014/main" id="{2FFE89A7-53B1-4359-8F8D-6E2DFFA6E61C}"/>
                  </a:ext>
                </a:extLst>
              </p:cNvPr>
              <p:cNvSpPr/>
              <p:nvPr/>
            </p:nvSpPr>
            <p:spPr>
              <a:xfrm>
                <a:off x="9982133" y="4060567"/>
                <a:ext cx="41377" cy="66199"/>
              </a:xfrm>
              <a:custGeom>
                <a:avLst/>
                <a:gdLst>
                  <a:gd name="connsiteX0" fmla="*/ 41377 w 41377"/>
                  <a:gd name="connsiteY0" fmla="*/ 0 h 66199"/>
                  <a:gd name="connsiteX1" fmla="*/ 41234 w 41377"/>
                  <a:gd name="connsiteY1" fmla="*/ 53802 h 66199"/>
                  <a:gd name="connsiteX2" fmla="*/ 34921 w 41377"/>
                  <a:gd name="connsiteY2" fmla="*/ 61866 h 66199"/>
                  <a:gd name="connsiteX3" fmla="*/ 18364 w 41377"/>
                  <a:gd name="connsiteY3" fmla="*/ 66199 h 66199"/>
                  <a:gd name="connsiteX4" fmla="*/ 0 w 41377"/>
                  <a:gd name="connsiteY4" fmla="*/ 62439 h 66199"/>
                  <a:gd name="connsiteX5" fmla="*/ 172 w 41377"/>
                  <a:gd name="connsiteY5" fmla="*/ 8637 h 66199"/>
                  <a:gd name="connsiteX6" fmla="*/ 18508 w 41377"/>
                  <a:gd name="connsiteY6" fmla="*/ 12368 h 66199"/>
                  <a:gd name="connsiteX7" fmla="*/ 35065 w 41377"/>
                  <a:gd name="connsiteY7" fmla="*/ 8063 h 66199"/>
                  <a:gd name="connsiteX8" fmla="*/ 41377 w 41377"/>
                  <a:gd name="connsiteY8" fmla="*/ 0 h 66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377" h="66199">
                    <a:moveTo>
                      <a:pt x="41377" y="0"/>
                    </a:moveTo>
                    <a:lnTo>
                      <a:pt x="41234" y="53802"/>
                    </a:lnTo>
                    <a:cubicBezTo>
                      <a:pt x="40610" y="57377"/>
                      <a:pt x="38242" y="60403"/>
                      <a:pt x="34921" y="61866"/>
                    </a:cubicBezTo>
                    <a:cubicBezTo>
                      <a:pt x="29875" y="64731"/>
                      <a:pt x="24167" y="66225"/>
                      <a:pt x="18364" y="66199"/>
                    </a:cubicBezTo>
                    <a:cubicBezTo>
                      <a:pt x="12047" y="66240"/>
                      <a:pt x="5792" y="64960"/>
                      <a:pt x="0" y="62439"/>
                    </a:cubicBezTo>
                    <a:lnTo>
                      <a:pt x="172" y="8637"/>
                    </a:lnTo>
                    <a:cubicBezTo>
                      <a:pt x="5955" y="11152"/>
                      <a:pt x="12202" y="12423"/>
                      <a:pt x="18508" y="12368"/>
                    </a:cubicBezTo>
                    <a:cubicBezTo>
                      <a:pt x="24308" y="12406"/>
                      <a:pt x="30017" y="10922"/>
                      <a:pt x="35065" y="8063"/>
                    </a:cubicBezTo>
                    <a:cubicBezTo>
                      <a:pt x="38379" y="6592"/>
                      <a:pt x="40745" y="3570"/>
                      <a:pt x="41377" y="0"/>
                    </a:cubicBez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04" name="Freeform: Shape 3903">
                <a:extLst>
                  <a:ext uri="{FF2B5EF4-FFF2-40B4-BE49-F238E27FC236}">
                    <a16:creationId xmlns:a16="http://schemas.microsoft.com/office/drawing/2014/main" id="{75BF4268-E0EA-49F2-A965-752A04E140D9}"/>
                  </a:ext>
                </a:extLst>
              </p:cNvPr>
              <p:cNvSpPr/>
              <p:nvPr/>
            </p:nvSpPr>
            <p:spPr>
              <a:xfrm>
                <a:off x="9974155" y="4069204"/>
                <a:ext cx="8120" cy="58450"/>
              </a:xfrm>
              <a:custGeom>
                <a:avLst/>
                <a:gdLst>
                  <a:gd name="connsiteX0" fmla="*/ 8121 w 8120"/>
                  <a:gd name="connsiteY0" fmla="*/ 0 h 58450"/>
                  <a:gd name="connsiteX1" fmla="*/ 7977 w 8120"/>
                  <a:gd name="connsiteY1" fmla="*/ 53831 h 58450"/>
                  <a:gd name="connsiteX2" fmla="*/ 0 w 8120"/>
                  <a:gd name="connsiteY2" fmla="*/ 58451 h 58450"/>
                  <a:gd name="connsiteX3" fmla="*/ 144 w 8120"/>
                  <a:gd name="connsiteY3" fmla="*/ 4649 h 58450"/>
                  <a:gd name="connsiteX4" fmla="*/ 8121 w 8120"/>
                  <a:gd name="connsiteY4" fmla="*/ 0 h 58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20" h="58450">
                    <a:moveTo>
                      <a:pt x="8121" y="0"/>
                    </a:moveTo>
                    <a:lnTo>
                      <a:pt x="7977" y="53831"/>
                    </a:lnTo>
                    <a:lnTo>
                      <a:pt x="0" y="58451"/>
                    </a:lnTo>
                    <a:lnTo>
                      <a:pt x="144" y="4649"/>
                    </a:lnTo>
                    <a:lnTo>
                      <a:pt x="8121" y="0"/>
                    </a:ln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05" name="Freeform: Shape 3904">
                <a:extLst>
                  <a:ext uri="{FF2B5EF4-FFF2-40B4-BE49-F238E27FC236}">
                    <a16:creationId xmlns:a16="http://schemas.microsoft.com/office/drawing/2014/main" id="{1C1C4395-36D7-46FB-89CE-D78DAE2F4A52}"/>
                  </a:ext>
                </a:extLst>
              </p:cNvPr>
              <p:cNvSpPr/>
              <p:nvPr/>
            </p:nvSpPr>
            <p:spPr>
              <a:xfrm>
                <a:off x="9967125" y="4069806"/>
                <a:ext cx="7173" cy="57848"/>
              </a:xfrm>
              <a:custGeom>
                <a:avLst/>
                <a:gdLst>
                  <a:gd name="connsiteX0" fmla="*/ 7174 w 7173"/>
                  <a:gd name="connsiteY0" fmla="*/ 4046 h 57848"/>
                  <a:gd name="connsiteX1" fmla="*/ 7030 w 7173"/>
                  <a:gd name="connsiteY1" fmla="*/ 57848 h 57848"/>
                  <a:gd name="connsiteX2" fmla="*/ 0 w 7173"/>
                  <a:gd name="connsiteY2" fmla="*/ 53802 h 57848"/>
                  <a:gd name="connsiteX3" fmla="*/ 143 w 7173"/>
                  <a:gd name="connsiteY3" fmla="*/ 0 h 57848"/>
                  <a:gd name="connsiteX4" fmla="*/ 7174 w 7173"/>
                  <a:gd name="connsiteY4" fmla="*/ 4046 h 57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73" h="57848">
                    <a:moveTo>
                      <a:pt x="7174" y="4046"/>
                    </a:moveTo>
                    <a:lnTo>
                      <a:pt x="7030" y="57848"/>
                    </a:lnTo>
                    <a:lnTo>
                      <a:pt x="0" y="53802"/>
                    </a:lnTo>
                    <a:lnTo>
                      <a:pt x="143" y="0"/>
                    </a:lnTo>
                    <a:lnTo>
                      <a:pt x="7174" y="4046"/>
                    </a:lnTo>
                    <a:close/>
                  </a:path>
                </a:pathLst>
              </a:custGeom>
              <a:solidFill>
                <a:srgbClr val="99C87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06" name="Freeform: Shape 3905">
                <a:extLst>
                  <a:ext uri="{FF2B5EF4-FFF2-40B4-BE49-F238E27FC236}">
                    <a16:creationId xmlns:a16="http://schemas.microsoft.com/office/drawing/2014/main" id="{BF20DA75-53B5-408C-AA01-D1F69E9791D8}"/>
                  </a:ext>
                </a:extLst>
              </p:cNvPr>
              <p:cNvSpPr/>
              <p:nvPr/>
            </p:nvSpPr>
            <p:spPr>
              <a:xfrm>
                <a:off x="9935561" y="4047511"/>
                <a:ext cx="151220" cy="97769"/>
              </a:xfrm>
              <a:custGeom>
                <a:avLst/>
                <a:gdLst>
                  <a:gd name="connsiteX0" fmla="*/ 151220 w 151220"/>
                  <a:gd name="connsiteY0" fmla="*/ 430 h 97769"/>
                  <a:gd name="connsiteX1" fmla="*/ 151077 w 151220"/>
                  <a:gd name="connsiteY1" fmla="*/ 54232 h 97769"/>
                  <a:gd name="connsiteX2" fmla="*/ 129126 w 151220"/>
                  <a:gd name="connsiteY2" fmla="*/ 84965 h 97769"/>
                  <a:gd name="connsiteX3" fmla="*/ 22296 w 151220"/>
                  <a:gd name="connsiteY3" fmla="*/ 84965 h 97769"/>
                  <a:gd name="connsiteX4" fmla="*/ 0 w 151220"/>
                  <a:gd name="connsiteY4" fmla="*/ 53802 h 97769"/>
                  <a:gd name="connsiteX5" fmla="*/ 143 w 151220"/>
                  <a:gd name="connsiteY5" fmla="*/ 0 h 97769"/>
                  <a:gd name="connsiteX6" fmla="*/ 22467 w 151220"/>
                  <a:gd name="connsiteY6" fmla="*/ 31134 h 97769"/>
                  <a:gd name="connsiteX7" fmla="*/ 129269 w 151220"/>
                  <a:gd name="connsiteY7" fmla="*/ 31134 h 97769"/>
                  <a:gd name="connsiteX8" fmla="*/ 151220 w 151220"/>
                  <a:gd name="connsiteY8" fmla="*/ 430 h 97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220" h="97769">
                    <a:moveTo>
                      <a:pt x="151220" y="430"/>
                    </a:moveTo>
                    <a:lnTo>
                      <a:pt x="151077" y="54232"/>
                    </a:lnTo>
                    <a:cubicBezTo>
                      <a:pt x="151077" y="65366"/>
                      <a:pt x="143731" y="76471"/>
                      <a:pt x="129126" y="84965"/>
                    </a:cubicBezTo>
                    <a:cubicBezTo>
                      <a:pt x="99714" y="102038"/>
                      <a:pt x="51908" y="102038"/>
                      <a:pt x="22296" y="84965"/>
                    </a:cubicBezTo>
                    <a:cubicBezTo>
                      <a:pt x="7403" y="76356"/>
                      <a:pt x="-29" y="65079"/>
                      <a:pt x="0" y="53802"/>
                    </a:cubicBezTo>
                    <a:lnTo>
                      <a:pt x="143" y="0"/>
                    </a:lnTo>
                    <a:cubicBezTo>
                      <a:pt x="143" y="11248"/>
                      <a:pt x="7575" y="22554"/>
                      <a:pt x="22467" y="31134"/>
                    </a:cubicBezTo>
                    <a:cubicBezTo>
                      <a:pt x="52052" y="48350"/>
                      <a:pt x="99943" y="48350"/>
                      <a:pt x="129269" y="31134"/>
                    </a:cubicBezTo>
                    <a:cubicBezTo>
                      <a:pt x="143874" y="22668"/>
                      <a:pt x="151192" y="11535"/>
                      <a:pt x="151220" y="430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07" name="Freeform: Shape 3906">
                <a:extLst>
                  <a:ext uri="{FF2B5EF4-FFF2-40B4-BE49-F238E27FC236}">
                    <a16:creationId xmlns:a16="http://schemas.microsoft.com/office/drawing/2014/main" id="{45E411BD-CA62-4B6A-80A8-5D440F1D085A}"/>
                  </a:ext>
                </a:extLst>
              </p:cNvPr>
              <p:cNvSpPr/>
              <p:nvPr/>
            </p:nvSpPr>
            <p:spPr>
              <a:xfrm>
                <a:off x="10207155" y="4076578"/>
                <a:ext cx="16069" cy="76068"/>
              </a:xfrm>
              <a:custGeom>
                <a:avLst/>
                <a:gdLst>
                  <a:gd name="connsiteX0" fmla="*/ 0 w 16069"/>
                  <a:gd name="connsiteY0" fmla="*/ 76069 h 76068"/>
                  <a:gd name="connsiteX1" fmla="*/ 172 w 16069"/>
                  <a:gd name="connsiteY1" fmla="*/ 22267 h 76068"/>
                  <a:gd name="connsiteX2" fmla="*/ 16069 w 16069"/>
                  <a:gd name="connsiteY2" fmla="*/ 0 h 76068"/>
                  <a:gd name="connsiteX3" fmla="*/ 16069 w 16069"/>
                  <a:gd name="connsiteY3" fmla="*/ 53831 h 76068"/>
                  <a:gd name="connsiteX4" fmla="*/ 0 w 16069"/>
                  <a:gd name="connsiteY4" fmla="*/ 76069 h 76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69" h="76068">
                    <a:moveTo>
                      <a:pt x="0" y="76069"/>
                    </a:moveTo>
                    <a:lnTo>
                      <a:pt x="172" y="22267"/>
                    </a:lnTo>
                    <a:cubicBezTo>
                      <a:pt x="172" y="14204"/>
                      <a:pt x="5480" y="6169"/>
                      <a:pt x="16069" y="0"/>
                    </a:cubicBezTo>
                    <a:lnTo>
                      <a:pt x="16069" y="53831"/>
                    </a:lnTo>
                    <a:cubicBezTo>
                      <a:pt x="5337" y="59971"/>
                      <a:pt x="29" y="68006"/>
                      <a:pt x="0" y="76069"/>
                    </a:cubicBez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08" name="Freeform: Shape 3907">
                <a:extLst>
                  <a:ext uri="{FF2B5EF4-FFF2-40B4-BE49-F238E27FC236}">
                    <a16:creationId xmlns:a16="http://schemas.microsoft.com/office/drawing/2014/main" id="{B6CE9414-82EA-4BA3-8AF2-BCAE3427044F}"/>
                  </a:ext>
                </a:extLst>
              </p:cNvPr>
              <p:cNvSpPr/>
              <p:nvPr/>
            </p:nvSpPr>
            <p:spPr>
              <a:xfrm>
                <a:off x="10088188" y="4092125"/>
                <a:ext cx="59111" cy="70995"/>
              </a:xfrm>
              <a:custGeom>
                <a:avLst/>
                <a:gdLst>
                  <a:gd name="connsiteX0" fmla="*/ 8608 w 59111"/>
                  <a:gd name="connsiteY0" fmla="*/ 58887 h 70995"/>
                  <a:gd name="connsiteX1" fmla="*/ 0 w 59111"/>
                  <a:gd name="connsiteY1" fmla="*/ 70996 h 70995"/>
                  <a:gd name="connsiteX2" fmla="*/ 144 w 59111"/>
                  <a:gd name="connsiteY2" fmla="*/ 17194 h 70995"/>
                  <a:gd name="connsiteX3" fmla="*/ 8752 w 59111"/>
                  <a:gd name="connsiteY3" fmla="*/ 5056 h 70995"/>
                  <a:gd name="connsiteX4" fmla="*/ 50875 w 59111"/>
                  <a:gd name="connsiteY4" fmla="*/ 5056 h 70995"/>
                  <a:gd name="connsiteX5" fmla="*/ 59111 w 59111"/>
                  <a:gd name="connsiteY5" fmla="*/ 13980 h 70995"/>
                  <a:gd name="connsiteX6" fmla="*/ 59111 w 59111"/>
                  <a:gd name="connsiteY6" fmla="*/ 67782 h 70995"/>
                  <a:gd name="connsiteX7" fmla="*/ 50875 w 59111"/>
                  <a:gd name="connsiteY7" fmla="*/ 58887 h 70995"/>
                  <a:gd name="connsiteX8" fmla="*/ 8608 w 59111"/>
                  <a:gd name="connsiteY8" fmla="*/ 58887 h 70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111" h="70995">
                    <a:moveTo>
                      <a:pt x="8608" y="58887"/>
                    </a:moveTo>
                    <a:cubicBezTo>
                      <a:pt x="2869" y="62215"/>
                      <a:pt x="0" y="66606"/>
                      <a:pt x="0" y="70996"/>
                    </a:cubicBezTo>
                    <a:lnTo>
                      <a:pt x="144" y="17194"/>
                    </a:lnTo>
                    <a:cubicBezTo>
                      <a:pt x="144" y="12804"/>
                      <a:pt x="3013" y="8413"/>
                      <a:pt x="8752" y="5056"/>
                    </a:cubicBezTo>
                    <a:cubicBezTo>
                      <a:pt x="21984" y="-1685"/>
                      <a:pt x="37643" y="-1685"/>
                      <a:pt x="50875" y="5056"/>
                    </a:cubicBezTo>
                    <a:cubicBezTo>
                      <a:pt x="54614" y="6932"/>
                      <a:pt x="57540" y="10104"/>
                      <a:pt x="59111" y="13980"/>
                    </a:cubicBezTo>
                    <a:cubicBezTo>
                      <a:pt x="59111" y="31923"/>
                      <a:pt x="59111" y="49858"/>
                      <a:pt x="59111" y="67782"/>
                    </a:cubicBezTo>
                    <a:cubicBezTo>
                      <a:pt x="57535" y="63917"/>
                      <a:pt x="54609" y="60756"/>
                      <a:pt x="50875" y="58887"/>
                    </a:cubicBezTo>
                    <a:cubicBezTo>
                      <a:pt x="37604" y="52097"/>
                      <a:pt x="21880" y="52097"/>
                      <a:pt x="8608" y="58887"/>
                    </a:cubicBez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09" name="Freeform: Shape 3908">
                <a:extLst>
                  <a:ext uri="{FF2B5EF4-FFF2-40B4-BE49-F238E27FC236}">
                    <a16:creationId xmlns:a16="http://schemas.microsoft.com/office/drawing/2014/main" id="{272EF38C-1710-4982-B8F9-CAF5B9B4974D}"/>
                  </a:ext>
                </a:extLst>
              </p:cNvPr>
              <p:cNvSpPr/>
              <p:nvPr/>
            </p:nvSpPr>
            <p:spPr>
              <a:xfrm>
                <a:off x="10147098" y="4106105"/>
                <a:ext cx="637" cy="57188"/>
              </a:xfrm>
              <a:custGeom>
                <a:avLst/>
                <a:gdLst>
                  <a:gd name="connsiteX0" fmla="*/ 574 w 637"/>
                  <a:gd name="connsiteY0" fmla="*/ 57188 h 57188"/>
                  <a:gd name="connsiteX1" fmla="*/ 0 w 637"/>
                  <a:gd name="connsiteY1" fmla="*/ 53802 h 57188"/>
                  <a:gd name="connsiteX2" fmla="*/ 0 w 637"/>
                  <a:gd name="connsiteY2" fmla="*/ 0 h 57188"/>
                  <a:gd name="connsiteX3" fmla="*/ 574 w 637"/>
                  <a:gd name="connsiteY3" fmla="*/ 3357 h 57188"/>
                  <a:gd name="connsiteX4" fmla="*/ 574 w 637"/>
                  <a:gd name="connsiteY4" fmla="*/ 57188 h 57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7" h="57188">
                    <a:moveTo>
                      <a:pt x="574" y="57188"/>
                    </a:moveTo>
                    <a:cubicBezTo>
                      <a:pt x="567" y="56036"/>
                      <a:pt x="373" y="54892"/>
                      <a:pt x="0" y="53802"/>
                    </a:cubicBezTo>
                    <a:cubicBezTo>
                      <a:pt x="0" y="35878"/>
                      <a:pt x="0" y="17944"/>
                      <a:pt x="0" y="0"/>
                    </a:cubicBezTo>
                    <a:cubicBezTo>
                      <a:pt x="385" y="1077"/>
                      <a:pt x="579" y="2213"/>
                      <a:pt x="574" y="3357"/>
                    </a:cubicBezTo>
                    <a:cubicBezTo>
                      <a:pt x="717" y="19512"/>
                      <a:pt x="574" y="41033"/>
                      <a:pt x="574" y="57188"/>
                    </a:cubicBez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10" name="Freeform: Shape 3909">
                <a:extLst>
                  <a:ext uri="{FF2B5EF4-FFF2-40B4-BE49-F238E27FC236}">
                    <a16:creationId xmlns:a16="http://schemas.microsoft.com/office/drawing/2014/main" id="{59743B32-F415-49B7-83E2-F0B2A34F7538}"/>
                  </a:ext>
                </a:extLst>
              </p:cNvPr>
              <p:cNvSpPr/>
              <p:nvPr/>
            </p:nvSpPr>
            <p:spPr>
              <a:xfrm>
                <a:off x="10207155" y="4098845"/>
                <a:ext cx="16327" cy="76385"/>
              </a:xfrm>
              <a:custGeom>
                <a:avLst/>
                <a:gdLst>
                  <a:gd name="connsiteX0" fmla="*/ 0 w 16327"/>
                  <a:gd name="connsiteY0" fmla="*/ 53802 h 76385"/>
                  <a:gd name="connsiteX1" fmla="*/ 172 w 16327"/>
                  <a:gd name="connsiteY1" fmla="*/ 0 h 76385"/>
                  <a:gd name="connsiteX2" fmla="*/ 16327 w 16327"/>
                  <a:gd name="connsiteY2" fmla="*/ 22583 h 76385"/>
                  <a:gd name="connsiteX3" fmla="*/ 16184 w 16327"/>
                  <a:gd name="connsiteY3" fmla="*/ 76385 h 76385"/>
                  <a:gd name="connsiteX4" fmla="*/ 0 w 16327"/>
                  <a:gd name="connsiteY4" fmla="*/ 53802 h 7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27" h="76385">
                    <a:moveTo>
                      <a:pt x="0" y="53802"/>
                    </a:moveTo>
                    <a:lnTo>
                      <a:pt x="172" y="0"/>
                    </a:lnTo>
                    <a:cubicBezTo>
                      <a:pt x="172" y="8178"/>
                      <a:pt x="5538" y="16356"/>
                      <a:pt x="16327" y="22583"/>
                    </a:cubicBezTo>
                    <a:lnTo>
                      <a:pt x="16184" y="76385"/>
                    </a:lnTo>
                    <a:cubicBezTo>
                      <a:pt x="5366" y="70158"/>
                      <a:pt x="0" y="61866"/>
                      <a:pt x="0" y="53802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11" name="Freeform: Shape 3910">
                <a:extLst>
                  <a:ext uri="{FF2B5EF4-FFF2-40B4-BE49-F238E27FC236}">
                    <a16:creationId xmlns:a16="http://schemas.microsoft.com/office/drawing/2014/main" id="{AC46CD82-6A55-42EC-932B-5341C40280FD}"/>
                  </a:ext>
                </a:extLst>
              </p:cNvPr>
              <p:cNvSpPr/>
              <p:nvPr/>
            </p:nvSpPr>
            <p:spPr>
              <a:xfrm>
                <a:off x="10088188" y="4109319"/>
                <a:ext cx="59684" cy="71139"/>
              </a:xfrm>
              <a:custGeom>
                <a:avLst/>
                <a:gdLst>
                  <a:gd name="connsiteX0" fmla="*/ 59685 w 59684"/>
                  <a:gd name="connsiteY0" fmla="*/ 144 h 71139"/>
                  <a:gd name="connsiteX1" fmla="*/ 59541 w 59684"/>
                  <a:gd name="connsiteY1" fmla="*/ 53975 h 71139"/>
                  <a:gd name="connsiteX2" fmla="*/ 50933 w 59684"/>
                  <a:gd name="connsiteY2" fmla="*/ 66084 h 71139"/>
                  <a:gd name="connsiteX3" fmla="*/ 8809 w 59684"/>
                  <a:gd name="connsiteY3" fmla="*/ 66084 h 71139"/>
                  <a:gd name="connsiteX4" fmla="*/ 0 w 59684"/>
                  <a:gd name="connsiteY4" fmla="*/ 53802 h 71139"/>
                  <a:gd name="connsiteX5" fmla="*/ 144 w 59684"/>
                  <a:gd name="connsiteY5" fmla="*/ 0 h 71139"/>
                  <a:gd name="connsiteX6" fmla="*/ 8952 w 59684"/>
                  <a:gd name="connsiteY6" fmla="*/ 12281 h 71139"/>
                  <a:gd name="connsiteX7" fmla="*/ 51076 w 59684"/>
                  <a:gd name="connsiteY7" fmla="*/ 12281 h 71139"/>
                  <a:gd name="connsiteX8" fmla="*/ 59685 w 59684"/>
                  <a:gd name="connsiteY8" fmla="*/ 144 h 71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684" h="71139">
                    <a:moveTo>
                      <a:pt x="59685" y="144"/>
                    </a:moveTo>
                    <a:lnTo>
                      <a:pt x="59541" y="53975"/>
                    </a:lnTo>
                    <a:cubicBezTo>
                      <a:pt x="59541" y="58365"/>
                      <a:pt x="56672" y="62755"/>
                      <a:pt x="50933" y="66084"/>
                    </a:cubicBezTo>
                    <a:cubicBezTo>
                      <a:pt x="37701" y="72825"/>
                      <a:pt x="22041" y="72825"/>
                      <a:pt x="8809" y="66084"/>
                    </a:cubicBezTo>
                    <a:cubicBezTo>
                      <a:pt x="2927" y="62698"/>
                      <a:pt x="0" y="58250"/>
                      <a:pt x="0" y="53802"/>
                    </a:cubicBezTo>
                    <a:lnTo>
                      <a:pt x="144" y="0"/>
                    </a:lnTo>
                    <a:cubicBezTo>
                      <a:pt x="144" y="4419"/>
                      <a:pt x="3013" y="8895"/>
                      <a:pt x="8952" y="12281"/>
                    </a:cubicBezTo>
                    <a:cubicBezTo>
                      <a:pt x="22184" y="19022"/>
                      <a:pt x="37844" y="19022"/>
                      <a:pt x="51076" y="12281"/>
                    </a:cubicBezTo>
                    <a:cubicBezTo>
                      <a:pt x="56787" y="8924"/>
                      <a:pt x="59685" y="4534"/>
                      <a:pt x="59685" y="144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12" name="Freeform: Shape 3911">
                <a:extLst>
                  <a:ext uri="{FF2B5EF4-FFF2-40B4-BE49-F238E27FC236}">
                    <a16:creationId xmlns:a16="http://schemas.microsoft.com/office/drawing/2014/main" id="{781804B7-53EA-43D0-937F-226A3E6724D6}"/>
                  </a:ext>
                </a:extLst>
              </p:cNvPr>
              <p:cNvSpPr/>
              <p:nvPr/>
            </p:nvSpPr>
            <p:spPr>
              <a:xfrm>
                <a:off x="10139063" y="4121428"/>
                <a:ext cx="84419" cy="102783"/>
              </a:xfrm>
              <a:custGeom>
                <a:avLst/>
                <a:gdLst>
                  <a:gd name="connsiteX0" fmla="*/ 84419 w 84419"/>
                  <a:gd name="connsiteY0" fmla="*/ 0 h 102783"/>
                  <a:gd name="connsiteX1" fmla="*/ 84276 w 84419"/>
                  <a:gd name="connsiteY1" fmla="*/ 53831 h 102783"/>
                  <a:gd name="connsiteX2" fmla="*/ 0 w 84419"/>
                  <a:gd name="connsiteY2" fmla="*/ 102784 h 102783"/>
                  <a:gd name="connsiteX3" fmla="*/ 144 w 84419"/>
                  <a:gd name="connsiteY3" fmla="*/ 48981 h 102783"/>
                  <a:gd name="connsiteX4" fmla="*/ 84419 w 84419"/>
                  <a:gd name="connsiteY4" fmla="*/ 0 h 102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419" h="102783">
                    <a:moveTo>
                      <a:pt x="84419" y="0"/>
                    </a:moveTo>
                    <a:lnTo>
                      <a:pt x="84276" y="53831"/>
                    </a:lnTo>
                    <a:lnTo>
                      <a:pt x="0" y="102784"/>
                    </a:lnTo>
                    <a:lnTo>
                      <a:pt x="144" y="48981"/>
                    </a:lnTo>
                    <a:lnTo>
                      <a:pt x="84419" y="0"/>
                    </a:ln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13" name="Freeform: Shape 3912">
                <a:extLst>
                  <a:ext uri="{FF2B5EF4-FFF2-40B4-BE49-F238E27FC236}">
                    <a16:creationId xmlns:a16="http://schemas.microsoft.com/office/drawing/2014/main" id="{E7DFF738-E61D-4A02-8AC8-73867CD4AEFB}"/>
                  </a:ext>
                </a:extLst>
              </p:cNvPr>
              <p:cNvSpPr/>
              <p:nvPr/>
            </p:nvSpPr>
            <p:spPr>
              <a:xfrm>
                <a:off x="10061588" y="4161113"/>
                <a:ext cx="77618" cy="63099"/>
              </a:xfrm>
              <a:custGeom>
                <a:avLst/>
                <a:gdLst>
                  <a:gd name="connsiteX0" fmla="*/ 77619 w 77618"/>
                  <a:gd name="connsiteY0" fmla="*/ 9297 h 63099"/>
                  <a:gd name="connsiteX1" fmla="*/ 77475 w 77618"/>
                  <a:gd name="connsiteY1" fmla="*/ 63099 h 63099"/>
                  <a:gd name="connsiteX2" fmla="*/ 0 w 77618"/>
                  <a:gd name="connsiteY2" fmla="*/ 63099 h 63099"/>
                  <a:gd name="connsiteX3" fmla="*/ 172 w 77618"/>
                  <a:gd name="connsiteY3" fmla="*/ 9297 h 63099"/>
                  <a:gd name="connsiteX4" fmla="*/ 77619 w 77618"/>
                  <a:gd name="connsiteY4" fmla="*/ 9297 h 63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618" h="63099">
                    <a:moveTo>
                      <a:pt x="77619" y="9297"/>
                    </a:moveTo>
                    <a:lnTo>
                      <a:pt x="77475" y="63099"/>
                    </a:lnTo>
                    <a:cubicBezTo>
                      <a:pt x="56012" y="50732"/>
                      <a:pt x="21349" y="50732"/>
                      <a:pt x="0" y="63099"/>
                    </a:cubicBezTo>
                    <a:lnTo>
                      <a:pt x="172" y="9297"/>
                    </a:lnTo>
                    <a:cubicBezTo>
                      <a:pt x="21492" y="-3099"/>
                      <a:pt x="56155" y="-3099"/>
                      <a:pt x="77619" y="9297"/>
                    </a:cubicBez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14" name="Freeform: Shape 3913">
                <a:extLst>
                  <a:ext uri="{FF2B5EF4-FFF2-40B4-BE49-F238E27FC236}">
                    <a16:creationId xmlns:a16="http://schemas.microsoft.com/office/drawing/2014/main" id="{FFA722A9-FE62-429B-B6DB-35B7A9CB2881}"/>
                  </a:ext>
                </a:extLst>
              </p:cNvPr>
              <p:cNvSpPr/>
              <p:nvPr/>
            </p:nvSpPr>
            <p:spPr>
              <a:xfrm>
                <a:off x="9799119" y="4018845"/>
                <a:ext cx="262670" cy="205366"/>
              </a:xfrm>
              <a:custGeom>
                <a:avLst/>
                <a:gdLst>
                  <a:gd name="connsiteX0" fmla="*/ 262670 w 262670"/>
                  <a:gd name="connsiteY0" fmla="*/ 151565 h 205366"/>
                  <a:gd name="connsiteX1" fmla="*/ 262498 w 262670"/>
                  <a:gd name="connsiteY1" fmla="*/ 205367 h 205366"/>
                  <a:gd name="connsiteX2" fmla="*/ 0 w 262670"/>
                  <a:gd name="connsiteY2" fmla="*/ 53831 h 205366"/>
                  <a:gd name="connsiteX3" fmla="*/ 172 w 262670"/>
                  <a:gd name="connsiteY3" fmla="*/ 0 h 205366"/>
                  <a:gd name="connsiteX4" fmla="*/ 262670 w 262670"/>
                  <a:gd name="connsiteY4" fmla="*/ 151565 h 20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670" h="205366">
                    <a:moveTo>
                      <a:pt x="262670" y="151565"/>
                    </a:moveTo>
                    <a:lnTo>
                      <a:pt x="262498" y="205367"/>
                    </a:lnTo>
                    <a:lnTo>
                      <a:pt x="0" y="53831"/>
                    </a:lnTo>
                    <a:lnTo>
                      <a:pt x="172" y="0"/>
                    </a:lnTo>
                    <a:lnTo>
                      <a:pt x="262670" y="151565"/>
                    </a:ln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15" name="Freeform: Shape 3914">
                <a:extLst>
                  <a:ext uri="{FF2B5EF4-FFF2-40B4-BE49-F238E27FC236}">
                    <a16:creationId xmlns:a16="http://schemas.microsoft.com/office/drawing/2014/main" id="{22DB9157-E8C9-4DFD-9437-06D8B4B352FB}"/>
                  </a:ext>
                </a:extLst>
              </p:cNvPr>
              <p:cNvSpPr/>
              <p:nvPr/>
            </p:nvSpPr>
            <p:spPr>
              <a:xfrm>
                <a:off x="9737483" y="3889289"/>
                <a:ext cx="547549" cy="316845"/>
              </a:xfrm>
              <a:custGeom>
                <a:avLst/>
                <a:gdLst>
                  <a:gd name="connsiteX0" fmla="*/ 182268 w 547549"/>
                  <a:gd name="connsiteY0" fmla="*/ 0 h 316845"/>
                  <a:gd name="connsiteX1" fmla="*/ 547550 w 547549"/>
                  <a:gd name="connsiteY1" fmla="*/ 210905 h 316845"/>
                  <a:gd name="connsiteX2" fmla="*/ 365282 w 547549"/>
                  <a:gd name="connsiteY2" fmla="*/ 316845 h 316845"/>
                  <a:gd name="connsiteX3" fmla="*/ 0 w 547549"/>
                  <a:gd name="connsiteY3" fmla="*/ 105940 h 316845"/>
                  <a:gd name="connsiteX4" fmla="*/ 401724 w 547549"/>
                  <a:gd name="connsiteY4" fmla="*/ 281207 h 316845"/>
                  <a:gd name="connsiteX5" fmla="*/ 485999 w 547549"/>
                  <a:gd name="connsiteY5" fmla="*/ 232225 h 316845"/>
                  <a:gd name="connsiteX6" fmla="*/ 485742 w 547549"/>
                  <a:gd name="connsiteY6" fmla="*/ 187375 h 316845"/>
                  <a:gd name="connsiteX7" fmla="*/ 223244 w 547549"/>
                  <a:gd name="connsiteY7" fmla="*/ 35839 h 316845"/>
                  <a:gd name="connsiteX8" fmla="*/ 145769 w 547549"/>
                  <a:gd name="connsiteY8" fmla="*/ 35839 h 316845"/>
                  <a:gd name="connsiteX9" fmla="*/ 61492 w 547549"/>
                  <a:gd name="connsiteY9" fmla="*/ 84792 h 316845"/>
                  <a:gd name="connsiteX10" fmla="*/ 61751 w 547549"/>
                  <a:gd name="connsiteY10" fmla="*/ 129642 h 316845"/>
                  <a:gd name="connsiteX11" fmla="*/ 324249 w 547549"/>
                  <a:gd name="connsiteY11" fmla="*/ 281207 h 316845"/>
                  <a:gd name="connsiteX12" fmla="*/ 401724 w 547549"/>
                  <a:gd name="connsiteY12" fmla="*/ 281207 h 31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47549" h="316845">
                    <a:moveTo>
                      <a:pt x="182268" y="0"/>
                    </a:moveTo>
                    <a:lnTo>
                      <a:pt x="547550" y="210905"/>
                    </a:lnTo>
                    <a:lnTo>
                      <a:pt x="365282" y="316845"/>
                    </a:lnTo>
                    <a:lnTo>
                      <a:pt x="0" y="105940"/>
                    </a:lnTo>
                    <a:close/>
                    <a:moveTo>
                      <a:pt x="401724" y="281207"/>
                    </a:moveTo>
                    <a:lnTo>
                      <a:pt x="485999" y="232225"/>
                    </a:lnTo>
                    <a:cubicBezTo>
                      <a:pt x="464536" y="219829"/>
                      <a:pt x="464421" y="199772"/>
                      <a:pt x="485742" y="187375"/>
                    </a:cubicBezTo>
                    <a:lnTo>
                      <a:pt x="223244" y="35839"/>
                    </a:lnTo>
                    <a:cubicBezTo>
                      <a:pt x="201923" y="48207"/>
                      <a:pt x="167289" y="48207"/>
                      <a:pt x="145769" y="35839"/>
                    </a:cubicBezTo>
                    <a:lnTo>
                      <a:pt x="61492" y="84792"/>
                    </a:lnTo>
                    <a:cubicBezTo>
                      <a:pt x="82956" y="97188"/>
                      <a:pt x="83042" y="117275"/>
                      <a:pt x="61751" y="129642"/>
                    </a:cubicBezTo>
                    <a:lnTo>
                      <a:pt x="324249" y="281207"/>
                    </a:lnTo>
                    <a:cubicBezTo>
                      <a:pt x="345540" y="268810"/>
                      <a:pt x="380203" y="268810"/>
                      <a:pt x="401724" y="281207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16" name="Freeform: Shape 3915">
                <a:extLst>
                  <a:ext uri="{FF2B5EF4-FFF2-40B4-BE49-F238E27FC236}">
                    <a16:creationId xmlns:a16="http://schemas.microsoft.com/office/drawing/2014/main" id="{7601986C-BECC-4659-B576-D2F58FFD65E2}"/>
                  </a:ext>
                </a:extLst>
              </p:cNvPr>
              <p:cNvSpPr/>
              <p:nvPr/>
            </p:nvSpPr>
            <p:spPr>
              <a:xfrm>
                <a:off x="10012364" y="4030084"/>
                <a:ext cx="20012" cy="12377"/>
              </a:xfrm>
              <a:custGeom>
                <a:avLst/>
                <a:gdLst>
                  <a:gd name="connsiteX0" fmla="*/ 3083 w 20012"/>
                  <a:gd name="connsiteY0" fmla="*/ 1875 h 12377"/>
                  <a:gd name="connsiteX1" fmla="*/ 10888 w 20012"/>
                  <a:gd name="connsiteY1" fmla="*/ 9 h 12377"/>
                  <a:gd name="connsiteX2" fmla="*/ 20012 w 20012"/>
                  <a:gd name="connsiteY2" fmla="*/ 1875 h 12377"/>
                  <a:gd name="connsiteX3" fmla="*/ 1935 w 20012"/>
                  <a:gd name="connsiteY3" fmla="*/ 12377 h 12377"/>
                  <a:gd name="connsiteX4" fmla="*/ 3083 w 20012"/>
                  <a:gd name="connsiteY4" fmla="*/ 1875 h 12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12" h="12377">
                    <a:moveTo>
                      <a:pt x="3083" y="1875"/>
                    </a:moveTo>
                    <a:cubicBezTo>
                      <a:pt x="5467" y="557"/>
                      <a:pt x="8165" y="-87"/>
                      <a:pt x="10888" y="9"/>
                    </a:cubicBezTo>
                    <a:cubicBezTo>
                      <a:pt x="14023" y="13"/>
                      <a:pt x="17127" y="647"/>
                      <a:pt x="20012" y="1875"/>
                    </a:cubicBezTo>
                    <a:lnTo>
                      <a:pt x="1935" y="12377"/>
                    </a:lnTo>
                    <a:cubicBezTo>
                      <a:pt x="-992" y="7499"/>
                      <a:pt x="-590" y="3998"/>
                      <a:pt x="3083" y="1875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17" name="Freeform: Shape 3916">
                <a:extLst>
                  <a:ext uri="{FF2B5EF4-FFF2-40B4-BE49-F238E27FC236}">
                    <a16:creationId xmlns:a16="http://schemas.microsoft.com/office/drawing/2014/main" id="{FBF18644-DC1B-4350-BF63-BBC9A61613E9}"/>
                  </a:ext>
                </a:extLst>
              </p:cNvPr>
              <p:cNvSpPr/>
              <p:nvPr/>
            </p:nvSpPr>
            <p:spPr>
              <a:xfrm>
                <a:off x="9935701" y="4003974"/>
                <a:ext cx="151041" cy="87529"/>
              </a:xfrm>
              <a:custGeom>
                <a:avLst/>
                <a:gdLst>
                  <a:gd name="connsiteX0" fmla="*/ 128756 w 151041"/>
                  <a:gd name="connsiteY0" fmla="*/ 12805 h 87529"/>
                  <a:gd name="connsiteX1" fmla="*/ 21927 w 151041"/>
                  <a:gd name="connsiteY1" fmla="*/ 12805 h 87529"/>
                  <a:gd name="connsiteX2" fmla="*/ 22299 w 151041"/>
                  <a:gd name="connsiteY2" fmla="*/ 74670 h 87529"/>
                  <a:gd name="connsiteX3" fmla="*/ 129101 w 151041"/>
                  <a:gd name="connsiteY3" fmla="*/ 74670 h 87529"/>
                  <a:gd name="connsiteX4" fmla="*/ 128756 w 151041"/>
                  <a:gd name="connsiteY4" fmla="*/ 12805 h 87529"/>
                  <a:gd name="connsiteX5" fmla="*/ 117279 w 151041"/>
                  <a:gd name="connsiteY5" fmla="*/ 35760 h 87529"/>
                  <a:gd name="connsiteX6" fmla="*/ 114954 w 151041"/>
                  <a:gd name="connsiteY6" fmla="*/ 43680 h 87529"/>
                  <a:gd name="connsiteX7" fmla="*/ 104165 w 151041"/>
                  <a:gd name="connsiteY7" fmla="*/ 41155 h 87529"/>
                  <a:gd name="connsiteX8" fmla="*/ 103390 w 151041"/>
                  <a:gd name="connsiteY8" fmla="*/ 32317 h 87529"/>
                  <a:gd name="connsiteX9" fmla="*/ 82701 w 151041"/>
                  <a:gd name="connsiteY9" fmla="*/ 44311 h 87529"/>
                  <a:gd name="connsiteX10" fmla="*/ 87752 w 151041"/>
                  <a:gd name="connsiteY10" fmla="*/ 56708 h 87529"/>
                  <a:gd name="connsiteX11" fmla="*/ 81439 w 151041"/>
                  <a:gd name="connsiteY11" fmla="*/ 64771 h 87529"/>
                  <a:gd name="connsiteX12" fmla="*/ 64882 w 151041"/>
                  <a:gd name="connsiteY12" fmla="*/ 69075 h 87529"/>
                  <a:gd name="connsiteX13" fmla="*/ 46518 w 151041"/>
                  <a:gd name="connsiteY13" fmla="*/ 65345 h 87529"/>
                  <a:gd name="connsiteX14" fmla="*/ 38541 w 151041"/>
                  <a:gd name="connsiteY14" fmla="*/ 69993 h 87529"/>
                  <a:gd name="connsiteX15" fmla="*/ 31511 w 151041"/>
                  <a:gd name="connsiteY15" fmla="*/ 65947 h 87529"/>
                  <a:gd name="connsiteX16" fmla="*/ 39402 w 151041"/>
                  <a:gd name="connsiteY16" fmla="*/ 61356 h 87529"/>
                  <a:gd name="connsiteX17" fmla="*/ 32544 w 151041"/>
                  <a:gd name="connsiteY17" fmla="*/ 51112 h 87529"/>
                  <a:gd name="connsiteX18" fmla="*/ 36906 w 151041"/>
                  <a:gd name="connsiteY18" fmla="*/ 40409 h 87529"/>
                  <a:gd name="connsiteX19" fmla="*/ 47522 w 151041"/>
                  <a:gd name="connsiteY19" fmla="*/ 43049 h 87529"/>
                  <a:gd name="connsiteX20" fmla="*/ 44222 w 151041"/>
                  <a:gd name="connsiteY20" fmla="*/ 49936 h 87529"/>
                  <a:gd name="connsiteX21" fmla="*/ 47579 w 151041"/>
                  <a:gd name="connsiteY21" fmla="*/ 56593 h 87529"/>
                  <a:gd name="connsiteX22" fmla="*/ 69617 w 151041"/>
                  <a:gd name="connsiteY22" fmla="*/ 43795 h 87529"/>
                  <a:gd name="connsiteX23" fmla="*/ 64624 w 151041"/>
                  <a:gd name="connsiteY23" fmla="*/ 31485 h 87529"/>
                  <a:gd name="connsiteX24" fmla="*/ 71166 w 151041"/>
                  <a:gd name="connsiteY24" fmla="*/ 23192 h 87529"/>
                  <a:gd name="connsiteX25" fmla="*/ 87149 w 151041"/>
                  <a:gd name="connsiteY25" fmla="*/ 19376 h 87529"/>
                  <a:gd name="connsiteX26" fmla="*/ 104882 w 151041"/>
                  <a:gd name="connsiteY26" fmla="*/ 23278 h 87529"/>
                  <a:gd name="connsiteX27" fmla="*/ 112687 w 151041"/>
                  <a:gd name="connsiteY27" fmla="*/ 18745 h 87529"/>
                  <a:gd name="connsiteX28" fmla="*/ 119718 w 151041"/>
                  <a:gd name="connsiteY28" fmla="*/ 22819 h 87529"/>
                  <a:gd name="connsiteX29" fmla="*/ 111655 w 151041"/>
                  <a:gd name="connsiteY29" fmla="*/ 27496 h 87529"/>
                  <a:gd name="connsiteX30" fmla="*/ 117393 w 151041"/>
                  <a:gd name="connsiteY30" fmla="*/ 35760 h 87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51041" h="87529">
                    <a:moveTo>
                      <a:pt x="128756" y="12805"/>
                    </a:moveTo>
                    <a:cubicBezTo>
                      <a:pt x="99172" y="-4268"/>
                      <a:pt x="51281" y="-4268"/>
                      <a:pt x="21927" y="12805"/>
                    </a:cubicBezTo>
                    <a:cubicBezTo>
                      <a:pt x="-7428" y="29878"/>
                      <a:pt x="-7313" y="57597"/>
                      <a:pt x="22299" y="74670"/>
                    </a:cubicBezTo>
                    <a:cubicBezTo>
                      <a:pt x="51912" y="91744"/>
                      <a:pt x="99775" y="91887"/>
                      <a:pt x="129101" y="74670"/>
                    </a:cubicBezTo>
                    <a:cubicBezTo>
                      <a:pt x="158427" y="57454"/>
                      <a:pt x="158398" y="29878"/>
                      <a:pt x="128756" y="12805"/>
                    </a:cubicBezTo>
                    <a:close/>
                    <a:moveTo>
                      <a:pt x="117279" y="35760"/>
                    </a:moveTo>
                    <a:cubicBezTo>
                      <a:pt x="117815" y="38620"/>
                      <a:pt x="116951" y="41564"/>
                      <a:pt x="114954" y="43680"/>
                    </a:cubicBezTo>
                    <a:lnTo>
                      <a:pt x="104165" y="41155"/>
                    </a:lnTo>
                    <a:cubicBezTo>
                      <a:pt x="106863" y="38286"/>
                      <a:pt x="106576" y="35416"/>
                      <a:pt x="103390" y="32317"/>
                    </a:cubicBezTo>
                    <a:lnTo>
                      <a:pt x="82701" y="44311"/>
                    </a:lnTo>
                    <a:cubicBezTo>
                      <a:pt x="86374" y="49477"/>
                      <a:pt x="88039" y="53609"/>
                      <a:pt x="87752" y="56708"/>
                    </a:cubicBezTo>
                    <a:cubicBezTo>
                      <a:pt x="87119" y="60278"/>
                      <a:pt x="84753" y="63300"/>
                      <a:pt x="81439" y="64771"/>
                    </a:cubicBezTo>
                    <a:cubicBezTo>
                      <a:pt x="76392" y="67630"/>
                      <a:pt x="70683" y="69114"/>
                      <a:pt x="64882" y="69075"/>
                    </a:cubicBezTo>
                    <a:cubicBezTo>
                      <a:pt x="58567" y="69128"/>
                      <a:pt x="52312" y="67857"/>
                      <a:pt x="46518" y="65345"/>
                    </a:cubicBezTo>
                    <a:lnTo>
                      <a:pt x="38541" y="69993"/>
                    </a:lnTo>
                    <a:lnTo>
                      <a:pt x="31511" y="65947"/>
                    </a:lnTo>
                    <a:lnTo>
                      <a:pt x="39402" y="61356"/>
                    </a:lnTo>
                    <a:cubicBezTo>
                      <a:pt x="35824" y="59010"/>
                      <a:pt x="33350" y="55314"/>
                      <a:pt x="32544" y="51112"/>
                    </a:cubicBezTo>
                    <a:cubicBezTo>
                      <a:pt x="32139" y="47043"/>
                      <a:pt x="33771" y="43036"/>
                      <a:pt x="36906" y="40409"/>
                    </a:cubicBezTo>
                    <a:lnTo>
                      <a:pt x="47522" y="43049"/>
                    </a:lnTo>
                    <a:cubicBezTo>
                      <a:pt x="45501" y="44777"/>
                      <a:pt x="44303" y="47278"/>
                      <a:pt x="44222" y="49936"/>
                    </a:cubicBezTo>
                    <a:cubicBezTo>
                      <a:pt x="44324" y="52537"/>
                      <a:pt x="45548" y="54965"/>
                      <a:pt x="47579" y="56593"/>
                    </a:cubicBezTo>
                    <a:lnTo>
                      <a:pt x="69617" y="43795"/>
                    </a:lnTo>
                    <a:cubicBezTo>
                      <a:pt x="65925" y="38802"/>
                      <a:pt x="64261" y="34699"/>
                      <a:pt x="64624" y="31485"/>
                    </a:cubicBezTo>
                    <a:cubicBezTo>
                      <a:pt x="65328" y="27822"/>
                      <a:pt x="67767" y="24729"/>
                      <a:pt x="71166" y="23192"/>
                    </a:cubicBezTo>
                    <a:cubicBezTo>
                      <a:pt x="76060" y="20522"/>
                      <a:pt x="81577" y="19205"/>
                      <a:pt x="87149" y="19376"/>
                    </a:cubicBezTo>
                    <a:cubicBezTo>
                      <a:pt x="93279" y="19322"/>
                      <a:pt x="99342" y="20657"/>
                      <a:pt x="104882" y="23278"/>
                    </a:cubicBezTo>
                    <a:lnTo>
                      <a:pt x="112687" y="18745"/>
                    </a:lnTo>
                    <a:lnTo>
                      <a:pt x="119718" y="22819"/>
                    </a:lnTo>
                    <a:lnTo>
                      <a:pt x="111655" y="27496"/>
                    </a:lnTo>
                    <a:cubicBezTo>
                      <a:pt x="114502" y="29468"/>
                      <a:pt x="116541" y="32403"/>
                      <a:pt x="117393" y="35760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18" name="Freeform: Shape 3917">
                <a:extLst>
                  <a:ext uri="{FF2B5EF4-FFF2-40B4-BE49-F238E27FC236}">
                    <a16:creationId xmlns:a16="http://schemas.microsoft.com/office/drawing/2014/main" id="{258EB3CC-6C74-423F-9AD4-1A1E4ED66BA0}"/>
                  </a:ext>
                </a:extLst>
              </p:cNvPr>
              <p:cNvSpPr/>
              <p:nvPr/>
            </p:nvSpPr>
            <p:spPr>
              <a:xfrm>
                <a:off x="9799032" y="3925042"/>
                <a:ext cx="424449" cy="245367"/>
              </a:xfrm>
              <a:custGeom>
                <a:avLst/>
                <a:gdLst>
                  <a:gd name="connsiteX0" fmla="*/ 424450 w 424449"/>
                  <a:gd name="connsiteY0" fmla="*/ 196386 h 245367"/>
                  <a:gd name="connsiteX1" fmla="*/ 424192 w 424449"/>
                  <a:gd name="connsiteY1" fmla="*/ 151536 h 245367"/>
                  <a:gd name="connsiteX2" fmla="*/ 161694 w 424449"/>
                  <a:gd name="connsiteY2" fmla="*/ 0 h 245367"/>
                  <a:gd name="connsiteX3" fmla="*/ 123043 w 424449"/>
                  <a:gd name="connsiteY3" fmla="*/ 9268 h 245367"/>
                  <a:gd name="connsiteX4" fmla="*/ 112569 w 424449"/>
                  <a:gd name="connsiteY4" fmla="*/ 8695 h 245367"/>
                  <a:gd name="connsiteX5" fmla="*/ 97562 w 424449"/>
                  <a:gd name="connsiteY5" fmla="*/ 5653 h 245367"/>
                  <a:gd name="connsiteX6" fmla="*/ 88438 w 424449"/>
                  <a:gd name="connsiteY6" fmla="*/ 2152 h 245367"/>
                  <a:gd name="connsiteX7" fmla="*/ 84276 w 424449"/>
                  <a:gd name="connsiteY7" fmla="*/ 0 h 245367"/>
                  <a:gd name="connsiteX8" fmla="*/ 0 w 424449"/>
                  <a:gd name="connsiteY8" fmla="*/ 48953 h 245367"/>
                  <a:gd name="connsiteX9" fmla="*/ 7030 w 424449"/>
                  <a:gd name="connsiteY9" fmla="*/ 53946 h 245367"/>
                  <a:gd name="connsiteX10" fmla="*/ 12080 w 424449"/>
                  <a:gd name="connsiteY10" fmla="*/ 59455 h 245367"/>
                  <a:gd name="connsiteX11" fmla="*/ 16155 w 424449"/>
                  <a:gd name="connsiteY11" fmla="*/ 71392 h 245367"/>
                  <a:gd name="connsiteX12" fmla="*/ 259 w 424449"/>
                  <a:gd name="connsiteY12" fmla="*/ 93803 h 245367"/>
                  <a:gd name="connsiteX13" fmla="*/ 262756 w 424449"/>
                  <a:gd name="connsiteY13" fmla="*/ 245367 h 245367"/>
                  <a:gd name="connsiteX14" fmla="*/ 340232 w 424449"/>
                  <a:gd name="connsiteY14" fmla="*/ 245367 h 245367"/>
                  <a:gd name="connsiteX15" fmla="*/ 126543 w 424449"/>
                  <a:gd name="connsiteY15" fmla="*/ 73200 h 245367"/>
                  <a:gd name="connsiteX16" fmla="*/ 84391 w 424449"/>
                  <a:gd name="connsiteY16" fmla="*/ 73200 h 245367"/>
                  <a:gd name="connsiteX17" fmla="*/ 84390 w 424449"/>
                  <a:gd name="connsiteY17" fmla="*/ 48809 h 245367"/>
                  <a:gd name="connsiteX18" fmla="*/ 126514 w 424449"/>
                  <a:gd name="connsiteY18" fmla="*/ 48809 h 245367"/>
                  <a:gd name="connsiteX19" fmla="*/ 126515 w 424449"/>
                  <a:gd name="connsiteY19" fmla="*/ 73200 h 245367"/>
                  <a:gd name="connsiteX20" fmla="*/ 265797 w 424449"/>
                  <a:gd name="connsiteY20" fmla="*/ 153545 h 245367"/>
                  <a:gd name="connsiteX21" fmla="*/ 158996 w 424449"/>
                  <a:gd name="connsiteY21" fmla="*/ 153545 h 245367"/>
                  <a:gd name="connsiteX22" fmla="*/ 158624 w 424449"/>
                  <a:gd name="connsiteY22" fmla="*/ 91679 h 245367"/>
                  <a:gd name="connsiteX23" fmla="*/ 265453 w 424449"/>
                  <a:gd name="connsiteY23" fmla="*/ 91679 h 245367"/>
                  <a:gd name="connsiteX24" fmla="*/ 265797 w 424449"/>
                  <a:gd name="connsiteY24" fmla="*/ 153545 h 245367"/>
                  <a:gd name="connsiteX25" fmla="*/ 298051 w 424449"/>
                  <a:gd name="connsiteY25" fmla="*/ 196586 h 245367"/>
                  <a:gd name="connsiteX26" fmla="*/ 298051 w 424449"/>
                  <a:gd name="connsiteY26" fmla="*/ 172167 h 245367"/>
                  <a:gd name="connsiteX27" fmla="*/ 340174 w 424449"/>
                  <a:gd name="connsiteY27" fmla="*/ 172167 h 245367"/>
                  <a:gd name="connsiteX28" fmla="*/ 340318 w 424449"/>
                  <a:gd name="connsiteY28" fmla="*/ 196586 h 245367"/>
                  <a:gd name="connsiteX29" fmla="*/ 298194 w 424449"/>
                  <a:gd name="connsiteY29" fmla="*/ 196586 h 245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24449" h="245367">
                    <a:moveTo>
                      <a:pt x="424450" y="196386"/>
                    </a:moveTo>
                    <a:cubicBezTo>
                      <a:pt x="402986" y="183990"/>
                      <a:pt x="402871" y="163932"/>
                      <a:pt x="424192" y="151536"/>
                    </a:cubicBezTo>
                    <a:lnTo>
                      <a:pt x="161694" y="0"/>
                    </a:lnTo>
                    <a:cubicBezTo>
                      <a:pt x="149813" y="6340"/>
                      <a:pt x="136507" y="9531"/>
                      <a:pt x="123043" y="9268"/>
                    </a:cubicBezTo>
                    <a:cubicBezTo>
                      <a:pt x="119543" y="9278"/>
                      <a:pt x="116046" y="9086"/>
                      <a:pt x="112569" y="8695"/>
                    </a:cubicBezTo>
                    <a:cubicBezTo>
                      <a:pt x="107486" y="8135"/>
                      <a:pt x="102463" y="7117"/>
                      <a:pt x="97562" y="5653"/>
                    </a:cubicBezTo>
                    <a:cubicBezTo>
                      <a:pt x="94438" y="4715"/>
                      <a:pt x="91388" y="3545"/>
                      <a:pt x="88438" y="2152"/>
                    </a:cubicBezTo>
                    <a:cubicBezTo>
                      <a:pt x="87002" y="1492"/>
                      <a:pt x="85567" y="775"/>
                      <a:pt x="84276" y="0"/>
                    </a:cubicBezTo>
                    <a:lnTo>
                      <a:pt x="0" y="48953"/>
                    </a:lnTo>
                    <a:cubicBezTo>
                      <a:pt x="2496" y="50391"/>
                      <a:pt x="4851" y="52062"/>
                      <a:pt x="7030" y="53946"/>
                    </a:cubicBezTo>
                    <a:cubicBezTo>
                      <a:pt x="8937" y="55564"/>
                      <a:pt x="10634" y="57415"/>
                      <a:pt x="12080" y="59455"/>
                    </a:cubicBezTo>
                    <a:cubicBezTo>
                      <a:pt x="14641" y="62917"/>
                      <a:pt x="16065" y="67088"/>
                      <a:pt x="16155" y="71392"/>
                    </a:cubicBezTo>
                    <a:cubicBezTo>
                      <a:pt x="16155" y="79513"/>
                      <a:pt x="10904" y="87605"/>
                      <a:pt x="259" y="93803"/>
                    </a:cubicBezTo>
                    <a:lnTo>
                      <a:pt x="262756" y="245367"/>
                    </a:lnTo>
                    <a:cubicBezTo>
                      <a:pt x="284047" y="232971"/>
                      <a:pt x="318711" y="232971"/>
                      <a:pt x="340232" y="245367"/>
                    </a:cubicBezTo>
                    <a:close/>
                    <a:moveTo>
                      <a:pt x="126543" y="73200"/>
                    </a:moveTo>
                    <a:cubicBezTo>
                      <a:pt x="113301" y="79941"/>
                      <a:pt x="97633" y="79941"/>
                      <a:pt x="84391" y="73200"/>
                    </a:cubicBezTo>
                    <a:cubicBezTo>
                      <a:pt x="72741" y="66457"/>
                      <a:pt x="72655" y="55553"/>
                      <a:pt x="84390" y="48809"/>
                    </a:cubicBezTo>
                    <a:cubicBezTo>
                      <a:pt x="97622" y="42068"/>
                      <a:pt x="113282" y="42068"/>
                      <a:pt x="126514" y="48809"/>
                    </a:cubicBezTo>
                    <a:cubicBezTo>
                      <a:pt x="138193" y="55524"/>
                      <a:pt x="138250" y="66457"/>
                      <a:pt x="126515" y="73200"/>
                    </a:cubicBezTo>
                    <a:close/>
                    <a:moveTo>
                      <a:pt x="265797" y="153545"/>
                    </a:moveTo>
                    <a:cubicBezTo>
                      <a:pt x="236414" y="170761"/>
                      <a:pt x="188581" y="170761"/>
                      <a:pt x="158996" y="153545"/>
                    </a:cubicBezTo>
                    <a:cubicBezTo>
                      <a:pt x="129413" y="136328"/>
                      <a:pt x="129240" y="108752"/>
                      <a:pt x="158624" y="91679"/>
                    </a:cubicBezTo>
                    <a:cubicBezTo>
                      <a:pt x="188007" y="74606"/>
                      <a:pt x="235869" y="74462"/>
                      <a:pt x="265453" y="91679"/>
                    </a:cubicBezTo>
                    <a:cubicBezTo>
                      <a:pt x="295038" y="108896"/>
                      <a:pt x="295209" y="136472"/>
                      <a:pt x="265797" y="153545"/>
                    </a:cubicBezTo>
                    <a:close/>
                    <a:moveTo>
                      <a:pt x="298051" y="196586"/>
                    </a:moveTo>
                    <a:cubicBezTo>
                      <a:pt x="286372" y="189843"/>
                      <a:pt x="286314" y="178911"/>
                      <a:pt x="298051" y="172167"/>
                    </a:cubicBezTo>
                    <a:cubicBezTo>
                      <a:pt x="311283" y="165426"/>
                      <a:pt x="326942" y="165426"/>
                      <a:pt x="340174" y="172167"/>
                    </a:cubicBezTo>
                    <a:cubicBezTo>
                      <a:pt x="351853" y="178911"/>
                      <a:pt x="351910" y="189843"/>
                      <a:pt x="340318" y="196586"/>
                    </a:cubicBezTo>
                    <a:cubicBezTo>
                      <a:pt x="327086" y="203328"/>
                      <a:pt x="311426" y="203328"/>
                      <a:pt x="298194" y="196586"/>
                    </a:cubicBezTo>
                    <a:close/>
                  </a:path>
                </a:pathLst>
              </a:custGeom>
              <a:solidFill>
                <a:srgbClr val="8CC86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19" name="Freeform: Shape 3918">
                <a:extLst>
                  <a:ext uri="{FF2B5EF4-FFF2-40B4-BE49-F238E27FC236}">
                    <a16:creationId xmlns:a16="http://schemas.microsoft.com/office/drawing/2014/main" id="{3B556F9B-29FC-45DC-9BAF-E7BF825A97C7}"/>
                  </a:ext>
                </a:extLst>
              </p:cNvPr>
              <p:cNvSpPr/>
              <p:nvPr/>
            </p:nvSpPr>
            <p:spPr>
              <a:xfrm>
                <a:off x="9874521" y="3968789"/>
                <a:ext cx="59691" cy="34509"/>
              </a:xfrm>
              <a:custGeom>
                <a:avLst/>
                <a:gdLst>
                  <a:gd name="connsiteX0" fmla="*/ 50911 w 59691"/>
                  <a:gd name="connsiteY0" fmla="*/ 5063 h 34509"/>
                  <a:gd name="connsiteX1" fmla="*/ 50911 w 59691"/>
                  <a:gd name="connsiteY1" fmla="*/ 29453 h 34509"/>
                  <a:gd name="connsiteX2" fmla="*/ 8759 w 59691"/>
                  <a:gd name="connsiteY2" fmla="*/ 29453 h 34509"/>
                  <a:gd name="connsiteX3" fmla="*/ 8759 w 59691"/>
                  <a:gd name="connsiteY3" fmla="*/ 5063 h 34509"/>
                  <a:gd name="connsiteX4" fmla="*/ 50911 w 59691"/>
                  <a:gd name="connsiteY4" fmla="*/ 5063 h 34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691" h="34509">
                    <a:moveTo>
                      <a:pt x="50911" y="5063"/>
                    </a:moveTo>
                    <a:cubicBezTo>
                      <a:pt x="62590" y="11777"/>
                      <a:pt x="62647" y="22710"/>
                      <a:pt x="50911" y="29453"/>
                    </a:cubicBezTo>
                    <a:cubicBezTo>
                      <a:pt x="37669" y="36195"/>
                      <a:pt x="22001" y="36195"/>
                      <a:pt x="8759" y="29453"/>
                    </a:cubicBezTo>
                    <a:cubicBezTo>
                      <a:pt x="-2891" y="22710"/>
                      <a:pt x="-2948" y="11806"/>
                      <a:pt x="8759" y="5063"/>
                    </a:cubicBezTo>
                    <a:cubicBezTo>
                      <a:pt x="21999" y="-1688"/>
                      <a:pt x="37672" y="-1688"/>
                      <a:pt x="50911" y="5063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20" name="Freeform: Shape 3919">
                <a:extLst>
                  <a:ext uri="{FF2B5EF4-FFF2-40B4-BE49-F238E27FC236}">
                    <a16:creationId xmlns:a16="http://schemas.microsoft.com/office/drawing/2014/main" id="{AC11D348-2495-4D23-BF82-E65EBD734CF2}"/>
                  </a:ext>
                </a:extLst>
              </p:cNvPr>
              <p:cNvSpPr/>
              <p:nvPr/>
            </p:nvSpPr>
            <p:spPr>
              <a:xfrm>
                <a:off x="10088302" y="4092162"/>
                <a:ext cx="59559" cy="34494"/>
              </a:xfrm>
              <a:custGeom>
                <a:avLst/>
                <a:gdLst>
                  <a:gd name="connsiteX0" fmla="*/ 50761 w 59559"/>
                  <a:gd name="connsiteY0" fmla="*/ 5019 h 34494"/>
                  <a:gd name="connsiteX1" fmla="*/ 50904 w 59559"/>
                  <a:gd name="connsiteY1" fmla="*/ 29438 h 34494"/>
                  <a:gd name="connsiteX2" fmla="*/ 8781 w 59559"/>
                  <a:gd name="connsiteY2" fmla="*/ 29438 h 34494"/>
                  <a:gd name="connsiteX3" fmla="*/ 8781 w 59559"/>
                  <a:gd name="connsiteY3" fmla="*/ 5019 h 34494"/>
                  <a:gd name="connsiteX4" fmla="*/ 50761 w 59559"/>
                  <a:gd name="connsiteY4" fmla="*/ 5019 h 34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559" h="34494">
                    <a:moveTo>
                      <a:pt x="50761" y="5019"/>
                    </a:moveTo>
                    <a:cubicBezTo>
                      <a:pt x="62439" y="11762"/>
                      <a:pt x="62497" y="22695"/>
                      <a:pt x="50904" y="29438"/>
                    </a:cubicBezTo>
                    <a:cubicBezTo>
                      <a:pt x="37672" y="36179"/>
                      <a:pt x="22013" y="36179"/>
                      <a:pt x="8781" y="29438"/>
                    </a:cubicBezTo>
                    <a:cubicBezTo>
                      <a:pt x="-2898" y="22695"/>
                      <a:pt x="-2956" y="11762"/>
                      <a:pt x="8781" y="5019"/>
                    </a:cubicBezTo>
                    <a:cubicBezTo>
                      <a:pt x="21974" y="-1673"/>
                      <a:pt x="37568" y="-1673"/>
                      <a:pt x="50761" y="5019"/>
                    </a:cubicBezTo>
                    <a:close/>
                  </a:path>
                </a:pathLst>
              </a:custGeom>
              <a:solidFill>
                <a:srgbClr val="55BA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21" name="Freeform: Shape 3920">
                <a:extLst>
                  <a:ext uri="{FF2B5EF4-FFF2-40B4-BE49-F238E27FC236}">
                    <a16:creationId xmlns:a16="http://schemas.microsoft.com/office/drawing/2014/main" id="{6CCB28E5-C856-4FF7-9134-AB728001E5F0}"/>
                  </a:ext>
                </a:extLst>
              </p:cNvPr>
              <p:cNvSpPr/>
              <p:nvPr/>
            </p:nvSpPr>
            <p:spPr>
              <a:xfrm>
                <a:off x="10102621" y="4100194"/>
                <a:ext cx="182411" cy="159742"/>
              </a:xfrm>
              <a:custGeom>
                <a:avLst/>
                <a:gdLst>
                  <a:gd name="connsiteX0" fmla="*/ 182412 w 182411"/>
                  <a:gd name="connsiteY0" fmla="*/ 0 h 159742"/>
                  <a:gd name="connsiteX1" fmla="*/ 182268 w 182411"/>
                  <a:gd name="connsiteY1" fmla="*/ 53831 h 159742"/>
                  <a:gd name="connsiteX2" fmla="*/ 0 w 182411"/>
                  <a:gd name="connsiteY2" fmla="*/ 159742 h 159742"/>
                  <a:gd name="connsiteX3" fmla="*/ 144 w 182411"/>
                  <a:gd name="connsiteY3" fmla="*/ 105940 h 159742"/>
                  <a:gd name="connsiteX4" fmla="*/ 182412 w 182411"/>
                  <a:gd name="connsiteY4" fmla="*/ 0 h 159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411" h="159742">
                    <a:moveTo>
                      <a:pt x="182412" y="0"/>
                    </a:moveTo>
                    <a:lnTo>
                      <a:pt x="182268" y="53831"/>
                    </a:lnTo>
                    <a:lnTo>
                      <a:pt x="0" y="159742"/>
                    </a:lnTo>
                    <a:lnTo>
                      <a:pt x="144" y="105940"/>
                    </a:lnTo>
                    <a:lnTo>
                      <a:pt x="182412" y="0"/>
                    </a:lnTo>
                    <a:close/>
                  </a:path>
                </a:pathLst>
              </a:custGeom>
              <a:solidFill>
                <a:srgbClr val="4AA25C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22" name="Freeform: Shape 3921">
                <a:extLst>
                  <a:ext uri="{FF2B5EF4-FFF2-40B4-BE49-F238E27FC236}">
                    <a16:creationId xmlns:a16="http://schemas.microsoft.com/office/drawing/2014/main" id="{4E2CC2A4-A6F4-4DFA-BEE9-F31E22F547EF}"/>
                  </a:ext>
                </a:extLst>
              </p:cNvPr>
              <p:cNvSpPr/>
              <p:nvPr/>
            </p:nvSpPr>
            <p:spPr>
              <a:xfrm>
                <a:off x="9737310" y="3995229"/>
                <a:ext cx="365454" cy="264707"/>
              </a:xfrm>
              <a:custGeom>
                <a:avLst/>
                <a:gdLst>
                  <a:gd name="connsiteX0" fmla="*/ 365454 w 365454"/>
                  <a:gd name="connsiteY0" fmla="*/ 210905 h 264707"/>
                  <a:gd name="connsiteX1" fmla="*/ 365311 w 365454"/>
                  <a:gd name="connsiteY1" fmla="*/ 264707 h 264707"/>
                  <a:gd name="connsiteX2" fmla="*/ 0 w 365454"/>
                  <a:gd name="connsiteY2" fmla="*/ 53831 h 264707"/>
                  <a:gd name="connsiteX3" fmla="*/ 172 w 365454"/>
                  <a:gd name="connsiteY3" fmla="*/ 0 h 264707"/>
                  <a:gd name="connsiteX4" fmla="*/ 365454 w 365454"/>
                  <a:gd name="connsiteY4" fmla="*/ 210905 h 264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5454" h="264707">
                    <a:moveTo>
                      <a:pt x="365454" y="210905"/>
                    </a:moveTo>
                    <a:lnTo>
                      <a:pt x="365311" y="264707"/>
                    </a:lnTo>
                    <a:lnTo>
                      <a:pt x="0" y="53831"/>
                    </a:lnTo>
                    <a:lnTo>
                      <a:pt x="172" y="0"/>
                    </a:lnTo>
                    <a:lnTo>
                      <a:pt x="365454" y="210905"/>
                    </a:lnTo>
                    <a:close/>
                  </a:path>
                </a:pathLst>
              </a:custGeom>
              <a:solidFill>
                <a:srgbClr val="4DAD6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638" name="Freeform: Shape 2637">
              <a:extLst>
                <a:ext uri="{FF2B5EF4-FFF2-40B4-BE49-F238E27FC236}">
                  <a16:creationId xmlns:a16="http://schemas.microsoft.com/office/drawing/2014/main" id="{BCDF0E22-08A2-434A-A727-BA2626F83B61}"/>
                </a:ext>
              </a:extLst>
            </p:cNvPr>
            <p:cNvSpPr/>
            <p:nvPr/>
          </p:nvSpPr>
          <p:spPr>
            <a:xfrm>
              <a:off x="9882964" y="4079391"/>
              <a:ext cx="61779" cy="89268"/>
            </a:xfrm>
            <a:custGeom>
              <a:avLst/>
              <a:gdLst>
                <a:gd name="connsiteX0" fmla="*/ 61779 w 61779"/>
                <a:gd name="connsiteY0" fmla="*/ 35524 h 89268"/>
                <a:gd name="connsiteX1" fmla="*/ 287 w 61779"/>
                <a:gd name="connsiteY1" fmla="*/ 0 h 89268"/>
                <a:gd name="connsiteX2" fmla="*/ 0 w 61779"/>
                <a:gd name="connsiteY2" fmla="*/ 53774 h 89268"/>
                <a:gd name="connsiteX3" fmla="*/ 61492 w 61779"/>
                <a:gd name="connsiteY3" fmla="*/ 89269 h 89268"/>
                <a:gd name="connsiteX4" fmla="*/ 61779 w 61779"/>
                <a:gd name="connsiteY4" fmla="*/ 35524 h 89268"/>
                <a:gd name="connsiteX5" fmla="*/ 61779 w 61779"/>
                <a:gd name="connsiteY5" fmla="*/ 35524 h 8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779" h="89268">
                  <a:moveTo>
                    <a:pt x="61779" y="35524"/>
                  </a:moveTo>
                  <a:lnTo>
                    <a:pt x="287" y="0"/>
                  </a:lnTo>
                  <a:lnTo>
                    <a:pt x="0" y="53774"/>
                  </a:lnTo>
                  <a:lnTo>
                    <a:pt x="61492" y="89269"/>
                  </a:lnTo>
                  <a:lnTo>
                    <a:pt x="61779" y="35524"/>
                  </a:lnTo>
                  <a:lnTo>
                    <a:pt x="61779" y="35524"/>
                  </a:lnTo>
                  <a:close/>
                </a:path>
              </a:pathLst>
            </a:custGeom>
            <a:solidFill>
              <a:srgbClr val="E0E0DF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9" name="Freeform: Shape 2638">
              <a:extLst>
                <a:ext uri="{FF2B5EF4-FFF2-40B4-BE49-F238E27FC236}">
                  <a16:creationId xmlns:a16="http://schemas.microsoft.com/office/drawing/2014/main" id="{FD524F9D-3565-4FE0-AB7D-6E117C2EA273}"/>
                </a:ext>
              </a:extLst>
            </p:cNvPr>
            <p:cNvSpPr/>
            <p:nvPr/>
          </p:nvSpPr>
          <p:spPr>
            <a:xfrm>
              <a:off x="9883251" y="3973450"/>
              <a:ext cx="243788" cy="141464"/>
            </a:xfrm>
            <a:custGeom>
              <a:avLst/>
              <a:gdLst>
                <a:gd name="connsiteX0" fmla="*/ 243789 w 243788"/>
                <a:gd name="connsiteY0" fmla="*/ 35524 h 141464"/>
                <a:gd name="connsiteX1" fmla="*/ 182296 w 243788"/>
                <a:gd name="connsiteY1" fmla="*/ 0 h 141464"/>
                <a:gd name="connsiteX2" fmla="*/ 0 w 243788"/>
                <a:gd name="connsiteY2" fmla="*/ 105940 h 141464"/>
                <a:gd name="connsiteX3" fmla="*/ 61492 w 243788"/>
                <a:gd name="connsiteY3" fmla="*/ 141464 h 141464"/>
                <a:gd name="connsiteX4" fmla="*/ 243789 w 243788"/>
                <a:gd name="connsiteY4" fmla="*/ 35524 h 141464"/>
                <a:gd name="connsiteX5" fmla="*/ 243789 w 243788"/>
                <a:gd name="connsiteY5" fmla="*/ 35524 h 14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788" h="141464">
                  <a:moveTo>
                    <a:pt x="243789" y="35524"/>
                  </a:moveTo>
                  <a:lnTo>
                    <a:pt x="182296" y="0"/>
                  </a:lnTo>
                  <a:lnTo>
                    <a:pt x="0" y="105940"/>
                  </a:lnTo>
                  <a:lnTo>
                    <a:pt x="61492" y="141464"/>
                  </a:lnTo>
                  <a:lnTo>
                    <a:pt x="243789" y="35524"/>
                  </a:lnTo>
                  <a:lnTo>
                    <a:pt x="243789" y="35524"/>
                  </a:lnTo>
                  <a:close/>
                </a:path>
              </a:pathLst>
            </a:custGeom>
            <a:solidFill>
              <a:srgbClr val="E8E7E7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0" name="Freeform: Shape 2639">
              <a:extLst>
                <a:ext uri="{FF2B5EF4-FFF2-40B4-BE49-F238E27FC236}">
                  <a16:creationId xmlns:a16="http://schemas.microsoft.com/office/drawing/2014/main" id="{201EB8E1-65D2-45D6-B17B-BC12465236D6}"/>
                </a:ext>
              </a:extLst>
            </p:cNvPr>
            <p:cNvSpPr/>
            <p:nvPr/>
          </p:nvSpPr>
          <p:spPr>
            <a:xfrm>
              <a:off x="7209638" y="2752819"/>
              <a:ext cx="400369" cy="164804"/>
            </a:xfrm>
            <a:custGeom>
              <a:avLst/>
              <a:gdLst>
                <a:gd name="connsiteX0" fmla="*/ 363959 w 400369"/>
                <a:gd name="connsiteY0" fmla="*/ 39706 h 164804"/>
                <a:gd name="connsiteX1" fmla="*/ 219511 w 400369"/>
                <a:gd name="connsiteY1" fmla="*/ 26908 h 164804"/>
                <a:gd name="connsiteX2" fmla="*/ 210271 w 400369"/>
                <a:gd name="connsiteY2" fmla="*/ 20940 h 164804"/>
                <a:gd name="connsiteX3" fmla="*/ 35837 w 400369"/>
                <a:gd name="connsiteY3" fmla="*/ 20940 h 164804"/>
                <a:gd name="connsiteX4" fmla="*/ 36410 w 400369"/>
                <a:gd name="connsiteY4" fmla="*/ 121945 h 164804"/>
                <a:gd name="connsiteX5" fmla="*/ 75751 w 400369"/>
                <a:gd name="connsiteY5" fmla="*/ 137268 h 164804"/>
                <a:gd name="connsiteX6" fmla="*/ 85880 w 400369"/>
                <a:gd name="connsiteY6" fmla="*/ 143867 h 164804"/>
                <a:gd name="connsiteX7" fmla="*/ 231074 w 400369"/>
                <a:gd name="connsiteY7" fmla="*/ 156436 h 164804"/>
                <a:gd name="connsiteX8" fmla="*/ 364532 w 400369"/>
                <a:gd name="connsiteY8" fmla="*/ 140740 h 164804"/>
                <a:gd name="connsiteX9" fmla="*/ 363959 w 400369"/>
                <a:gd name="connsiteY9" fmla="*/ 39706 h 164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0369" h="164804">
                  <a:moveTo>
                    <a:pt x="363959" y="39706"/>
                  </a:moveTo>
                  <a:cubicBezTo>
                    <a:pt x="324762" y="17066"/>
                    <a:pt x="265938" y="12791"/>
                    <a:pt x="219511" y="26908"/>
                  </a:cubicBezTo>
                  <a:cubicBezTo>
                    <a:pt x="216540" y="24755"/>
                    <a:pt x="213456" y="22762"/>
                    <a:pt x="210271" y="20940"/>
                  </a:cubicBezTo>
                  <a:cubicBezTo>
                    <a:pt x="161949" y="-6980"/>
                    <a:pt x="83843" y="-6980"/>
                    <a:pt x="35837" y="20940"/>
                  </a:cubicBezTo>
                  <a:cubicBezTo>
                    <a:pt x="-12169" y="48860"/>
                    <a:pt x="-11911" y="94054"/>
                    <a:pt x="36410" y="121945"/>
                  </a:cubicBezTo>
                  <a:cubicBezTo>
                    <a:pt x="48730" y="128894"/>
                    <a:pt x="61976" y="134053"/>
                    <a:pt x="75751" y="137268"/>
                  </a:cubicBezTo>
                  <a:cubicBezTo>
                    <a:pt x="78997" y="139661"/>
                    <a:pt x="82379" y="141865"/>
                    <a:pt x="85880" y="143867"/>
                  </a:cubicBezTo>
                  <a:cubicBezTo>
                    <a:pt x="125306" y="166651"/>
                    <a:pt x="184531" y="170840"/>
                    <a:pt x="231074" y="156436"/>
                  </a:cubicBezTo>
                  <a:cubicBezTo>
                    <a:pt x="275665" y="166880"/>
                    <a:pt x="328635" y="161658"/>
                    <a:pt x="364532" y="140740"/>
                  </a:cubicBezTo>
                  <a:cubicBezTo>
                    <a:pt x="412539" y="112849"/>
                    <a:pt x="412281" y="67597"/>
                    <a:pt x="363959" y="39706"/>
                  </a:cubicBez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41" name="Graphic 6">
              <a:extLst>
                <a:ext uri="{FF2B5EF4-FFF2-40B4-BE49-F238E27FC236}">
                  <a16:creationId xmlns:a16="http://schemas.microsoft.com/office/drawing/2014/main" id="{11847164-7F96-4EB7-B584-0FBBA2B7B713}"/>
                </a:ext>
              </a:extLst>
            </p:cNvPr>
            <p:cNvGrpSpPr/>
            <p:nvPr/>
          </p:nvGrpSpPr>
          <p:grpSpPr>
            <a:xfrm>
              <a:off x="7183529" y="2641379"/>
              <a:ext cx="155521" cy="210464"/>
              <a:chOff x="7183529" y="2641379"/>
              <a:chExt cx="155521" cy="210464"/>
            </a:xfrm>
          </p:grpSpPr>
          <p:sp>
            <p:nvSpPr>
              <p:cNvPr id="3828" name="Freeform: Shape 3827">
                <a:extLst>
                  <a:ext uri="{FF2B5EF4-FFF2-40B4-BE49-F238E27FC236}">
                    <a16:creationId xmlns:a16="http://schemas.microsoft.com/office/drawing/2014/main" id="{85D01832-AD8A-4D46-A5C2-B6E2CEA91155}"/>
                  </a:ext>
                </a:extLst>
              </p:cNvPr>
              <p:cNvSpPr/>
              <p:nvPr/>
            </p:nvSpPr>
            <p:spPr>
              <a:xfrm>
                <a:off x="7215891" y="2793444"/>
                <a:ext cx="62209" cy="33090"/>
              </a:xfrm>
              <a:custGeom>
                <a:avLst/>
                <a:gdLst>
                  <a:gd name="connsiteX0" fmla="*/ 804 w 62209"/>
                  <a:gd name="connsiteY0" fmla="*/ 20316 h 33090"/>
                  <a:gd name="connsiteX1" fmla="*/ 0 w 62209"/>
                  <a:gd name="connsiteY1" fmla="*/ 20316 h 33090"/>
                  <a:gd name="connsiteX2" fmla="*/ 20660 w 62209"/>
                  <a:gd name="connsiteY2" fmla="*/ 31306 h 33090"/>
                  <a:gd name="connsiteX3" fmla="*/ 23386 w 62209"/>
                  <a:gd name="connsiteY3" fmla="*/ 32769 h 33090"/>
                  <a:gd name="connsiteX4" fmla="*/ 24218 w 62209"/>
                  <a:gd name="connsiteY4" fmla="*/ 32913 h 33090"/>
                  <a:gd name="connsiteX5" fmla="*/ 62210 w 62209"/>
                  <a:gd name="connsiteY5" fmla="*/ 12453 h 33090"/>
                  <a:gd name="connsiteX6" fmla="*/ 38795 w 62209"/>
                  <a:gd name="connsiteY6" fmla="*/ 0 h 33090"/>
                  <a:gd name="connsiteX7" fmla="*/ 804 w 62209"/>
                  <a:gd name="connsiteY7" fmla="*/ 20316 h 33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209" h="33090">
                    <a:moveTo>
                      <a:pt x="804" y="20316"/>
                    </a:moveTo>
                    <a:lnTo>
                      <a:pt x="0" y="20316"/>
                    </a:lnTo>
                    <a:lnTo>
                      <a:pt x="20660" y="31306"/>
                    </a:lnTo>
                    <a:lnTo>
                      <a:pt x="23386" y="32769"/>
                    </a:lnTo>
                    <a:lnTo>
                      <a:pt x="24218" y="32913"/>
                    </a:lnTo>
                    <a:cubicBezTo>
                      <a:pt x="34979" y="34405"/>
                      <a:pt x="48867" y="26399"/>
                      <a:pt x="62210" y="12453"/>
                    </a:cubicBezTo>
                    <a:lnTo>
                      <a:pt x="38795" y="0"/>
                    </a:lnTo>
                    <a:cubicBezTo>
                      <a:pt x="25452" y="13831"/>
                      <a:pt x="11564" y="21837"/>
                      <a:pt x="804" y="20316"/>
                    </a:cubicBezTo>
                    <a:close/>
                  </a:path>
                </a:pathLst>
              </a:custGeom>
              <a:solidFill>
                <a:srgbClr val="FDDB0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29" name="Freeform: Shape 3828">
                <a:extLst>
                  <a:ext uri="{FF2B5EF4-FFF2-40B4-BE49-F238E27FC236}">
                    <a16:creationId xmlns:a16="http://schemas.microsoft.com/office/drawing/2014/main" id="{5C63C620-C979-429E-8F6E-69113A54FEB2}"/>
                  </a:ext>
                </a:extLst>
              </p:cNvPr>
              <p:cNvSpPr/>
              <p:nvPr/>
            </p:nvSpPr>
            <p:spPr>
              <a:xfrm>
                <a:off x="7254686" y="2668823"/>
                <a:ext cx="67411" cy="136959"/>
              </a:xfrm>
              <a:custGeom>
                <a:avLst/>
                <a:gdLst>
                  <a:gd name="connsiteX0" fmla="*/ 0 w 67411"/>
                  <a:gd name="connsiteY0" fmla="*/ 124506 h 136959"/>
                  <a:gd name="connsiteX1" fmla="*/ 23415 w 67411"/>
                  <a:gd name="connsiteY1" fmla="*/ 136959 h 136959"/>
                  <a:gd name="connsiteX2" fmla="*/ 54777 w 67411"/>
                  <a:gd name="connsiteY2" fmla="*/ 89211 h 136959"/>
                  <a:gd name="connsiteX3" fmla="*/ 56499 w 67411"/>
                  <a:gd name="connsiteY3" fmla="*/ 12453 h 136959"/>
                  <a:gd name="connsiteX4" fmla="*/ 33085 w 67411"/>
                  <a:gd name="connsiteY4" fmla="*/ 0 h 136959"/>
                  <a:gd name="connsiteX5" fmla="*/ 31392 w 67411"/>
                  <a:gd name="connsiteY5" fmla="*/ 76729 h 136959"/>
                  <a:gd name="connsiteX6" fmla="*/ 0 w 67411"/>
                  <a:gd name="connsiteY6" fmla="*/ 124506 h 136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411" h="136959">
                    <a:moveTo>
                      <a:pt x="0" y="124506"/>
                    </a:moveTo>
                    <a:lnTo>
                      <a:pt x="23415" y="136959"/>
                    </a:lnTo>
                    <a:cubicBezTo>
                      <a:pt x="36459" y="122904"/>
                      <a:pt x="47060" y="106765"/>
                      <a:pt x="54777" y="89211"/>
                    </a:cubicBezTo>
                    <a:cubicBezTo>
                      <a:pt x="71191" y="52626"/>
                      <a:pt x="71449" y="20344"/>
                      <a:pt x="56499" y="12453"/>
                    </a:cubicBezTo>
                    <a:lnTo>
                      <a:pt x="33085" y="0"/>
                    </a:lnTo>
                    <a:cubicBezTo>
                      <a:pt x="48035" y="7948"/>
                      <a:pt x="47776" y="40172"/>
                      <a:pt x="31392" y="76729"/>
                    </a:cubicBezTo>
                    <a:cubicBezTo>
                      <a:pt x="23653" y="94287"/>
                      <a:pt x="13044" y="110434"/>
                      <a:pt x="0" y="124506"/>
                    </a:cubicBezTo>
                    <a:close/>
                  </a:path>
                </a:pathLst>
              </a:custGeom>
              <a:solidFill>
                <a:srgbClr val="FDDB0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30" name="Freeform: Shape 3829">
                <a:extLst>
                  <a:ext uri="{FF2B5EF4-FFF2-40B4-BE49-F238E27FC236}">
                    <a16:creationId xmlns:a16="http://schemas.microsoft.com/office/drawing/2014/main" id="{1995BD57-826D-4ABE-91C4-489E97BF2F4F}"/>
                  </a:ext>
                </a:extLst>
              </p:cNvPr>
              <p:cNvSpPr/>
              <p:nvPr/>
            </p:nvSpPr>
            <p:spPr>
              <a:xfrm>
                <a:off x="7232591" y="2745323"/>
                <a:ext cx="75237" cy="76499"/>
              </a:xfrm>
              <a:custGeom>
                <a:avLst/>
                <a:gdLst>
                  <a:gd name="connsiteX0" fmla="*/ 51822 w 75237"/>
                  <a:gd name="connsiteY0" fmla="*/ 0 h 76499"/>
                  <a:gd name="connsiteX1" fmla="*/ 0 w 75237"/>
                  <a:gd name="connsiteY1" fmla="*/ 64046 h 76499"/>
                  <a:gd name="connsiteX2" fmla="*/ 23386 w 75237"/>
                  <a:gd name="connsiteY2" fmla="*/ 76500 h 76499"/>
                  <a:gd name="connsiteX3" fmla="*/ 75237 w 75237"/>
                  <a:gd name="connsiteY3" fmla="*/ 12482 h 76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237" h="76499">
                    <a:moveTo>
                      <a:pt x="51822" y="0"/>
                    </a:moveTo>
                    <a:cubicBezTo>
                      <a:pt x="38393" y="29957"/>
                      <a:pt x="17905" y="54520"/>
                      <a:pt x="0" y="64046"/>
                    </a:cubicBezTo>
                    <a:lnTo>
                      <a:pt x="23386" y="76500"/>
                    </a:lnTo>
                    <a:cubicBezTo>
                      <a:pt x="41320" y="66916"/>
                      <a:pt x="61807" y="42439"/>
                      <a:pt x="75237" y="12482"/>
                    </a:cubicBezTo>
                    <a:close/>
                  </a:path>
                </a:pathLst>
              </a:custGeom>
              <a:solidFill>
                <a:srgbClr val="E1AC2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31" name="Freeform: Shape 3830">
                <a:extLst>
                  <a:ext uri="{FF2B5EF4-FFF2-40B4-BE49-F238E27FC236}">
                    <a16:creationId xmlns:a16="http://schemas.microsoft.com/office/drawing/2014/main" id="{A2D9D876-FF08-414F-A041-789185339EA7}"/>
                  </a:ext>
                </a:extLst>
              </p:cNvPr>
              <p:cNvSpPr/>
              <p:nvPr/>
            </p:nvSpPr>
            <p:spPr>
              <a:xfrm>
                <a:off x="7248029" y="2757805"/>
                <a:ext cx="28092" cy="27345"/>
              </a:xfrm>
              <a:custGeom>
                <a:avLst/>
                <a:gdLst>
                  <a:gd name="connsiteX0" fmla="*/ 28092 w 28092"/>
                  <a:gd name="connsiteY0" fmla="*/ 12482 h 27345"/>
                  <a:gd name="connsiteX1" fmla="*/ 4678 w 28092"/>
                  <a:gd name="connsiteY1" fmla="*/ 0 h 27345"/>
                  <a:gd name="connsiteX2" fmla="*/ 0 w 28092"/>
                  <a:gd name="connsiteY2" fmla="*/ 14864 h 27345"/>
                  <a:gd name="connsiteX3" fmla="*/ 23415 w 28092"/>
                  <a:gd name="connsiteY3" fmla="*/ 27346 h 27345"/>
                  <a:gd name="connsiteX4" fmla="*/ 28092 w 28092"/>
                  <a:gd name="connsiteY4" fmla="*/ 12482 h 27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092" h="27345">
                    <a:moveTo>
                      <a:pt x="28092" y="12482"/>
                    </a:moveTo>
                    <a:lnTo>
                      <a:pt x="4678" y="0"/>
                    </a:lnTo>
                    <a:lnTo>
                      <a:pt x="0" y="14864"/>
                    </a:lnTo>
                    <a:lnTo>
                      <a:pt x="23415" y="27346"/>
                    </a:lnTo>
                    <a:lnTo>
                      <a:pt x="28092" y="12482"/>
                    </a:ln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32" name="Freeform: Shape 3831">
                <a:extLst>
                  <a:ext uri="{FF2B5EF4-FFF2-40B4-BE49-F238E27FC236}">
                    <a16:creationId xmlns:a16="http://schemas.microsoft.com/office/drawing/2014/main" id="{54747ED0-F267-422A-8EFD-28D0FE450055}"/>
                  </a:ext>
                </a:extLst>
              </p:cNvPr>
              <p:cNvSpPr/>
              <p:nvPr/>
            </p:nvSpPr>
            <p:spPr>
              <a:xfrm>
                <a:off x="7215891" y="2809369"/>
                <a:ext cx="40086" cy="16751"/>
              </a:xfrm>
              <a:custGeom>
                <a:avLst/>
                <a:gdLst>
                  <a:gd name="connsiteX0" fmla="*/ 16700 w 40086"/>
                  <a:gd name="connsiteY0" fmla="*/ 0 h 16751"/>
                  <a:gd name="connsiteX1" fmla="*/ 0 w 40086"/>
                  <a:gd name="connsiteY1" fmla="*/ 4275 h 16751"/>
                  <a:gd name="connsiteX2" fmla="*/ 23386 w 40086"/>
                  <a:gd name="connsiteY2" fmla="*/ 16729 h 16751"/>
                  <a:gd name="connsiteX3" fmla="*/ 40086 w 40086"/>
                  <a:gd name="connsiteY3" fmla="*/ 12454 h 16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086" h="16751">
                    <a:moveTo>
                      <a:pt x="16700" y="0"/>
                    </a:moveTo>
                    <a:cubicBezTo>
                      <a:pt x="11661" y="3001"/>
                      <a:pt x="5862" y="4486"/>
                      <a:pt x="0" y="4275"/>
                    </a:cubicBezTo>
                    <a:lnTo>
                      <a:pt x="23386" y="16729"/>
                    </a:lnTo>
                    <a:cubicBezTo>
                      <a:pt x="29250" y="16957"/>
                      <a:pt x="35053" y="15472"/>
                      <a:pt x="40086" y="12454"/>
                    </a:cubicBezTo>
                    <a:close/>
                  </a:path>
                </a:pathLst>
              </a:custGeom>
              <a:solidFill>
                <a:srgbClr val="E1AC2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33" name="Freeform: Shape 3832">
                <a:extLst>
                  <a:ext uri="{FF2B5EF4-FFF2-40B4-BE49-F238E27FC236}">
                    <a16:creationId xmlns:a16="http://schemas.microsoft.com/office/drawing/2014/main" id="{CD130159-0F19-4B0D-8259-20B497E06E93}"/>
                  </a:ext>
                </a:extLst>
              </p:cNvPr>
              <p:cNvSpPr/>
              <p:nvPr/>
            </p:nvSpPr>
            <p:spPr>
              <a:xfrm>
                <a:off x="7229751" y="2776571"/>
                <a:ext cx="28723" cy="24304"/>
              </a:xfrm>
              <a:custGeom>
                <a:avLst/>
                <a:gdLst>
                  <a:gd name="connsiteX0" fmla="*/ 28723 w 28723"/>
                  <a:gd name="connsiteY0" fmla="*/ 12453 h 24304"/>
                  <a:gd name="connsiteX1" fmla="*/ 5308 w 28723"/>
                  <a:gd name="connsiteY1" fmla="*/ 0 h 24304"/>
                  <a:gd name="connsiteX2" fmla="*/ 0 w 28723"/>
                  <a:gd name="connsiteY2" fmla="*/ 11822 h 24304"/>
                  <a:gd name="connsiteX3" fmla="*/ 23415 w 28723"/>
                  <a:gd name="connsiteY3" fmla="*/ 24304 h 24304"/>
                  <a:gd name="connsiteX4" fmla="*/ 28723 w 28723"/>
                  <a:gd name="connsiteY4" fmla="*/ 12453 h 24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723" h="24304">
                    <a:moveTo>
                      <a:pt x="28723" y="12453"/>
                    </a:moveTo>
                    <a:lnTo>
                      <a:pt x="5308" y="0"/>
                    </a:lnTo>
                    <a:lnTo>
                      <a:pt x="0" y="11822"/>
                    </a:lnTo>
                    <a:lnTo>
                      <a:pt x="23415" y="24304"/>
                    </a:lnTo>
                    <a:lnTo>
                      <a:pt x="28723" y="12453"/>
                    </a:ln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34" name="Freeform: Shape 3833">
                <a:extLst>
                  <a:ext uri="{FF2B5EF4-FFF2-40B4-BE49-F238E27FC236}">
                    <a16:creationId xmlns:a16="http://schemas.microsoft.com/office/drawing/2014/main" id="{4ADB2052-046B-4BA5-B1B8-A0D01FCB525A}"/>
                  </a:ext>
                </a:extLst>
              </p:cNvPr>
              <p:cNvSpPr/>
              <p:nvPr/>
            </p:nvSpPr>
            <p:spPr>
              <a:xfrm>
                <a:off x="7235059" y="2772669"/>
                <a:ext cx="36385" cy="16356"/>
              </a:xfrm>
              <a:custGeom>
                <a:avLst/>
                <a:gdLst>
                  <a:gd name="connsiteX0" fmla="*/ 36385 w 36385"/>
                  <a:gd name="connsiteY0" fmla="*/ 12482 h 16356"/>
                  <a:gd name="connsiteX1" fmla="*/ 12970 w 36385"/>
                  <a:gd name="connsiteY1" fmla="*/ 0 h 16356"/>
                  <a:gd name="connsiteX2" fmla="*/ 0 w 36385"/>
                  <a:gd name="connsiteY2" fmla="*/ 3902 h 16356"/>
                  <a:gd name="connsiteX3" fmla="*/ 23415 w 36385"/>
                  <a:gd name="connsiteY3" fmla="*/ 16356 h 16356"/>
                  <a:gd name="connsiteX4" fmla="*/ 36385 w 36385"/>
                  <a:gd name="connsiteY4" fmla="*/ 12482 h 16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85" h="16356">
                    <a:moveTo>
                      <a:pt x="36385" y="12482"/>
                    </a:moveTo>
                    <a:lnTo>
                      <a:pt x="12970" y="0"/>
                    </a:lnTo>
                    <a:cubicBezTo>
                      <a:pt x="9137" y="2576"/>
                      <a:pt x="4617" y="3936"/>
                      <a:pt x="0" y="3902"/>
                    </a:cubicBezTo>
                    <a:lnTo>
                      <a:pt x="23415" y="16356"/>
                    </a:lnTo>
                    <a:cubicBezTo>
                      <a:pt x="28030" y="16397"/>
                      <a:pt x="32550" y="15047"/>
                      <a:pt x="36385" y="12482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35" name="Freeform: Shape 3834">
                <a:extLst>
                  <a:ext uri="{FF2B5EF4-FFF2-40B4-BE49-F238E27FC236}">
                    <a16:creationId xmlns:a16="http://schemas.microsoft.com/office/drawing/2014/main" id="{3829870B-2789-42C8-B25D-03233E906362}"/>
                  </a:ext>
                </a:extLst>
              </p:cNvPr>
              <p:cNvSpPr/>
              <p:nvPr/>
            </p:nvSpPr>
            <p:spPr>
              <a:xfrm>
                <a:off x="7211386" y="2812066"/>
                <a:ext cx="27891" cy="14031"/>
              </a:xfrm>
              <a:custGeom>
                <a:avLst/>
                <a:gdLst>
                  <a:gd name="connsiteX0" fmla="*/ 4505 w 27891"/>
                  <a:gd name="connsiteY0" fmla="*/ 1578 h 14031"/>
                  <a:gd name="connsiteX1" fmla="*/ 0 w 27891"/>
                  <a:gd name="connsiteY1" fmla="*/ 0 h 14031"/>
                  <a:gd name="connsiteX2" fmla="*/ 23415 w 27891"/>
                  <a:gd name="connsiteY2" fmla="*/ 12482 h 14031"/>
                  <a:gd name="connsiteX3" fmla="*/ 27892 w 27891"/>
                  <a:gd name="connsiteY3" fmla="*/ 14032 h 14031"/>
                  <a:gd name="connsiteX4" fmla="*/ 4505 w 27891"/>
                  <a:gd name="connsiteY4" fmla="*/ 1578 h 14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1" h="14031">
                    <a:moveTo>
                      <a:pt x="4505" y="1578"/>
                    </a:moveTo>
                    <a:cubicBezTo>
                      <a:pt x="2931" y="1287"/>
                      <a:pt x="1412" y="755"/>
                      <a:pt x="0" y="0"/>
                    </a:cubicBezTo>
                    <a:lnTo>
                      <a:pt x="23415" y="12482"/>
                    </a:lnTo>
                    <a:cubicBezTo>
                      <a:pt x="24825" y="13211"/>
                      <a:pt x="26333" y="13733"/>
                      <a:pt x="27892" y="14032"/>
                    </a:cubicBezTo>
                    <a:cubicBezTo>
                      <a:pt x="20918" y="10301"/>
                      <a:pt x="11994" y="4218"/>
                      <a:pt x="4505" y="1578"/>
                    </a:cubicBezTo>
                    <a:close/>
                  </a:path>
                </a:pathLst>
              </a:custGeom>
              <a:solidFill>
                <a:srgbClr val="FDDB0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36" name="Freeform: Shape 3835">
                <a:extLst>
                  <a:ext uri="{FF2B5EF4-FFF2-40B4-BE49-F238E27FC236}">
                    <a16:creationId xmlns:a16="http://schemas.microsoft.com/office/drawing/2014/main" id="{94E21206-4420-48BC-A9AA-9D8BF86BC3E4}"/>
                  </a:ext>
                </a:extLst>
              </p:cNvPr>
              <p:cNvSpPr/>
              <p:nvPr/>
            </p:nvSpPr>
            <p:spPr>
              <a:xfrm>
                <a:off x="7238244" y="2757805"/>
                <a:ext cx="37876" cy="16533"/>
              </a:xfrm>
              <a:custGeom>
                <a:avLst/>
                <a:gdLst>
                  <a:gd name="connsiteX0" fmla="*/ 0 w 37876"/>
                  <a:gd name="connsiteY0" fmla="*/ 3529 h 16533"/>
                  <a:gd name="connsiteX1" fmla="*/ 23415 w 37876"/>
                  <a:gd name="connsiteY1" fmla="*/ 16011 h 16533"/>
                  <a:gd name="connsiteX2" fmla="*/ 25108 w 37876"/>
                  <a:gd name="connsiteY2" fmla="*/ 16528 h 16533"/>
                  <a:gd name="connsiteX3" fmla="*/ 37877 w 37876"/>
                  <a:gd name="connsiteY3" fmla="*/ 12482 h 16533"/>
                  <a:gd name="connsiteX4" fmla="*/ 14462 w 37876"/>
                  <a:gd name="connsiteY4" fmla="*/ 0 h 16533"/>
                  <a:gd name="connsiteX5" fmla="*/ 1693 w 37876"/>
                  <a:gd name="connsiteY5" fmla="*/ 4075 h 16533"/>
                  <a:gd name="connsiteX6" fmla="*/ 0 w 37876"/>
                  <a:gd name="connsiteY6" fmla="*/ 3529 h 16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876" h="16533">
                    <a:moveTo>
                      <a:pt x="0" y="3529"/>
                    </a:moveTo>
                    <a:lnTo>
                      <a:pt x="23415" y="16011"/>
                    </a:lnTo>
                    <a:cubicBezTo>
                      <a:pt x="23944" y="16281"/>
                      <a:pt x="24517" y="16456"/>
                      <a:pt x="25108" y="16528"/>
                    </a:cubicBezTo>
                    <a:cubicBezTo>
                      <a:pt x="29695" y="16630"/>
                      <a:pt x="34186" y="15207"/>
                      <a:pt x="37877" y="12482"/>
                    </a:cubicBezTo>
                    <a:lnTo>
                      <a:pt x="14462" y="0"/>
                    </a:lnTo>
                    <a:cubicBezTo>
                      <a:pt x="10776" y="2738"/>
                      <a:pt x="6284" y="4171"/>
                      <a:pt x="1693" y="4075"/>
                    </a:cubicBezTo>
                    <a:cubicBezTo>
                      <a:pt x="1104" y="3982"/>
                      <a:pt x="533" y="3798"/>
                      <a:pt x="0" y="3529"/>
                    </a:cubicBez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37" name="Freeform: Shape 3836">
                <a:extLst>
                  <a:ext uri="{FF2B5EF4-FFF2-40B4-BE49-F238E27FC236}">
                    <a16:creationId xmlns:a16="http://schemas.microsoft.com/office/drawing/2014/main" id="{199761BA-5B30-490E-BED1-0A88ACEB4696}"/>
                  </a:ext>
                </a:extLst>
              </p:cNvPr>
              <p:cNvSpPr/>
              <p:nvPr/>
            </p:nvSpPr>
            <p:spPr>
              <a:xfrm>
                <a:off x="7223667" y="2787561"/>
                <a:ext cx="29498" cy="13314"/>
              </a:xfrm>
              <a:custGeom>
                <a:avLst/>
                <a:gdLst>
                  <a:gd name="connsiteX0" fmla="*/ 29498 w 29498"/>
                  <a:gd name="connsiteY0" fmla="*/ 13314 h 13314"/>
                  <a:gd name="connsiteX1" fmla="*/ 6084 w 29498"/>
                  <a:gd name="connsiteY1" fmla="*/ 832 h 13314"/>
                  <a:gd name="connsiteX2" fmla="*/ 0 w 29498"/>
                  <a:gd name="connsiteY2" fmla="*/ 0 h 13314"/>
                  <a:gd name="connsiteX3" fmla="*/ 23415 w 29498"/>
                  <a:gd name="connsiteY3" fmla="*/ 12453 h 13314"/>
                  <a:gd name="connsiteX4" fmla="*/ 29498 w 29498"/>
                  <a:gd name="connsiteY4" fmla="*/ 13314 h 13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98" h="13314">
                    <a:moveTo>
                      <a:pt x="29498" y="13314"/>
                    </a:moveTo>
                    <a:lnTo>
                      <a:pt x="6084" y="832"/>
                    </a:lnTo>
                    <a:lnTo>
                      <a:pt x="0" y="0"/>
                    </a:lnTo>
                    <a:lnTo>
                      <a:pt x="23415" y="12453"/>
                    </a:lnTo>
                    <a:lnTo>
                      <a:pt x="29498" y="13314"/>
                    </a:ln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38" name="Freeform: Shape 3837">
                <a:extLst>
                  <a:ext uri="{FF2B5EF4-FFF2-40B4-BE49-F238E27FC236}">
                    <a16:creationId xmlns:a16="http://schemas.microsoft.com/office/drawing/2014/main" id="{BC194D9A-BEDA-4EA6-80B5-9D2B1A319F44}"/>
                  </a:ext>
                </a:extLst>
              </p:cNvPr>
              <p:cNvSpPr/>
              <p:nvPr/>
            </p:nvSpPr>
            <p:spPr>
              <a:xfrm>
                <a:off x="7284413" y="2668594"/>
                <a:ext cx="35992" cy="89211"/>
              </a:xfrm>
              <a:custGeom>
                <a:avLst/>
                <a:gdLst>
                  <a:gd name="connsiteX0" fmla="*/ 25108 w 35992"/>
                  <a:gd name="connsiteY0" fmla="*/ 12454 h 89211"/>
                  <a:gd name="connsiteX1" fmla="*/ 1693 w 35992"/>
                  <a:gd name="connsiteY1" fmla="*/ 0 h 89211"/>
                  <a:gd name="connsiteX2" fmla="*/ 0 w 35992"/>
                  <a:gd name="connsiteY2" fmla="*/ 76729 h 89211"/>
                  <a:gd name="connsiteX3" fmla="*/ 23415 w 35992"/>
                  <a:gd name="connsiteY3" fmla="*/ 89211 h 89211"/>
                  <a:gd name="connsiteX4" fmla="*/ 25108 w 35992"/>
                  <a:gd name="connsiteY4" fmla="*/ 12454 h 89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992" h="89211">
                    <a:moveTo>
                      <a:pt x="25108" y="12454"/>
                    </a:moveTo>
                    <a:lnTo>
                      <a:pt x="1693" y="0"/>
                    </a:lnTo>
                    <a:cubicBezTo>
                      <a:pt x="16672" y="7948"/>
                      <a:pt x="16385" y="40172"/>
                      <a:pt x="0" y="76729"/>
                    </a:cubicBezTo>
                    <a:lnTo>
                      <a:pt x="23415" y="89211"/>
                    </a:lnTo>
                    <a:cubicBezTo>
                      <a:pt x="39714" y="52626"/>
                      <a:pt x="40058" y="20431"/>
                      <a:pt x="25108" y="12454"/>
                    </a:cubicBezTo>
                    <a:close/>
                  </a:path>
                </a:pathLst>
              </a:custGeom>
              <a:solidFill>
                <a:srgbClr val="E1AC2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39" name="Freeform: Shape 3838">
                <a:extLst>
                  <a:ext uri="{FF2B5EF4-FFF2-40B4-BE49-F238E27FC236}">
                    <a16:creationId xmlns:a16="http://schemas.microsoft.com/office/drawing/2014/main" id="{512A2176-5CD1-4709-832F-433620220FDB}"/>
                  </a:ext>
                </a:extLst>
              </p:cNvPr>
              <p:cNvSpPr/>
              <p:nvPr/>
            </p:nvSpPr>
            <p:spPr>
              <a:xfrm>
                <a:off x="7223667" y="2774821"/>
                <a:ext cx="29124" cy="25193"/>
              </a:xfrm>
              <a:custGeom>
                <a:avLst/>
                <a:gdLst>
                  <a:gd name="connsiteX0" fmla="*/ 29125 w 29124"/>
                  <a:gd name="connsiteY0" fmla="*/ 12482 h 25193"/>
                  <a:gd name="connsiteX1" fmla="*/ 5710 w 29124"/>
                  <a:gd name="connsiteY1" fmla="*/ 0 h 25193"/>
                  <a:gd name="connsiteX2" fmla="*/ 0 w 29124"/>
                  <a:gd name="connsiteY2" fmla="*/ 12740 h 25193"/>
                  <a:gd name="connsiteX3" fmla="*/ 23415 w 29124"/>
                  <a:gd name="connsiteY3" fmla="*/ 25194 h 25193"/>
                  <a:gd name="connsiteX4" fmla="*/ 29125 w 29124"/>
                  <a:gd name="connsiteY4" fmla="*/ 12482 h 25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124" h="25193">
                    <a:moveTo>
                      <a:pt x="29125" y="12482"/>
                    </a:moveTo>
                    <a:lnTo>
                      <a:pt x="5710" y="0"/>
                    </a:lnTo>
                    <a:lnTo>
                      <a:pt x="0" y="12740"/>
                    </a:lnTo>
                    <a:lnTo>
                      <a:pt x="23415" y="25194"/>
                    </a:lnTo>
                    <a:lnTo>
                      <a:pt x="29125" y="12482"/>
                    </a:ln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40" name="Freeform: Shape 3839">
                <a:extLst>
                  <a:ext uri="{FF2B5EF4-FFF2-40B4-BE49-F238E27FC236}">
                    <a16:creationId xmlns:a16="http://schemas.microsoft.com/office/drawing/2014/main" id="{6C8E0F32-0FC0-483B-9762-ED5A9AAE8AE5}"/>
                  </a:ext>
                </a:extLst>
              </p:cNvPr>
              <p:cNvSpPr/>
              <p:nvPr/>
            </p:nvSpPr>
            <p:spPr>
              <a:xfrm>
                <a:off x="7269779" y="2698407"/>
                <a:ext cx="27570" cy="36155"/>
              </a:xfrm>
              <a:custGeom>
                <a:avLst/>
                <a:gdLst>
                  <a:gd name="connsiteX0" fmla="*/ 0 w 27570"/>
                  <a:gd name="connsiteY0" fmla="*/ 0 h 36155"/>
                  <a:gd name="connsiteX1" fmla="*/ 516 w 27570"/>
                  <a:gd name="connsiteY1" fmla="*/ 23702 h 36155"/>
                  <a:gd name="connsiteX2" fmla="*/ 23931 w 27570"/>
                  <a:gd name="connsiteY2" fmla="*/ 36155 h 36155"/>
                  <a:gd name="connsiteX3" fmla="*/ 23415 w 27570"/>
                  <a:gd name="connsiteY3" fmla="*/ 12453 h 36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570" h="36155">
                    <a:moveTo>
                      <a:pt x="0" y="0"/>
                    </a:moveTo>
                    <a:cubicBezTo>
                      <a:pt x="5452" y="3558"/>
                      <a:pt x="5452" y="12712"/>
                      <a:pt x="516" y="23702"/>
                    </a:cubicBezTo>
                    <a:lnTo>
                      <a:pt x="23931" y="36155"/>
                    </a:lnTo>
                    <a:cubicBezTo>
                      <a:pt x="28867" y="25165"/>
                      <a:pt x="28867" y="16069"/>
                      <a:pt x="23415" y="12453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41" name="Freeform: Shape 3840">
                <a:extLst>
                  <a:ext uri="{FF2B5EF4-FFF2-40B4-BE49-F238E27FC236}">
                    <a16:creationId xmlns:a16="http://schemas.microsoft.com/office/drawing/2014/main" id="{31C8E3BA-A028-46A8-B662-5C1869BA604A}"/>
                  </a:ext>
                </a:extLst>
              </p:cNvPr>
              <p:cNvSpPr/>
              <p:nvPr/>
            </p:nvSpPr>
            <p:spPr>
              <a:xfrm>
                <a:off x="7269779" y="2686556"/>
                <a:ext cx="28723" cy="24304"/>
              </a:xfrm>
              <a:custGeom>
                <a:avLst/>
                <a:gdLst>
                  <a:gd name="connsiteX0" fmla="*/ 28723 w 28723"/>
                  <a:gd name="connsiteY0" fmla="*/ 12453 h 24304"/>
                  <a:gd name="connsiteX1" fmla="*/ 5308 w 28723"/>
                  <a:gd name="connsiteY1" fmla="*/ 0 h 24304"/>
                  <a:gd name="connsiteX2" fmla="*/ 0 w 28723"/>
                  <a:gd name="connsiteY2" fmla="*/ 11851 h 24304"/>
                  <a:gd name="connsiteX3" fmla="*/ 23415 w 28723"/>
                  <a:gd name="connsiteY3" fmla="*/ 24304 h 24304"/>
                  <a:gd name="connsiteX4" fmla="*/ 28723 w 28723"/>
                  <a:gd name="connsiteY4" fmla="*/ 12453 h 24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723" h="24304">
                    <a:moveTo>
                      <a:pt x="28723" y="12453"/>
                    </a:moveTo>
                    <a:lnTo>
                      <a:pt x="5308" y="0"/>
                    </a:lnTo>
                    <a:lnTo>
                      <a:pt x="0" y="11851"/>
                    </a:lnTo>
                    <a:lnTo>
                      <a:pt x="23415" y="24304"/>
                    </a:lnTo>
                    <a:lnTo>
                      <a:pt x="28723" y="12453"/>
                    </a:ln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42" name="Freeform: Shape 3841">
                <a:extLst>
                  <a:ext uri="{FF2B5EF4-FFF2-40B4-BE49-F238E27FC236}">
                    <a16:creationId xmlns:a16="http://schemas.microsoft.com/office/drawing/2014/main" id="{54E61F9E-6254-4B5E-AA30-9A14E4DA0880}"/>
                  </a:ext>
                </a:extLst>
              </p:cNvPr>
              <p:cNvSpPr/>
              <p:nvPr/>
            </p:nvSpPr>
            <p:spPr>
              <a:xfrm>
                <a:off x="7236320" y="2753271"/>
                <a:ext cx="25338" cy="20545"/>
              </a:xfrm>
              <a:custGeom>
                <a:avLst/>
                <a:gdLst>
                  <a:gd name="connsiteX0" fmla="*/ 1121 w 25338"/>
                  <a:gd name="connsiteY0" fmla="*/ 0 h 20545"/>
                  <a:gd name="connsiteX1" fmla="*/ 1924 w 25338"/>
                  <a:gd name="connsiteY1" fmla="*/ 8063 h 20545"/>
                  <a:gd name="connsiteX2" fmla="*/ 25339 w 25338"/>
                  <a:gd name="connsiteY2" fmla="*/ 20545 h 20545"/>
                  <a:gd name="connsiteX3" fmla="*/ 24535 w 25338"/>
                  <a:gd name="connsiteY3" fmla="*/ 12482 h 20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338" h="20545">
                    <a:moveTo>
                      <a:pt x="1121" y="0"/>
                    </a:moveTo>
                    <a:cubicBezTo>
                      <a:pt x="-687" y="4103"/>
                      <a:pt x="-228" y="6915"/>
                      <a:pt x="1924" y="8063"/>
                    </a:cubicBezTo>
                    <a:lnTo>
                      <a:pt x="25339" y="20545"/>
                    </a:lnTo>
                    <a:cubicBezTo>
                      <a:pt x="23158" y="19369"/>
                      <a:pt x="22699" y="16557"/>
                      <a:pt x="24535" y="12482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43" name="Freeform: Shape 3842">
                <a:extLst>
                  <a:ext uri="{FF2B5EF4-FFF2-40B4-BE49-F238E27FC236}">
                    <a16:creationId xmlns:a16="http://schemas.microsoft.com/office/drawing/2014/main" id="{54DA1E96-A3D1-4810-8F27-66FD587C4273}"/>
                  </a:ext>
                </a:extLst>
              </p:cNvPr>
              <p:cNvSpPr/>
              <p:nvPr/>
            </p:nvSpPr>
            <p:spPr>
              <a:xfrm>
                <a:off x="7237412" y="2722109"/>
                <a:ext cx="56298" cy="43644"/>
              </a:xfrm>
              <a:custGeom>
                <a:avLst/>
                <a:gdLst>
                  <a:gd name="connsiteX0" fmla="*/ 11478 w 56298"/>
                  <a:gd name="connsiteY0" fmla="*/ 21234 h 43644"/>
                  <a:gd name="connsiteX1" fmla="*/ 0 w 56298"/>
                  <a:gd name="connsiteY1" fmla="*/ 31162 h 43644"/>
                  <a:gd name="connsiteX2" fmla="*/ 23415 w 56298"/>
                  <a:gd name="connsiteY2" fmla="*/ 43644 h 43644"/>
                  <a:gd name="connsiteX3" fmla="*/ 34892 w 56298"/>
                  <a:gd name="connsiteY3" fmla="*/ 33716 h 43644"/>
                  <a:gd name="connsiteX4" fmla="*/ 56298 w 56298"/>
                  <a:gd name="connsiteY4" fmla="*/ 12453 h 43644"/>
                  <a:gd name="connsiteX5" fmla="*/ 32884 w 56298"/>
                  <a:gd name="connsiteY5" fmla="*/ 0 h 43644"/>
                  <a:gd name="connsiteX6" fmla="*/ 11478 w 56298"/>
                  <a:gd name="connsiteY6" fmla="*/ 21234 h 43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298" h="43644">
                    <a:moveTo>
                      <a:pt x="11478" y="21234"/>
                    </a:moveTo>
                    <a:cubicBezTo>
                      <a:pt x="5480" y="23730"/>
                      <a:pt x="2152" y="26428"/>
                      <a:pt x="0" y="31162"/>
                    </a:cubicBezTo>
                    <a:lnTo>
                      <a:pt x="23415" y="43644"/>
                    </a:lnTo>
                    <a:cubicBezTo>
                      <a:pt x="25666" y="38862"/>
                      <a:pt x="29836" y="35255"/>
                      <a:pt x="34892" y="33716"/>
                    </a:cubicBezTo>
                    <a:cubicBezTo>
                      <a:pt x="44682" y="29926"/>
                      <a:pt x="52443" y="22217"/>
                      <a:pt x="56298" y="12453"/>
                    </a:cubicBezTo>
                    <a:lnTo>
                      <a:pt x="32884" y="0"/>
                    </a:lnTo>
                    <a:cubicBezTo>
                      <a:pt x="29018" y="9751"/>
                      <a:pt x="21260" y="17447"/>
                      <a:pt x="11478" y="21234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44" name="Freeform: Shape 3843">
                <a:extLst>
                  <a:ext uri="{FF2B5EF4-FFF2-40B4-BE49-F238E27FC236}">
                    <a16:creationId xmlns:a16="http://schemas.microsoft.com/office/drawing/2014/main" id="{DA988888-F596-4B89-AA92-B6AB2BA3DB74}"/>
                  </a:ext>
                </a:extLst>
              </p:cNvPr>
              <p:cNvSpPr/>
              <p:nvPr/>
            </p:nvSpPr>
            <p:spPr>
              <a:xfrm>
                <a:off x="7282433" y="2667102"/>
                <a:ext cx="28752" cy="14175"/>
              </a:xfrm>
              <a:custGeom>
                <a:avLst/>
                <a:gdLst>
                  <a:gd name="connsiteX0" fmla="*/ 28752 w 28752"/>
                  <a:gd name="connsiteY0" fmla="*/ 14175 h 14175"/>
                  <a:gd name="connsiteX1" fmla="*/ 5337 w 28752"/>
                  <a:gd name="connsiteY1" fmla="*/ 1722 h 14175"/>
                  <a:gd name="connsiteX2" fmla="*/ 0 w 28752"/>
                  <a:gd name="connsiteY2" fmla="*/ 0 h 14175"/>
                  <a:gd name="connsiteX3" fmla="*/ 23415 w 28752"/>
                  <a:gd name="connsiteY3" fmla="*/ 12482 h 14175"/>
                  <a:gd name="connsiteX4" fmla="*/ 28752 w 28752"/>
                  <a:gd name="connsiteY4" fmla="*/ 14175 h 14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752" h="14175">
                    <a:moveTo>
                      <a:pt x="28752" y="14175"/>
                    </a:moveTo>
                    <a:lnTo>
                      <a:pt x="5337" y="1722"/>
                    </a:lnTo>
                    <a:cubicBezTo>
                      <a:pt x="3672" y="842"/>
                      <a:pt x="1866" y="259"/>
                      <a:pt x="0" y="0"/>
                    </a:cubicBezTo>
                    <a:lnTo>
                      <a:pt x="23415" y="12482"/>
                    </a:lnTo>
                    <a:cubicBezTo>
                      <a:pt x="25281" y="12718"/>
                      <a:pt x="27090" y="13292"/>
                      <a:pt x="28752" y="14175"/>
                    </a:cubicBezTo>
                    <a:close/>
                  </a:path>
                </a:pathLst>
              </a:custGeom>
              <a:solidFill>
                <a:srgbClr val="E1AC2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45" name="Freeform: Shape 3844">
                <a:extLst>
                  <a:ext uri="{FF2B5EF4-FFF2-40B4-BE49-F238E27FC236}">
                    <a16:creationId xmlns:a16="http://schemas.microsoft.com/office/drawing/2014/main" id="{23951D7B-0F92-4253-877A-2973C265AA95}"/>
                  </a:ext>
                </a:extLst>
              </p:cNvPr>
              <p:cNvSpPr/>
              <p:nvPr/>
            </p:nvSpPr>
            <p:spPr>
              <a:xfrm>
                <a:off x="7249492" y="2711377"/>
                <a:ext cx="36712" cy="29411"/>
              </a:xfrm>
              <a:custGeom>
                <a:avLst/>
                <a:gdLst>
                  <a:gd name="connsiteX0" fmla="*/ 35065 w 36712"/>
                  <a:gd name="connsiteY0" fmla="*/ 12482 h 29411"/>
                  <a:gd name="connsiteX1" fmla="*/ 11650 w 36712"/>
                  <a:gd name="connsiteY1" fmla="*/ 0 h 29411"/>
                  <a:gd name="connsiteX2" fmla="*/ 12281 w 36712"/>
                  <a:gd name="connsiteY2" fmla="*/ 7260 h 29411"/>
                  <a:gd name="connsiteX3" fmla="*/ 0 w 36712"/>
                  <a:gd name="connsiteY3" fmla="*/ 16959 h 29411"/>
                  <a:gd name="connsiteX4" fmla="*/ 23415 w 36712"/>
                  <a:gd name="connsiteY4" fmla="*/ 29412 h 29411"/>
                  <a:gd name="connsiteX5" fmla="*/ 35667 w 36712"/>
                  <a:gd name="connsiteY5" fmla="*/ 19713 h 29411"/>
                  <a:gd name="connsiteX6" fmla="*/ 35065 w 36712"/>
                  <a:gd name="connsiteY6" fmla="*/ 12482 h 2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712" h="29411">
                    <a:moveTo>
                      <a:pt x="35065" y="12482"/>
                    </a:moveTo>
                    <a:lnTo>
                      <a:pt x="11650" y="0"/>
                    </a:lnTo>
                    <a:cubicBezTo>
                      <a:pt x="13975" y="1234"/>
                      <a:pt x="13601" y="4304"/>
                      <a:pt x="12281" y="7260"/>
                    </a:cubicBezTo>
                    <a:cubicBezTo>
                      <a:pt x="10416" y="11392"/>
                      <a:pt x="7087" y="13687"/>
                      <a:pt x="0" y="16959"/>
                    </a:cubicBezTo>
                    <a:lnTo>
                      <a:pt x="23415" y="29412"/>
                    </a:lnTo>
                    <a:cubicBezTo>
                      <a:pt x="30474" y="26141"/>
                      <a:pt x="33831" y="23845"/>
                      <a:pt x="35667" y="19713"/>
                    </a:cubicBezTo>
                    <a:cubicBezTo>
                      <a:pt x="36987" y="16786"/>
                      <a:pt x="37332" y="13716"/>
                      <a:pt x="35065" y="12482"/>
                    </a:cubicBez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46" name="Freeform: Shape 3845">
                <a:extLst>
                  <a:ext uri="{FF2B5EF4-FFF2-40B4-BE49-F238E27FC236}">
                    <a16:creationId xmlns:a16="http://schemas.microsoft.com/office/drawing/2014/main" id="{0C7D0FB3-5F6C-4C7C-9593-BF11BFD4C4E1}"/>
                  </a:ext>
                </a:extLst>
              </p:cNvPr>
              <p:cNvSpPr/>
              <p:nvPr/>
            </p:nvSpPr>
            <p:spPr>
              <a:xfrm>
                <a:off x="7281601" y="2667015"/>
                <a:ext cx="27920" cy="14031"/>
              </a:xfrm>
              <a:custGeom>
                <a:avLst/>
                <a:gdLst>
                  <a:gd name="connsiteX0" fmla="*/ 27920 w 27920"/>
                  <a:gd name="connsiteY0" fmla="*/ 14032 h 14031"/>
                  <a:gd name="connsiteX1" fmla="*/ 4505 w 27920"/>
                  <a:gd name="connsiteY1" fmla="*/ 1578 h 14031"/>
                  <a:gd name="connsiteX2" fmla="*/ 0 w 27920"/>
                  <a:gd name="connsiteY2" fmla="*/ 0 h 14031"/>
                  <a:gd name="connsiteX3" fmla="*/ 23415 w 27920"/>
                  <a:gd name="connsiteY3" fmla="*/ 12453 h 14031"/>
                  <a:gd name="connsiteX4" fmla="*/ 27920 w 27920"/>
                  <a:gd name="connsiteY4" fmla="*/ 14032 h 14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920" h="14031">
                    <a:moveTo>
                      <a:pt x="27920" y="14032"/>
                    </a:moveTo>
                    <a:lnTo>
                      <a:pt x="4505" y="1578"/>
                    </a:lnTo>
                    <a:cubicBezTo>
                      <a:pt x="3094" y="823"/>
                      <a:pt x="1574" y="291"/>
                      <a:pt x="0" y="0"/>
                    </a:cubicBezTo>
                    <a:lnTo>
                      <a:pt x="23415" y="12453"/>
                    </a:lnTo>
                    <a:cubicBezTo>
                      <a:pt x="24989" y="12744"/>
                      <a:pt x="26509" y="13277"/>
                      <a:pt x="27920" y="14032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47" name="Freeform: Shape 3846">
                <a:extLst>
                  <a:ext uri="{FF2B5EF4-FFF2-40B4-BE49-F238E27FC236}">
                    <a16:creationId xmlns:a16="http://schemas.microsoft.com/office/drawing/2014/main" id="{C262B126-D3B6-4269-ADC8-BA08EB33F22E}"/>
                  </a:ext>
                </a:extLst>
              </p:cNvPr>
              <p:cNvSpPr/>
              <p:nvPr/>
            </p:nvSpPr>
            <p:spPr>
              <a:xfrm>
                <a:off x="7281601" y="2667101"/>
                <a:ext cx="24390" cy="12453"/>
              </a:xfrm>
              <a:custGeom>
                <a:avLst/>
                <a:gdLst>
                  <a:gd name="connsiteX0" fmla="*/ 832 w 24390"/>
                  <a:gd name="connsiteY0" fmla="*/ 0 h 12453"/>
                  <a:gd name="connsiteX1" fmla="*/ 0 w 24390"/>
                  <a:gd name="connsiteY1" fmla="*/ 0 h 12453"/>
                  <a:gd name="connsiteX2" fmla="*/ 20689 w 24390"/>
                  <a:gd name="connsiteY2" fmla="*/ 11019 h 12453"/>
                  <a:gd name="connsiteX3" fmla="*/ 20689 w 24390"/>
                  <a:gd name="connsiteY3" fmla="*/ 11019 h 12453"/>
                  <a:gd name="connsiteX4" fmla="*/ 23558 w 24390"/>
                  <a:gd name="connsiteY4" fmla="*/ 12454 h 12453"/>
                  <a:gd name="connsiteX5" fmla="*/ 24390 w 24390"/>
                  <a:gd name="connsiteY5" fmla="*/ 12454 h 12453"/>
                  <a:gd name="connsiteX6" fmla="*/ 832 w 24390"/>
                  <a:gd name="connsiteY6" fmla="*/ 0 h 12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390" h="12453">
                    <a:moveTo>
                      <a:pt x="832" y="0"/>
                    </a:moveTo>
                    <a:lnTo>
                      <a:pt x="0" y="0"/>
                    </a:lnTo>
                    <a:lnTo>
                      <a:pt x="20689" y="11019"/>
                    </a:lnTo>
                    <a:lnTo>
                      <a:pt x="20689" y="11019"/>
                    </a:lnTo>
                    <a:lnTo>
                      <a:pt x="23558" y="12454"/>
                    </a:lnTo>
                    <a:lnTo>
                      <a:pt x="24390" y="12454"/>
                    </a:lnTo>
                    <a:cubicBezTo>
                      <a:pt x="17217" y="8752"/>
                      <a:pt x="8408" y="2468"/>
                      <a:pt x="832" y="0"/>
                    </a:cubicBezTo>
                    <a:close/>
                  </a:path>
                </a:pathLst>
              </a:custGeom>
              <a:solidFill>
                <a:srgbClr val="E1AC2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48" name="Freeform: Shape 3847">
                <a:extLst>
                  <a:ext uri="{FF2B5EF4-FFF2-40B4-BE49-F238E27FC236}">
                    <a16:creationId xmlns:a16="http://schemas.microsoft.com/office/drawing/2014/main" id="{D52EF791-B726-4B15-A88E-A80952D5F2C5}"/>
                  </a:ext>
                </a:extLst>
              </p:cNvPr>
              <p:cNvSpPr/>
              <p:nvPr/>
            </p:nvSpPr>
            <p:spPr>
              <a:xfrm>
                <a:off x="7264069" y="2685696"/>
                <a:ext cx="28349" cy="23443"/>
              </a:xfrm>
              <a:custGeom>
                <a:avLst/>
                <a:gdLst>
                  <a:gd name="connsiteX0" fmla="*/ 28350 w 28349"/>
                  <a:gd name="connsiteY0" fmla="*/ 12453 h 23443"/>
                  <a:gd name="connsiteX1" fmla="*/ 4935 w 28349"/>
                  <a:gd name="connsiteY1" fmla="*/ 0 h 23443"/>
                  <a:gd name="connsiteX2" fmla="*/ 0 w 28349"/>
                  <a:gd name="connsiteY2" fmla="*/ 10990 h 23443"/>
                  <a:gd name="connsiteX3" fmla="*/ 23415 w 28349"/>
                  <a:gd name="connsiteY3" fmla="*/ 23443 h 23443"/>
                  <a:gd name="connsiteX4" fmla="*/ 28350 w 28349"/>
                  <a:gd name="connsiteY4" fmla="*/ 12453 h 23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349" h="23443">
                    <a:moveTo>
                      <a:pt x="28350" y="12453"/>
                    </a:moveTo>
                    <a:lnTo>
                      <a:pt x="4935" y="0"/>
                    </a:lnTo>
                    <a:lnTo>
                      <a:pt x="0" y="10990"/>
                    </a:lnTo>
                    <a:lnTo>
                      <a:pt x="23415" y="23443"/>
                    </a:lnTo>
                    <a:lnTo>
                      <a:pt x="28350" y="12453"/>
                    </a:ln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49" name="Freeform: Shape 3848">
                <a:extLst>
                  <a:ext uri="{FF2B5EF4-FFF2-40B4-BE49-F238E27FC236}">
                    <a16:creationId xmlns:a16="http://schemas.microsoft.com/office/drawing/2014/main" id="{73719189-2AA1-4AE2-B891-4E91AA0DDECE}"/>
                  </a:ext>
                </a:extLst>
              </p:cNvPr>
              <p:cNvSpPr/>
              <p:nvPr/>
            </p:nvSpPr>
            <p:spPr>
              <a:xfrm>
                <a:off x="7269005" y="2685696"/>
                <a:ext cx="29498" cy="13314"/>
              </a:xfrm>
              <a:custGeom>
                <a:avLst/>
                <a:gdLst>
                  <a:gd name="connsiteX0" fmla="*/ 29498 w 29498"/>
                  <a:gd name="connsiteY0" fmla="*/ 13314 h 13314"/>
                  <a:gd name="connsiteX1" fmla="*/ 6083 w 29498"/>
                  <a:gd name="connsiteY1" fmla="*/ 861 h 13314"/>
                  <a:gd name="connsiteX2" fmla="*/ 0 w 29498"/>
                  <a:gd name="connsiteY2" fmla="*/ 0 h 13314"/>
                  <a:gd name="connsiteX3" fmla="*/ 23415 w 29498"/>
                  <a:gd name="connsiteY3" fmla="*/ 12453 h 13314"/>
                  <a:gd name="connsiteX4" fmla="*/ 29498 w 29498"/>
                  <a:gd name="connsiteY4" fmla="*/ 13314 h 13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98" h="13314">
                    <a:moveTo>
                      <a:pt x="29498" y="13314"/>
                    </a:moveTo>
                    <a:lnTo>
                      <a:pt x="6083" y="861"/>
                    </a:lnTo>
                    <a:lnTo>
                      <a:pt x="0" y="0"/>
                    </a:lnTo>
                    <a:lnTo>
                      <a:pt x="23415" y="12453"/>
                    </a:lnTo>
                    <a:lnTo>
                      <a:pt x="29498" y="13314"/>
                    </a:ln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50" name="Freeform: Shape 3849">
                <a:extLst>
                  <a:ext uri="{FF2B5EF4-FFF2-40B4-BE49-F238E27FC236}">
                    <a16:creationId xmlns:a16="http://schemas.microsoft.com/office/drawing/2014/main" id="{79B56B16-0EBF-464C-AF86-CF5149C2BD8F}"/>
                  </a:ext>
                </a:extLst>
              </p:cNvPr>
              <p:cNvSpPr/>
              <p:nvPr/>
            </p:nvSpPr>
            <p:spPr>
              <a:xfrm>
                <a:off x="7248717" y="2710866"/>
                <a:ext cx="35839" cy="15374"/>
              </a:xfrm>
              <a:custGeom>
                <a:avLst/>
                <a:gdLst>
                  <a:gd name="connsiteX0" fmla="*/ 10847 w 35839"/>
                  <a:gd name="connsiteY0" fmla="*/ 23 h 15374"/>
                  <a:gd name="connsiteX1" fmla="*/ 0 w 35839"/>
                  <a:gd name="connsiteY1" fmla="*/ 2892 h 15374"/>
                  <a:gd name="connsiteX2" fmla="*/ 11708 w 35839"/>
                  <a:gd name="connsiteY2" fmla="*/ 9119 h 15374"/>
                  <a:gd name="connsiteX3" fmla="*/ 20660 w 35839"/>
                  <a:gd name="connsiteY3" fmla="*/ 13911 h 15374"/>
                  <a:gd name="connsiteX4" fmla="*/ 23386 w 35839"/>
                  <a:gd name="connsiteY4" fmla="*/ 15375 h 15374"/>
                  <a:gd name="connsiteX5" fmla="*/ 34233 w 35839"/>
                  <a:gd name="connsiteY5" fmla="*/ 12505 h 15374"/>
                  <a:gd name="connsiteX6" fmla="*/ 34232 w 35839"/>
                  <a:gd name="connsiteY6" fmla="*/ 12505 h 15374"/>
                  <a:gd name="connsiteX7" fmla="*/ 33401 w 35839"/>
                  <a:gd name="connsiteY7" fmla="*/ 12046 h 15374"/>
                  <a:gd name="connsiteX8" fmla="*/ 27116 w 35839"/>
                  <a:gd name="connsiteY8" fmla="*/ 8689 h 15374"/>
                  <a:gd name="connsiteX9" fmla="*/ 10847 w 35839"/>
                  <a:gd name="connsiteY9" fmla="*/ 80 h 15374"/>
                  <a:gd name="connsiteX10" fmla="*/ 34261 w 35839"/>
                  <a:gd name="connsiteY10" fmla="*/ 12562 h 15374"/>
                  <a:gd name="connsiteX11" fmla="*/ 35839 w 35839"/>
                  <a:gd name="connsiteY11" fmla="*/ 13050 h 15374"/>
                  <a:gd name="connsiteX12" fmla="*/ 12425 w 35839"/>
                  <a:gd name="connsiteY12" fmla="*/ 568 h 15374"/>
                  <a:gd name="connsiteX13" fmla="*/ 10847 w 35839"/>
                  <a:gd name="connsiteY13" fmla="*/ 23 h 15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839" h="15374">
                    <a:moveTo>
                      <a:pt x="10847" y="23"/>
                    </a:moveTo>
                    <a:cubicBezTo>
                      <a:pt x="7021" y="-168"/>
                      <a:pt x="3231" y="835"/>
                      <a:pt x="0" y="2892"/>
                    </a:cubicBezTo>
                    <a:lnTo>
                      <a:pt x="11708" y="9119"/>
                    </a:lnTo>
                    <a:lnTo>
                      <a:pt x="20660" y="13911"/>
                    </a:lnTo>
                    <a:lnTo>
                      <a:pt x="23386" y="15375"/>
                    </a:lnTo>
                    <a:cubicBezTo>
                      <a:pt x="26619" y="13321"/>
                      <a:pt x="30408" y="12318"/>
                      <a:pt x="34233" y="12505"/>
                    </a:cubicBezTo>
                    <a:lnTo>
                      <a:pt x="34232" y="12505"/>
                    </a:lnTo>
                    <a:lnTo>
                      <a:pt x="33401" y="12046"/>
                    </a:lnTo>
                    <a:lnTo>
                      <a:pt x="27116" y="8689"/>
                    </a:lnTo>
                    <a:lnTo>
                      <a:pt x="10847" y="80"/>
                    </a:lnTo>
                    <a:lnTo>
                      <a:pt x="34261" y="12562"/>
                    </a:lnTo>
                    <a:cubicBezTo>
                      <a:pt x="34812" y="12630"/>
                      <a:pt x="35346" y="12795"/>
                      <a:pt x="35839" y="13050"/>
                    </a:cubicBezTo>
                    <a:lnTo>
                      <a:pt x="12425" y="568"/>
                    </a:lnTo>
                    <a:cubicBezTo>
                      <a:pt x="11936" y="293"/>
                      <a:pt x="11401" y="108"/>
                      <a:pt x="10847" y="23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51" name="Freeform: Shape 3850">
                <a:extLst>
                  <a:ext uri="{FF2B5EF4-FFF2-40B4-BE49-F238E27FC236}">
                    <a16:creationId xmlns:a16="http://schemas.microsoft.com/office/drawing/2014/main" id="{05A73130-6D24-4A22-8F3D-6AD90F3EAA3A}"/>
                  </a:ext>
                </a:extLst>
              </p:cNvPr>
              <p:cNvSpPr/>
              <p:nvPr/>
            </p:nvSpPr>
            <p:spPr>
              <a:xfrm>
                <a:off x="7224863" y="2728336"/>
                <a:ext cx="48043" cy="58967"/>
              </a:xfrm>
              <a:custGeom>
                <a:avLst/>
                <a:gdLst>
                  <a:gd name="connsiteX0" fmla="*/ 48044 w 48043"/>
                  <a:gd name="connsiteY0" fmla="*/ 12453 h 58967"/>
                  <a:gd name="connsiteX1" fmla="*/ 24629 w 48043"/>
                  <a:gd name="connsiteY1" fmla="*/ 0 h 58967"/>
                  <a:gd name="connsiteX2" fmla="*/ 3797 w 48043"/>
                  <a:gd name="connsiteY2" fmla="*/ 21865 h 58967"/>
                  <a:gd name="connsiteX3" fmla="*/ 4514 w 48043"/>
                  <a:gd name="connsiteY3" fmla="*/ 46485 h 58967"/>
                  <a:gd name="connsiteX4" fmla="*/ 27900 w 48043"/>
                  <a:gd name="connsiteY4" fmla="*/ 58967 h 58967"/>
                  <a:gd name="connsiteX5" fmla="*/ 27211 w 48043"/>
                  <a:gd name="connsiteY5" fmla="*/ 34319 h 58967"/>
                  <a:gd name="connsiteX6" fmla="*/ 48044 w 48043"/>
                  <a:gd name="connsiteY6" fmla="*/ 12453 h 58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043" h="58967">
                    <a:moveTo>
                      <a:pt x="48044" y="12453"/>
                    </a:moveTo>
                    <a:lnTo>
                      <a:pt x="24629" y="0"/>
                    </a:lnTo>
                    <a:cubicBezTo>
                      <a:pt x="14902" y="4189"/>
                      <a:pt x="8847" y="10617"/>
                      <a:pt x="3797" y="21865"/>
                    </a:cubicBezTo>
                    <a:cubicBezTo>
                      <a:pt x="-1254" y="33113"/>
                      <a:pt x="-1512" y="42984"/>
                      <a:pt x="4514" y="46485"/>
                    </a:cubicBezTo>
                    <a:lnTo>
                      <a:pt x="27900" y="58967"/>
                    </a:lnTo>
                    <a:cubicBezTo>
                      <a:pt x="21903" y="55467"/>
                      <a:pt x="22161" y="45424"/>
                      <a:pt x="27211" y="34319"/>
                    </a:cubicBezTo>
                    <a:cubicBezTo>
                      <a:pt x="32262" y="23214"/>
                      <a:pt x="38316" y="16672"/>
                      <a:pt x="48044" y="12453"/>
                    </a:cubicBez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52" name="Freeform: Shape 3851">
                <a:extLst>
                  <a:ext uri="{FF2B5EF4-FFF2-40B4-BE49-F238E27FC236}">
                    <a16:creationId xmlns:a16="http://schemas.microsoft.com/office/drawing/2014/main" id="{A5263B35-5C92-4C7A-B3BD-E038E2650DFE}"/>
                  </a:ext>
                </a:extLst>
              </p:cNvPr>
              <p:cNvSpPr/>
              <p:nvPr/>
            </p:nvSpPr>
            <p:spPr>
              <a:xfrm>
                <a:off x="7248717" y="2699526"/>
                <a:ext cx="27919" cy="26829"/>
              </a:xfrm>
              <a:custGeom>
                <a:avLst/>
                <a:gdLst>
                  <a:gd name="connsiteX0" fmla="*/ 27920 w 27919"/>
                  <a:gd name="connsiteY0" fmla="*/ 12482 h 26829"/>
                  <a:gd name="connsiteX1" fmla="*/ 4505 w 27919"/>
                  <a:gd name="connsiteY1" fmla="*/ 0 h 26829"/>
                  <a:gd name="connsiteX2" fmla="*/ 0 w 27919"/>
                  <a:gd name="connsiteY2" fmla="*/ 14347 h 26829"/>
                  <a:gd name="connsiteX3" fmla="*/ 23415 w 27919"/>
                  <a:gd name="connsiteY3" fmla="*/ 26829 h 26829"/>
                  <a:gd name="connsiteX4" fmla="*/ 27920 w 27919"/>
                  <a:gd name="connsiteY4" fmla="*/ 12482 h 2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919" h="26829">
                    <a:moveTo>
                      <a:pt x="27920" y="12482"/>
                    </a:moveTo>
                    <a:lnTo>
                      <a:pt x="4505" y="0"/>
                    </a:lnTo>
                    <a:lnTo>
                      <a:pt x="0" y="14347"/>
                    </a:lnTo>
                    <a:lnTo>
                      <a:pt x="23415" y="26829"/>
                    </a:lnTo>
                    <a:lnTo>
                      <a:pt x="27920" y="12482"/>
                    </a:ln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53" name="Freeform: Shape 3852">
                <a:extLst>
                  <a:ext uri="{FF2B5EF4-FFF2-40B4-BE49-F238E27FC236}">
                    <a16:creationId xmlns:a16="http://schemas.microsoft.com/office/drawing/2014/main" id="{39A5B1A8-B3BB-4944-8B99-382972A1CD24}"/>
                  </a:ext>
                </a:extLst>
              </p:cNvPr>
              <p:cNvSpPr/>
              <p:nvPr/>
            </p:nvSpPr>
            <p:spPr>
              <a:xfrm>
                <a:off x="7253223" y="2696673"/>
                <a:ext cx="34261" cy="15363"/>
              </a:xfrm>
              <a:custGeom>
                <a:avLst/>
                <a:gdLst>
                  <a:gd name="connsiteX0" fmla="*/ 34261 w 34261"/>
                  <a:gd name="connsiteY0" fmla="*/ 12466 h 15363"/>
                  <a:gd name="connsiteX1" fmla="*/ 10847 w 34261"/>
                  <a:gd name="connsiteY1" fmla="*/ 12 h 15363"/>
                  <a:gd name="connsiteX2" fmla="*/ 0 w 34261"/>
                  <a:gd name="connsiteY2" fmla="*/ 2882 h 15363"/>
                  <a:gd name="connsiteX3" fmla="*/ 23415 w 34261"/>
                  <a:gd name="connsiteY3" fmla="*/ 15364 h 15363"/>
                  <a:gd name="connsiteX4" fmla="*/ 34261 w 34261"/>
                  <a:gd name="connsiteY4" fmla="*/ 12466 h 15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261" h="15363">
                    <a:moveTo>
                      <a:pt x="34261" y="12466"/>
                    </a:moveTo>
                    <a:lnTo>
                      <a:pt x="10847" y="12"/>
                    </a:lnTo>
                    <a:cubicBezTo>
                      <a:pt x="7027" y="-124"/>
                      <a:pt x="3253" y="875"/>
                      <a:pt x="0" y="2882"/>
                    </a:cubicBezTo>
                    <a:lnTo>
                      <a:pt x="23415" y="15364"/>
                    </a:lnTo>
                    <a:cubicBezTo>
                      <a:pt x="26664" y="13347"/>
                      <a:pt x="30438" y="12338"/>
                      <a:pt x="34261" y="12466"/>
                    </a:cubicBez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54" name="Freeform: Shape 3853">
                <a:extLst>
                  <a:ext uri="{FF2B5EF4-FFF2-40B4-BE49-F238E27FC236}">
                    <a16:creationId xmlns:a16="http://schemas.microsoft.com/office/drawing/2014/main" id="{8FE4F376-6973-451E-AFA1-CEAAD3FF0A58}"/>
                  </a:ext>
                </a:extLst>
              </p:cNvPr>
              <p:cNvSpPr/>
              <p:nvPr/>
            </p:nvSpPr>
            <p:spPr>
              <a:xfrm>
                <a:off x="7247168" y="2698149"/>
                <a:ext cx="51449" cy="102841"/>
              </a:xfrm>
              <a:custGeom>
                <a:avLst/>
                <a:gdLst>
                  <a:gd name="connsiteX0" fmla="*/ 45395 w 51449"/>
                  <a:gd name="connsiteY0" fmla="*/ 0 h 102841"/>
                  <a:gd name="connsiteX1" fmla="*/ 40460 w 51449"/>
                  <a:gd name="connsiteY1" fmla="*/ 10990 h 102841"/>
                  <a:gd name="connsiteX2" fmla="*/ 29613 w 51449"/>
                  <a:gd name="connsiteY2" fmla="*/ 13860 h 102841"/>
                  <a:gd name="connsiteX3" fmla="*/ 25079 w 51449"/>
                  <a:gd name="connsiteY3" fmla="*/ 28207 h 102841"/>
                  <a:gd name="connsiteX4" fmla="*/ 35926 w 51449"/>
                  <a:gd name="connsiteY4" fmla="*/ 25337 h 102841"/>
                  <a:gd name="connsiteX5" fmla="*/ 38135 w 51449"/>
                  <a:gd name="connsiteY5" fmla="*/ 33056 h 102841"/>
                  <a:gd name="connsiteX6" fmla="*/ 25883 w 51449"/>
                  <a:gd name="connsiteY6" fmla="*/ 42755 h 102841"/>
                  <a:gd name="connsiteX7" fmla="*/ 5050 w 51449"/>
                  <a:gd name="connsiteY7" fmla="*/ 64620 h 102841"/>
                  <a:gd name="connsiteX8" fmla="*/ 5739 w 51449"/>
                  <a:gd name="connsiteY8" fmla="*/ 89269 h 102841"/>
                  <a:gd name="connsiteX9" fmla="*/ 0 w 51449"/>
                  <a:gd name="connsiteY9" fmla="*/ 101981 h 102841"/>
                  <a:gd name="connsiteX10" fmla="*/ 6084 w 51449"/>
                  <a:gd name="connsiteY10" fmla="*/ 102841 h 102841"/>
                  <a:gd name="connsiteX11" fmla="*/ 11392 w 51449"/>
                  <a:gd name="connsiteY11" fmla="*/ 90991 h 102841"/>
                  <a:gd name="connsiteX12" fmla="*/ 24362 w 51449"/>
                  <a:gd name="connsiteY12" fmla="*/ 87117 h 102841"/>
                  <a:gd name="connsiteX13" fmla="*/ 29039 w 51449"/>
                  <a:gd name="connsiteY13" fmla="*/ 72253 h 102841"/>
                  <a:gd name="connsiteX14" fmla="*/ 16270 w 51449"/>
                  <a:gd name="connsiteY14" fmla="*/ 76299 h 102841"/>
                  <a:gd name="connsiteX15" fmla="*/ 13774 w 51449"/>
                  <a:gd name="connsiteY15" fmla="*/ 67691 h 102841"/>
                  <a:gd name="connsiteX16" fmla="*/ 25251 w 51449"/>
                  <a:gd name="connsiteY16" fmla="*/ 57762 h 102841"/>
                  <a:gd name="connsiteX17" fmla="*/ 46657 w 51449"/>
                  <a:gd name="connsiteY17" fmla="*/ 36500 h 102841"/>
                  <a:gd name="connsiteX18" fmla="*/ 46141 w 51449"/>
                  <a:gd name="connsiteY18" fmla="*/ 12798 h 102841"/>
                  <a:gd name="connsiteX19" fmla="*/ 51450 w 51449"/>
                  <a:gd name="connsiteY19" fmla="*/ 947 h 102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1449" h="102841">
                    <a:moveTo>
                      <a:pt x="45395" y="0"/>
                    </a:moveTo>
                    <a:lnTo>
                      <a:pt x="40460" y="10990"/>
                    </a:lnTo>
                    <a:cubicBezTo>
                      <a:pt x="36640" y="10854"/>
                      <a:pt x="32866" y="11852"/>
                      <a:pt x="29613" y="13860"/>
                    </a:cubicBezTo>
                    <a:lnTo>
                      <a:pt x="25079" y="28207"/>
                    </a:lnTo>
                    <a:cubicBezTo>
                      <a:pt x="28311" y="26153"/>
                      <a:pt x="32101" y="25150"/>
                      <a:pt x="35926" y="25337"/>
                    </a:cubicBezTo>
                    <a:cubicBezTo>
                      <a:pt x="39972" y="25883"/>
                      <a:pt x="39714" y="29555"/>
                      <a:pt x="38135" y="33056"/>
                    </a:cubicBezTo>
                    <a:cubicBezTo>
                      <a:pt x="36299" y="37188"/>
                      <a:pt x="32941" y="39484"/>
                      <a:pt x="25883" y="42755"/>
                    </a:cubicBezTo>
                    <a:cubicBezTo>
                      <a:pt x="16155" y="46973"/>
                      <a:pt x="10101" y="53401"/>
                      <a:pt x="5050" y="64620"/>
                    </a:cubicBezTo>
                    <a:cubicBezTo>
                      <a:pt x="0" y="75840"/>
                      <a:pt x="-258" y="85768"/>
                      <a:pt x="5739" y="89269"/>
                    </a:cubicBezTo>
                    <a:lnTo>
                      <a:pt x="0" y="101981"/>
                    </a:lnTo>
                    <a:lnTo>
                      <a:pt x="6084" y="102841"/>
                    </a:lnTo>
                    <a:lnTo>
                      <a:pt x="11392" y="90991"/>
                    </a:lnTo>
                    <a:cubicBezTo>
                      <a:pt x="16006" y="91032"/>
                      <a:pt x="20526" y="89682"/>
                      <a:pt x="24362" y="87117"/>
                    </a:cubicBezTo>
                    <a:lnTo>
                      <a:pt x="29039" y="72253"/>
                    </a:lnTo>
                    <a:cubicBezTo>
                      <a:pt x="25348" y="74978"/>
                      <a:pt x="20857" y="76401"/>
                      <a:pt x="16270" y="76299"/>
                    </a:cubicBezTo>
                    <a:cubicBezTo>
                      <a:pt x="12712" y="75811"/>
                      <a:pt x="11535" y="72712"/>
                      <a:pt x="13774" y="67691"/>
                    </a:cubicBezTo>
                    <a:cubicBezTo>
                      <a:pt x="16025" y="62908"/>
                      <a:pt x="20195" y="59302"/>
                      <a:pt x="25251" y="57762"/>
                    </a:cubicBezTo>
                    <a:cubicBezTo>
                      <a:pt x="35041" y="53972"/>
                      <a:pt x="42802" y="46263"/>
                      <a:pt x="46657" y="36500"/>
                    </a:cubicBezTo>
                    <a:cubicBezTo>
                      <a:pt x="51593" y="25510"/>
                      <a:pt x="51593" y="16413"/>
                      <a:pt x="46141" y="12798"/>
                    </a:cubicBezTo>
                    <a:lnTo>
                      <a:pt x="51450" y="947"/>
                    </a:ln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55" name="Freeform: Shape 3854">
                <a:extLst>
                  <a:ext uri="{FF2B5EF4-FFF2-40B4-BE49-F238E27FC236}">
                    <a16:creationId xmlns:a16="http://schemas.microsoft.com/office/drawing/2014/main" id="{E55B5E77-9574-4402-A686-D43771D9DFAE}"/>
                  </a:ext>
                </a:extLst>
              </p:cNvPr>
              <p:cNvSpPr/>
              <p:nvPr/>
            </p:nvSpPr>
            <p:spPr>
              <a:xfrm>
                <a:off x="7200474" y="2666931"/>
                <a:ext cx="104542" cy="157617"/>
              </a:xfrm>
              <a:custGeom>
                <a:avLst/>
                <a:gdLst>
                  <a:gd name="connsiteX0" fmla="*/ 10912 w 104542"/>
                  <a:gd name="connsiteY0" fmla="*/ 145135 h 157617"/>
                  <a:gd name="connsiteX1" fmla="*/ 34327 w 104542"/>
                  <a:gd name="connsiteY1" fmla="*/ 157617 h 157617"/>
                  <a:gd name="connsiteX2" fmla="*/ 36020 w 104542"/>
                  <a:gd name="connsiteY2" fmla="*/ 80831 h 157617"/>
                  <a:gd name="connsiteX3" fmla="*/ 104543 w 104542"/>
                  <a:gd name="connsiteY3" fmla="*/ 12538 h 157617"/>
                  <a:gd name="connsiteX4" fmla="*/ 81127 w 104542"/>
                  <a:gd name="connsiteY4" fmla="*/ 84 h 157617"/>
                  <a:gd name="connsiteX5" fmla="*/ 12634 w 104542"/>
                  <a:gd name="connsiteY5" fmla="*/ 68377 h 157617"/>
                  <a:gd name="connsiteX6" fmla="*/ 10912 w 104542"/>
                  <a:gd name="connsiteY6" fmla="*/ 145135 h 157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542" h="157617">
                    <a:moveTo>
                      <a:pt x="10912" y="145135"/>
                    </a:moveTo>
                    <a:lnTo>
                      <a:pt x="34327" y="157617"/>
                    </a:lnTo>
                    <a:cubicBezTo>
                      <a:pt x="19348" y="149640"/>
                      <a:pt x="19635" y="117445"/>
                      <a:pt x="36020" y="80831"/>
                    </a:cubicBezTo>
                    <a:cubicBezTo>
                      <a:pt x="53925" y="40888"/>
                      <a:pt x="84370" y="10644"/>
                      <a:pt x="104543" y="12538"/>
                    </a:cubicBezTo>
                    <a:lnTo>
                      <a:pt x="81127" y="84"/>
                    </a:lnTo>
                    <a:cubicBezTo>
                      <a:pt x="61041" y="-1810"/>
                      <a:pt x="30539" y="28435"/>
                      <a:pt x="12634" y="68377"/>
                    </a:cubicBezTo>
                    <a:cubicBezTo>
                      <a:pt x="-3779" y="104963"/>
                      <a:pt x="-4038" y="137158"/>
                      <a:pt x="10912" y="145135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56" name="Freeform: Shape 3855">
                <a:extLst>
                  <a:ext uri="{FF2B5EF4-FFF2-40B4-BE49-F238E27FC236}">
                    <a16:creationId xmlns:a16="http://schemas.microsoft.com/office/drawing/2014/main" id="{7541C4B5-B827-441F-8383-4E13EF19FC59}"/>
                  </a:ext>
                </a:extLst>
              </p:cNvPr>
              <p:cNvSpPr/>
              <p:nvPr/>
            </p:nvSpPr>
            <p:spPr>
              <a:xfrm>
                <a:off x="7183529" y="2641379"/>
                <a:ext cx="133682" cy="207847"/>
              </a:xfrm>
              <a:custGeom>
                <a:avLst/>
                <a:gdLst>
                  <a:gd name="connsiteX0" fmla="*/ 14686 w 133682"/>
                  <a:gd name="connsiteY0" fmla="*/ 195394 h 207847"/>
                  <a:gd name="connsiteX1" fmla="*/ 38100 w 133682"/>
                  <a:gd name="connsiteY1" fmla="*/ 207847 h 207847"/>
                  <a:gd name="connsiteX2" fmla="*/ 40367 w 133682"/>
                  <a:gd name="connsiteY2" fmla="*/ 104547 h 207847"/>
                  <a:gd name="connsiteX3" fmla="*/ 133682 w 133682"/>
                  <a:gd name="connsiteY3" fmla="*/ 12724 h 207847"/>
                  <a:gd name="connsiteX4" fmla="*/ 110267 w 133682"/>
                  <a:gd name="connsiteY4" fmla="*/ 242 h 207847"/>
                  <a:gd name="connsiteX5" fmla="*/ 16981 w 133682"/>
                  <a:gd name="connsiteY5" fmla="*/ 92065 h 207847"/>
                  <a:gd name="connsiteX6" fmla="*/ 14686 w 133682"/>
                  <a:gd name="connsiteY6" fmla="*/ 195394 h 207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3682" h="207847">
                    <a:moveTo>
                      <a:pt x="14686" y="195394"/>
                    </a:moveTo>
                    <a:lnTo>
                      <a:pt x="38100" y="207847"/>
                    </a:lnTo>
                    <a:cubicBezTo>
                      <a:pt x="18014" y="197144"/>
                      <a:pt x="18329" y="153844"/>
                      <a:pt x="40367" y="104547"/>
                    </a:cubicBezTo>
                    <a:cubicBezTo>
                      <a:pt x="64815" y="50027"/>
                      <a:pt x="106565" y="8994"/>
                      <a:pt x="133682" y="12724"/>
                    </a:cubicBezTo>
                    <a:lnTo>
                      <a:pt x="110267" y="242"/>
                    </a:lnTo>
                    <a:cubicBezTo>
                      <a:pt x="83151" y="-3545"/>
                      <a:pt x="41400" y="37545"/>
                      <a:pt x="16981" y="92065"/>
                    </a:cubicBezTo>
                    <a:cubicBezTo>
                      <a:pt x="-5085" y="141362"/>
                      <a:pt x="-5429" y="184691"/>
                      <a:pt x="14686" y="195394"/>
                    </a:cubicBezTo>
                    <a:close/>
                  </a:path>
                </a:pathLst>
              </a:custGeom>
              <a:solidFill>
                <a:srgbClr val="F1D112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57" name="Freeform: Shape 3856">
                <a:extLst>
                  <a:ext uri="{FF2B5EF4-FFF2-40B4-BE49-F238E27FC236}">
                    <a16:creationId xmlns:a16="http://schemas.microsoft.com/office/drawing/2014/main" id="{D74C0A09-46FF-4DF7-B52E-333F87F02778}"/>
                  </a:ext>
                </a:extLst>
              </p:cNvPr>
              <p:cNvSpPr/>
              <p:nvPr/>
            </p:nvSpPr>
            <p:spPr>
              <a:xfrm>
                <a:off x="7206919" y="2654040"/>
                <a:ext cx="132131" cy="197803"/>
              </a:xfrm>
              <a:custGeom>
                <a:avLst/>
                <a:gdLst>
                  <a:gd name="connsiteX0" fmla="*/ 115141 w 132131"/>
                  <a:gd name="connsiteY0" fmla="*/ 105745 h 197803"/>
                  <a:gd name="connsiteX1" fmla="*/ 21855 w 132131"/>
                  <a:gd name="connsiteY1" fmla="*/ 197568 h 197803"/>
                  <a:gd name="connsiteX2" fmla="*/ 16977 w 132131"/>
                  <a:gd name="connsiteY2" fmla="*/ 92058 h 197803"/>
                  <a:gd name="connsiteX3" fmla="*/ 110292 w 132131"/>
                  <a:gd name="connsiteY3" fmla="*/ 235 h 197803"/>
                  <a:gd name="connsiteX4" fmla="*/ 115141 w 132131"/>
                  <a:gd name="connsiteY4" fmla="*/ 105745 h 197803"/>
                  <a:gd name="connsiteX5" fmla="*/ 32357 w 132131"/>
                  <a:gd name="connsiteY5" fmla="*/ 172058 h 197803"/>
                  <a:gd name="connsiteX6" fmla="*/ 33189 w 132131"/>
                  <a:gd name="connsiteY6" fmla="*/ 172202 h 197803"/>
                  <a:gd name="connsiteX7" fmla="*/ 102544 w 132131"/>
                  <a:gd name="connsiteY7" fmla="*/ 103995 h 197803"/>
                  <a:gd name="connsiteX8" fmla="*/ 98928 w 132131"/>
                  <a:gd name="connsiteY8" fmla="*/ 25544 h 197803"/>
                  <a:gd name="connsiteX9" fmla="*/ 98097 w 132131"/>
                  <a:gd name="connsiteY9" fmla="*/ 25544 h 197803"/>
                  <a:gd name="connsiteX10" fmla="*/ 29574 w 132131"/>
                  <a:gd name="connsiteY10" fmla="*/ 93837 h 197803"/>
                  <a:gd name="connsiteX11" fmla="*/ 32443 w 132131"/>
                  <a:gd name="connsiteY11" fmla="*/ 172173 h 19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131" h="197803">
                    <a:moveTo>
                      <a:pt x="115141" y="105745"/>
                    </a:moveTo>
                    <a:cubicBezTo>
                      <a:pt x="90722" y="160265"/>
                      <a:pt x="48972" y="201298"/>
                      <a:pt x="21855" y="197568"/>
                    </a:cubicBezTo>
                    <a:cubicBezTo>
                      <a:pt x="-5261" y="193837"/>
                      <a:pt x="-7442" y="146520"/>
                      <a:pt x="16977" y="92058"/>
                    </a:cubicBezTo>
                    <a:cubicBezTo>
                      <a:pt x="41396" y="37596"/>
                      <a:pt x="83175" y="-3495"/>
                      <a:pt x="110292" y="235"/>
                    </a:cubicBezTo>
                    <a:cubicBezTo>
                      <a:pt x="137408" y="3965"/>
                      <a:pt x="139560" y="51283"/>
                      <a:pt x="115141" y="105745"/>
                    </a:cubicBezTo>
                    <a:close/>
                    <a:moveTo>
                      <a:pt x="32357" y="172058"/>
                    </a:moveTo>
                    <a:lnTo>
                      <a:pt x="33189" y="172202"/>
                    </a:lnTo>
                    <a:cubicBezTo>
                      <a:pt x="53276" y="175071"/>
                      <a:pt x="84410" y="144483"/>
                      <a:pt x="102544" y="103995"/>
                    </a:cubicBezTo>
                    <a:cubicBezTo>
                      <a:pt x="120679" y="63507"/>
                      <a:pt x="119101" y="28385"/>
                      <a:pt x="98928" y="25544"/>
                    </a:cubicBezTo>
                    <a:lnTo>
                      <a:pt x="98097" y="25544"/>
                    </a:lnTo>
                    <a:cubicBezTo>
                      <a:pt x="78011" y="23650"/>
                      <a:pt x="47479" y="53894"/>
                      <a:pt x="29574" y="93837"/>
                    </a:cubicBezTo>
                    <a:cubicBezTo>
                      <a:pt x="11669" y="133780"/>
                      <a:pt x="13017" y="168443"/>
                      <a:pt x="32443" y="172173"/>
                    </a:cubicBezTo>
                    <a:close/>
                  </a:path>
                </a:pathLst>
              </a:custGeom>
              <a:solidFill>
                <a:srgbClr val="FDDB0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58" name="Freeform: Shape 3857">
                <a:extLst>
                  <a:ext uri="{FF2B5EF4-FFF2-40B4-BE49-F238E27FC236}">
                    <a16:creationId xmlns:a16="http://schemas.microsoft.com/office/drawing/2014/main" id="{0E8DE0EA-8F18-4AAE-9CDC-BD463FDAD3E2}"/>
                  </a:ext>
                </a:extLst>
              </p:cNvPr>
              <p:cNvSpPr/>
              <p:nvPr/>
            </p:nvSpPr>
            <p:spPr>
              <a:xfrm>
                <a:off x="7223862" y="2679385"/>
                <a:ext cx="96572" cy="146797"/>
              </a:xfrm>
              <a:custGeom>
                <a:avLst/>
                <a:gdLst>
                  <a:gd name="connsiteX0" fmla="*/ 83966 w 96572"/>
                  <a:gd name="connsiteY0" fmla="*/ 78421 h 146797"/>
                  <a:gd name="connsiteX1" fmla="*/ 15414 w 96572"/>
                  <a:gd name="connsiteY1" fmla="*/ 146714 h 146797"/>
                  <a:gd name="connsiteX2" fmla="*/ 12545 w 96572"/>
                  <a:gd name="connsiteY2" fmla="*/ 68377 h 146797"/>
                  <a:gd name="connsiteX3" fmla="*/ 81068 w 96572"/>
                  <a:gd name="connsiteY3" fmla="*/ 84 h 146797"/>
                  <a:gd name="connsiteX4" fmla="*/ 83966 w 96572"/>
                  <a:gd name="connsiteY4" fmla="*/ 78421 h 146797"/>
                  <a:gd name="connsiteX5" fmla="*/ 28901 w 96572"/>
                  <a:gd name="connsiteY5" fmla="*/ 107918 h 146797"/>
                  <a:gd name="connsiteX6" fmla="*/ 23162 w 96572"/>
                  <a:gd name="connsiteY6" fmla="*/ 120630 h 146797"/>
                  <a:gd name="connsiteX7" fmla="*/ 29245 w 96572"/>
                  <a:gd name="connsiteY7" fmla="*/ 121491 h 146797"/>
                  <a:gd name="connsiteX8" fmla="*/ 34554 w 96572"/>
                  <a:gd name="connsiteY8" fmla="*/ 109640 h 146797"/>
                  <a:gd name="connsiteX9" fmla="*/ 47524 w 96572"/>
                  <a:gd name="connsiteY9" fmla="*/ 105766 h 146797"/>
                  <a:gd name="connsiteX10" fmla="*/ 52201 w 96572"/>
                  <a:gd name="connsiteY10" fmla="*/ 90903 h 146797"/>
                  <a:gd name="connsiteX11" fmla="*/ 39432 w 96572"/>
                  <a:gd name="connsiteY11" fmla="*/ 94948 h 146797"/>
                  <a:gd name="connsiteX12" fmla="*/ 36935 w 96572"/>
                  <a:gd name="connsiteY12" fmla="*/ 86340 h 146797"/>
                  <a:gd name="connsiteX13" fmla="*/ 48413 w 96572"/>
                  <a:gd name="connsiteY13" fmla="*/ 76412 h 146797"/>
                  <a:gd name="connsiteX14" fmla="*/ 69819 w 96572"/>
                  <a:gd name="connsiteY14" fmla="*/ 55149 h 146797"/>
                  <a:gd name="connsiteX15" fmla="*/ 69303 w 96572"/>
                  <a:gd name="connsiteY15" fmla="*/ 31447 h 146797"/>
                  <a:gd name="connsiteX16" fmla="*/ 74612 w 96572"/>
                  <a:gd name="connsiteY16" fmla="*/ 19597 h 146797"/>
                  <a:gd name="connsiteX17" fmla="*/ 68528 w 96572"/>
                  <a:gd name="connsiteY17" fmla="*/ 18736 h 146797"/>
                  <a:gd name="connsiteX18" fmla="*/ 63593 w 96572"/>
                  <a:gd name="connsiteY18" fmla="*/ 29726 h 146797"/>
                  <a:gd name="connsiteX19" fmla="*/ 52746 w 96572"/>
                  <a:gd name="connsiteY19" fmla="*/ 32595 h 146797"/>
                  <a:gd name="connsiteX20" fmla="*/ 48213 w 96572"/>
                  <a:gd name="connsiteY20" fmla="*/ 46943 h 146797"/>
                  <a:gd name="connsiteX21" fmla="*/ 59059 w 96572"/>
                  <a:gd name="connsiteY21" fmla="*/ 44073 h 146797"/>
                  <a:gd name="connsiteX22" fmla="*/ 61268 w 96572"/>
                  <a:gd name="connsiteY22" fmla="*/ 51792 h 146797"/>
                  <a:gd name="connsiteX23" fmla="*/ 49016 w 96572"/>
                  <a:gd name="connsiteY23" fmla="*/ 61491 h 146797"/>
                  <a:gd name="connsiteX24" fmla="*/ 28183 w 96572"/>
                  <a:gd name="connsiteY24" fmla="*/ 83356 h 146797"/>
                  <a:gd name="connsiteX25" fmla="*/ 28873 w 96572"/>
                  <a:gd name="connsiteY25" fmla="*/ 108005 h 146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6572" h="146797">
                    <a:moveTo>
                      <a:pt x="83966" y="78421"/>
                    </a:moveTo>
                    <a:cubicBezTo>
                      <a:pt x="66061" y="118363"/>
                      <a:pt x="35587" y="148607"/>
                      <a:pt x="15414" y="146714"/>
                    </a:cubicBezTo>
                    <a:cubicBezTo>
                      <a:pt x="-3926" y="143041"/>
                      <a:pt x="-5274" y="108320"/>
                      <a:pt x="12545" y="68377"/>
                    </a:cubicBezTo>
                    <a:cubicBezTo>
                      <a:pt x="30364" y="28435"/>
                      <a:pt x="60895" y="-1809"/>
                      <a:pt x="81068" y="84"/>
                    </a:cubicBezTo>
                    <a:cubicBezTo>
                      <a:pt x="100523" y="3757"/>
                      <a:pt x="101871" y="38478"/>
                      <a:pt x="83966" y="78421"/>
                    </a:cubicBezTo>
                    <a:close/>
                    <a:moveTo>
                      <a:pt x="28901" y="107918"/>
                    </a:moveTo>
                    <a:lnTo>
                      <a:pt x="23162" y="120630"/>
                    </a:lnTo>
                    <a:lnTo>
                      <a:pt x="29245" y="121491"/>
                    </a:lnTo>
                    <a:lnTo>
                      <a:pt x="34554" y="109640"/>
                    </a:lnTo>
                    <a:cubicBezTo>
                      <a:pt x="39169" y="109682"/>
                      <a:pt x="43689" y="108332"/>
                      <a:pt x="47524" y="105766"/>
                    </a:cubicBezTo>
                    <a:lnTo>
                      <a:pt x="52201" y="90903"/>
                    </a:lnTo>
                    <a:cubicBezTo>
                      <a:pt x="48510" y="93628"/>
                      <a:pt x="44019" y="95051"/>
                      <a:pt x="39432" y="94948"/>
                    </a:cubicBezTo>
                    <a:cubicBezTo>
                      <a:pt x="35874" y="94461"/>
                      <a:pt x="34697" y="91362"/>
                      <a:pt x="36935" y="86340"/>
                    </a:cubicBezTo>
                    <a:cubicBezTo>
                      <a:pt x="39187" y="81558"/>
                      <a:pt x="43357" y="77951"/>
                      <a:pt x="48413" y="76412"/>
                    </a:cubicBezTo>
                    <a:cubicBezTo>
                      <a:pt x="58203" y="72621"/>
                      <a:pt x="65963" y="64913"/>
                      <a:pt x="69819" y="55149"/>
                    </a:cubicBezTo>
                    <a:cubicBezTo>
                      <a:pt x="74755" y="44159"/>
                      <a:pt x="74755" y="35063"/>
                      <a:pt x="69303" y="31447"/>
                    </a:cubicBezTo>
                    <a:lnTo>
                      <a:pt x="74612" y="19597"/>
                    </a:lnTo>
                    <a:lnTo>
                      <a:pt x="68528" y="18736"/>
                    </a:lnTo>
                    <a:lnTo>
                      <a:pt x="63593" y="29726"/>
                    </a:lnTo>
                    <a:cubicBezTo>
                      <a:pt x="59773" y="29590"/>
                      <a:pt x="55999" y="30588"/>
                      <a:pt x="52746" y="32595"/>
                    </a:cubicBezTo>
                    <a:lnTo>
                      <a:pt x="48213" y="46943"/>
                    </a:lnTo>
                    <a:cubicBezTo>
                      <a:pt x="51445" y="44889"/>
                      <a:pt x="55234" y="43886"/>
                      <a:pt x="59059" y="44073"/>
                    </a:cubicBezTo>
                    <a:cubicBezTo>
                      <a:pt x="63105" y="44618"/>
                      <a:pt x="62847" y="48291"/>
                      <a:pt x="61268" y="51792"/>
                    </a:cubicBezTo>
                    <a:cubicBezTo>
                      <a:pt x="59432" y="55924"/>
                      <a:pt x="56075" y="58219"/>
                      <a:pt x="49016" y="61491"/>
                    </a:cubicBezTo>
                    <a:cubicBezTo>
                      <a:pt x="39288" y="65709"/>
                      <a:pt x="33234" y="72136"/>
                      <a:pt x="28183" y="83356"/>
                    </a:cubicBezTo>
                    <a:cubicBezTo>
                      <a:pt x="23134" y="94575"/>
                      <a:pt x="22875" y="104504"/>
                      <a:pt x="28873" y="108005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59" name="Freeform: Shape 3858">
                <a:extLst>
                  <a:ext uri="{FF2B5EF4-FFF2-40B4-BE49-F238E27FC236}">
                    <a16:creationId xmlns:a16="http://schemas.microsoft.com/office/drawing/2014/main" id="{6F135A89-6377-413B-AB4B-2E93B67B7842}"/>
                  </a:ext>
                </a:extLst>
              </p:cNvPr>
              <p:cNvSpPr/>
              <p:nvPr/>
            </p:nvSpPr>
            <p:spPr>
              <a:xfrm>
                <a:off x="7239219" y="2679469"/>
                <a:ext cx="82792" cy="146837"/>
              </a:xfrm>
              <a:custGeom>
                <a:avLst/>
                <a:gdLst>
                  <a:gd name="connsiteX0" fmla="*/ 68609 w 82792"/>
                  <a:gd name="connsiteY0" fmla="*/ 78336 h 146837"/>
                  <a:gd name="connsiteX1" fmla="*/ 65740 w 82792"/>
                  <a:gd name="connsiteY1" fmla="*/ 0 h 146837"/>
                  <a:gd name="connsiteX2" fmla="*/ 66572 w 82792"/>
                  <a:gd name="connsiteY2" fmla="*/ 0 h 146837"/>
                  <a:gd name="connsiteX3" fmla="*/ 70187 w 82792"/>
                  <a:gd name="connsiteY3" fmla="*/ 78451 h 146837"/>
                  <a:gd name="connsiteX4" fmla="*/ 832 w 82792"/>
                  <a:gd name="connsiteY4" fmla="*/ 146658 h 146837"/>
                  <a:gd name="connsiteX5" fmla="*/ 0 w 82792"/>
                  <a:gd name="connsiteY5" fmla="*/ 146514 h 146837"/>
                  <a:gd name="connsiteX6" fmla="*/ 68609 w 82792"/>
                  <a:gd name="connsiteY6" fmla="*/ 78336 h 146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792" h="146837">
                    <a:moveTo>
                      <a:pt x="68609" y="78336"/>
                    </a:moveTo>
                    <a:cubicBezTo>
                      <a:pt x="86515" y="38393"/>
                      <a:pt x="85166" y="3730"/>
                      <a:pt x="65740" y="0"/>
                    </a:cubicBezTo>
                    <a:lnTo>
                      <a:pt x="66572" y="0"/>
                    </a:lnTo>
                    <a:cubicBezTo>
                      <a:pt x="86658" y="2869"/>
                      <a:pt x="88351" y="37934"/>
                      <a:pt x="70187" y="78451"/>
                    </a:cubicBezTo>
                    <a:cubicBezTo>
                      <a:pt x="52024" y="118968"/>
                      <a:pt x="20976" y="149470"/>
                      <a:pt x="832" y="146658"/>
                    </a:cubicBezTo>
                    <a:lnTo>
                      <a:pt x="0" y="146514"/>
                    </a:lnTo>
                    <a:cubicBezTo>
                      <a:pt x="20230" y="148523"/>
                      <a:pt x="50704" y="118250"/>
                      <a:pt x="68609" y="78336"/>
                    </a:cubicBezTo>
                    <a:close/>
                  </a:path>
                </a:pathLst>
              </a:custGeom>
              <a:solidFill>
                <a:srgbClr val="E1AC2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60" name="Freeform: Shape 3859">
                <a:extLst>
                  <a:ext uri="{FF2B5EF4-FFF2-40B4-BE49-F238E27FC236}">
                    <a16:creationId xmlns:a16="http://schemas.microsoft.com/office/drawing/2014/main" id="{BC9BD14B-0261-4046-8D82-BCF999981856}"/>
                  </a:ext>
                </a:extLst>
              </p:cNvPr>
              <p:cNvSpPr/>
              <p:nvPr/>
            </p:nvSpPr>
            <p:spPr>
              <a:xfrm>
                <a:off x="7293796" y="2641793"/>
                <a:ext cx="30560" cy="14777"/>
              </a:xfrm>
              <a:custGeom>
                <a:avLst/>
                <a:gdLst>
                  <a:gd name="connsiteX0" fmla="*/ 30560 w 30560"/>
                  <a:gd name="connsiteY0" fmla="*/ 14778 h 14777"/>
                  <a:gd name="connsiteX1" fmla="*/ 7145 w 30560"/>
                  <a:gd name="connsiteY1" fmla="*/ 2296 h 14777"/>
                  <a:gd name="connsiteX2" fmla="*/ 0 w 30560"/>
                  <a:gd name="connsiteY2" fmla="*/ 0 h 14777"/>
                  <a:gd name="connsiteX3" fmla="*/ 23415 w 30560"/>
                  <a:gd name="connsiteY3" fmla="*/ 12482 h 14777"/>
                  <a:gd name="connsiteX4" fmla="*/ 30560 w 30560"/>
                  <a:gd name="connsiteY4" fmla="*/ 14778 h 14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60" h="14777">
                    <a:moveTo>
                      <a:pt x="30560" y="14778"/>
                    </a:moveTo>
                    <a:lnTo>
                      <a:pt x="7145" y="2296"/>
                    </a:lnTo>
                    <a:cubicBezTo>
                      <a:pt x="4916" y="1118"/>
                      <a:pt x="2497" y="341"/>
                      <a:pt x="0" y="0"/>
                    </a:cubicBezTo>
                    <a:lnTo>
                      <a:pt x="23415" y="12482"/>
                    </a:lnTo>
                    <a:cubicBezTo>
                      <a:pt x="25913" y="12823"/>
                      <a:pt x="28331" y="13600"/>
                      <a:pt x="30560" y="14778"/>
                    </a:cubicBezTo>
                    <a:close/>
                  </a:path>
                </a:pathLst>
              </a:custGeom>
              <a:solidFill>
                <a:srgbClr val="FDDB0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642" name="Freeform: Shape 2641">
              <a:extLst>
                <a:ext uri="{FF2B5EF4-FFF2-40B4-BE49-F238E27FC236}">
                  <a16:creationId xmlns:a16="http://schemas.microsoft.com/office/drawing/2014/main" id="{1C44B097-CD05-4ECA-860B-7B3D498D5CBB}"/>
                </a:ext>
              </a:extLst>
            </p:cNvPr>
            <p:cNvSpPr/>
            <p:nvPr/>
          </p:nvSpPr>
          <p:spPr>
            <a:xfrm>
              <a:off x="7034228" y="2863207"/>
              <a:ext cx="246666" cy="142873"/>
            </a:xfrm>
            <a:custGeom>
              <a:avLst/>
              <a:gdLst>
                <a:gd name="connsiteX0" fmla="*/ 210271 w 246666"/>
                <a:gd name="connsiteY0" fmla="*/ 20940 h 142873"/>
                <a:gd name="connsiteX1" fmla="*/ 35836 w 246666"/>
                <a:gd name="connsiteY1" fmla="*/ 20940 h 142873"/>
                <a:gd name="connsiteX2" fmla="*/ 36410 w 246666"/>
                <a:gd name="connsiteY2" fmla="*/ 121945 h 142873"/>
                <a:gd name="connsiteX3" fmla="*/ 210816 w 246666"/>
                <a:gd name="connsiteY3" fmla="*/ 121945 h 142873"/>
                <a:gd name="connsiteX4" fmla="*/ 210271 w 246666"/>
                <a:gd name="connsiteY4" fmla="*/ 20940 h 14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666" h="142873">
                  <a:moveTo>
                    <a:pt x="210271" y="20940"/>
                  </a:moveTo>
                  <a:cubicBezTo>
                    <a:pt x="161949" y="-6980"/>
                    <a:pt x="83842" y="-6980"/>
                    <a:pt x="35836" y="20940"/>
                  </a:cubicBezTo>
                  <a:cubicBezTo>
                    <a:pt x="-12169" y="48860"/>
                    <a:pt x="-11911" y="94054"/>
                    <a:pt x="36410" y="121945"/>
                  </a:cubicBezTo>
                  <a:cubicBezTo>
                    <a:pt x="84732" y="149836"/>
                    <a:pt x="162810" y="149865"/>
                    <a:pt x="210816" y="121945"/>
                  </a:cubicBezTo>
                  <a:cubicBezTo>
                    <a:pt x="258822" y="94025"/>
                    <a:pt x="258593" y="48831"/>
                    <a:pt x="210271" y="20940"/>
                  </a:cubicBezTo>
                  <a:close/>
                </a:path>
              </a:pathLst>
            </a:custGeom>
            <a:solidFill>
              <a:srgbClr val="000000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3" name="Freeform: Shape 2642">
              <a:extLst>
                <a:ext uri="{FF2B5EF4-FFF2-40B4-BE49-F238E27FC236}">
                  <a16:creationId xmlns:a16="http://schemas.microsoft.com/office/drawing/2014/main" id="{9B839A05-A2DB-416D-B53A-15E614C145A7}"/>
                </a:ext>
              </a:extLst>
            </p:cNvPr>
            <p:cNvSpPr/>
            <p:nvPr/>
          </p:nvSpPr>
          <p:spPr>
            <a:xfrm>
              <a:off x="7530131" y="2921192"/>
              <a:ext cx="246706" cy="142870"/>
            </a:xfrm>
            <a:custGeom>
              <a:avLst/>
              <a:gdLst>
                <a:gd name="connsiteX0" fmla="*/ 210296 w 246706"/>
                <a:gd name="connsiteY0" fmla="*/ 20918 h 142870"/>
                <a:gd name="connsiteX1" fmla="*/ 35891 w 246706"/>
                <a:gd name="connsiteY1" fmla="*/ 20918 h 142870"/>
                <a:gd name="connsiteX2" fmla="*/ 36465 w 246706"/>
                <a:gd name="connsiteY2" fmla="*/ 121952 h 142870"/>
                <a:gd name="connsiteX3" fmla="*/ 210870 w 246706"/>
                <a:gd name="connsiteY3" fmla="*/ 121952 h 142870"/>
                <a:gd name="connsiteX4" fmla="*/ 210296 w 246706"/>
                <a:gd name="connsiteY4" fmla="*/ 20918 h 14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706" h="142870">
                  <a:moveTo>
                    <a:pt x="210296" y="20918"/>
                  </a:moveTo>
                  <a:cubicBezTo>
                    <a:pt x="161975" y="-6973"/>
                    <a:pt x="84040" y="-6973"/>
                    <a:pt x="35891" y="20918"/>
                  </a:cubicBezTo>
                  <a:cubicBezTo>
                    <a:pt x="-12259" y="48810"/>
                    <a:pt x="-11857" y="94061"/>
                    <a:pt x="36465" y="121952"/>
                  </a:cubicBezTo>
                  <a:cubicBezTo>
                    <a:pt x="84786" y="149843"/>
                    <a:pt x="162864" y="149843"/>
                    <a:pt x="210870" y="121952"/>
                  </a:cubicBezTo>
                  <a:cubicBezTo>
                    <a:pt x="258876" y="94061"/>
                    <a:pt x="258618" y="48810"/>
                    <a:pt x="210296" y="20918"/>
                  </a:cubicBezTo>
                  <a:close/>
                </a:path>
              </a:pathLst>
            </a:custGeom>
            <a:solidFill>
              <a:srgbClr val="000000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44" name="Graphic 6">
              <a:extLst>
                <a:ext uri="{FF2B5EF4-FFF2-40B4-BE49-F238E27FC236}">
                  <a16:creationId xmlns:a16="http://schemas.microsoft.com/office/drawing/2014/main" id="{F29345BE-96E1-4D2A-9C25-DAC12EDF6222}"/>
                </a:ext>
              </a:extLst>
            </p:cNvPr>
            <p:cNvGrpSpPr/>
            <p:nvPr/>
          </p:nvGrpSpPr>
          <p:grpSpPr>
            <a:xfrm>
              <a:off x="7530178" y="2905657"/>
              <a:ext cx="218340" cy="150438"/>
              <a:chOff x="7530178" y="2905657"/>
              <a:chExt cx="218340" cy="150438"/>
            </a:xfrm>
          </p:grpSpPr>
          <p:sp>
            <p:nvSpPr>
              <p:cNvPr id="3795" name="Freeform: Shape 3794">
                <a:extLst>
                  <a:ext uri="{FF2B5EF4-FFF2-40B4-BE49-F238E27FC236}">
                    <a16:creationId xmlns:a16="http://schemas.microsoft.com/office/drawing/2014/main" id="{6416C0FD-ABD4-4769-8B73-3FAD7F263536}"/>
                  </a:ext>
                </a:extLst>
              </p:cNvPr>
              <p:cNvSpPr/>
              <p:nvPr/>
            </p:nvSpPr>
            <p:spPr>
              <a:xfrm>
                <a:off x="7559566" y="2921880"/>
                <a:ext cx="159570" cy="62611"/>
              </a:xfrm>
              <a:custGeom>
                <a:avLst/>
                <a:gdLst>
                  <a:gd name="connsiteX0" fmla="*/ 137418 w 159570"/>
                  <a:gd name="connsiteY0" fmla="*/ 37734 h 62611"/>
                  <a:gd name="connsiteX1" fmla="*/ 159570 w 159570"/>
                  <a:gd name="connsiteY1" fmla="*/ 62009 h 62611"/>
                  <a:gd name="connsiteX2" fmla="*/ 159570 w 159570"/>
                  <a:gd name="connsiteY2" fmla="*/ 38049 h 62611"/>
                  <a:gd name="connsiteX3" fmla="*/ 137418 w 159570"/>
                  <a:gd name="connsiteY3" fmla="*/ 13773 h 62611"/>
                  <a:gd name="connsiteX4" fmla="*/ 22640 w 159570"/>
                  <a:gd name="connsiteY4" fmla="*/ 13773 h 62611"/>
                  <a:gd name="connsiteX5" fmla="*/ 21320 w 159570"/>
                  <a:gd name="connsiteY5" fmla="*/ 14548 h 62611"/>
                  <a:gd name="connsiteX6" fmla="*/ 0 w 159570"/>
                  <a:gd name="connsiteY6" fmla="*/ 38652 h 62611"/>
                  <a:gd name="connsiteX7" fmla="*/ 0 w 159570"/>
                  <a:gd name="connsiteY7" fmla="*/ 62611 h 62611"/>
                  <a:gd name="connsiteX8" fmla="*/ 21320 w 159570"/>
                  <a:gd name="connsiteY8" fmla="*/ 38508 h 62611"/>
                  <a:gd name="connsiteX9" fmla="*/ 22611 w 159570"/>
                  <a:gd name="connsiteY9" fmla="*/ 37762 h 62611"/>
                  <a:gd name="connsiteX10" fmla="*/ 137418 w 159570"/>
                  <a:gd name="connsiteY10" fmla="*/ 37734 h 62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9570" h="62611">
                    <a:moveTo>
                      <a:pt x="137418" y="37734"/>
                    </a:moveTo>
                    <a:cubicBezTo>
                      <a:pt x="149269" y="44620"/>
                      <a:pt x="156643" y="53114"/>
                      <a:pt x="159570" y="62009"/>
                    </a:cubicBezTo>
                    <a:cubicBezTo>
                      <a:pt x="159570" y="53994"/>
                      <a:pt x="159570" y="46007"/>
                      <a:pt x="159570" y="38049"/>
                    </a:cubicBezTo>
                    <a:cubicBezTo>
                      <a:pt x="156701" y="29154"/>
                      <a:pt x="149269" y="20660"/>
                      <a:pt x="137418" y="13773"/>
                    </a:cubicBezTo>
                    <a:cubicBezTo>
                      <a:pt x="105854" y="-4591"/>
                      <a:pt x="54433" y="-4591"/>
                      <a:pt x="22640" y="13773"/>
                    </a:cubicBezTo>
                    <a:lnTo>
                      <a:pt x="21320" y="14548"/>
                    </a:lnTo>
                    <a:cubicBezTo>
                      <a:pt x="9842" y="21464"/>
                      <a:pt x="2783" y="29871"/>
                      <a:pt x="0" y="38652"/>
                    </a:cubicBezTo>
                    <a:lnTo>
                      <a:pt x="0" y="62611"/>
                    </a:lnTo>
                    <a:cubicBezTo>
                      <a:pt x="2869" y="53831"/>
                      <a:pt x="9871" y="45395"/>
                      <a:pt x="21320" y="38508"/>
                    </a:cubicBezTo>
                    <a:lnTo>
                      <a:pt x="22611" y="37762"/>
                    </a:lnTo>
                    <a:cubicBezTo>
                      <a:pt x="54376" y="19311"/>
                      <a:pt x="105825" y="19311"/>
                      <a:pt x="137418" y="37734"/>
                    </a:cubicBezTo>
                    <a:close/>
                  </a:path>
                </a:pathLst>
              </a:custGeom>
              <a:solidFill>
                <a:srgbClr val="FDDB0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96" name="Freeform: Shape 3795">
                <a:extLst>
                  <a:ext uri="{FF2B5EF4-FFF2-40B4-BE49-F238E27FC236}">
                    <a16:creationId xmlns:a16="http://schemas.microsoft.com/office/drawing/2014/main" id="{E30717EE-4C39-4512-B056-F224D93BDD6E}"/>
                  </a:ext>
                </a:extLst>
              </p:cNvPr>
              <p:cNvSpPr/>
              <p:nvPr/>
            </p:nvSpPr>
            <p:spPr>
              <a:xfrm>
                <a:off x="7580828" y="2923402"/>
                <a:ext cx="113429" cy="37732"/>
              </a:xfrm>
              <a:custGeom>
                <a:avLst/>
                <a:gdLst>
                  <a:gd name="connsiteX0" fmla="*/ 0 w 113429"/>
                  <a:gd name="connsiteY0" fmla="*/ 13026 h 37732"/>
                  <a:gd name="connsiteX1" fmla="*/ 0 w 113429"/>
                  <a:gd name="connsiteY1" fmla="*/ 36986 h 37732"/>
                  <a:gd name="connsiteX2" fmla="*/ 113430 w 113429"/>
                  <a:gd name="connsiteY2" fmla="*/ 37732 h 37732"/>
                  <a:gd name="connsiteX3" fmla="*/ 113430 w 113429"/>
                  <a:gd name="connsiteY3" fmla="*/ 13772 h 37732"/>
                  <a:gd name="connsiteX4" fmla="*/ 0 w 113429"/>
                  <a:gd name="connsiteY4" fmla="*/ 13026 h 37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429" h="37732">
                    <a:moveTo>
                      <a:pt x="0" y="13026"/>
                    </a:moveTo>
                    <a:lnTo>
                      <a:pt x="0" y="36986"/>
                    </a:lnTo>
                    <a:cubicBezTo>
                      <a:pt x="31880" y="19368"/>
                      <a:pt x="82296" y="19769"/>
                      <a:pt x="113430" y="37732"/>
                    </a:cubicBezTo>
                    <a:lnTo>
                      <a:pt x="113430" y="13772"/>
                    </a:lnTo>
                    <a:cubicBezTo>
                      <a:pt x="82296" y="-4334"/>
                      <a:pt x="31909" y="-4592"/>
                      <a:pt x="0" y="13026"/>
                    </a:cubicBezTo>
                    <a:close/>
                  </a:path>
                </a:pathLst>
              </a:custGeom>
              <a:solidFill>
                <a:srgbClr val="E1AC2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97" name="Freeform: Shape 3796">
                <a:extLst>
                  <a:ext uri="{FF2B5EF4-FFF2-40B4-BE49-F238E27FC236}">
                    <a16:creationId xmlns:a16="http://schemas.microsoft.com/office/drawing/2014/main" id="{1265B2BD-EB66-4BB6-96C8-29A99BACDA3D}"/>
                  </a:ext>
                </a:extLst>
              </p:cNvPr>
              <p:cNvSpPr/>
              <p:nvPr/>
            </p:nvSpPr>
            <p:spPr>
              <a:xfrm>
                <a:off x="7599164" y="2943229"/>
                <a:ext cx="9325" cy="29354"/>
              </a:xfrm>
              <a:custGeom>
                <a:avLst/>
                <a:gdLst>
                  <a:gd name="connsiteX0" fmla="*/ 0 w 9325"/>
                  <a:gd name="connsiteY0" fmla="*/ 0 h 29354"/>
                  <a:gd name="connsiteX1" fmla="*/ 57 w 9325"/>
                  <a:gd name="connsiteY1" fmla="*/ 23960 h 29354"/>
                  <a:gd name="connsiteX2" fmla="*/ 9326 w 9325"/>
                  <a:gd name="connsiteY2" fmla="*/ 29354 h 29354"/>
                  <a:gd name="connsiteX3" fmla="*/ 9240 w 9325"/>
                  <a:gd name="connsiteY3" fmla="*/ 5395 h 29354"/>
                  <a:gd name="connsiteX4" fmla="*/ 0 w 9325"/>
                  <a:gd name="connsiteY4" fmla="*/ 0 h 29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25" h="29354">
                    <a:moveTo>
                      <a:pt x="0" y="0"/>
                    </a:moveTo>
                    <a:lnTo>
                      <a:pt x="57" y="23960"/>
                    </a:lnTo>
                    <a:lnTo>
                      <a:pt x="9326" y="29354"/>
                    </a:lnTo>
                    <a:lnTo>
                      <a:pt x="9240" y="53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98" name="Freeform: Shape 3797">
                <a:extLst>
                  <a:ext uri="{FF2B5EF4-FFF2-40B4-BE49-F238E27FC236}">
                    <a16:creationId xmlns:a16="http://schemas.microsoft.com/office/drawing/2014/main" id="{4C9AA416-AAD9-4E93-ACBE-F2F6BC134333}"/>
                  </a:ext>
                </a:extLst>
              </p:cNvPr>
              <p:cNvSpPr/>
              <p:nvPr/>
            </p:nvSpPr>
            <p:spPr>
              <a:xfrm>
                <a:off x="7589580" y="2943229"/>
                <a:ext cx="9641" cy="29526"/>
              </a:xfrm>
              <a:custGeom>
                <a:avLst/>
                <a:gdLst>
                  <a:gd name="connsiteX0" fmla="*/ 0 w 9641"/>
                  <a:gd name="connsiteY0" fmla="*/ 5538 h 29526"/>
                  <a:gd name="connsiteX1" fmla="*/ 57 w 9641"/>
                  <a:gd name="connsiteY1" fmla="*/ 29527 h 29526"/>
                  <a:gd name="connsiteX2" fmla="*/ 9642 w 9641"/>
                  <a:gd name="connsiteY2" fmla="*/ 23960 h 29526"/>
                  <a:gd name="connsiteX3" fmla="*/ 9584 w 9641"/>
                  <a:gd name="connsiteY3" fmla="*/ 0 h 29526"/>
                  <a:gd name="connsiteX4" fmla="*/ 0 w 9641"/>
                  <a:gd name="connsiteY4" fmla="*/ 5538 h 29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41" h="29526">
                    <a:moveTo>
                      <a:pt x="0" y="5538"/>
                    </a:moveTo>
                    <a:lnTo>
                      <a:pt x="57" y="29527"/>
                    </a:lnTo>
                    <a:lnTo>
                      <a:pt x="9642" y="23960"/>
                    </a:lnTo>
                    <a:lnTo>
                      <a:pt x="9584" y="0"/>
                    </a:lnTo>
                    <a:lnTo>
                      <a:pt x="0" y="5538"/>
                    </a:ln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99" name="Freeform: Shape 3798">
                <a:extLst>
                  <a:ext uri="{FF2B5EF4-FFF2-40B4-BE49-F238E27FC236}">
                    <a16:creationId xmlns:a16="http://schemas.microsoft.com/office/drawing/2014/main" id="{4F771D1E-32B8-4BD8-8DAB-51034A5F86A9}"/>
                  </a:ext>
                </a:extLst>
              </p:cNvPr>
              <p:cNvSpPr/>
              <p:nvPr/>
            </p:nvSpPr>
            <p:spPr>
              <a:xfrm>
                <a:off x="7589580" y="2948767"/>
                <a:ext cx="8608" cy="28952"/>
              </a:xfrm>
              <a:custGeom>
                <a:avLst/>
                <a:gdLst>
                  <a:gd name="connsiteX0" fmla="*/ 0 w 8608"/>
                  <a:gd name="connsiteY0" fmla="*/ 0 h 28952"/>
                  <a:gd name="connsiteX1" fmla="*/ 57 w 8608"/>
                  <a:gd name="connsiteY1" fmla="*/ 23989 h 28952"/>
                  <a:gd name="connsiteX2" fmla="*/ 8608 w 8608"/>
                  <a:gd name="connsiteY2" fmla="*/ 28953 h 28952"/>
                  <a:gd name="connsiteX3" fmla="*/ 8551 w 8608"/>
                  <a:gd name="connsiteY3" fmla="*/ 4993 h 28952"/>
                  <a:gd name="connsiteX4" fmla="*/ 0 w 8608"/>
                  <a:gd name="connsiteY4" fmla="*/ 0 h 28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08" h="28952">
                    <a:moveTo>
                      <a:pt x="0" y="0"/>
                    </a:moveTo>
                    <a:lnTo>
                      <a:pt x="57" y="23989"/>
                    </a:lnTo>
                    <a:lnTo>
                      <a:pt x="8608" y="28953"/>
                    </a:lnTo>
                    <a:lnTo>
                      <a:pt x="8551" y="49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00" name="Freeform: Shape 3799">
                <a:extLst>
                  <a:ext uri="{FF2B5EF4-FFF2-40B4-BE49-F238E27FC236}">
                    <a16:creationId xmlns:a16="http://schemas.microsoft.com/office/drawing/2014/main" id="{BE378A14-E61D-4D35-A4CF-2339BD619748}"/>
                  </a:ext>
                </a:extLst>
              </p:cNvPr>
              <p:cNvSpPr/>
              <p:nvPr/>
            </p:nvSpPr>
            <p:spPr>
              <a:xfrm>
                <a:off x="7608461" y="2945198"/>
                <a:ext cx="40172" cy="36510"/>
              </a:xfrm>
              <a:custGeom>
                <a:avLst/>
                <a:gdLst>
                  <a:gd name="connsiteX0" fmla="*/ 33916 w 40172"/>
                  <a:gd name="connsiteY0" fmla="*/ 27902 h 36510"/>
                  <a:gd name="connsiteX1" fmla="*/ 40172 w 40172"/>
                  <a:gd name="connsiteY1" fmla="*/ 36511 h 36510"/>
                  <a:gd name="connsiteX2" fmla="*/ 40172 w 40172"/>
                  <a:gd name="connsiteY2" fmla="*/ 12551 h 36510"/>
                  <a:gd name="connsiteX3" fmla="*/ 33888 w 40172"/>
                  <a:gd name="connsiteY3" fmla="*/ 3942 h 36510"/>
                  <a:gd name="connsiteX4" fmla="*/ 0 w 40172"/>
                  <a:gd name="connsiteY4" fmla="*/ 3454 h 36510"/>
                  <a:gd name="connsiteX5" fmla="*/ 0 w 40172"/>
                  <a:gd name="connsiteY5" fmla="*/ 27414 h 36510"/>
                  <a:gd name="connsiteX6" fmla="*/ 33916 w 40172"/>
                  <a:gd name="connsiteY6" fmla="*/ 27902 h 36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72" h="36510">
                    <a:moveTo>
                      <a:pt x="33916" y="27902"/>
                    </a:moveTo>
                    <a:cubicBezTo>
                      <a:pt x="38307" y="30456"/>
                      <a:pt x="40172" y="33325"/>
                      <a:pt x="40172" y="36511"/>
                    </a:cubicBezTo>
                    <a:lnTo>
                      <a:pt x="40172" y="12551"/>
                    </a:lnTo>
                    <a:cubicBezTo>
                      <a:pt x="40172" y="9366"/>
                      <a:pt x="38307" y="6496"/>
                      <a:pt x="33888" y="3942"/>
                    </a:cubicBezTo>
                    <a:cubicBezTo>
                      <a:pt x="25279" y="-1022"/>
                      <a:pt x="12539" y="-1424"/>
                      <a:pt x="0" y="3454"/>
                    </a:cubicBezTo>
                    <a:lnTo>
                      <a:pt x="0" y="27414"/>
                    </a:lnTo>
                    <a:cubicBezTo>
                      <a:pt x="12539" y="22508"/>
                      <a:pt x="25337" y="22909"/>
                      <a:pt x="33916" y="27902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01" name="Freeform: Shape 3800">
                <a:extLst>
                  <a:ext uri="{FF2B5EF4-FFF2-40B4-BE49-F238E27FC236}">
                    <a16:creationId xmlns:a16="http://schemas.microsoft.com/office/drawing/2014/main" id="{4C6A0620-8074-435F-AEF4-4245F98CC847}"/>
                  </a:ext>
                </a:extLst>
              </p:cNvPr>
              <p:cNvSpPr/>
              <p:nvPr/>
            </p:nvSpPr>
            <p:spPr>
              <a:xfrm>
                <a:off x="7694286" y="2937318"/>
                <a:ext cx="22037" cy="47862"/>
              </a:xfrm>
              <a:custGeom>
                <a:avLst/>
                <a:gdLst>
                  <a:gd name="connsiteX0" fmla="*/ 0 w 22037"/>
                  <a:gd name="connsiteY0" fmla="*/ 23960 h 47862"/>
                  <a:gd name="connsiteX1" fmla="*/ 22037 w 22037"/>
                  <a:gd name="connsiteY1" fmla="*/ 47862 h 47862"/>
                  <a:gd name="connsiteX2" fmla="*/ 22037 w 22037"/>
                  <a:gd name="connsiteY2" fmla="*/ 23902 h 47862"/>
                  <a:gd name="connsiteX3" fmla="*/ 0 w 22037"/>
                  <a:gd name="connsiteY3" fmla="*/ 0 h 47862"/>
                  <a:gd name="connsiteX4" fmla="*/ 0 w 22037"/>
                  <a:gd name="connsiteY4" fmla="*/ 23960 h 47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37" h="47862">
                    <a:moveTo>
                      <a:pt x="0" y="23960"/>
                    </a:moveTo>
                    <a:cubicBezTo>
                      <a:pt x="11708" y="30760"/>
                      <a:pt x="19024" y="39111"/>
                      <a:pt x="22037" y="47862"/>
                    </a:cubicBezTo>
                    <a:lnTo>
                      <a:pt x="22037" y="23902"/>
                    </a:lnTo>
                    <a:cubicBezTo>
                      <a:pt x="19168" y="15122"/>
                      <a:pt x="11679" y="6686"/>
                      <a:pt x="0" y="0"/>
                    </a:cubicBezTo>
                    <a:cubicBezTo>
                      <a:pt x="0" y="7030"/>
                      <a:pt x="0" y="16643"/>
                      <a:pt x="0" y="23960"/>
                    </a:cubicBezTo>
                    <a:close/>
                  </a:path>
                </a:pathLst>
              </a:custGeom>
              <a:solidFill>
                <a:srgbClr val="E1AC2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02" name="Freeform: Shape 3801">
                <a:extLst>
                  <a:ext uri="{FF2B5EF4-FFF2-40B4-BE49-F238E27FC236}">
                    <a16:creationId xmlns:a16="http://schemas.microsoft.com/office/drawing/2014/main" id="{669163E2-1198-4312-B608-A3A006272399}"/>
                  </a:ext>
                </a:extLst>
              </p:cNvPr>
              <p:cNvSpPr/>
              <p:nvPr/>
            </p:nvSpPr>
            <p:spPr>
              <a:xfrm>
                <a:off x="7587186" y="2953760"/>
                <a:ext cx="11002" cy="34031"/>
              </a:xfrm>
              <a:custGeom>
                <a:avLst/>
                <a:gdLst>
                  <a:gd name="connsiteX0" fmla="*/ 41 w 11002"/>
                  <a:gd name="connsiteY0" fmla="*/ 34032 h 34031"/>
                  <a:gd name="connsiteX1" fmla="*/ 11002 w 11002"/>
                  <a:gd name="connsiteY1" fmla="*/ 23960 h 34031"/>
                  <a:gd name="connsiteX2" fmla="*/ 11002 w 11002"/>
                  <a:gd name="connsiteY2" fmla="*/ 0 h 34031"/>
                  <a:gd name="connsiteX3" fmla="*/ 12 w 11002"/>
                  <a:gd name="connsiteY3" fmla="*/ 10072 h 34031"/>
                  <a:gd name="connsiteX4" fmla="*/ 41 w 11002"/>
                  <a:gd name="connsiteY4" fmla="*/ 34032 h 34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2" h="34031">
                    <a:moveTo>
                      <a:pt x="41" y="34032"/>
                    </a:moveTo>
                    <a:cubicBezTo>
                      <a:pt x="2851" y="29859"/>
                      <a:pt x="6606" y="26408"/>
                      <a:pt x="11002" y="23960"/>
                    </a:cubicBezTo>
                    <a:lnTo>
                      <a:pt x="11002" y="0"/>
                    </a:lnTo>
                    <a:cubicBezTo>
                      <a:pt x="6600" y="2449"/>
                      <a:pt x="2835" y="5900"/>
                      <a:pt x="12" y="10072"/>
                    </a:cubicBezTo>
                    <a:cubicBezTo>
                      <a:pt x="-17" y="17245"/>
                      <a:pt x="12" y="26829"/>
                      <a:pt x="41" y="34032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03" name="Freeform: Shape 3802">
                <a:extLst>
                  <a:ext uri="{FF2B5EF4-FFF2-40B4-BE49-F238E27FC236}">
                    <a16:creationId xmlns:a16="http://schemas.microsoft.com/office/drawing/2014/main" id="{71C40707-6C5E-4E83-83D8-5AC470F5D047}"/>
                  </a:ext>
                </a:extLst>
              </p:cNvPr>
              <p:cNvSpPr/>
              <p:nvPr/>
            </p:nvSpPr>
            <p:spPr>
              <a:xfrm>
                <a:off x="7719126" y="2959929"/>
                <a:ext cx="1386" cy="30904"/>
              </a:xfrm>
              <a:custGeom>
                <a:avLst/>
                <a:gdLst>
                  <a:gd name="connsiteX0" fmla="*/ 10 w 1386"/>
                  <a:gd name="connsiteY0" fmla="*/ 23960 h 30904"/>
                  <a:gd name="connsiteX1" fmla="*/ 1387 w 1386"/>
                  <a:gd name="connsiteY1" fmla="*/ 30904 h 30904"/>
                  <a:gd name="connsiteX2" fmla="*/ 1387 w 1386"/>
                  <a:gd name="connsiteY2" fmla="*/ 6915 h 30904"/>
                  <a:gd name="connsiteX3" fmla="*/ 38 w 1386"/>
                  <a:gd name="connsiteY3" fmla="*/ 0 h 30904"/>
                  <a:gd name="connsiteX4" fmla="*/ 38 w 1386"/>
                  <a:gd name="connsiteY4" fmla="*/ 11966 h 30904"/>
                  <a:gd name="connsiteX5" fmla="*/ 38 w 1386"/>
                  <a:gd name="connsiteY5" fmla="*/ 22583 h 30904"/>
                  <a:gd name="connsiteX6" fmla="*/ 10 w 1386"/>
                  <a:gd name="connsiteY6" fmla="*/ 23960 h 30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86" h="30904">
                    <a:moveTo>
                      <a:pt x="10" y="23960"/>
                    </a:moveTo>
                    <a:cubicBezTo>
                      <a:pt x="746" y="26211"/>
                      <a:pt x="1208" y="28543"/>
                      <a:pt x="1387" y="30904"/>
                    </a:cubicBezTo>
                    <a:lnTo>
                      <a:pt x="1387" y="6915"/>
                    </a:lnTo>
                    <a:cubicBezTo>
                      <a:pt x="1235" y="4562"/>
                      <a:pt x="782" y="2238"/>
                      <a:pt x="38" y="0"/>
                    </a:cubicBezTo>
                    <a:cubicBezTo>
                      <a:pt x="38" y="3989"/>
                      <a:pt x="38" y="7978"/>
                      <a:pt x="38" y="11966"/>
                    </a:cubicBezTo>
                    <a:lnTo>
                      <a:pt x="38" y="22583"/>
                    </a:lnTo>
                    <a:cubicBezTo>
                      <a:pt x="0" y="23041"/>
                      <a:pt x="-9" y="23501"/>
                      <a:pt x="10" y="23960"/>
                    </a:cubicBezTo>
                    <a:close/>
                  </a:path>
                </a:pathLst>
              </a:custGeom>
              <a:solidFill>
                <a:srgbClr val="FDDB0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04" name="Freeform: Shape 3803">
                <a:extLst>
                  <a:ext uri="{FF2B5EF4-FFF2-40B4-BE49-F238E27FC236}">
                    <a16:creationId xmlns:a16="http://schemas.microsoft.com/office/drawing/2014/main" id="{00FD6D25-C3B0-4F37-8B3F-302F141F7F6E}"/>
                  </a:ext>
                </a:extLst>
              </p:cNvPr>
              <p:cNvSpPr/>
              <p:nvPr/>
            </p:nvSpPr>
            <p:spPr>
              <a:xfrm>
                <a:off x="7667301" y="2966759"/>
                <a:ext cx="758" cy="25279"/>
              </a:xfrm>
              <a:custGeom>
                <a:avLst/>
                <a:gdLst>
                  <a:gd name="connsiteX0" fmla="*/ 13 w 758"/>
                  <a:gd name="connsiteY0" fmla="*/ 25280 h 25279"/>
                  <a:gd name="connsiteX1" fmla="*/ 759 w 758"/>
                  <a:gd name="connsiteY1" fmla="*/ 23960 h 25279"/>
                  <a:gd name="connsiteX2" fmla="*/ 759 w 758"/>
                  <a:gd name="connsiteY2" fmla="*/ 0 h 25279"/>
                  <a:gd name="connsiteX3" fmla="*/ 13 w 758"/>
                  <a:gd name="connsiteY3" fmla="*/ 1320 h 25279"/>
                  <a:gd name="connsiteX4" fmla="*/ 13 w 758"/>
                  <a:gd name="connsiteY4" fmla="*/ 25280 h 25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8" h="25279">
                    <a:moveTo>
                      <a:pt x="13" y="25280"/>
                    </a:moveTo>
                    <a:cubicBezTo>
                      <a:pt x="299" y="24849"/>
                      <a:pt x="529" y="24390"/>
                      <a:pt x="759" y="23960"/>
                    </a:cubicBezTo>
                    <a:lnTo>
                      <a:pt x="759" y="0"/>
                    </a:lnTo>
                    <a:lnTo>
                      <a:pt x="13" y="1320"/>
                    </a:lnTo>
                    <a:cubicBezTo>
                      <a:pt x="-16" y="9297"/>
                      <a:pt x="13" y="17303"/>
                      <a:pt x="13" y="25280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05" name="Freeform: Shape 3804">
                <a:extLst>
                  <a:ext uri="{FF2B5EF4-FFF2-40B4-BE49-F238E27FC236}">
                    <a16:creationId xmlns:a16="http://schemas.microsoft.com/office/drawing/2014/main" id="{B0A1ADB8-E7C7-48C9-B433-5E80C81F41C7}"/>
                  </a:ext>
                </a:extLst>
              </p:cNvPr>
              <p:cNvSpPr/>
              <p:nvPr/>
            </p:nvSpPr>
            <p:spPr>
              <a:xfrm>
                <a:off x="7601058" y="2955649"/>
                <a:ext cx="26399" cy="36906"/>
              </a:xfrm>
              <a:custGeom>
                <a:avLst/>
                <a:gdLst>
                  <a:gd name="connsiteX0" fmla="*/ 26399 w 26399"/>
                  <a:gd name="connsiteY0" fmla="*/ 27753 h 36906"/>
                  <a:gd name="connsiteX1" fmla="*/ 26399 w 26399"/>
                  <a:gd name="connsiteY1" fmla="*/ 3764 h 36906"/>
                  <a:gd name="connsiteX2" fmla="*/ 24677 w 26399"/>
                  <a:gd name="connsiteY2" fmla="*/ 1153 h 36906"/>
                  <a:gd name="connsiteX3" fmla="*/ 10818 w 26399"/>
                  <a:gd name="connsiteY3" fmla="*/ 2846 h 36906"/>
                  <a:gd name="connsiteX4" fmla="*/ 0 w 26399"/>
                  <a:gd name="connsiteY4" fmla="*/ 12918 h 36906"/>
                  <a:gd name="connsiteX5" fmla="*/ 0 w 26399"/>
                  <a:gd name="connsiteY5" fmla="*/ 36907 h 36906"/>
                  <a:gd name="connsiteX6" fmla="*/ 10789 w 26399"/>
                  <a:gd name="connsiteY6" fmla="*/ 26835 h 36906"/>
                  <a:gd name="connsiteX7" fmla="*/ 24678 w 26399"/>
                  <a:gd name="connsiteY7" fmla="*/ 25113 h 36906"/>
                  <a:gd name="connsiteX8" fmla="*/ 26400 w 26399"/>
                  <a:gd name="connsiteY8" fmla="*/ 27753 h 36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399" h="36906">
                    <a:moveTo>
                      <a:pt x="26399" y="27753"/>
                    </a:moveTo>
                    <a:lnTo>
                      <a:pt x="26399" y="3764"/>
                    </a:lnTo>
                    <a:cubicBezTo>
                      <a:pt x="26391" y="2630"/>
                      <a:pt x="25717" y="1607"/>
                      <a:pt x="24677" y="1153"/>
                    </a:cubicBezTo>
                    <a:cubicBezTo>
                      <a:pt x="21951" y="-425"/>
                      <a:pt x="17188" y="-827"/>
                      <a:pt x="10818" y="2846"/>
                    </a:cubicBezTo>
                    <a:cubicBezTo>
                      <a:pt x="6408" y="5221"/>
                      <a:pt x="2683" y="8689"/>
                      <a:pt x="0" y="12918"/>
                    </a:cubicBezTo>
                    <a:lnTo>
                      <a:pt x="0" y="36907"/>
                    </a:lnTo>
                    <a:cubicBezTo>
                      <a:pt x="2656" y="32666"/>
                      <a:pt x="6376" y="29194"/>
                      <a:pt x="10789" y="26835"/>
                    </a:cubicBezTo>
                    <a:cubicBezTo>
                      <a:pt x="17159" y="23162"/>
                      <a:pt x="21951" y="23535"/>
                      <a:pt x="24678" y="25113"/>
                    </a:cubicBezTo>
                    <a:cubicBezTo>
                      <a:pt x="25726" y="25571"/>
                      <a:pt x="26403" y="26609"/>
                      <a:pt x="26400" y="27753"/>
                    </a:cubicBez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06" name="Freeform: Shape 3805">
                <a:extLst>
                  <a:ext uri="{FF2B5EF4-FFF2-40B4-BE49-F238E27FC236}">
                    <a16:creationId xmlns:a16="http://schemas.microsoft.com/office/drawing/2014/main" id="{71C4979A-7D76-4F64-9958-033384D84DC0}"/>
                  </a:ext>
                </a:extLst>
              </p:cNvPr>
              <p:cNvSpPr/>
              <p:nvPr/>
            </p:nvSpPr>
            <p:spPr>
              <a:xfrm>
                <a:off x="7622316" y="2959413"/>
                <a:ext cx="5140" cy="33027"/>
              </a:xfrm>
              <a:custGeom>
                <a:avLst/>
                <a:gdLst>
                  <a:gd name="connsiteX0" fmla="*/ 33 w 5140"/>
                  <a:gd name="connsiteY0" fmla="*/ 33027 h 33027"/>
                  <a:gd name="connsiteX1" fmla="*/ 5141 w 5140"/>
                  <a:gd name="connsiteY1" fmla="*/ 23989 h 33027"/>
                  <a:gd name="connsiteX2" fmla="*/ 5141 w 5140"/>
                  <a:gd name="connsiteY2" fmla="*/ 0 h 33027"/>
                  <a:gd name="connsiteX3" fmla="*/ 33 w 5140"/>
                  <a:gd name="connsiteY3" fmla="*/ 9039 h 33027"/>
                  <a:gd name="connsiteX4" fmla="*/ 33 w 5140"/>
                  <a:gd name="connsiteY4" fmla="*/ 33027 h 33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40" h="33027">
                    <a:moveTo>
                      <a:pt x="33" y="33027"/>
                    </a:moveTo>
                    <a:cubicBezTo>
                      <a:pt x="3362" y="28781"/>
                      <a:pt x="5141" y="25940"/>
                      <a:pt x="5141" y="23989"/>
                    </a:cubicBezTo>
                    <a:lnTo>
                      <a:pt x="5141" y="0"/>
                    </a:lnTo>
                    <a:cubicBezTo>
                      <a:pt x="5141" y="1980"/>
                      <a:pt x="3391" y="4821"/>
                      <a:pt x="33" y="9039"/>
                    </a:cubicBezTo>
                    <a:cubicBezTo>
                      <a:pt x="-24" y="16212"/>
                      <a:pt x="4" y="25825"/>
                      <a:pt x="33" y="33027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07" name="Freeform: Shape 3806">
                <a:extLst>
                  <a:ext uri="{FF2B5EF4-FFF2-40B4-BE49-F238E27FC236}">
                    <a16:creationId xmlns:a16="http://schemas.microsoft.com/office/drawing/2014/main" id="{5485C997-0EAB-4E52-9FE8-0AE590119421}"/>
                  </a:ext>
                </a:extLst>
              </p:cNvPr>
              <p:cNvSpPr/>
              <p:nvPr/>
            </p:nvSpPr>
            <p:spPr>
              <a:xfrm>
                <a:off x="7587141" y="2963832"/>
                <a:ext cx="13917" cy="28694"/>
              </a:xfrm>
              <a:custGeom>
                <a:avLst/>
                <a:gdLst>
                  <a:gd name="connsiteX0" fmla="*/ 0 w 13917"/>
                  <a:gd name="connsiteY0" fmla="*/ 0 h 28694"/>
                  <a:gd name="connsiteX1" fmla="*/ 86 w 13917"/>
                  <a:gd name="connsiteY1" fmla="*/ 23960 h 28694"/>
                  <a:gd name="connsiteX2" fmla="*/ 13917 w 13917"/>
                  <a:gd name="connsiteY2" fmla="*/ 28695 h 28694"/>
                  <a:gd name="connsiteX3" fmla="*/ 13831 w 13917"/>
                  <a:gd name="connsiteY3" fmla="*/ 4735 h 28694"/>
                  <a:gd name="connsiteX4" fmla="*/ 0 w 13917"/>
                  <a:gd name="connsiteY4" fmla="*/ 0 h 28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17" h="28694">
                    <a:moveTo>
                      <a:pt x="0" y="0"/>
                    </a:moveTo>
                    <a:lnTo>
                      <a:pt x="86" y="23960"/>
                    </a:lnTo>
                    <a:lnTo>
                      <a:pt x="13917" y="28695"/>
                    </a:lnTo>
                    <a:lnTo>
                      <a:pt x="13831" y="47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08" name="Freeform: Shape 3807">
                <a:extLst>
                  <a:ext uri="{FF2B5EF4-FFF2-40B4-BE49-F238E27FC236}">
                    <a16:creationId xmlns:a16="http://schemas.microsoft.com/office/drawing/2014/main" id="{F3F5AC0D-6FBC-401A-B05A-3F8FA8D5963E}"/>
                  </a:ext>
                </a:extLst>
              </p:cNvPr>
              <p:cNvSpPr/>
              <p:nvPr/>
            </p:nvSpPr>
            <p:spPr>
              <a:xfrm>
                <a:off x="7720500" y="2966845"/>
                <a:ext cx="12" cy="25796"/>
              </a:xfrm>
              <a:custGeom>
                <a:avLst/>
                <a:gdLst>
                  <a:gd name="connsiteX0" fmla="*/ 13 w 12"/>
                  <a:gd name="connsiteY0" fmla="*/ 23989 h 25796"/>
                  <a:gd name="connsiteX1" fmla="*/ 13 w 12"/>
                  <a:gd name="connsiteY1" fmla="*/ 25797 h 25796"/>
                  <a:gd name="connsiteX2" fmla="*/ 13 w 12"/>
                  <a:gd name="connsiteY2" fmla="*/ 1808 h 25796"/>
                  <a:gd name="connsiteX3" fmla="*/ 13 w 12"/>
                  <a:gd name="connsiteY3" fmla="*/ 0 h 25796"/>
                  <a:gd name="connsiteX4" fmla="*/ 13 w 12"/>
                  <a:gd name="connsiteY4" fmla="*/ 11994 h 25796"/>
                  <a:gd name="connsiteX5" fmla="*/ 13 w 12"/>
                  <a:gd name="connsiteY5" fmla="*/ 19714 h 25796"/>
                  <a:gd name="connsiteX6" fmla="*/ 13 w 12"/>
                  <a:gd name="connsiteY6" fmla="*/ 22583 h 25796"/>
                  <a:gd name="connsiteX7" fmla="*/ 13 w 12"/>
                  <a:gd name="connsiteY7" fmla="*/ 23989 h 25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" h="25796">
                    <a:moveTo>
                      <a:pt x="13" y="23989"/>
                    </a:moveTo>
                    <a:cubicBezTo>
                      <a:pt x="13" y="24591"/>
                      <a:pt x="13" y="25194"/>
                      <a:pt x="13" y="25797"/>
                    </a:cubicBezTo>
                    <a:lnTo>
                      <a:pt x="13" y="1808"/>
                    </a:lnTo>
                    <a:cubicBezTo>
                      <a:pt x="13" y="1196"/>
                      <a:pt x="13" y="593"/>
                      <a:pt x="13" y="0"/>
                    </a:cubicBezTo>
                    <a:cubicBezTo>
                      <a:pt x="13" y="4017"/>
                      <a:pt x="13" y="8006"/>
                      <a:pt x="13" y="11994"/>
                    </a:cubicBezTo>
                    <a:lnTo>
                      <a:pt x="13" y="19714"/>
                    </a:lnTo>
                    <a:cubicBezTo>
                      <a:pt x="13" y="20574"/>
                      <a:pt x="13" y="21722"/>
                      <a:pt x="13" y="22583"/>
                    </a:cubicBezTo>
                    <a:cubicBezTo>
                      <a:pt x="13" y="23128"/>
                      <a:pt x="-16" y="23558"/>
                      <a:pt x="13" y="23989"/>
                    </a:cubicBezTo>
                    <a:close/>
                  </a:path>
                </a:pathLst>
              </a:custGeom>
              <a:solidFill>
                <a:srgbClr val="FDDB0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09" name="Freeform: Shape 3808">
                <a:extLst>
                  <a:ext uri="{FF2B5EF4-FFF2-40B4-BE49-F238E27FC236}">
                    <a16:creationId xmlns:a16="http://schemas.microsoft.com/office/drawing/2014/main" id="{56F4346C-F626-43C5-A1BD-62644CC2D79F}"/>
                  </a:ext>
                </a:extLst>
              </p:cNvPr>
              <p:cNvSpPr/>
              <p:nvPr/>
            </p:nvSpPr>
            <p:spPr>
              <a:xfrm>
                <a:off x="7558217" y="2960532"/>
                <a:ext cx="1377" cy="32568"/>
              </a:xfrm>
              <a:custGeom>
                <a:avLst/>
                <a:gdLst>
                  <a:gd name="connsiteX0" fmla="*/ 29 w 1377"/>
                  <a:gd name="connsiteY0" fmla="*/ 32568 h 32568"/>
                  <a:gd name="connsiteX1" fmla="*/ 1377 w 1377"/>
                  <a:gd name="connsiteY1" fmla="*/ 23960 h 32568"/>
                  <a:gd name="connsiteX2" fmla="*/ 1377 w 1377"/>
                  <a:gd name="connsiteY2" fmla="*/ 0 h 32568"/>
                  <a:gd name="connsiteX3" fmla="*/ 57 w 1377"/>
                  <a:gd name="connsiteY3" fmla="*/ 8608 h 32568"/>
                  <a:gd name="connsiteX4" fmla="*/ 29 w 1377"/>
                  <a:gd name="connsiteY4" fmla="*/ 32568 h 32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77" h="32568">
                    <a:moveTo>
                      <a:pt x="29" y="32568"/>
                    </a:moveTo>
                    <a:cubicBezTo>
                      <a:pt x="25" y="29646"/>
                      <a:pt x="480" y="26741"/>
                      <a:pt x="1377" y="23960"/>
                    </a:cubicBezTo>
                    <a:lnTo>
                      <a:pt x="1377" y="0"/>
                    </a:lnTo>
                    <a:cubicBezTo>
                      <a:pt x="487" y="2782"/>
                      <a:pt x="41" y="5687"/>
                      <a:pt x="57" y="8608"/>
                    </a:cubicBezTo>
                    <a:cubicBezTo>
                      <a:pt x="-29" y="15782"/>
                      <a:pt x="0" y="25366"/>
                      <a:pt x="29" y="32568"/>
                    </a:cubicBezTo>
                    <a:close/>
                  </a:path>
                </a:pathLst>
              </a:custGeom>
              <a:solidFill>
                <a:srgbClr val="FDDB0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10" name="Freeform: Shape 3809">
                <a:extLst>
                  <a:ext uri="{FF2B5EF4-FFF2-40B4-BE49-F238E27FC236}">
                    <a16:creationId xmlns:a16="http://schemas.microsoft.com/office/drawing/2014/main" id="{12A4CAB2-CADC-492D-83F5-26606E9BBD61}"/>
                  </a:ext>
                </a:extLst>
              </p:cNvPr>
              <p:cNvSpPr/>
              <p:nvPr/>
            </p:nvSpPr>
            <p:spPr>
              <a:xfrm>
                <a:off x="7716381" y="2961077"/>
                <a:ext cx="1578" cy="33085"/>
              </a:xfrm>
              <a:custGeom>
                <a:avLst/>
                <a:gdLst>
                  <a:gd name="connsiteX0" fmla="*/ 0 w 1578"/>
                  <a:gd name="connsiteY0" fmla="*/ 23960 h 33085"/>
                  <a:gd name="connsiteX1" fmla="*/ 1578 w 1578"/>
                  <a:gd name="connsiteY1" fmla="*/ 33085 h 33085"/>
                  <a:gd name="connsiteX2" fmla="*/ 1578 w 1578"/>
                  <a:gd name="connsiteY2" fmla="*/ 9096 h 33085"/>
                  <a:gd name="connsiteX3" fmla="*/ 29 w 1578"/>
                  <a:gd name="connsiteY3" fmla="*/ 0 h 33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78" h="33085">
                    <a:moveTo>
                      <a:pt x="0" y="23960"/>
                    </a:moveTo>
                    <a:cubicBezTo>
                      <a:pt x="1016" y="26896"/>
                      <a:pt x="1550" y="29978"/>
                      <a:pt x="1578" y="33085"/>
                    </a:cubicBezTo>
                    <a:lnTo>
                      <a:pt x="1578" y="9096"/>
                    </a:lnTo>
                    <a:cubicBezTo>
                      <a:pt x="1572" y="5999"/>
                      <a:pt x="1048" y="2925"/>
                      <a:pt x="29" y="0"/>
                    </a:cubicBezTo>
                    <a:close/>
                  </a:path>
                </a:pathLst>
              </a:custGeom>
              <a:solidFill>
                <a:srgbClr val="E1AC2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11" name="Freeform: Shape 3810">
                <a:extLst>
                  <a:ext uri="{FF2B5EF4-FFF2-40B4-BE49-F238E27FC236}">
                    <a16:creationId xmlns:a16="http://schemas.microsoft.com/office/drawing/2014/main" id="{52B5F189-05ED-4EAF-94F8-AE07B0D80171}"/>
                  </a:ext>
                </a:extLst>
              </p:cNvPr>
              <p:cNvSpPr/>
              <p:nvPr/>
            </p:nvSpPr>
            <p:spPr>
              <a:xfrm>
                <a:off x="7668003" y="2966759"/>
                <a:ext cx="14376" cy="28895"/>
              </a:xfrm>
              <a:custGeom>
                <a:avLst/>
                <a:gdLst>
                  <a:gd name="connsiteX0" fmla="*/ 0 w 14376"/>
                  <a:gd name="connsiteY0" fmla="*/ 0 h 28895"/>
                  <a:gd name="connsiteX1" fmla="*/ 57 w 14376"/>
                  <a:gd name="connsiteY1" fmla="*/ 23960 h 28895"/>
                  <a:gd name="connsiteX2" fmla="*/ 14376 w 14376"/>
                  <a:gd name="connsiteY2" fmla="*/ 28895 h 28895"/>
                  <a:gd name="connsiteX3" fmla="*/ 14290 w 14376"/>
                  <a:gd name="connsiteY3" fmla="*/ 4935 h 28895"/>
                  <a:gd name="connsiteX4" fmla="*/ 0 w 14376"/>
                  <a:gd name="connsiteY4" fmla="*/ 0 h 28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76" h="28895">
                    <a:moveTo>
                      <a:pt x="0" y="0"/>
                    </a:moveTo>
                    <a:lnTo>
                      <a:pt x="57" y="23960"/>
                    </a:lnTo>
                    <a:lnTo>
                      <a:pt x="14376" y="28895"/>
                    </a:lnTo>
                    <a:lnTo>
                      <a:pt x="14290" y="49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12" name="Freeform: Shape 3811">
                <a:extLst>
                  <a:ext uri="{FF2B5EF4-FFF2-40B4-BE49-F238E27FC236}">
                    <a16:creationId xmlns:a16="http://schemas.microsoft.com/office/drawing/2014/main" id="{7D62E0DB-FDC4-4038-95D7-4524FBBD7640}"/>
                  </a:ext>
                </a:extLst>
              </p:cNvPr>
              <p:cNvSpPr/>
              <p:nvPr/>
            </p:nvSpPr>
            <p:spPr>
              <a:xfrm>
                <a:off x="7638246" y="2957749"/>
                <a:ext cx="10301" cy="43443"/>
              </a:xfrm>
              <a:custGeom>
                <a:avLst/>
                <a:gdLst>
                  <a:gd name="connsiteX0" fmla="*/ 0 w 10301"/>
                  <a:gd name="connsiteY0" fmla="*/ 19455 h 43443"/>
                  <a:gd name="connsiteX1" fmla="*/ 0 w 10301"/>
                  <a:gd name="connsiteY1" fmla="*/ 43444 h 43443"/>
                  <a:gd name="connsiteX2" fmla="*/ 4218 w 10301"/>
                  <a:gd name="connsiteY2" fmla="*/ 35868 h 43443"/>
                  <a:gd name="connsiteX3" fmla="*/ 10302 w 10301"/>
                  <a:gd name="connsiteY3" fmla="*/ 23960 h 43443"/>
                  <a:gd name="connsiteX4" fmla="*/ 10302 w 10301"/>
                  <a:gd name="connsiteY4" fmla="*/ 0 h 43443"/>
                  <a:gd name="connsiteX5" fmla="*/ 4189 w 10301"/>
                  <a:gd name="connsiteY5" fmla="*/ 11908 h 43443"/>
                  <a:gd name="connsiteX6" fmla="*/ 0 w 10301"/>
                  <a:gd name="connsiteY6" fmla="*/ 19455 h 43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01" h="43443">
                    <a:moveTo>
                      <a:pt x="0" y="19455"/>
                    </a:moveTo>
                    <a:lnTo>
                      <a:pt x="0" y="43444"/>
                    </a:lnTo>
                    <a:cubicBezTo>
                      <a:pt x="542" y="40526"/>
                      <a:pt x="2023" y="37865"/>
                      <a:pt x="4218" y="35868"/>
                    </a:cubicBezTo>
                    <a:cubicBezTo>
                      <a:pt x="7920" y="31564"/>
                      <a:pt x="10330" y="27575"/>
                      <a:pt x="10302" y="23960"/>
                    </a:cubicBezTo>
                    <a:lnTo>
                      <a:pt x="10302" y="0"/>
                    </a:lnTo>
                    <a:cubicBezTo>
                      <a:pt x="10302" y="3616"/>
                      <a:pt x="7920" y="7575"/>
                      <a:pt x="4189" y="11908"/>
                    </a:cubicBezTo>
                    <a:cubicBezTo>
                      <a:pt x="2023" y="13913"/>
                      <a:pt x="556" y="16557"/>
                      <a:pt x="0" y="19455"/>
                    </a:cubicBez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13" name="Freeform: Shape 3812">
                <a:extLst>
                  <a:ext uri="{FF2B5EF4-FFF2-40B4-BE49-F238E27FC236}">
                    <a16:creationId xmlns:a16="http://schemas.microsoft.com/office/drawing/2014/main" id="{A3C7BF19-8E64-46C8-82F4-F699B8F1094F}"/>
                  </a:ext>
                </a:extLst>
              </p:cNvPr>
              <p:cNvSpPr/>
              <p:nvPr/>
            </p:nvSpPr>
            <p:spPr>
              <a:xfrm>
                <a:off x="7617091" y="2968452"/>
                <a:ext cx="5258" cy="34777"/>
              </a:xfrm>
              <a:custGeom>
                <a:avLst/>
                <a:gdLst>
                  <a:gd name="connsiteX0" fmla="*/ 7 w 5258"/>
                  <a:gd name="connsiteY0" fmla="*/ 34778 h 34777"/>
                  <a:gd name="connsiteX1" fmla="*/ 5259 w 5258"/>
                  <a:gd name="connsiteY1" fmla="*/ 23989 h 34777"/>
                  <a:gd name="connsiteX2" fmla="*/ 5258 w 5258"/>
                  <a:gd name="connsiteY2" fmla="*/ 0 h 34777"/>
                  <a:gd name="connsiteX3" fmla="*/ 35 w 5258"/>
                  <a:gd name="connsiteY3" fmla="*/ 10818 h 34777"/>
                  <a:gd name="connsiteX4" fmla="*/ 7 w 5258"/>
                  <a:gd name="connsiteY4" fmla="*/ 34778 h 34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8" h="34777">
                    <a:moveTo>
                      <a:pt x="7" y="34778"/>
                    </a:moveTo>
                    <a:cubicBezTo>
                      <a:pt x="487" y="30691"/>
                      <a:pt x="2338" y="26888"/>
                      <a:pt x="5259" y="23989"/>
                    </a:cubicBezTo>
                    <a:lnTo>
                      <a:pt x="5258" y="0"/>
                    </a:lnTo>
                    <a:cubicBezTo>
                      <a:pt x="2342" y="2911"/>
                      <a:pt x="501" y="6725"/>
                      <a:pt x="35" y="10818"/>
                    </a:cubicBezTo>
                    <a:cubicBezTo>
                      <a:pt x="-21" y="17992"/>
                      <a:pt x="7" y="27575"/>
                      <a:pt x="7" y="34778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14" name="Freeform: Shape 3813">
                <a:extLst>
                  <a:ext uri="{FF2B5EF4-FFF2-40B4-BE49-F238E27FC236}">
                    <a16:creationId xmlns:a16="http://schemas.microsoft.com/office/drawing/2014/main" id="{072A350C-722B-4CDE-AC68-06755D5E85C0}"/>
                  </a:ext>
                </a:extLst>
              </p:cNvPr>
              <p:cNvSpPr/>
              <p:nvPr/>
            </p:nvSpPr>
            <p:spPr>
              <a:xfrm>
                <a:off x="7638303" y="2968079"/>
                <a:ext cx="29053" cy="37686"/>
              </a:xfrm>
              <a:custGeom>
                <a:avLst/>
                <a:gdLst>
                  <a:gd name="connsiteX0" fmla="*/ 29011 w 29053"/>
                  <a:gd name="connsiteY0" fmla="*/ 23960 h 37686"/>
                  <a:gd name="connsiteX1" fmla="*/ 29011 w 29053"/>
                  <a:gd name="connsiteY1" fmla="*/ 22669 h 37686"/>
                  <a:gd name="connsiteX2" fmla="*/ 29011 w 29053"/>
                  <a:gd name="connsiteY2" fmla="*/ 18393 h 37686"/>
                  <a:gd name="connsiteX3" fmla="*/ 29011 w 29053"/>
                  <a:gd name="connsiteY3" fmla="*/ 12826 h 37686"/>
                  <a:gd name="connsiteX4" fmla="*/ 29011 w 29053"/>
                  <a:gd name="connsiteY4" fmla="*/ 0 h 37686"/>
                  <a:gd name="connsiteX5" fmla="*/ 17762 w 29053"/>
                  <a:gd name="connsiteY5" fmla="*/ 10560 h 37686"/>
                  <a:gd name="connsiteX6" fmla="*/ 2324 w 29053"/>
                  <a:gd name="connsiteY6" fmla="*/ 12482 h 37686"/>
                  <a:gd name="connsiteX7" fmla="*/ 0 w 29053"/>
                  <a:gd name="connsiteY7" fmla="*/ 9125 h 37686"/>
                  <a:gd name="connsiteX8" fmla="*/ 0 w 29053"/>
                  <a:gd name="connsiteY8" fmla="*/ 33114 h 37686"/>
                  <a:gd name="connsiteX9" fmla="*/ 2296 w 29053"/>
                  <a:gd name="connsiteY9" fmla="*/ 36442 h 37686"/>
                  <a:gd name="connsiteX10" fmla="*/ 17733 w 29053"/>
                  <a:gd name="connsiteY10" fmla="*/ 34548 h 37686"/>
                  <a:gd name="connsiteX11" fmla="*/ 29010 w 29053"/>
                  <a:gd name="connsiteY11" fmla="*/ 23960 h 37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053" h="37686">
                    <a:moveTo>
                      <a:pt x="29011" y="23960"/>
                    </a:moveTo>
                    <a:cubicBezTo>
                      <a:pt x="29068" y="23532"/>
                      <a:pt x="29068" y="23097"/>
                      <a:pt x="29011" y="22669"/>
                    </a:cubicBezTo>
                    <a:lnTo>
                      <a:pt x="29011" y="18393"/>
                    </a:lnTo>
                    <a:cubicBezTo>
                      <a:pt x="29011" y="16528"/>
                      <a:pt x="29011" y="14692"/>
                      <a:pt x="29011" y="12826"/>
                    </a:cubicBezTo>
                    <a:cubicBezTo>
                      <a:pt x="29011" y="8551"/>
                      <a:pt x="29011" y="4218"/>
                      <a:pt x="29011" y="0"/>
                    </a:cubicBezTo>
                    <a:cubicBezTo>
                      <a:pt x="26218" y="4417"/>
                      <a:pt x="22347" y="8051"/>
                      <a:pt x="17762" y="10560"/>
                    </a:cubicBezTo>
                    <a:cubicBezTo>
                      <a:pt x="12195" y="13802"/>
                      <a:pt x="6284" y="14749"/>
                      <a:pt x="2324" y="12482"/>
                    </a:cubicBezTo>
                    <a:cubicBezTo>
                      <a:pt x="970" y="11901"/>
                      <a:pt x="68" y="10597"/>
                      <a:pt x="0" y="9125"/>
                    </a:cubicBezTo>
                    <a:lnTo>
                      <a:pt x="0" y="33114"/>
                    </a:lnTo>
                    <a:cubicBezTo>
                      <a:pt x="67" y="34571"/>
                      <a:pt x="957" y="35863"/>
                      <a:pt x="2296" y="36442"/>
                    </a:cubicBezTo>
                    <a:cubicBezTo>
                      <a:pt x="6198" y="38709"/>
                      <a:pt x="12166" y="37762"/>
                      <a:pt x="17733" y="34548"/>
                    </a:cubicBezTo>
                    <a:cubicBezTo>
                      <a:pt x="22330" y="32034"/>
                      <a:pt x="26211" y="28390"/>
                      <a:pt x="29010" y="23960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15" name="Freeform: Shape 3814">
                <a:extLst>
                  <a:ext uri="{FF2B5EF4-FFF2-40B4-BE49-F238E27FC236}">
                    <a16:creationId xmlns:a16="http://schemas.microsoft.com/office/drawing/2014/main" id="{D1E65555-354E-402B-979E-6D06F76420C8}"/>
                  </a:ext>
                </a:extLst>
              </p:cNvPr>
              <p:cNvSpPr/>
              <p:nvPr/>
            </p:nvSpPr>
            <p:spPr>
              <a:xfrm>
                <a:off x="7669867" y="2971694"/>
                <a:ext cx="12453" cy="36011"/>
              </a:xfrm>
              <a:custGeom>
                <a:avLst/>
                <a:gdLst>
                  <a:gd name="connsiteX0" fmla="*/ 0 w 12453"/>
                  <a:gd name="connsiteY0" fmla="*/ 12052 h 36011"/>
                  <a:gd name="connsiteX1" fmla="*/ 0 w 12453"/>
                  <a:gd name="connsiteY1" fmla="*/ 36012 h 36011"/>
                  <a:gd name="connsiteX2" fmla="*/ 12454 w 12453"/>
                  <a:gd name="connsiteY2" fmla="*/ 23960 h 36011"/>
                  <a:gd name="connsiteX3" fmla="*/ 12454 w 12453"/>
                  <a:gd name="connsiteY3" fmla="*/ 0 h 36011"/>
                  <a:gd name="connsiteX4" fmla="*/ 0 w 12453"/>
                  <a:gd name="connsiteY4" fmla="*/ 12052 h 36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53" h="36011">
                    <a:moveTo>
                      <a:pt x="0" y="12052"/>
                    </a:moveTo>
                    <a:lnTo>
                      <a:pt x="0" y="36012"/>
                    </a:lnTo>
                    <a:cubicBezTo>
                      <a:pt x="5099" y="33107"/>
                      <a:pt x="9382" y="28961"/>
                      <a:pt x="12454" y="23960"/>
                    </a:cubicBezTo>
                    <a:lnTo>
                      <a:pt x="12454" y="0"/>
                    </a:lnTo>
                    <a:cubicBezTo>
                      <a:pt x="9383" y="5001"/>
                      <a:pt x="5099" y="9147"/>
                      <a:pt x="0" y="12052"/>
                    </a:cubicBez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16" name="Freeform: Shape 3815">
                <a:extLst>
                  <a:ext uri="{FF2B5EF4-FFF2-40B4-BE49-F238E27FC236}">
                    <a16:creationId xmlns:a16="http://schemas.microsoft.com/office/drawing/2014/main" id="{3750B14D-0154-49A2-96F6-9F1E1E0AC1AD}"/>
                  </a:ext>
                </a:extLst>
              </p:cNvPr>
              <p:cNvSpPr/>
              <p:nvPr/>
            </p:nvSpPr>
            <p:spPr>
              <a:xfrm>
                <a:off x="7669495" y="2989112"/>
                <a:ext cx="9669" cy="29498"/>
              </a:xfrm>
              <a:custGeom>
                <a:avLst/>
                <a:gdLst>
                  <a:gd name="connsiteX0" fmla="*/ 0 w 9669"/>
                  <a:gd name="connsiteY0" fmla="*/ 5538 h 29498"/>
                  <a:gd name="connsiteX1" fmla="*/ 57 w 9669"/>
                  <a:gd name="connsiteY1" fmla="*/ 29498 h 29498"/>
                  <a:gd name="connsiteX2" fmla="*/ 9670 w 9669"/>
                  <a:gd name="connsiteY2" fmla="*/ 23960 h 29498"/>
                  <a:gd name="connsiteX3" fmla="*/ 9584 w 9669"/>
                  <a:gd name="connsiteY3" fmla="*/ 0 h 29498"/>
                  <a:gd name="connsiteX4" fmla="*/ 0 w 9669"/>
                  <a:gd name="connsiteY4" fmla="*/ 5538 h 29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9" h="29498">
                    <a:moveTo>
                      <a:pt x="0" y="5538"/>
                    </a:moveTo>
                    <a:lnTo>
                      <a:pt x="57" y="29498"/>
                    </a:lnTo>
                    <a:lnTo>
                      <a:pt x="9670" y="23960"/>
                    </a:lnTo>
                    <a:lnTo>
                      <a:pt x="9584" y="0"/>
                    </a:lnTo>
                    <a:lnTo>
                      <a:pt x="0" y="5538"/>
                    </a:ln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17" name="Freeform: Shape 3816">
                <a:extLst>
                  <a:ext uri="{FF2B5EF4-FFF2-40B4-BE49-F238E27FC236}">
                    <a16:creationId xmlns:a16="http://schemas.microsoft.com/office/drawing/2014/main" id="{83E2065A-DACE-453D-95BF-C6726BD84E6F}"/>
                  </a:ext>
                </a:extLst>
              </p:cNvPr>
              <p:cNvSpPr/>
              <p:nvPr/>
            </p:nvSpPr>
            <p:spPr>
              <a:xfrm>
                <a:off x="7669867" y="2983746"/>
                <a:ext cx="9297" cy="29326"/>
              </a:xfrm>
              <a:custGeom>
                <a:avLst/>
                <a:gdLst>
                  <a:gd name="connsiteX0" fmla="*/ 0 w 9297"/>
                  <a:gd name="connsiteY0" fmla="*/ 0 h 29326"/>
                  <a:gd name="connsiteX1" fmla="*/ 57 w 9297"/>
                  <a:gd name="connsiteY1" fmla="*/ 23960 h 29326"/>
                  <a:gd name="connsiteX2" fmla="*/ 9297 w 9297"/>
                  <a:gd name="connsiteY2" fmla="*/ 29326 h 29326"/>
                  <a:gd name="connsiteX3" fmla="*/ 9211 w 9297"/>
                  <a:gd name="connsiteY3" fmla="*/ 5366 h 29326"/>
                  <a:gd name="connsiteX4" fmla="*/ 0 w 9297"/>
                  <a:gd name="connsiteY4" fmla="*/ 0 h 29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97" h="29326">
                    <a:moveTo>
                      <a:pt x="0" y="0"/>
                    </a:moveTo>
                    <a:lnTo>
                      <a:pt x="57" y="23960"/>
                    </a:lnTo>
                    <a:lnTo>
                      <a:pt x="9297" y="29326"/>
                    </a:lnTo>
                    <a:lnTo>
                      <a:pt x="9211" y="53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18" name="Freeform: Shape 3817">
                <a:extLst>
                  <a:ext uri="{FF2B5EF4-FFF2-40B4-BE49-F238E27FC236}">
                    <a16:creationId xmlns:a16="http://schemas.microsoft.com/office/drawing/2014/main" id="{2623259B-7390-4818-A1A5-4E5C990ED15A}"/>
                  </a:ext>
                </a:extLst>
              </p:cNvPr>
              <p:cNvSpPr/>
              <p:nvPr/>
            </p:nvSpPr>
            <p:spPr>
              <a:xfrm>
                <a:off x="7617041" y="2979270"/>
                <a:ext cx="42524" cy="37291"/>
              </a:xfrm>
              <a:custGeom>
                <a:avLst/>
                <a:gdLst>
                  <a:gd name="connsiteX0" fmla="*/ 0 w 42524"/>
                  <a:gd name="connsiteY0" fmla="*/ 0 h 37291"/>
                  <a:gd name="connsiteX1" fmla="*/ 0 w 42524"/>
                  <a:gd name="connsiteY1" fmla="*/ 23960 h 37291"/>
                  <a:gd name="connsiteX2" fmla="*/ 7087 w 42524"/>
                  <a:gd name="connsiteY2" fmla="*/ 33199 h 37291"/>
                  <a:gd name="connsiteX3" fmla="*/ 42525 w 42524"/>
                  <a:gd name="connsiteY3" fmla="*/ 33572 h 37291"/>
                  <a:gd name="connsiteX4" fmla="*/ 42525 w 42524"/>
                  <a:gd name="connsiteY4" fmla="*/ 9613 h 37291"/>
                  <a:gd name="connsiteX5" fmla="*/ 7087 w 42524"/>
                  <a:gd name="connsiteY5" fmla="*/ 9211 h 37291"/>
                  <a:gd name="connsiteX6" fmla="*/ 0 w 42524"/>
                  <a:gd name="connsiteY6" fmla="*/ 0 h 37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524" h="37291">
                    <a:moveTo>
                      <a:pt x="0" y="0"/>
                    </a:moveTo>
                    <a:lnTo>
                      <a:pt x="0" y="23960"/>
                    </a:lnTo>
                    <a:cubicBezTo>
                      <a:pt x="0" y="27518"/>
                      <a:pt x="2381" y="30445"/>
                      <a:pt x="7087" y="33199"/>
                    </a:cubicBezTo>
                    <a:cubicBezTo>
                      <a:pt x="15696" y="38221"/>
                      <a:pt x="29326" y="38938"/>
                      <a:pt x="42525" y="33572"/>
                    </a:cubicBezTo>
                    <a:lnTo>
                      <a:pt x="42525" y="9613"/>
                    </a:lnTo>
                    <a:cubicBezTo>
                      <a:pt x="29297" y="14978"/>
                      <a:pt x="15725" y="14232"/>
                      <a:pt x="7087" y="9211"/>
                    </a:cubicBezTo>
                    <a:cubicBezTo>
                      <a:pt x="2381" y="6485"/>
                      <a:pt x="0" y="3529"/>
                      <a:pt x="0" y="0"/>
                    </a:cubicBez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19" name="Freeform: Shape 3818">
                <a:extLst>
                  <a:ext uri="{FF2B5EF4-FFF2-40B4-BE49-F238E27FC236}">
                    <a16:creationId xmlns:a16="http://schemas.microsoft.com/office/drawing/2014/main" id="{7D328402-7131-4959-893E-1F34B40C3633}"/>
                  </a:ext>
                </a:extLst>
              </p:cNvPr>
              <p:cNvSpPr/>
              <p:nvPr/>
            </p:nvSpPr>
            <p:spPr>
              <a:xfrm>
                <a:off x="7587198" y="2943258"/>
                <a:ext cx="95180" cy="51420"/>
              </a:xfrm>
              <a:custGeom>
                <a:avLst/>
                <a:gdLst>
                  <a:gd name="connsiteX0" fmla="*/ 2382 w 95180"/>
                  <a:gd name="connsiteY0" fmla="*/ 5509 h 51420"/>
                  <a:gd name="connsiteX1" fmla="*/ 10990 w 95180"/>
                  <a:gd name="connsiteY1" fmla="*/ 10502 h 51420"/>
                  <a:gd name="connsiteX2" fmla="*/ 0 w 95180"/>
                  <a:gd name="connsiteY2" fmla="*/ 20574 h 51420"/>
                  <a:gd name="connsiteX3" fmla="*/ 13831 w 95180"/>
                  <a:gd name="connsiteY3" fmla="*/ 25309 h 51420"/>
                  <a:gd name="connsiteX4" fmla="*/ 24649 w 95180"/>
                  <a:gd name="connsiteY4" fmla="*/ 15237 h 51420"/>
                  <a:gd name="connsiteX5" fmla="*/ 38509 w 95180"/>
                  <a:gd name="connsiteY5" fmla="*/ 13544 h 51420"/>
                  <a:gd name="connsiteX6" fmla="*/ 35122 w 95180"/>
                  <a:gd name="connsiteY6" fmla="*/ 25194 h 51420"/>
                  <a:gd name="connsiteX7" fmla="*/ 36988 w 95180"/>
                  <a:gd name="connsiteY7" fmla="*/ 45280 h 51420"/>
                  <a:gd name="connsiteX8" fmla="*/ 72425 w 95180"/>
                  <a:gd name="connsiteY8" fmla="*/ 45682 h 51420"/>
                  <a:gd name="connsiteX9" fmla="*/ 82325 w 95180"/>
                  <a:gd name="connsiteY9" fmla="*/ 51421 h 51420"/>
                  <a:gd name="connsiteX10" fmla="*/ 91937 w 95180"/>
                  <a:gd name="connsiteY10" fmla="*/ 45883 h 51420"/>
                  <a:gd name="connsiteX11" fmla="*/ 82727 w 95180"/>
                  <a:gd name="connsiteY11" fmla="*/ 40517 h 51420"/>
                  <a:gd name="connsiteX12" fmla="*/ 95180 w 95180"/>
                  <a:gd name="connsiteY12" fmla="*/ 28465 h 51420"/>
                  <a:gd name="connsiteX13" fmla="*/ 80833 w 95180"/>
                  <a:gd name="connsiteY13" fmla="*/ 23530 h 51420"/>
                  <a:gd name="connsiteX14" fmla="*/ 68839 w 95180"/>
                  <a:gd name="connsiteY14" fmla="*/ 35409 h 51420"/>
                  <a:gd name="connsiteX15" fmla="*/ 53401 w 95180"/>
                  <a:gd name="connsiteY15" fmla="*/ 37332 h 51420"/>
                  <a:gd name="connsiteX16" fmla="*/ 55294 w 95180"/>
                  <a:gd name="connsiteY16" fmla="*/ 26428 h 51420"/>
                  <a:gd name="connsiteX17" fmla="*/ 55122 w 95180"/>
                  <a:gd name="connsiteY17" fmla="*/ 5883 h 51420"/>
                  <a:gd name="connsiteX18" fmla="*/ 21234 w 95180"/>
                  <a:gd name="connsiteY18" fmla="*/ 5395 h 51420"/>
                  <a:gd name="connsiteX19" fmla="*/ 11995 w 95180"/>
                  <a:gd name="connsiteY19" fmla="*/ 0 h 51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5180" h="51420">
                    <a:moveTo>
                      <a:pt x="2382" y="5509"/>
                    </a:moveTo>
                    <a:lnTo>
                      <a:pt x="10990" y="10502"/>
                    </a:lnTo>
                    <a:cubicBezTo>
                      <a:pt x="6588" y="12952"/>
                      <a:pt x="2823" y="16402"/>
                      <a:pt x="0" y="20574"/>
                    </a:cubicBezTo>
                    <a:lnTo>
                      <a:pt x="13831" y="25309"/>
                    </a:lnTo>
                    <a:cubicBezTo>
                      <a:pt x="16514" y="21080"/>
                      <a:pt x="20239" y="17611"/>
                      <a:pt x="24649" y="15237"/>
                    </a:cubicBezTo>
                    <a:cubicBezTo>
                      <a:pt x="31019" y="11564"/>
                      <a:pt x="35782" y="11966"/>
                      <a:pt x="38509" y="13544"/>
                    </a:cubicBezTo>
                    <a:cubicBezTo>
                      <a:pt x="41751" y="15409"/>
                      <a:pt x="40345" y="18594"/>
                      <a:pt x="35122" y="25194"/>
                    </a:cubicBezTo>
                    <a:cubicBezTo>
                      <a:pt x="27576" y="34319"/>
                      <a:pt x="28207" y="40144"/>
                      <a:pt x="36988" y="45280"/>
                    </a:cubicBezTo>
                    <a:cubicBezTo>
                      <a:pt x="45768" y="50417"/>
                      <a:pt x="59197" y="51019"/>
                      <a:pt x="72425" y="45682"/>
                    </a:cubicBezTo>
                    <a:lnTo>
                      <a:pt x="82325" y="51421"/>
                    </a:lnTo>
                    <a:lnTo>
                      <a:pt x="91937" y="45883"/>
                    </a:lnTo>
                    <a:lnTo>
                      <a:pt x="82727" y="40517"/>
                    </a:lnTo>
                    <a:cubicBezTo>
                      <a:pt x="87826" y="37612"/>
                      <a:pt x="92109" y="33466"/>
                      <a:pt x="95180" y="28465"/>
                    </a:cubicBezTo>
                    <a:lnTo>
                      <a:pt x="80833" y="23530"/>
                    </a:lnTo>
                    <a:cubicBezTo>
                      <a:pt x="78048" y="28551"/>
                      <a:pt x="73886" y="32672"/>
                      <a:pt x="68839" y="35409"/>
                    </a:cubicBezTo>
                    <a:cubicBezTo>
                      <a:pt x="63272" y="38651"/>
                      <a:pt x="57360" y="39599"/>
                      <a:pt x="53401" y="37332"/>
                    </a:cubicBezTo>
                    <a:cubicBezTo>
                      <a:pt x="49441" y="35065"/>
                      <a:pt x="50531" y="32023"/>
                      <a:pt x="55294" y="26428"/>
                    </a:cubicBezTo>
                    <a:cubicBezTo>
                      <a:pt x="62296" y="18336"/>
                      <a:pt x="64563" y="11392"/>
                      <a:pt x="55122" y="5883"/>
                    </a:cubicBezTo>
                    <a:cubicBezTo>
                      <a:pt x="46514" y="918"/>
                      <a:pt x="33774" y="517"/>
                      <a:pt x="21234" y="5395"/>
                    </a:cubicBezTo>
                    <a:lnTo>
                      <a:pt x="11995" y="0"/>
                    </a:ln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20" name="Freeform: Shape 3819">
                <a:extLst>
                  <a:ext uri="{FF2B5EF4-FFF2-40B4-BE49-F238E27FC236}">
                    <a16:creationId xmlns:a16="http://schemas.microsoft.com/office/drawing/2014/main" id="{1F08663F-E4A7-4A4F-8F0F-94D2D19FF117}"/>
                  </a:ext>
                </a:extLst>
              </p:cNvPr>
              <p:cNvSpPr/>
              <p:nvPr/>
            </p:nvSpPr>
            <p:spPr>
              <a:xfrm>
                <a:off x="7659566" y="2988882"/>
                <a:ext cx="9985" cy="29727"/>
              </a:xfrm>
              <a:custGeom>
                <a:avLst/>
                <a:gdLst>
                  <a:gd name="connsiteX0" fmla="*/ 0 w 9985"/>
                  <a:gd name="connsiteY0" fmla="*/ 0 h 29727"/>
                  <a:gd name="connsiteX1" fmla="*/ 57 w 9985"/>
                  <a:gd name="connsiteY1" fmla="*/ 23960 h 29727"/>
                  <a:gd name="connsiteX2" fmla="*/ 9986 w 9985"/>
                  <a:gd name="connsiteY2" fmla="*/ 29728 h 29727"/>
                  <a:gd name="connsiteX3" fmla="*/ 9929 w 9985"/>
                  <a:gd name="connsiteY3" fmla="*/ 5768 h 29727"/>
                  <a:gd name="connsiteX4" fmla="*/ 0 w 9985"/>
                  <a:gd name="connsiteY4" fmla="*/ 0 h 29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85" h="29727">
                    <a:moveTo>
                      <a:pt x="0" y="0"/>
                    </a:moveTo>
                    <a:lnTo>
                      <a:pt x="57" y="23960"/>
                    </a:lnTo>
                    <a:lnTo>
                      <a:pt x="9986" y="29728"/>
                    </a:lnTo>
                    <a:lnTo>
                      <a:pt x="9929" y="57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21" name="Freeform: Shape 3820">
                <a:extLst>
                  <a:ext uri="{FF2B5EF4-FFF2-40B4-BE49-F238E27FC236}">
                    <a16:creationId xmlns:a16="http://schemas.microsoft.com/office/drawing/2014/main" id="{6C10779B-0ED6-456E-8FA0-D9501E1BF402}"/>
                  </a:ext>
                </a:extLst>
              </p:cNvPr>
              <p:cNvSpPr/>
              <p:nvPr/>
            </p:nvSpPr>
            <p:spPr>
              <a:xfrm>
                <a:off x="7695291" y="2970173"/>
                <a:ext cx="22668" cy="56700"/>
              </a:xfrm>
              <a:custGeom>
                <a:avLst/>
                <a:gdLst>
                  <a:gd name="connsiteX0" fmla="*/ 22668 w 22668"/>
                  <a:gd name="connsiteY0" fmla="*/ 23989 h 56700"/>
                  <a:gd name="connsiteX1" fmla="*/ 22668 w 22668"/>
                  <a:gd name="connsiteY1" fmla="*/ 0 h 56700"/>
                  <a:gd name="connsiteX2" fmla="*/ 0 w 22668"/>
                  <a:gd name="connsiteY2" fmla="*/ 32712 h 56700"/>
                  <a:gd name="connsiteX3" fmla="*/ 0 w 22668"/>
                  <a:gd name="connsiteY3" fmla="*/ 56700 h 56700"/>
                  <a:gd name="connsiteX4" fmla="*/ 22668 w 22668"/>
                  <a:gd name="connsiteY4" fmla="*/ 23989 h 5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68" h="56700">
                    <a:moveTo>
                      <a:pt x="22668" y="23989"/>
                    </a:moveTo>
                    <a:lnTo>
                      <a:pt x="22668" y="0"/>
                    </a:lnTo>
                    <a:cubicBezTo>
                      <a:pt x="22668" y="11793"/>
                      <a:pt x="15150" y="23587"/>
                      <a:pt x="0" y="32712"/>
                    </a:cubicBezTo>
                    <a:lnTo>
                      <a:pt x="0" y="56700"/>
                    </a:lnTo>
                    <a:cubicBezTo>
                      <a:pt x="15122" y="47547"/>
                      <a:pt x="22697" y="35754"/>
                      <a:pt x="22668" y="23989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22" name="Freeform: Shape 3821">
                <a:extLst>
                  <a:ext uri="{FF2B5EF4-FFF2-40B4-BE49-F238E27FC236}">
                    <a16:creationId xmlns:a16="http://schemas.microsoft.com/office/drawing/2014/main" id="{ED939DA2-0ABD-4E2C-84B6-D45DAF6CB9E9}"/>
                  </a:ext>
                </a:extLst>
              </p:cNvPr>
              <p:cNvSpPr/>
              <p:nvPr/>
            </p:nvSpPr>
            <p:spPr>
              <a:xfrm>
                <a:off x="7695262" y="2968681"/>
                <a:ext cx="25308" cy="58192"/>
              </a:xfrm>
              <a:custGeom>
                <a:avLst/>
                <a:gdLst>
                  <a:gd name="connsiteX0" fmla="*/ 25308 w 25308"/>
                  <a:gd name="connsiteY0" fmla="*/ 23960 h 58192"/>
                  <a:gd name="connsiteX1" fmla="*/ 25308 w 25308"/>
                  <a:gd name="connsiteY1" fmla="*/ 0 h 58192"/>
                  <a:gd name="connsiteX2" fmla="*/ 1349 w 25308"/>
                  <a:gd name="connsiteY2" fmla="*/ 33458 h 58192"/>
                  <a:gd name="connsiteX3" fmla="*/ 0 w 25308"/>
                  <a:gd name="connsiteY3" fmla="*/ 34204 h 58192"/>
                  <a:gd name="connsiteX4" fmla="*/ 0 w 25308"/>
                  <a:gd name="connsiteY4" fmla="*/ 58193 h 58192"/>
                  <a:gd name="connsiteX5" fmla="*/ 1320 w 25308"/>
                  <a:gd name="connsiteY5" fmla="*/ 57418 h 58192"/>
                  <a:gd name="connsiteX6" fmla="*/ 25308 w 25308"/>
                  <a:gd name="connsiteY6" fmla="*/ 23960 h 58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308" h="58192">
                    <a:moveTo>
                      <a:pt x="25308" y="23960"/>
                    </a:moveTo>
                    <a:lnTo>
                      <a:pt x="25308" y="0"/>
                    </a:lnTo>
                    <a:cubicBezTo>
                      <a:pt x="25308" y="12109"/>
                      <a:pt x="17331" y="24218"/>
                      <a:pt x="1349" y="33458"/>
                    </a:cubicBezTo>
                    <a:lnTo>
                      <a:pt x="0" y="34204"/>
                    </a:lnTo>
                    <a:lnTo>
                      <a:pt x="0" y="58193"/>
                    </a:lnTo>
                    <a:lnTo>
                      <a:pt x="1320" y="57418"/>
                    </a:lnTo>
                    <a:cubicBezTo>
                      <a:pt x="17360" y="48178"/>
                      <a:pt x="25337" y="36069"/>
                      <a:pt x="25308" y="23960"/>
                    </a:cubicBezTo>
                    <a:close/>
                  </a:path>
                </a:pathLst>
              </a:custGeom>
              <a:solidFill>
                <a:srgbClr val="E1AC2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23" name="Freeform: Shape 3822">
                <a:extLst>
                  <a:ext uri="{FF2B5EF4-FFF2-40B4-BE49-F238E27FC236}">
                    <a16:creationId xmlns:a16="http://schemas.microsoft.com/office/drawing/2014/main" id="{0B114AF3-C75B-4642-840C-C9FD2403EE62}"/>
                  </a:ext>
                </a:extLst>
              </p:cNvPr>
              <p:cNvSpPr/>
              <p:nvPr/>
            </p:nvSpPr>
            <p:spPr>
              <a:xfrm>
                <a:off x="7580828" y="2921880"/>
                <a:ext cx="139682" cy="81004"/>
              </a:xfrm>
              <a:custGeom>
                <a:avLst/>
                <a:gdLst>
                  <a:gd name="connsiteX0" fmla="*/ 1320 w 139682"/>
                  <a:gd name="connsiteY0" fmla="*/ 13773 h 81004"/>
                  <a:gd name="connsiteX1" fmla="*/ 0 w 139682"/>
                  <a:gd name="connsiteY1" fmla="*/ 14548 h 81004"/>
                  <a:gd name="connsiteX2" fmla="*/ 113458 w 139682"/>
                  <a:gd name="connsiteY2" fmla="*/ 15294 h 81004"/>
                  <a:gd name="connsiteX3" fmla="*/ 114377 w 139682"/>
                  <a:gd name="connsiteY3" fmla="*/ 81005 h 81004"/>
                  <a:gd name="connsiteX4" fmla="*/ 115725 w 139682"/>
                  <a:gd name="connsiteY4" fmla="*/ 80259 h 81004"/>
                  <a:gd name="connsiteX5" fmla="*/ 116098 w 139682"/>
                  <a:gd name="connsiteY5" fmla="*/ 13773 h 81004"/>
                  <a:gd name="connsiteX6" fmla="*/ 1320 w 139682"/>
                  <a:gd name="connsiteY6" fmla="*/ 13773 h 81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682" h="81004">
                    <a:moveTo>
                      <a:pt x="1320" y="13773"/>
                    </a:moveTo>
                    <a:lnTo>
                      <a:pt x="0" y="14548"/>
                    </a:lnTo>
                    <a:cubicBezTo>
                      <a:pt x="31909" y="-3070"/>
                      <a:pt x="82296" y="-2812"/>
                      <a:pt x="113458" y="15294"/>
                    </a:cubicBezTo>
                    <a:cubicBezTo>
                      <a:pt x="144621" y="33401"/>
                      <a:pt x="144879" y="62611"/>
                      <a:pt x="114377" y="81005"/>
                    </a:cubicBezTo>
                    <a:lnTo>
                      <a:pt x="115725" y="80259"/>
                    </a:lnTo>
                    <a:cubicBezTo>
                      <a:pt x="147519" y="61894"/>
                      <a:pt x="147691" y="32138"/>
                      <a:pt x="116098" y="13773"/>
                    </a:cubicBezTo>
                    <a:cubicBezTo>
                      <a:pt x="84505" y="-4591"/>
                      <a:pt x="33114" y="-4591"/>
                      <a:pt x="1320" y="13773"/>
                    </a:cubicBezTo>
                    <a:close/>
                  </a:path>
                </a:pathLst>
              </a:custGeom>
              <a:solidFill>
                <a:srgbClr val="E1AC2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24" name="Freeform: Shape 3823">
                <a:extLst>
                  <a:ext uri="{FF2B5EF4-FFF2-40B4-BE49-F238E27FC236}">
                    <a16:creationId xmlns:a16="http://schemas.microsoft.com/office/drawing/2014/main" id="{FBDC3CFF-836C-4AF0-8D93-2A53A4F88CB8}"/>
                  </a:ext>
                </a:extLst>
              </p:cNvPr>
              <p:cNvSpPr/>
              <p:nvPr/>
            </p:nvSpPr>
            <p:spPr>
              <a:xfrm>
                <a:off x="7558188" y="2969112"/>
                <a:ext cx="137045" cy="70763"/>
              </a:xfrm>
              <a:custGeom>
                <a:avLst/>
                <a:gdLst>
                  <a:gd name="connsiteX0" fmla="*/ 0 w 137045"/>
                  <a:gd name="connsiteY0" fmla="*/ 0 h 70763"/>
                  <a:gd name="connsiteX1" fmla="*/ 0 w 137045"/>
                  <a:gd name="connsiteY1" fmla="*/ 23989 h 70763"/>
                  <a:gd name="connsiteX2" fmla="*/ 23587 w 137045"/>
                  <a:gd name="connsiteY2" fmla="*/ 56987 h 70763"/>
                  <a:gd name="connsiteX3" fmla="*/ 137045 w 137045"/>
                  <a:gd name="connsiteY3" fmla="*/ 57762 h 70763"/>
                  <a:gd name="connsiteX4" fmla="*/ 137045 w 137045"/>
                  <a:gd name="connsiteY4" fmla="*/ 33774 h 70763"/>
                  <a:gd name="connsiteX5" fmla="*/ 23616 w 137045"/>
                  <a:gd name="connsiteY5" fmla="*/ 33027 h 70763"/>
                  <a:gd name="connsiteX6" fmla="*/ 0 w 137045"/>
                  <a:gd name="connsiteY6" fmla="*/ 0 h 70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7045" h="70763">
                    <a:moveTo>
                      <a:pt x="0" y="0"/>
                    </a:moveTo>
                    <a:lnTo>
                      <a:pt x="0" y="23989"/>
                    </a:lnTo>
                    <a:cubicBezTo>
                      <a:pt x="0" y="35926"/>
                      <a:pt x="7891" y="47863"/>
                      <a:pt x="23587" y="56987"/>
                    </a:cubicBezTo>
                    <a:cubicBezTo>
                      <a:pt x="54749" y="75094"/>
                      <a:pt x="105165" y="75352"/>
                      <a:pt x="137045" y="57762"/>
                    </a:cubicBezTo>
                    <a:lnTo>
                      <a:pt x="137045" y="33774"/>
                    </a:lnTo>
                    <a:cubicBezTo>
                      <a:pt x="105165" y="51392"/>
                      <a:pt x="54777" y="50990"/>
                      <a:pt x="23616" y="33027"/>
                    </a:cubicBezTo>
                    <a:cubicBezTo>
                      <a:pt x="7891" y="23903"/>
                      <a:pt x="29" y="11966"/>
                      <a:pt x="0" y="0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25" name="Freeform: Shape 3824">
                <a:extLst>
                  <a:ext uri="{FF2B5EF4-FFF2-40B4-BE49-F238E27FC236}">
                    <a16:creationId xmlns:a16="http://schemas.microsoft.com/office/drawing/2014/main" id="{3E1F2E96-B975-48FC-A692-36F4369B6810}"/>
                  </a:ext>
                </a:extLst>
              </p:cNvPr>
              <p:cNvSpPr/>
              <p:nvPr/>
            </p:nvSpPr>
            <p:spPr>
              <a:xfrm>
                <a:off x="7558132" y="2923402"/>
                <a:ext cx="159740" cy="92456"/>
              </a:xfrm>
              <a:custGeom>
                <a:avLst/>
                <a:gdLst>
                  <a:gd name="connsiteX0" fmla="*/ 136155 w 159740"/>
                  <a:gd name="connsiteY0" fmla="*/ 13772 h 92456"/>
                  <a:gd name="connsiteX1" fmla="*/ 137073 w 159740"/>
                  <a:gd name="connsiteY1" fmla="*/ 79483 h 92456"/>
                  <a:gd name="connsiteX2" fmla="*/ 23644 w 159740"/>
                  <a:gd name="connsiteY2" fmla="*/ 78737 h 92456"/>
                  <a:gd name="connsiteX3" fmla="*/ 22696 w 159740"/>
                  <a:gd name="connsiteY3" fmla="*/ 13026 h 92456"/>
                  <a:gd name="connsiteX4" fmla="*/ 136155 w 159740"/>
                  <a:gd name="connsiteY4" fmla="*/ 13772 h 92456"/>
                  <a:gd name="connsiteX5" fmla="*/ 101434 w 159740"/>
                  <a:gd name="connsiteY5" fmla="*/ 65423 h 92456"/>
                  <a:gd name="connsiteX6" fmla="*/ 111334 w 159740"/>
                  <a:gd name="connsiteY6" fmla="*/ 71162 h 92456"/>
                  <a:gd name="connsiteX7" fmla="*/ 120947 w 159740"/>
                  <a:gd name="connsiteY7" fmla="*/ 65624 h 92456"/>
                  <a:gd name="connsiteX8" fmla="*/ 111736 w 159740"/>
                  <a:gd name="connsiteY8" fmla="*/ 60258 h 92456"/>
                  <a:gd name="connsiteX9" fmla="*/ 124189 w 159740"/>
                  <a:gd name="connsiteY9" fmla="*/ 48206 h 92456"/>
                  <a:gd name="connsiteX10" fmla="*/ 109842 w 159740"/>
                  <a:gd name="connsiteY10" fmla="*/ 43270 h 92456"/>
                  <a:gd name="connsiteX11" fmla="*/ 97848 w 159740"/>
                  <a:gd name="connsiteY11" fmla="*/ 55150 h 92456"/>
                  <a:gd name="connsiteX12" fmla="*/ 82410 w 159740"/>
                  <a:gd name="connsiteY12" fmla="*/ 57072 h 92456"/>
                  <a:gd name="connsiteX13" fmla="*/ 84304 w 159740"/>
                  <a:gd name="connsiteY13" fmla="*/ 46169 h 92456"/>
                  <a:gd name="connsiteX14" fmla="*/ 84132 w 159740"/>
                  <a:gd name="connsiteY14" fmla="*/ 25623 h 92456"/>
                  <a:gd name="connsiteX15" fmla="*/ 50244 w 159740"/>
                  <a:gd name="connsiteY15" fmla="*/ 25136 h 92456"/>
                  <a:gd name="connsiteX16" fmla="*/ 41004 w 159740"/>
                  <a:gd name="connsiteY16" fmla="*/ 19741 h 92456"/>
                  <a:gd name="connsiteX17" fmla="*/ 31420 w 159740"/>
                  <a:gd name="connsiteY17" fmla="*/ 25279 h 92456"/>
                  <a:gd name="connsiteX18" fmla="*/ 40028 w 159740"/>
                  <a:gd name="connsiteY18" fmla="*/ 30272 h 92456"/>
                  <a:gd name="connsiteX19" fmla="*/ 29038 w 159740"/>
                  <a:gd name="connsiteY19" fmla="*/ 40344 h 92456"/>
                  <a:gd name="connsiteX20" fmla="*/ 42869 w 159740"/>
                  <a:gd name="connsiteY20" fmla="*/ 45078 h 92456"/>
                  <a:gd name="connsiteX21" fmla="*/ 53687 w 159740"/>
                  <a:gd name="connsiteY21" fmla="*/ 35006 h 92456"/>
                  <a:gd name="connsiteX22" fmla="*/ 67546 w 159740"/>
                  <a:gd name="connsiteY22" fmla="*/ 33314 h 92456"/>
                  <a:gd name="connsiteX23" fmla="*/ 64160 w 159740"/>
                  <a:gd name="connsiteY23" fmla="*/ 44963 h 92456"/>
                  <a:gd name="connsiteX24" fmla="*/ 66026 w 159740"/>
                  <a:gd name="connsiteY24" fmla="*/ 65050 h 92456"/>
                  <a:gd name="connsiteX25" fmla="*/ 101463 w 159740"/>
                  <a:gd name="connsiteY25" fmla="*/ 65451 h 92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9740" h="92456">
                    <a:moveTo>
                      <a:pt x="136155" y="13772"/>
                    </a:moveTo>
                    <a:cubicBezTo>
                      <a:pt x="167317" y="31879"/>
                      <a:pt x="167575" y="61090"/>
                      <a:pt x="137073" y="79483"/>
                    </a:cubicBezTo>
                    <a:cubicBezTo>
                      <a:pt x="105193" y="97102"/>
                      <a:pt x="54806" y="96700"/>
                      <a:pt x="23644" y="78737"/>
                    </a:cubicBezTo>
                    <a:cubicBezTo>
                      <a:pt x="-7519" y="60774"/>
                      <a:pt x="-7920" y="31420"/>
                      <a:pt x="22696" y="13026"/>
                    </a:cubicBezTo>
                    <a:cubicBezTo>
                      <a:pt x="54605" y="-4592"/>
                      <a:pt x="104992" y="-4334"/>
                      <a:pt x="136155" y="13772"/>
                    </a:cubicBezTo>
                    <a:close/>
                    <a:moveTo>
                      <a:pt x="101434" y="65423"/>
                    </a:moveTo>
                    <a:lnTo>
                      <a:pt x="111334" y="71162"/>
                    </a:lnTo>
                    <a:lnTo>
                      <a:pt x="120947" y="65624"/>
                    </a:lnTo>
                    <a:lnTo>
                      <a:pt x="111736" y="60258"/>
                    </a:lnTo>
                    <a:cubicBezTo>
                      <a:pt x="116835" y="57353"/>
                      <a:pt x="121118" y="53207"/>
                      <a:pt x="124189" y="48206"/>
                    </a:cubicBezTo>
                    <a:lnTo>
                      <a:pt x="109842" y="43270"/>
                    </a:lnTo>
                    <a:cubicBezTo>
                      <a:pt x="107057" y="48291"/>
                      <a:pt x="102896" y="52413"/>
                      <a:pt x="97848" y="55150"/>
                    </a:cubicBezTo>
                    <a:cubicBezTo>
                      <a:pt x="92281" y="58393"/>
                      <a:pt x="86370" y="59339"/>
                      <a:pt x="82410" y="57072"/>
                    </a:cubicBezTo>
                    <a:cubicBezTo>
                      <a:pt x="78450" y="54806"/>
                      <a:pt x="79541" y="51764"/>
                      <a:pt x="84304" y="46169"/>
                    </a:cubicBezTo>
                    <a:cubicBezTo>
                      <a:pt x="91306" y="38077"/>
                      <a:pt x="93572" y="31133"/>
                      <a:pt x="84132" y="25623"/>
                    </a:cubicBezTo>
                    <a:cubicBezTo>
                      <a:pt x="75524" y="20659"/>
                      <a:pt x="62783" y="20257"/>
                      <a:pt x="50244" y="25136"/>
                    </a:cubicBezTo>
                    <a:lnTo>
                      <a:pt x="41004" y="19741"/>
                    </a:lnTo>
                    <a:lnTo>
                      <a:pt x="31420" y="25279"/>
                    </a:lnTo>
                    <a:lnTo>
                      <a:pt x="40028" y="30272"/>
                    </a:lnTo>
                    <a:cubicBezTo>
                      <a:pt x="35626" y="32721"/>
                      <a:pt x="31861" y="36171"/>
                      <a:pt x="29038" y="40344"/>
                    </a:cubicBezTo>
                    <a:lnTo>
                      <a:pt x="42869" y="45078"/>
                    </a:lnTo>
                    <a:cubicBezTo>
                      <a:pt x="45552" y="40849"/>
                      <a:pt x="49277" y="37381"/>
                      <a:pt x="53687" y="35006"/>
                    </a:cubicBezTo>
                    <a:cubicBezTo>
                      <a:pt x="60057" y="31333"/>
                      <a:pt x="64820" y="31735"/>
                      <a:pt x="67546" y="33314"/>
                    </a:cubicBezTo>
                    <a:cubicBezTo>
                      <a:pt x="70789" y="35179"/>
                      <a:pt x="69383" y="38364"/>
                      <a:pt x="64160" y="44963"/>
                    </a:cubicBezTo>
                    <a:cubicBezTo>
                      <a:pt x="56614" y="54088"/>
                      <a:pt x="57245" y="59913"/>
                      <a:pt x="66026" y="65050"/>
                    </a:cubicBezTo>
                    <a:cubicBezTo>
                      <a:pt x="74806" y="70186"/>
                      <a:pt x="88235" y="70788"/>
                      <a:pt x="101463" y="65451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26" name="Freeform: Shape 3825">
                <a:extLst>
                  <a:ext uri="{FF2B5EF4-FFF2-40B4-BE49-F238E27FC236}">
                    <a16:creationId xmlns:a16="http://schemas.microsoft.com/office/drawing/2014/main" id="{9BA7E2AE-D6DC-4B79-A190-B1CA7687D682}"/>
                  </a:ext>
                </a:extLst>
              </p:cNvPr>
              <p:cNvSpPr/>
              <p:nvPr/>
            </p:nvSpPr>
            <p:spPr>
              <a:xfrm>
                <a:off x="7530182" y="2968595"/>
                <a:ext cx="218336" cy="87500"/>
              </a:xfrm>
              <a:custGeom>
                <a:avLst/>
                <a:gdLst>
                  <a:gd name="connsiteX0" fmla="*/ 0 w 218336"/>
                  <a:gd name="connsiteY0" fmla="*/ 602 h 87500"/>
                  <a:gd name="connsiteX1" fmla="*/ 0 w 218336"/>
                  <a:gd name="connsiteY1" fmla="*/ 24591 h 87500"/>
                  <a:gd name="connsiteX2" fmla="*/ 31736 w 218336"/>
                  <a:gd name="connsiteY2" fmla="*/ 68981 h 87500"/>
                  <a:gd name="connsiteX3" fmla="*/ 186113 w 218336"/>
                  <a:gd name="connsiteY3" fmla="*/ 68981 h 87500"/>
                  <a:gd name="connsiteX4" fmla="*/ 218336 w 218336"/>
                  <a:gd name="connsiteY4" fmla="*/ 23960 h 87500"/>
                  <a:gd name="connsiteX5" fmla="*/ 218336 w 218336"/>
                  <a:gd name="connsiteY5" fmla="*/ 0 h 87500"/>
                  <a:gd name="connsiteX6" fmla="*/ 186084 w 218336"/>
                  <a:gd name="connsiteY6" fmla="*/ 45022 h 87500"/>
                  <a:gd name="connsiteX7" fmla="*/ 31708 w 218336"/>
                  <a:gd name="connsiteY7" fmla="*/ 45022 h 87500"/>
                  <a:gd name="connsiteX8" fmla="*/ 0 w 218336"/>
                  <a:gd name="connsiteY8" fmla="*/ 602 h 87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336" h="87500">
                    <a:moveTo>
                      <a:pt x="0" y="602"/>
                    </a:moveTo>
                    <a:lnTo>
                      <a:pt x="0" y="24591"/>
                    </a:lnTo>
                    <a:cubicBezTo>
                      <a:pt x="0" y="40660"/>
                      <a:pt x="10617" y="56700"/>
                      <a:pt x="31736" y="68981"/>
                    </a:cubicBezTo>
                    <a:cubicBezTo>
                      <a:pt x="74232" y="93687"/>
                      <a:pt x="143329" y="93659"/>
                      <a:pt x="186113" y="68981"/>
                    </a:cubicBezTo>
                    <a:cubicBezTo>
                      <a:pt x="207633" y="56557"/>
                      <a:pt x="218365" y="40287"/>
                      <a:pt x="218336" y="23960"/>
                    </a:cubicBezTo>
                    <a:lnTo>
                      <a:pt x="218336" y="0"/>
                    </a:lnTo>
                    <a:cubicBezTo>
                      <a:pt x="218336" y="16270"/>
                      <a:pt x="207605" y="32597"/>
                      <a:pt x="186084" y="45022"/>
                    </a:cubicBezTo>
                    <a:cubicBezTo>
                      <a:pt x="143329" y="69699"/>
                      <a:pt x="74175" y="69699"/>
                      <a:pt x="31708" y="45022"/>
                    </a:cubicBezTo>
                    <a:cubicBezTo>
                      <a:pt x="10617" y="32855"/>
                      <a:pt x="29" y="16700"/>
                      <a:pt x="0" y="602"/>
                    </a:cubicBezTo>
                    <a:close/>
                  </a:path>
                </a:pathLst>
              </a:custGeom>
              <a:solidFill>
                <a:srgbClr val="F1D112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27" name="Freeform: Shape 3826">
                <a:extLst>
                  <a:ext uri="{FF2B5EF4-FFF2-40B4-BE49-F238E27FC236}">
                    <a16:creationId xmlns:a16="http://schemas.microsoft.com/office/drawing/2014/main" id="{68C8DE50-25A5-4EAC-BA35-65F387ADB97E}"/>
                  </a:ext>
                </a:extLst>
              </p:cNvPr>
              <p:cNvSpPr/>
              <p:nvPr/>
            </p:nvSpPr>
            <p:spPr>
              <a:xfrm>
                <a:off x="7530178" y="2905657"/>
                <a:ext cx="218327" cy="126478"/>
              </a:xfrm>
              <a:custGeom>
                <a:avLst/>
                <a:gdLst>
                  <a:gd name="connsiteX0" fmla="*/ 186605 w 218327"/>
                  <a:gd name="connsiteY0" fmla="*/ 18519 h 126478"/>
                  <a:gd name="connsiteX1" fmla="*/ 186088 w 218327"/>
                  <a:gd name="connsiteY1" fmla="*/ 107960 h 126478"/>
                  <a:gd name="connsiteX2" fmla="*/ 31712 w 218327"/>
                  <a:gd name="connsiteY2" fmla="*/ 107960 h 126478"/>
                  <a:gd name="connsiteX3" fmla="*/ 32228 w 218327"/>
                  <a:gd name="connsiteY3" fmla="*/ 18519 h 126478"/>
                  <a:gd name="connsiteX4" fmla="*/ 186605 w 218327"/>
                  <a:gd name="connsiteY4" fmla="*/ 18519 h 126478"/>
                  <a:gd name="connsiteX5" fmla="*/ 165027 w 218327"/>
                  <a:gd name="connsiteY5" fmla="*/ 97228 h 126478"/>
                  <a:gd name="connsiteX6" fmla="*/ 166375 w 218327"/>
                  <a:gd name="connsiteY6" fmla="*/ 96482 h 126478"/>
                  <a:gd name="connsiteX7" fmla="*/ 166748 w 218327"/>
                  <a:gd name="connsiteY7" fmla="*/ 29997 h 126478"/>
                  <a:gd name="connsiteX8" fmla="*/ 51970 w 218327"/>
                  <a:gd name="connsiteY8" fmla="*/ 29997 h 126478"/>
                  <a:gd name="connsiteX9" fmla="*/ 50650 w 218327"/>
                  <a:gd name="connsiteY9" fmla="*/ 30771 h 126478"/>
                  <a:gd name="connsiteX10" fmla="*/ 51597 w 218327"/>
                  <a:gd name="connsiteY10" fmla="*/ 96482 h 126478"/>
                  <a:gd name="connsiteX11" fmla="*/ 165027 w 218327"/>
                  <a:gd name="connsiteY11" fmla="*/ 97228 h 126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8327" h="126478">
                    <a:moveTo>
                      <a:pt x="186605" y="18519"/>
                    </a:moveTo>
                    <a:cubicBezTo>
                      <a:pt x="229101" y="43225"/>
                      <a:pt x="228872" y="83254"/>
                      <a:pt x="186088" y="107960"/>
                    </a:cubicBezTo>
                    <a:cubicBezTo>
                      <a:pt x="143305" y="132666"/>
                      <a:pt x="74179" y="132637"/>
                      <a:pt x="31712" y="107960"/>
                    </a:cubicBezTo>
                    <a:cubicBezTo>
                      <a:pt x="-10756" y="83282"/>
                      <a:pt x="-10556" y="43225"/>
                      <a:pt x="32228" y="18519"/>
                    </a:cubicBezTo>
                    <a:cubicBezTo>
                      <a:pt x="75012" y="-6187"/>
                      <a:pt x="144022" y="-6159"/>
                      <a:pt x="186605" y="18519"/>
                    </a:cubicBezTo>
                    <a:close/>
                    <a:moveTo>
                      <a:pt x="165027" y="97228"/>
                    </a:moveTo>
                    <a:lnTo>
                      <a:pt x="166375" y="96482"/>
                    </a:lnTo>
                    <a:cubicBezTo>
                      <a:pt x="198169" y="78117"/>
                      <a:pt x="198341" y="48361"/>
                      <a:pt x="166748" y="29997"/>
                    </a:cubicBezTo>
                    <a:cubicBezTo>
                      <a:pt x="135155" y="11632"/>
                      <a:pt x="83764" y="11632"/>
                      <a:pt x="51970" y="29997"/>
                    </a:cubicBezTo>
                    <a:lnTo>
                      <a:pt x="50650" y="30771"/>
                    </a:lnTo>
                    <a:cubicBezTo>
                      <a:pt x="20148" y="49165"/>
                      <a:pt x="20434" y="78376"/>
                      <a:pt x="51597" y="96482"/>
                    </a:cubicBezTo>
                    <a:cubicBezTo>
                      <a:pt x="82759" y="114588"/>
                      <a:pt x="133147" y="114846"/>
                      <a:pt x="165027" y="97228"/>
                    </a:cubicBezTo>
                    <a:close/>
                  </a:path>
                </a:pathLst>
              </a:custGeom>
              <a:solidFill>
                <a:srgbClr val="FDDB0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45" name="Graphic 6">
              <a:extLst>
                <a:ext uri="{FF2B5EF4-FFF2-40B4-BE49-F238E27FC236}">
                  <a16:creationId xmlns:a16="http://schemas.microsoft.com/office/drawing/2014/main" id="{5101BAD7-E8A4-498D-B418-6F0EA41ACB6F}"/>
                </a:ext>
              </a:extLst>
            </p:cNvPr>
            <p:cNvGrpSpPr/>
            <p:nvPr/>
          </p:nvGrpSpPr>
          <p:grpSpPr>
            <a:xfrm>
              <a:off x="7258767" y="2754552"/>
              <a:ext cx="218370" cy="150438"/>
              <a:chOff x="7258767" y="2754552"/>
              <a:chExt cx="218370" cy="150438"/>
            </a:xfrm>
          </p:grpSpPr>
          <p:sp>
            <p:nvSpPr>
              <p:cNvPr id="3762" name="Freeform: Shape 3761">
                <a:extLst>
                  <a:ext uri="{FF2B5EF4-FFF2-40B4-BE49-F238E27FC236}">
                    <a16:creationId xmlns:a16="http://schemas.microsoft.com/office/drawing/2014/main" id="{4838E1BE-4FBE-44E1-BDCF-06D779A5F134}"/>
                  </a:ext>
                </a:extLst>
              </p:cNvPr>
              <p:cNvSpPr/>
              <p:nvPr/>
            </p:nvSpPr>
            <p:spPr>
              <a:xfrm>
                <a:off x="7288172" y="2770775"/>
                <a:ext cx="159542" cy="62611"/>
              </a:xfrm>
              <a:custGeom>
                <a:avLst/>
                <a:gdLst>
                  <a:gd name="connsiteX0" fmla="*/ 22152 w 159542"/>
                  <a:gd name="connsiteY0" fmla="*/ 37733 h 62611"/>
                  <a:gd name="connsiteX1" fmla="*/ 0 w 159542"/>
                  <a:gd name="connsiteY1" fmla="*/ 62009 h 62611"/>
                  <a:gd name="connsiteX2" fmla="*/ 0 w 159542"/>
                  <a:gd name="connsiteY2" fmla="*/ 38049 h 62611"/>
                  <a:gd name="connsiteX3" fmla="*/ 22152 w 159542"/>
                  <a:gd name="connsiteY3" fmla="*/ 13773 h 62611"/>
                  <a:gd name="connsiteX4" fmla="*/ 136930 w 159542"/>
                  <a:gd name="connsiteY4" fmla="*/ 13773 h 62611"/>
                  <a:gd name="connsiteX5" fmla="*/ 138221 w 159542"/>
                  <a:gd name="connsiteY5" fmla="*/ 14548 h 62611"/>
                  <a:gd name="connsiteX6" fmla="*/ 159542 w 159542"/>
                  <a:gd name="connsiteY6" fmla="*/ 38652 h 62611"/>
                  <a:gd name="connsiteX7" fmla="*/ 159542 w 159542"/>
                  <a:gd name="connsiteY7" fmla="*/ 62612 h 62611"/>
                  <a:gd name="connsiteX8" fmla="*/ 138221 w 159542"/>
                  <a:gd name="connsiteY8" fmla="*/ 38508 h 62611"/>
                  <a:gd name="connsiteX9" fmla="*/ 136902 w 159542"/>
                  <a:gd name="connsiteY9" fmla="*/ 37762 h 62611"/>
                  <a:gd name="connsiteX10" fmla="*/ 22152 w 159542"/>
                  <a:gd name="connsiteY10" fmla="*/ 37733 h 62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9542" h="62611">
                    <a:moveTo>
                      <a:pt x="22152" y="37733"/>
                    </a:moveTo>
                    <a:cubicBezTo>
                      <a:pt x="10302" y="44620"/>
                      <a:pt x="2927" y="53114"/>
                      <a:pt x="0" y="62009"/>
                    </a:cubicBezTo>
                    <a:cubicBezTo>
                      <a:pt x="0" y="53994"/>
                      <a:pt x="0" y="46007"/>
                      <a:pt x="0" y="38049"/>
                    </a:cubicBezTo>
                    <a:cubicBezTo>
                      <a:pt x="2869" y="29154"/>
                      <a:pt x="10302" y="20660"/>
                      <a:pt x="22152" y="13773"/>
                    </a:cubicBezTo>
                    <a:cubicBezTo>
                      <a:pt x="53716" y="-4591"/>
                      <a:pt x="105137" y="-4591"/>
                      <a:pt x="136930" y="13773"/>
                    </a:cubicBezTo>
                    <a:lnTo>
                      <a:pt x="138221" y="14548"/>
                    </a:lnTo>
                    <a:cubicBezTo>
                      <a:pt x="149699" y="21435"/>
                      <a:pt x="156787" y="29871"/>
                      <a:pt x="159542" y="38652"/>
                    </a:cubicBezTo>
                    <a:cubicBezTo>
                      <a:pt x="159542" y="46629"/>
                      <a:pt x="159542" y="54635"/>
                      <a:pt x="159542" y="62612"/>
                    </a:cubicBezTo>
                    <a:cubicBezTo>
                      <a:pt x="156673" y="53831"/>
                      <a:pt x="149643" y="45395"/>
                      <a:pt x="138221" y="38508"/>
                    </a:cubicBezTo>
                    <a:cubicBezTo>
                      <a:pt x="137791" y="38250"/>
                      <a:pt x="137361" y="37992"/>
                      <a:pt x="136902" y="37762"/>
                    </a:cubicBezTo>
                    <a:cubicBezTo>
                      <a:pt x="105109" y="19398"/>
                      <a:pt x="53745" y="19369"/>
                      <a:pt x="22152" y="37733"/>
                    </a:cubicBezTo>
                    <a:close/>
                  </a:path>
                </a:pathLst>
              </a:custGeom>
              <a:solidFill>
                <a:srgbClr val="FDDB0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63" name="Freeform: Shape 3762">
                <a:extLst>
                  <a:ext uri="{FF2B5EF4-FFF2-40B4-BE49-F238E27FC236}">
                    <a16:creationId xmlns:a16="http://schemas.microsoft.com/office/drawing/2014/main" id="{4DC9B7F5-F59E-44AC-B79E-635DEAB5E48D}"/>
                  </a:ext>
                </a:extLst>
              </p:cNvPr>
              <p:cNvSpPr/>
              <p:nvPr/>
            </p:nvSpPr>
            <p:spPr>
              <a:xfrm>
                <a:off x="7312994" y="2772297"/>
                <a:ext cx="113457" cy="37732"/>
              </a:xfrm>
              <a:custGeom>
                <a:avLst/>
                <a:gdLst>
                  <a:gd name="connsiteX0" fmla="*/ 113458 w 113457"/>
                  <a:gd name="connsiteY0" fmla="*/ 13026 h 37732"/>
                  <a:gd name="connsiteX1" fmla="*/ 113458 w 113457"/>
                  <a:gd name="connsiteY1" fmla="*/ 36986 h 37732"/>
                  <a:gd name="connsiteX2" fmla="*/ 0 w 113457"/>
                  <a:gd name="connsiteY2" fmla="*/ 37732 h 37732"/>
                  <a:gd name="connsiteX3" fmla="*/ 0 w 113457"/>
                  <a:gd name="connsiteY3" fmla="*/ 13772 h 37732"/>
                  <a:gd name="connsiteX4" fmla="*/ 113458 w 113457"/>
                  <a:gd name="connsiteY4" fmla="*/ 13026 h 37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457" h="37732">
                    <a:moveTo>
                      <a:pt x="113458" y="13026"/>
                    </a:moveTo>
                    <a:lnTo>
                      <a:pt x="113458" y="36986"/>
                    </a:lnTo>
                    <a:cubicBezTo>
                      <a:pt x="81578" y="19368"/>
                      <a:pt x="31162" y="19770"/>
                      <a:pt x="0" y="37732"/>
                    </a:cubicBezTo>
                    <a:lnTo>
                      <a:pt x="0" y="13772"/>
                    </a:lnTo>
                    <a:cubicBezTo>
                      <a:pt x="31219" y="-4334"/>
                      <a:pt x="81578" y="-4592"/>
                      <a:pt x="113458" y="13026"/>
                    </a:cubicBezTo>
                    <a:close/>
                  </a:path>
                </a:pathLst>
              </a:custGeom>
              <a:solidFill>
                <a:srgbClr val="E1AC2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64" name="Freeform: Shape 3763">
                <a:extLst>
                  <a:ext uri="{FF2B5EF4-FFF2-40B4-BE49-F238E27FC236}">
                    <a16:creationId xmlns:a16="http://schemas.microsoft.com/office/drawing/2014/main" id="{7F4D4F62-0F1E-4FF0-8F18-9401BE3F2441}"/>
                  </a:ext>
                </a:extLst>
              </p:cNvPr>
              <p:cNvSpPr/>
              <p:nvPr/>
            </p:nvSpPr>
            <p:spPr>
              <a:xfrm>
                <a:off x="7398819" y="2792124"/>
                <a:ext cx="9325" cy="29354"/>
              </a:xfrm>
              <a:custGeom>
                <a:avLst/>
                <a:gdLst>
                  <a:gd name="connsiteX0" fmla="*/ 9326 w 9325"/>
                  <a:gd name="connsiteY0" fmla="*/ 0 h 29354"/>
                  <a:gd name="connsiteX1" fmla="*/ 9240 w 9325"/>
                  <a:gd name="connsiteY1" fmla="*/ 23960 h 29354"/>
                  <a:gd name="connsiteX2" fmla="*/ 0 w 9325"/>
                  <a:gd name="connsiteY2" fmla="*/ 29355 h 29354"/>
                  <a:gd name="connsiteX3" fmla="*/ 57 w 9325"/>
                  <a:gd name="connsiteY3" fmla="*/ 5366 h 29354"/>
                  <a:gd name="connsiteX4" fmla="*/ 9326 w 9325"/>
                  <a:gd name="connsiteY4" fmla="*/ 0 h 29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25" h="29354">
                    <a:moveTo>
                      <a:pt x="9326" y="0"/>
                    </a:moveTo>
                    <a:lnTo>
                      <a:pt x="9240" y="23960"/>
                    </a:lnTo>
                    <a:lnTo>
                      <a:pt x="0" y="29355"/>
                    </a:lnTo>
                    <a:lnTo>
                      <a:pt x="57" y="5366"/>
                    </a:lnTo>
                    <a:lnTo>
                      <a:pt x="9326" y="0"/>
                    </a:ln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65" name="Freeform: Shape 3764">
                <a:extLst>
                  <a:ext uri="{FF2B5EF4-FFF2-40B4-BE49-F238E27FC236}">
                    <a16:creationId xmlns:a16="http://schemas.microsoft.com/office/drawing/2014/main" id="{DAFFFAB3-44C7-4BBF-9559-79C74D31D482}"/>
                  </a:ext>
                </a:extLst>
              </p:cNvPr>
              <p:cNvSpPr/>
              <p:nvPr/>
            </p:nvSpPr>
            <p:spPr>
              <a:xfrm>
                <a:off x="7408058" y="2792124"/>
                <a:ext cx="9670" cy="29526"/>
              </a:xfrm>
              <a:custGeom>
                <a:avLst/>
                <a:gdLst>
                  <a:gd name="connsiteX0" fmla="*/ 9670 w 9670"/>
                  <a:gd name="connsiteY0" fmla="*/ 5538 h 29526"/>
                  <a:gd name="connsiteX1" fmla="*/ 9613 w 9670"/>
                  <a:gd name="connsiteY1" fmla="*/ 29527 h 29526"/>
                  <a:gd name="connsiteX2" fmla="*/ 0 w 9670"/>
                  <a:gd name="connsiteY2" fmla="*/ 23960 h 29526"/>
                  <a:gd name="connsiteX3" fmla="*/ 86 w 9670"/>
                  <a:gd name="connsiteY3" fmla="*/ 0 h 29526"/>
                  <a:gd name="connsiteX4" fmla="*/ 9670 w 9670"/>
                  <a:gd name="connsiteY4" fmla="*/ 5538 h 29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70" h="29526">
                    <a:moveTo>
                      <a:pt x="9670" y="5538"/>
                    </a:moveTo>
                    <a:lnTo>
                      <a:pt x="9613" y="29527"/>
                    </a:lnTo>
                    <a:lnTo>
                      <a:pt x="0" y="23960"/>
                    </a:lnTo>
                    <a:lnTo>
                      <a:pt x="86" y="0"/>
                    </a:lnTo>
                    <a:lnTo>
                      <a:pt x="9670" y="5538"/>
                    </a:ln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66" name="Freeform: Shape 3765">
                <a:extLst>
                  <a:ext uri="{FF2B5EF4-FFF2-40B4-BE49-F238E27FC236}">
                    <a16:creationId xmlns:a16="http://schemas.microsoft.com/office/drawing/2014/main" id="{1176AA39-D72F-4724-8D7A-65D3204E24D1}"/>
                  </a:ext>
                </a:extLst>
              </p:cNvPr>
              <p:cNvSpPr/>
              <p:nvPr/>
            </p:nvSpPr>
            <p:spPr>
              <a:xfrm>
                <a:off x="7409092" y="2797662"/>
                <a:ext cx="8637" cy="28952"/>
              </a:xfrm>
              <a:custGeom>
                <a:avLst/>
                <a:gdLst>
                  <a:gd name="connsiteX0" fmla="*/ 8637 w 8637"/>
                  <a:gd name="connsiteY0" fmla="*/ 0 h 28952"/>
                  <a:gd name="connsiteX1" fmla="*/ 8580 w 8637"/>
                  <a:gd name="connsiteY1" fmla="*/ 23989 h 28952"/>
                  <a:gd name="connsiteX2" fmla="*/ 0 w 8637"/>
                  <a:gd name="connsiteY2" fmla="*/ 28953 h 28952"/>
                  <a:gd name="connsiteX3" fmla="*/ 85 w 8637"/>
                  <a:gd name="connsiteY3" fmla="*/ 4993 h 28952"/>
                  <a:gd name="connsiteX4" fmla="*/ 8637 w 8637"/>
                  <a:gd name="connsiteY4" fmla="*/ 0 h 28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37" h="28952">
                    <a:moveTo>
                      <a:pt x="8637" y="0"/>
                    </a:moveTo>
                    <a:lnTo>
                      <a:pt x="8580" y="23989"/>
                    </a:lnTo>
                    <a:lnTo>
                      <a:pt x="0" y="28953"/>
                    </a:lnTo>
                    <a:lnTo>
                      <a:pt x="85" y="4993"/>
                    </a:lnTo>
                    <a:lnTo>
                      <a:pt x="8637" y="0"/>
                    </a:ln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67" name="Freeform: Shape 3766">
                <a:extLst>
                  <a:ext uri="{FF2B5EF4-FFF2-40B4-BE49-F238E27FC236}">
                    <a16:creationId xmlns:a16="http://schemas.microsoft.com/office/drawing/2014/main" id="{D4FC38D4-2924-4D72-AAD9-5A19763D21D8}"/>
                  </a:ext>
                </a:extLst>
              </p:cNvPr>
              <p:cNvSpPr/>
              <p:nvPr/>
            </p:nvSpPr>
            <p:spPr>
              <a:xfrm>
                <a:off x="7358646" y="2794060"/>
                <a:ext cx="40143" cy="36543"/>
              </a:xfrm>
              <a:custGeom>
                <a:avLst/>
                <a:gdLst>
                  <a:gd name="connsiteX0" fmla="*/ 6284 w 40143"/>
                  <a:gd name="connsiteY0" fmla="*/ 27935 h 36543"/>
                  <a:gd name="connsiteX1" fmla="*/ 0 w 40143"/>
                  <a:gd name="connsiteY1" fmla="*/ 36544 h 36543"/>
                  <a:gd name="connsiteX2" fmla="*/ 0 w 40143"/>
                  <a:gd name="connsiteY2" fmla="*/ 12555 h 36543"/>
                  <a:gd name="connsiteX3" fmla="*/ 6255 w 40143"/>
                  <a:gd name="connsiteY3" fmla="*/ 3946 h 36543"/>
                  <a:gd name="connsiteX4" fmla="*/ 40144 w 40143"/>
                  <a:gd name="connsiteY4" fmla="*/ 3430 h 36543"/>
                  <a:gd name="connsiteX5" fmla="*/ 40144 w 40143"/>
                  <a:gd name="connsiteY5" fmla="*/ 27419 h 36543"/>
                  <a:gd name="connsiteX6" fmla="*/ 6284 w 40143"/>
                  <a:gd name="connsiteY6" fmla="*/ 27935 h 36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43" h="36543">
                    <a:moveTo>
                      <a:pt x="6284" y="27935"/>
                    </a:moveTo>
                    <a:cubicBezTo>
                      <a:pt x="1865" y="30489"/>
                      <a:pt x="29" y="33358"/>
                      <a:pt x="0" y="36544"/>
                    </a:cubicBezTo>
                    <a:lnTo>
                      <a:pt x="0" y="12555"/>
                    </a:lnTo>
                    <a:cubicBezTo>
                      <a:pt x="0" y="9398"/>
                      <a:pt x="1865" y="6529"/>
                      <a:pt x="6255" y="3946"/>
                    </a:cubicBezTo>
                    <a:cubicBezTo>
                      <a:pt x="14864" y="-1018"/>
                      <a:pt x="27633" y="-1420"/>
                      <a:pt x="40144" y="3430"/>
                    </a:cubicBezTo>
                    <a:lnTo>
                      <a:pt x="40144" y="27419"/>
                    </a:lnTo>
                    <a:cubicBezTo>
                      <a:pt x="27633" y="22541"/>
                      <a:pt x="14835" y="22942"/>
                      <a:pt x="6284" y="27935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68" name="Freeform: Shape 3767">
                <a:extLst>
                  <a:ext uri="{FF2B5EF4-FFF2-40B4-BE49-F238E27FC236}">
                    <a16:creationId xmlns:a16="http://schemas.microsoft.com/office/drawing/2014/main" id="{DCEC0D80-1654-4B0D-8B6F-7A2C0149FEF4}"/>
                  </a:ext>
                </a:extLst>
              </p:cNvPr>
              <p:cNvSpPr/>
              <p:nvPr/>
            </p:nvSpPr>
            <p:spPr>
              <a:xfrm>
                <a:off x="7290898" y="2786069"/>
                <a:ext cx="22071" cy="47862"/>
              </a:xfrm>
              <a:custGeom>
                <a:avLst/>
                <a:gdLst>
                  <a:gd name="connsiteX0" fmla="*/ 22038 w 22071"/>
                  <a:gd name="connsiteY0" fmla="*/ 23960 h 47862"/>
                  <a:gd name="connsiteX1" fmla="*/ 0 w 22071"/>
                  <a:gd name="connsiteY1" fmla="*/ 47863 h 47862"/>
                  <a:gd name="connsiteX2" fmla="*/ 0 w 22071"/>
                  <a:gd name="connsiteY2" fmla="*/ 23903 h 47862"/>
                  <a:gd name="connsiteX3" fmla="*/ 22038 w 22071"/>
                  <a:gd name="connsiteY3" fmla="*/ 0 h 47862"/>
                  <a:gd name="connsiteX4" fmla="*/ 22038 w 22071"/>
                  <a:gd name="connsiteY4" fmla="*/ 23960 h 47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71" h="47862">
                    <a:moveTo>
                      <a:pt x="22038" y="23960"/>
                    </a:moveTo>
                    <a:cubicBezTo>
                      <a:pt x="10359" y="30760"/>
                      <a:pt x="3013" y="39111"/>
                      <a:pt x="0" y="47863"/>
                    </a:cubicBezTo>
                    <a:lnTo>
                      <a:pt x="0" y="23903"/>
                    </a:lnTo>
                    <a:cubicBezTo>
                      <a:pt x="3013" y="15122"/>
                      <a:pt x="10330" y="6686"/>
                      <a:pt x="22038" y="0"/>
                    </a:cubicBezTo>
                    <a:cubicBezTo>
                      <a:pt x="22095" y="7174"/>
                      <a:pt x="22067" y="16786"/>
                      <a:pt x="22038" y="23960"/>
                    </a:cubicBezTo>
                    <a:close/>
                  </a:path>
                </a:pathLst>
              </a:custGeom>
              <a:solidFill>
                <a:srgbClr val="E1AC2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69" name="Freeform: Shape 3768">
                <a:extLst>
                  <a:ext uri="{FF2B5EF4-FFF2-40B4-BE49-F238E27FC236}">
                    <a16:creationId xmlns:a16="http://schemas.microsoft.com/office/drawing/2014/main" id="{FD625776-657E-45F9-B53A-6295A1AFB56C}"/>
                  </a:ext>
                </a:extLst>
              </p:cNvPr>
              <p:cNvSpPr/>
              <p:nvPr/>
            </p:nvSpPr>
            <p:spPr>
              <a:xfrm>
                <a:off x="7409091" y="2802655"/>
                <a:ext cx="11019" cy="34031"/>
              </a:xfrm>
              <a:custGeom>
                <a:avLst/>
                <a:gdLst>
                  <a:gd name="connsiteX0" fmla="*/ 10990 w 11019"/>
                  <a:gd name="connsiteY0" fmla="*/ 34032 h 34031"/>
                  <a:gd name="connsiteX1" fmla="*/ 0 w 11019"/>
                  <a:gd name="connsiteY1" fmla="*/ 23960 h 34031"/>
                  <a:gd name="connsiteX2" fmla="*/ 1 w 11019"/>
                  <a:gd name="connsiteY2" fmla="*/ 0 h 34031"/>
                  <a:gd name="connsiteX3" fmla="*/ 10962 w 11019"/>
                  <a:gd name="connsiteY3" fmla="*/ 10072 h 34031"/>
                  <a:gd name="connsiteX4" fmla="*/ 10990 w 11019"/>
                  <a:gd name="connsiteY4" fmla="*/ 34032 h 34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19" h="34031">
                    <a:moveTo>
                      <a:pt x="10990" y="34032"/>
                    </a:moveTo>
                    <a:cubicBezTo>
                      <a:pt x="8167" y="29860"/>
                      <a:pt x="4402" y="26410"/>
                      <a:pt x="0" y="23960"/>
                    </a:cubicBezTo>
                    <a:lnTo>
                      <a:pt x="1" y="0"/>
                    </a:lnTo>
                    <a:cubicBezTo>
                      <a:pt x="4396" y="2448"/>
                      <a:pt x="8152" y="5899"/>
                      <a:pt x="10962" y="10072"/>
                    </a:cubicBezTo>
                    <a:cubicBezTo>
                      <a:pt x="11048" y="17245"/>
                      <a:pt x="11019" y="26830"/>
                      <a:pt x="10990" y="34032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70" name="Freeform: Shape 3769">
                <a:extLst>
                  <a:ext uri="{FF2B5EF4-FFF2-40B4-BE49-F238E27FC236}">
                    <a16:creationId xmlns:a16="http://schemas.microsoft.com/office/drawing/2014/main" id="{DCB31B42-FC82-4354-9487-55A6554D01DB}"/>
                  </a:ext>
                </a:extLst>
              </p:cNvPr>
              <p:cNvSpPr/>
              <p:nvPr/>
            </p:nvSpPr>
            <p:spPr>
              <a:xfrm>
                <a:off x="7286795" y="2808824"/>
                <a:ext cx="1398" cy="30903"/>
              </a:xfrm>
              <a:custGeom>
                <a:avLst/>
                <a:gdLst>
                  <a:gd name="connsiteX0" fmla="*/ 1377 w 1398"/>
                  <a:gd name="connsiteY0" fmla="*/ 23960 h 30903"/>
                  <a:gd name="connsiteX1" fmla="*/ 0 w 1398"/>
                  <a:gd name="connsiteY1" fmla="*/ 30904 h 30903"/>
                  <a:gd name="connsiteX2" fmla="*/ 0 w 1398"/>
                  <a:gd name="connsiteY2" fmla="*/ 6915 h 30903"/>
                  <a:gd name="connsiteX3" fmla="*/ 1377 w 1398"/>
                  <a:gd name="connsiteY3" fmla="*/ 0 h 30903"/>
                  <a:gd name="connsiteX4" fmla="*/ 1377 w 1398"/>
                  <a:gd name="connsiteY4" fmla="*/ 11965 h 30903"/>
                  <a:gd name="connsiteX5" fmla="*/ 1377 w 1398"/>
                  <a:gd name="connsiteY5" fmla="*/ 22582 h 30903"/>
                  <a:gd name="connsiteX6" fmla="*/ 1377 w 1398"/>
                  <a:gd name="connsiteY6" fmla="*/ 23960 h 30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8" h="30903">
                    <a:moveTo>
                      <a:pt x="1377" y="23960"/>
                    </a:moveTo>
                    <a:cubicBezTo>
                      <a:pt x="614" y="26204"/>
                      <a:pt x="151" y="28539"/>
                      <a:pt x="0" y="30904"/>
                    </a:cubicBezTo>
                    <a:lnTo>
                      <a:pt x="0" y="6915"/>
                    </a:lnTo>
                    <a:cubicBezTo>
                      <a:pt x="176" y="4563"/>
                      <a:pt x="638" y="2240"/>
                      <a:pt x="1377" y="0"/>
                    </a:cubicBezTo>
                    <a:cubicBezTo>
                      <a:pt x="1377" y="3988"/>
                      <a:pt x="1377" y="7977"/>
                      <a:pt x="1377" y="11965"/>
                    </a:cubicBezTo>
                    <a:lnTo>
                      <a:pt x="1377" y="22582"/>
                    </a:lnTo>
                    <a:cubicBezTo>
                      <a:pt x="1406" y="23041"/>
                      <a:pt x="1406" y="23501"/>
                      <a:pt x="1377" y="23960"/>
                    </a:cubicBezTo>
                    <a:close/>
                  </a:path>
                </a:pathLst>
              </a:custGeom>
              <a:solidFill>
                <a:srgbClr val="FDDB0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71" name="Freeform: Shape 3770">
                <a:extLst>
                  <a:ext uri="{FF2B5EF4-FFF2-40B4-BE49-F238E27FC236}">
                    <a16:creationId xmlns:a16="http://schemas.microsoft.com/office/drawing/2014/main" id="{3AD3E999-91A6-4C80-89DF-01AB50865EC6}"/>
                  </a:ext>
                </a:extLst>
              </p:cNvPr>
              <p:cNvSpPr/>
              <p:nvPr/>
            </p:nvSpPr>
            <p:spPr>
              <a:xfrm>
                <a:off x="7339249" y="2815653"/>
                <a:ext cx="746" cy="25279"/>
              </a:xfrm>
              <a:custGeom>
                <a:avLst/>
                <a:gdLst>
                  <a:gd name="connsiteX0" fmla="*/ 717 w 746"/>
                  <a:gd name="connsiteY0" fmla="*/ 25280 h 25279"/>
                  <a:gd name="connsiteX1" fmla="*/ 0 w 746"/>
                  <a:gd name="connsiteY1" fmla="*/ 23960 h 25279"/>
                  <a:gd name="connsiteX2" fmla="*/ 0 w 746"/>
                  <a:gd name="connsiteY2" fmla="*/ 0 h 25279"/>
                  <a:gd name="connsiteX3" fmla="*/ 746 w 746"/>
                  <a:gd name="connsiteY3" fmla="*/ 1320 h 25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6" h="25279">
                    <a:moveTo>
                      <a:pt x="717" y="25280"/>
                    </a:moveTo>
                    <a:cubicBezTo>
                      <a:pt x="459" y="24821"/>
                      <a:pt x="201" y="24390"/>
                      <a:pt x="0" y="23960"/>
                    </a:cubicBezTo>
                    <a:lnTo>
                      <a:pt x="0" y="0"/>
                    </a:lnTo>
                    <a:cubicBezTo>
                      <a:pt x="230" y="430"/>
                      <a:pt x="459" y="861"/>
                      <a:pt x="746" y="1320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72" name="Freeform: Shape 3771">
                <a:extLst>
                  <a:ext uri="{FF2B5EF4-FFF2-40B4-BE49-F238E27FC236}">
                    <a16:creationId xmlns:a16="http://schemas.microsoft.com/office/drawing/2014/main" id="{7862088C-F908-4623-B0B1-67ADADE32215}"/>
                  </a:ext>
                </a:extLst>
              </p:cNvPr>
              <p:cNvSpPr/>
              <p:nvPr/>
            </p:nvSpPr>
            <p:spPr>
              <a:xfrm>
                <a:off x="7379851" y="2804543"/>
                <a:ext cx="26399" cy="36877"/>
              </a:xfrm>
              <a:custGeom>
                <a:avLst/>
                <a:gdLst>
                  <a:gd name="connsiteX0" fmla="*/ 0 w 26399"/>
                  <a:gd name="connsiteY0" fmla="*/ 27753 h 36877"/>
                  <a:gd name="connsiteX1" fmla="*/ 0 w 26399"/>
                  <a:gd name="connsiteY1" fmla="*/ 3764 h 36877"/>
                  <a:gd name="connsiteX2" fmla="*/ 1722 w 26399"/>
                  <a:gd name="connsiteY2" fmla="*/ 1153 h 36877"/>
                  <a:gd name="connsiteX3" fmla="*/ 15610 w 26399"/>
                  <a:gd name="connsiteY3" fmla="*/ 2846 h 36877"/>
                  <a:gd name="connsiteX4" fmla="*/ 26400 w 26399"/>
                  <a:gd name="connsiteY4" fmla="*/ 12918 h 36877"/>
                  <a:gd name="connsiteX5" fmla="*/ 26400 w 26399"/>
                  <a:gd name="connsiteY5" fmla="*/ 36878 h 36877"/>
                  <a:gd name="connsiteX6" fmla="*/ 15610 w 26399"/>
                  <a:gd name="connsiteY6" fmla="*/ 26835 h 36877"/>
                  <a:gd name="connsiteX7" fmla="*/ 1722 w 26399"/>
                  <a:gd name="connsiteY7" fmla="*/ 25113 h 36877"/>
                  <a:gd name="connsiteX8" fmla="*/ 0 w 26399"/>
                  <a:gd name="connsiteY8" fmla="*/ 27753 h 36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399" h="36877">
                    <a:moveTo>
                      <a:pt x="0" y="27753"/>
                    </a:moveTo>
                    <a:lnTo>
                      <a:pt x="0" y="3764"/>
                    </a:lnTo>
                    <a:cubicBezTo>
                      <a:pt x="8" y="2630"/>
                      <a:pt x="682" y="1607"/>
                      <a:pt x="1722" y="1153"/>
                    </a:cubicBezTo>
                    <a:cubicBezTo>
                      <a:pt x="4448" y="-425"/>
                      <a:pt x="9240" y="-827"/>
                      <a:pt x="15610" y="2846"/>
                    </a:cubicBezTo>
                    <a:cubicBezTo>
                      <a:pt x="20023" y="5205"/>
                      <a:pt x="23743" y="8677"/>
                      <a:pt x="26400" y="12918"/>
                    </a:cubicBezTo>
                    <a:lnTo>
                      <a:pt x="26400" y="36878"/>
                    </a:lnTo>
                    <a:cubicBezTo>
                      <a:pt x="23726" y="32659"/>
                      <a:pt x="20010" y="29200"/>
                      <a:pt x="15610" y="26835"/>
                    </a:cubicBezTo>
                    <a:cubicBezTo>
                      <a:pt x="9240" y="23162"/>
                      <a:pt x="4448" y="23535"/>
                      <a:pt x="1722" y="25113"/>
                    </a:cubicBezTo>
                    <a:cubicBezTo>
                      <a:pt x="673" y="25571"/>
                      <a:pt x="-3" y="26608"/>
                      <a:pt x="0" y="27753"/>
                    </a:cubicBez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73" name="Freeform: Shape 3772">
                <a:extLst>
                  <a:ext uri="{FF2B5EF4-FFF2-40B4-BE49-F238E27FC236}">
                    <a16:creationId xmlns:a16="http://schemas.microsoft.com/office/drawing/2014/main" id="{B78D30F8-2880-41AB-94E0-39C0285BD745}"/>
                  </a:ext>
                </a:extLst>
              </p:cNvPr>
              <p:cNvSpPr/>
              <p:nvPr/>
            </p:nvSpPr>
            <p:spPr>
              <a:xfrm>
                <a:off x="7379851" y="2808307"/>
                <a:ext cx="5140" cy="33027"/>
              </a:xfrm>
              <a:custGeom>
                <a:avLst/>
                <a:gdLst>
                  <a:gd name="connsiteX0" fmla="*/ 5108 w 5140"/>
                  <a:gd name="connsiteY0" fmla="*/ 33027 h 33027"/>
                  <a:gd name="connsiteX1" fmla="*/ 0 w 5140"/>
                  <a:gd name="connsiteY1" fmla="*/ 23989 h 33027"/>
                  <a:gd name="connsiteX2" fmla="*/ 0 w 5140"/>
                  <a:gd name="connsiteY2" fmla="*/ 0 h 33027"/>
                  <a:gd name="connsiteX3" fmla="*/ 5108 w 5140"/>
                  <a:gd name="connsiteY3" fmla="*/ 9039 h 33027"/>
                  <a:gd name="connsiteX4" fmla="*/ 5108 w 5140"/>
                  <a:gd name="connsiteY4" fmla="*/ 33027 h 33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40" h="33027">
                    <a:moveTo>
                      <a:pt x="5108" y="33027"/>
                    </a:moveTo>
                    <a:cubicBezTo>
                      <a:pt x="1751" y="28781"/>
                      <a:pt x="0" y="25940"/>
                      <a:pt x="0" y="23989"/>
                    </a:cubicBezTo>
                    <a:lnTo>
                      <a:pt x="0" y="0"/>
                    </a:lnTo>
                    <a:cubicBezTo>
                      <a:pt x="0" y="1980"/>
                      <a:pt x="1779" y="4821"/>
                      <a:pt x="5108" y="9039"/>
                    </a:cubicBezTo>
                    <a:cubicBezTo>
                      <a:pt x="5165" y="16241"/>
                      <a:pt x="5136" y="25825"/>
                      <a:pt x="5108" y="33027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74" name="Freeform: Shape 3773">
                <a:extLst>
                  <a:ext uri="{FF2B5EF4-FFF2-40B4-BE49-F238E27FC236}">
                    <a16:creationId xmlns:a16="http://schemas.microsoft.com/office/drawing/2014/main" id="{FE650D26-4869-4F4E-9C1F-9DD8B346B67E}"/>
                  </a:ext>
                </a:extLst>
              </p:cNvPr>
              <p:cNvSpPr/>
              <p:nvPr/>
            </p:nvSpPr>
            <p:spPr>
              <a:xfrm>
                <a:off x="7406251" y="2812726"/>
                <a:ext cx="13887" cy="28723"/>
              </a:xfrm>
              <a:custGeom>
                <a:avLst/>
                <a:gdLst>
                  <a:gd name="connsiteX0" fmla="*/ 13888 w 13887"/>
                  <a:gd name="connsiteY0" fmla="*/ 0 h 28723"/>
                  <a:gd name="connsiteX1" fmla="*/ 13830 w 13887"/>
                  <a:gd name="connsiteY1" fmla="*/ 23960 h 28723"/>
                  <a:gd name="connsiteX2" fmla="*/ 0 w 13887"/>
                  <a:gd name="connsiteY2" fmla="*/ 28723 h 28723"/>
                  <a:gd name="connsiteX3" fmla="*/ 57 w 13887"/>
                  <a:gd name="connsiteY3" fmla="*/ 4735 h 28723"/>
                  <a:gd name="connsiteX4" fmla="*/ 13888 w 13887"/>
                  <a:gd name="connsiteY4" fmla="*/ 0 h 28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87" h="28723">
                    <a:moveTo>
                      <a:pt x="13888" y="0"/>
                    </a:moveTo>
                    <a:lnTo>
                      <a:pt x="13830" y="23960"/>
                    </a:lnTo>
                    <a:lnTo>
                      <a:pt x="0" y="28723"/>
                    </a:lnTo>
                    <a:lnTo>
                      <a:pt x="57" y="4735"/>
                    </a:lnTo>
                    <a:lnTo>
                      <a:pt x="13888" y="0"/>
                    </a:ln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75" name="Freeform: Shape 3774">
                <a:extLst>
                  <a:ext uri="{FF2B5EF4-FFF2-40B4-BE49-F238E27FC236}">
                    <a16:creationId xmlns:a16="http://schemas.microsoft.com/office/drawing/2014/main" id="{8C8A9ED5-9936-4879-90B4-07E82150FD01}"/>
                  </a:ext>
                </a:extLst>
              </p:cNvPr>
              <p:cNvSpPr/>
              <p:nvPr/>
            </p:nvSpPr>
            <p:spPr>
              <a:xfrm>
                <a:off x="7286824" y="2815739"/>
                <a:ext cx="2869" cy="25796"/>
              </a:xfrm>
              <a:custGeom>
                <a:avLst/>
                <a:gdLst>
                  <a:gd name="connsiteX0" fmla="*/ 0 w 2869"/>
                  <a:gd name="connsiteY0" fmla="*/ 23989 h 25796"/>
                  <a:gd name="connsiteX1" fmla="*/ 0 w 2869"/>
                  <a:gd name="connsiteY1" fmla="*/ 25796 h 25796"/>
                  <a:gd name="connsiteX2" fmla="*/ 0 w 2869"/>
                  <a:gd name="connsiteY2" fmla="*/ 1808 h 25796"/>
                  <a:gd name="connsiteX3" fmla="*/ 0 w 2869"/>
                  <a:gd name="connsiteY3" fmla="*/ 0 h 25796"/>
                  <a:gd name="connsiteX4" fmla="*/ 0 w 2869"/>
                  <a:gd name="connsiteY4" fmla="*/ 11994 h 25796"/>
                  <a:gd name="connsiteX5" fmla="*/ 0 w 2869"/>
                  <a:gd name="connsiteY5" fmla="*/ 23989 h 25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69" h="25796">
                    <a:moveTo>
                      <a:pt x="0" y="23989"/>
                    </a:moveTo>
                    <a:cubicBezTo>
                      <a:pt x="0" y="24591"/>
                      <a:pt x="0" y="25194"/>
                      <a:pt x="0" y="25796"/>
                    </a:cubicBezTo>
                    <a:lnTo>
                      <a:pt x="0" y="1808"/>
                    </a:lnTo>
                    <a:cubicBezTo>
                      <a:pt x="0" y="1205"/>
                      <a:pt x="0" y="602"/>
                      <a:pt x="0" y="0"/>
                    </a:cubicBezTo>
                    <a:cubicBezTo>
                      <a:pt x="0" y="3988"/>
                      <a:pt x="0" y="8006"/>
                      <a:pt x="0" y="11994"/>
                    </a:cubicBezTo>
                    <a:lnTo>
                      <a:pt x="0" y="23989"/>
                    </a:lnTo>
                    <a:close/>
                  </a:path>
                </a:pathLst>
              </a:custGeom>
              <a:solidFill>
                <a:srgbClr val="FDDB0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76" name="Freeform: Shape 3775">
                <a:extLst>
                  <a:ext uri="{FF2B5EF4-FFF2-40B4-BE49-F238E27FC236}">
                    <a16:creationId xmlns:a16="http://schemas.microsoft.com/office/drawing/2014/main" id="{28EEEDAF-36EE-4D3F-B397-FA434F7FCFED}"/>
                  </a:ext>
                </a:extLst>
              </p:cNvPr>
              <p:cNvSpPr/>
              <p:nvPr/>
            </p:nvSpPr>
            <p:spPr>
              <a:xfrm>
                <a:off x="7447714" y="2809427"/>
                <a:ext cx="1361" cy="32568"/>
              </a:xfrm>
              <a:custGeom>
                <a:avLst/>
                <a:gdLst>
                  <a:gd name="connsiteX0" fmla="*/ 1349 w 1361"/>
                  <a:gd name="connsiteY0" fmla="*/ 32568 h 32568"/>
                  <a:gd name="connsiteX1" fmla="*/ 0 w 1361"/>
                  <a:gd name="connsiteY1" fmla="*/ 23960 h 32568"/>
                  <a:gd name="connsiteX2" fmla="*/ 0 w 1361"/>
                  <a:gd name="connsiteY2" fmla="*/ 0 h 32568"/>
                  <a:gd name="connsiteX3" fmla="*/ 1349 w 1361"/>
                  <a:gd name="connsiteY3" fmla="*/ 8608 h 32568"/>
                  <a:gd name="connsiteX4" fmla="*/ 1349 w 1361"/>
                  <a:gd name="connsiteY4" fmla="*/ 32568 h 32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1" h="32568">
                    <a:moveTo>
                      <a:pt x="1349" y="32568"/>
                    </a:moveTo>
                    <a:cubicBezTo>
                      <a:pt x="1340" y="29647"/>
                      <a:pt x="885" y="26744"/>
                      <a:pt x="0" y="23960"/>
                    </a:cubicBezTo>
                    <a:cubicBezTo>
                      <a:pt x="0" y="15983"/>
                      <a:pt x="0" y="7977"/>
                      <a:pt x="0" y="0"/>
                    </a:cubicBezTo>
                    <a:cubicBezTo>
                      <a:pt x="899" y="2781"/>
                      <a:pt x="1354" y="5686"/>
                      <a:pt x="1349" y="8608"/>
                    </a:cubicBezTo>
                    <a:cubicBezTo>
                      <a:pt x="1377" y="15782"/>
                      <a:pt x="1349" y="25366"/>
                      <a:pt x="1349" y="32568"/>
                    </a:cubicBezTo>
                    <a:close/>
                  </a:path>
                </a:pathLst>
              </a:custGeom>
              <a:solidFill>
                <a:srgbClr val="FDDB0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77" name="Freeform: Shape 3776">
                <a:extLst>
                  <a:ext uri="{FF2B5EF4-FFF2-40B4-BE49-F238E27FC236}">
                    <a16:creationId xmlns:a16="http://schemas.microsoft.com/office/drawing/2014/main" id="{352B8A80-AED7-479C-B169-367A07FE9964}"/>
                  </a:ext>
                </a:extLst>
              </p:cNvPr>
              <p:cNvSpPr/>
              <p:nvPr/>
            </p:nvSpPr>
            <p:spPr>
              <a:xfrm>
                <a:off x="7289349" y="2809972"/>
                <a:ext cx="1578" cy="33084"/>
              </a:xfrm>
              <a:custGeom>
                <a:avLst/>
                <a:gdLst>
                  <a:gd name="connsiteX0" fmla="*/ 1550 w 1578"/>
                  <a:gd name="connsiteY0" fmla="*/ 23960 h 33084"/>
                  <a:gd name="connsiteX1" fmla="*/ 0 w 1578"/>
                  <a:gd name="connsiteY1" fmla="*/ 33085 h 33084"/>
                  <a:gd name="connsiteX2" fmla="*/ 0 w 1578"/>
                  <a:gd name="connsiteY2" fmla="*/ 9096 h 33084"/>
                  <a:gd name="connsiteX3" fmla="*/ 1578 w 1578"/>
                  <a:gd name="connsiteY3" fmla="*/ 0 h 33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78" h="33084">
                    <a:moveTo>
                      <a:pt x="1550" y="23960"/>
                    </a:moveTo>
                    <a:cubicBezTo>
                      <a:pt x="543" y="26898"/>
                      <a:pt x="20" y="29979"/>
                      <a:pt x="0" y="33085"/>
                    </a:cubicBezTo>
                    <a:lnTo>
                      <a:pt x="0" y="9096"/>
                    </a:lnTo>
                    <a:cubicBezTo>
                      <a:pt x="32" y="5999"/>
                      <a:pt x="565" y="2927"/>
                      <a:pt x="1578" y="0"/>
                    </a:cubicBezTo>
                    <a:close/>
                  </a:path>
                </a:pathLst>
              </a:custGeom>
              <a:solidFill>
                <a:srgbClr val="E1AC2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78" name="Freeform: Shape 3777">
                <a:extLst>
                  <a:ext uri="{FF2B5EF4-FFF2-40B4-BE49-F238E27FC236}">
                    <a16:creationId xmlns:a16="http://schemas.microsoft.com/office/drawing/2014/main" id="{7A7E2AB7-454B-4253-AEE7-D65F04B2EA82}"/>
                  </a:ext>
                </a:extLst>
              </p:cNvPr>
              <p:cNvSpPr/>
              <p:nvPr/>
            </p:nvSpPr>
            <p:spPr>
              <a:xfrm>
                <a:off x="7324930" y="2815653"/>
                <a:ext cx="14376" cy="28895"/>
              </a:xfrm>
              <a:custGeom>
                <a:avLst/>
                <a:gdLst>
                  <a:gd name="connsiteX0" fmla="*/ 14376 w 14376"/>
                  <a:gd name="connsiteY0" fmla="*/ 0 h 28895"/>
                  <a:gd name="connsiteX1" fmla="*/ 14319 w 14376"/>
                  <a:gd name="connsiteY1" fmla="*/ 23960 h 28895"/>
                  <a:gd name="connsiteX2" fmla="*/ 0 w 14376"/>
                  <a:gd name="connsiteY2" fmla="*/ 28895 h 28895"/>
                  <a:gd name="connsiteX3" fmla="*/ 57 w 14376"/>
                  <a:gd name="connsiteY3" fmla="*/ 4935 h 28895"/>
                  <a:gd name="connsiteX4" fmla="*/ 14376 w 14376"/>
                  <a:gd name="connsiteY4" fmla="*/ 0 h 28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76" h="28895">
                    <a:moveTo>
                      <a:pt x="14376" y="0"/>
                    </a:moveTo>
                    <a:lnTo>
                      <a:pt x="14319" y="23960"/>
                    </a:lnTo>
                    <a:lnTo>
                      <a:pt x="0" y="28895"/>
                    </a:lnTo>
                    <a:lnTo>
                      <a:pt x="57" y="4935"/>
                    </a:lnTo>
                    <a:lnTo>
                      <a:pt x="14376" y="0"/>
                    </a:ln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79" name="Freeform: Shape 3778">
                <a:extLst>
                  <a:ext uri="{FF2B5EF4-FFF2-40B4-BE49-F238E27FC236}">
                    <a16:creationId xmlns:a16="http://schemas.microsoft.com/office/drawing/2014/main" id="{606E1A69-F0CF-42C6-BDDB-276D3CD89492}"/>
                  </a:ext>
                </a:extLst>
              </p:cNvPr>
              <p:cNvSpPr/>
              <p:nvPr/>
            </p:nvSpPr>
            <p:spPr>
              <a:xfrm>
                <a:off x="7358704" y="2806614"/>
                <a:ext cx="10329" cy="43472"/>
              </a:xfrm>
              <a:custGeom>
                <a:avLst/>
                <a:gdLst>
                  <a:gd name="connsiteX0" fmla="*/ 10330 w 10329"/>
                  <a:gd name="connsiteY0" fmla="*/ 19484 h 43472"/>
                  <a:gd name="connsiteX1" fmla="*/ 10330 w 10329"/>
                  <a:gd name="connsiteY1" fmla="*/ 43472 h 43472"/>
                  <a:gd name="connsiteX2" fmla="*/ 6112 w 10329"/>
                  <a:gd name="connsiteY2" fmla="*/ 35897 h 43472"/>
                  <a:gd name="connsiteX3" fmla="*/ 0 w 10329"/>
                  <a:gd name="connsiteY3" fmla="*/ 23989 h 43472"/>
                  <a:gd name="connsiteX4" fmla="*/ 0 w 10329"/>
                  <a:gd name="connsiteY4" fmla="*/ 0 h 43472"/>
                  <a:gd name="connsiteX5" fmla="*/ 6083 w 10329"/>
                  <a:gd name="connsiteY5" fmla="*/ 11937 h 43472"/>
                  <a:gd name="connsiteX6" fmla="*/ 10330 w 10329"/>
                  <a:gd name="connsiteY6" fmla="*/ 19484 h 43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29" h="43472">
                    <a:moveTo>
                      <a:pt x="10330" y="19484"/>
                    </a:moveTo>
                    <a:lnTo>
                      <a:pt x="10330" y="43472"/>
                    </a:lnTo>
                    <a:cubicBezTo>
                      <a:pt x="9774" y="40560"/>
                      <a:pt x="8295" y="37903"/>
                      <a:pt x="6112" y="35897"/>
                    </a:cubicBezTo>
                    <a:cubicBezTo>
                      <a:pt x="2381" y="31593"/>
                      <a:pt x="0" y="27604"/>
                      <a:pt x="0" y="23989"/>
                    </a:cubicBezTo>
                    <a:lnTo>
                      <a:pt x="0" y="0"/>
                    </a:lnTo>
                    <a:cubicBezTo>
                      <a:pt x="0" y="3616"/>
                      <a:pt x="2381" y="7604"/>
                      <a:pt x="6083" y="11937"/>
                    </a:cubicBezTo>
                    <a:cubicBezTo>
                      <a:pt x="8280" y="13925"/>
                      <a:pt x="9770" y="16574"/>
                      <a:pt x="10330" y="19484"/>
                    </a:cubicBez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80" name="Freeform: Shape 3779">
                <a:extLst>
                  <a:ext uri="{FF2B5EF4-FFF2-40B4-BE49-F238E27FC236}">
                    <a16:creationId xmlns:a16="http://schemas.microsoft.com/office/drawing/2014/main" id="{8FCE722F-0DCE-4D96-9128-FBE2C9A21155}"/>
                  </a:ext>
                </a:extLst>
              </p:cNvPr>
              <p:cNvSpPr/>
              <p:nvPr/>
            </p:nvSpPr>
            <p:spPr>
              <a:xfrm>
                <a:off x="7384902" y="2817461"/>
                <a:ext cx="5251" cy="34777"/>
              </a:xfrm>
              <a:custGeom>
                <a:avLst/>
                <a:gdLst>
                  <a:gd name="connsiteX0" fmla="*/ 5223 w 5251"/>
                  <a:gd name="connsiteY0" fmla="*/ 34778 h 34777"/>
                  <a:gd name="connsiteX1" fmla="*/ 0 w 5251"/>
                  <a:gd name="connsiteY1" fmla="*/ 23989 h 34777"/>
                  <a:gd name="connsiteX2" fmla="*/ 0 w 5251"/>
                  <a:gd name="connsiteY2" fmla="*/ 0 h 34777"/>
                  <a:gd name="connsiteX3" fmla="*/ 5251 w 5251"/>
                  <a:gd name="connsiteY3" fmla="*/ 10818 h 34777"/>
                  <a:gd name="connsiteX4" fmla="*/ 5223 w 5251"/>
                  <a:gd name="connsiteY4" fmla="*/ 34778 h 34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1" h="34777">
                    <a:moveTo>
                      <a:pt x="5223" y="34778"/>
                    </a:moveTo>
                    <a:cubicBezTo>
                      <a:pt x="5223" y="31707"/>
                      <a:pt x="3501" y="28207"/>
                      <a:pt x="0" y="23989"/>
                    </a:cubicBezTo>
                    <a:lnTo>
                      <a:pt x="0" y="0"/>
                    </a:lnTo>
                    <a:cubicBezTo>
                      <a:pt x="2922" y="2909"/>
                      <a:pt x="4773" y="6722"/>
                      <a:pt x="5251" y="10818"/>
                    </a:cubicBezTo>
                    <a:cubicBezTo>
                      <a:pt x="5223" y="17877"/>
                      <a:pt x="5223" y="27461"/>
                      <a:pt x="5223" y="34778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81" name="Freeform: Shape 3780">
                <a:extLst>
                  <a:ext uri="{FF2B5EF4-FFF2-40B4-BE49-F238E27FC236}">
                    <a16:creationId xmlns:a16="http://schemas.microsoft.com/office/drawing/2014/main" id="{C7F2D6A6-0A43-4427-9D88-2A9E5286C47B}"/>
                  </a:ext>
                </a:extLst>
              </p:cNvPr>
              <p:cNvSpPr/>
              <p:nvPr/>
            </p:nvSpPr>
            <p:spPr>
              <a:xfrm>
                <a:off x="7339934" y="2817002"/>
                <a:ext cx="29013" cy="37686"/>
              </a:xfrm>
              <a:custGeom>
                <a:avLst/>
                <a:gdLst>
                  <a:gd name="connsiteX0" fmla="*/ 32 w 29013"/>
                  <a:gd name="connsiteY0" fmla="*/ 23931 h 37686"/>
                  <a:gd name="connsiteX1" fmla="*/ 32 w 29013"/>
                  <a:gd name="connsiteY1" fmla="*/ 22640 h 37686"/>
                  <a:gd name="connsiteX2" fmla="*/ 32 w 29013"/>
                  <a:gd name="connsiteY2" fmla="*/ 21263 h 37686"/>
                  <a:gd name="connsiteX3" fmla="*/ 32 w 29013"/>
                  <a:gd name="connsiteY3" fmla="*/ 18393 h 37686"/>
                  <a:gd name="connsiteX4" fmla="*/ 32 w 29013"/>
                  <a:gd name="connsiteY4" fmla="*/ 12827 h 37686"/>
                  <a:gd name="connsiteX5" fmla="*/ 32 w 29013"/>
                  <a:gd name="connsiteY5" fmla="*/ 0 h 37686"/>
                  <a:gd name="connsiteX6" fmla="*/ 11280 w 29013"/>
                  <a:gd name="connsiteY6" fmla="*/ 10560 h 37686"/>
                  <a:gd name="connsiteX7" fmla="*/ 26718 w 29013"/>
                  <a:gd name="connsiteY7" fmla="*/ 12482 h 37686"/>
                  <a:gd name="connsiteX8" fmla="*/ 29014 w 29013"/>
                  <a:gd name="connsiteY8" fmla="*/ 9125 h 37686"/>
                  <a:gd name="connsiteX9" fmla="*/ 29014 w 29013"/>
                  <a:gd name="connsiteY9" fmla="*/ 33114 h 37686"/>
                  <a:gd name="connsiteX10" fmla="*/ 26689 w 29013"/>
                  <a:gd name="connsiteY10" fmla="*/ 36442 h 37686"/>
                  <a:gd name="connsiteX11" fmla="*/ 11251 w 29013"/>
                  <a:gd name="connsiteY11" fmla="*/ 34548 h 37686"/>
                  <a:gd name="connsiteX12" fmla="*/ 32 w 29013"/>
                  <a:gd name="connsiteY12" fmla="*/ 23931 h 37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013" h="37686">
                    <a:moveTo>
                      <a:pt x="32" y="23931"/>
                    </a:moveTo>
                    <a:cubicBezTo>
                      <a:pt x="-11" y="23502"/>
                      <a:pt x="-11" y="23069"/>
                      <a:pt x="32" y="22640"/>
                    </a:cubicBezTo>
                    <a:lnTo>
                      <a:pt x="32" y="21263"/>
                    </a:lnTo>
                    <a:cubicBezTo>
                      <a:pt x="32" y="20287"/>
                      <a:pt x="32" y="19340"/>
                      <a:pt x="32" y="18393"/>
                    </a:cubicBezTo>
                    <a:lnTo>
                      <a:pt x="32" y="12827"/>
                    </a:lnTo>
                    <a:cubicBezTo>
                      <a:pt x="32" y="8551"/>
                      <a:pt x="32" y="4218"/>
                      <a:pt x="32" y="0"/>
                    </a:cubicBezTo>
                    <a:cubicBezTo>
                      <a:pt x="2824" y="4417"/>
                      <a:pt x="6696" y="8051"/>
                      <a:pt x="11280" y="10560"/>
                    </a:cubicBezTo>
                    <a:cubicBezTo>
                      <a:pt x="16847" y="13802"/>
                      <a:pt x="22758" y="14749"/>
                      <a:pt x="26718" y="12482"/>
                    </a:cubicBezTo>
                    <a:cubicBezTo>
                      <a:pt x="28065" y="11898"/>
                      <a:pt x="28958" y="10593"/>
                      <a:pt x="29014" y="9125"/>
                    </a:cubicBezTo>
                    <a:lnTo>
                      <a:pt x="29014" y="33114"/>
                    </a:lnTo>
                    <a:cubicBezTo>
                      <a:pt x="28935" y="34575"/>
                      <a:pt x="28034" y="35865"/>
                      <a:pt x="26689" y="36442"/>
                    </a:cubicBezTo>
                    <a:cubicBezTo>
                      <a:pt x="22815" y="38709"/>
                      <a:pt x="16847" y="37762"/>
                      <a:pt x="11251" y="34548"/>
                    </a:cubicBezTo>
                    <a:cubicBezTo>
                      <a:pt x="6683" y="32002"/>
                      <a:pt x="2826" y="28352"/>
                      <a:pt x="32" y="23931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82" name="Freeform: Shape 3781">
                <a:extLst>
                  <a:ext uri="{FF2B5EF4-FFF2-40B4-BE49-F238E27FC236}">
                    <a16:creationId xmlns:a16="http://schemas.microsoft.com/office/drawing/2014/main" id="{E860C90C-E3CA-45ED-BE9E-B759B503DE2C}"/>
                  </a:ext>
                </a:extLst>
              </p:cNvPr>
              <p:cNvSpPr/>
              <p:nvPr/>
            </p:nvSpPr>
            <p:spPr>
              <a:xfrm>
                <a:off x="7324987" y="2820589"/>
                <a:ext cx="12454" cy="36011"/>
              </a:xfrm>
              <a:custGeom>
                <a:avLst/>
                <a:gdLst>
                  <a:gd name="connsiteX0" fmla="*/ 12454 w 12454"/>
                  <a:gd name="connsiteY0" fmla="*/ 12052 h 36011"/>
                  <a:gd name="connsiteX1" fmla="*/ 12454 w 12454"/>
                  <a:gd name="connsiteY1" fmla="*/ 36012 h 36011"/>
                  <a:gd name="connsiteX2" fmla="*/ 0 w 12454"/>
                  <a:gd name="connsiteY2" fmla="*/ 23960 h 36011"/>
                  <a:gd name="connsiteX3" fmla="*/ 1 w 12454"/>
                  <a:gd name="connsiteY3" fmla="*/ 0 h 36011"/>
                  <a:gd name="connsiteX4" fmla="*/ 12454 w 12454"/>
                  <a:gd name="connsiteY4" fmla="*/ 12052 h 36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54" h="36011">
                    <a:moveTo>
                      <a:pt x="12454" y="12052"/>
                    </a:moveTo>
                    <a:lnTo>
                      <a:pt x="12454" y="36012"/>
                    </a:lnTo>
                    <a:cubicBezTo>
                      <a:pt x="7354" y="33107"/>
                      <a:pt x="3071" y="28961"/>
                      <a:pt x="0" y="23960"/>
                    </a:cubicBezTo>
                    <a:lnTo>
                      <a:pt x="1" y="0"/>
                    </a:lnTo>
                    <a:cubicBezTo>
                      <a:pt x="3071" y="5001"/>
                      <a:pt x="7355" y="9147"/>
                      <a:pt x="12454" y="12052"/>
                    </a:cubicBez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83" name="Freeform: Shape 3782">
                <a:extLst>
                  <a:ext uri="{FF2B5EF4-FFF2-40B4-BE49-F238E27FC236}">
                    <a16:creationId xmlns:a16="http://schemas.microsoft.com/office/drawing/2014/main" id="{79F11EED-1A03-48D2-A0D0-501A53B808D9}"/>
                  </a:ext>
                </a:extLst>
              </p:cNvPr>
              <p:cNvSpPr/>
              <p:nvPr/>
            </p:nvSpPr>
            <p:spPr>
              <a:xfrm>
                <a:off x="7328144" y="2838006"/>
                <a:ext cx="9670" cy="29498"/>
              </a:xfrm>
              <a:custGeom>
                <a:avLst/>
                <a:gdLst>
                  <a:gd name="connsiteX0" fmla="*/ 9670 w 9670"/>
                  <a:gd name="connsiteY0" fmla="*/ 5538 h 29498"/>
                  <a:gd name="connsiteX1" fmla="*/ 9613 w 9670"/>
                  <a:gd name="connsiteY1" fmla="*/ 29498 h 29498"/>
                  <a:gd name="connsiteX2" fmla="*/ 0 w 9670"/>
                  <a:gd name="connsiteY2" fmla="*/ 23960 h 29498"/>
                  <a:gd name="connsiteX3" fmla="*/ 57 w 9670"/>
                  <a:gd name="connsiteY3" fmla="*/ 0 h 29498"/>
                  <a:gd name="connsiteX4" fmla="*/ 9670 w 9670"/>
                  <a:gd name="connsiteY4" fmla="*/ 5538 h 29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70" h="29498">
                    <a:moveTo>
                      <a:pt x="9670" y="5538"/>
                    </a:moveTo>
                    <a:lnTo>
                      <a:pt x="9613" y="29498"/>
                    </a:lnTo>
                    <a:lnTo>
                      <a:pt x="0" y="23960"/>
                    </a:lnTo>
                    <a:lnTo>
                      <a:pt x="57" y="0"/>
                    </a:lnTo>
                    <a:lnTo>
                      <a:pt x="9670" y="5538"/>
                    </a:ln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84" name="Freeform: Shape 3783">
                <a:extLst>
                  <a:ext uri="{FF2B5EF4-FFF2-40B4-BE49-F238E27FC236}">
                    <a16:creationId xmlns:a16="http://schemas.microsoft.com/office/drawing/2014/main" id="{391B4C5E-6843-4845-AC31-DBEF91F3D31D}"/>
                  </a:ext>
                </a:extLst>
              </p:cNvPr>
              <p:cNvSpPr/>
              <p:nvPr/>
            </p:nvSpPr>
            <p:spPr>
              <a:xfrm>
                <a:off x="7328144" y="2832612"/>
                <a:ext cx="9297" cy="29354"/>
              </a:xfrm>
              <a:custGeom>
                <a:avLst/>
                <a:gdLst>
                  <a:gd name="connsiteX0" fmla="*/ 9297 w 9297"/>
                  <a:gd name="connsiteY0" fmla="*/ 0 h 29354"/>
                  <a:gd name="connsiteX1" fmla="*/ 9240 w 9297"/>
                  <a:gd name="connsiteY1" fmla="*/ 23989 h 29354"/>
                  <a:gd name="connsiteX2" fmla="*/ 0 w 9297"/>
                  <a:gd name="connsiteY2" fmla="*/ 29355 h 29354"/>
                  <a:gd name="connsiteX3" fmla="*/ 57 w 9297"/>
                  <a:gd name="connsiteY3" fmla="*/ 5395 h 29354"/>
                  <a:gd name="connsiteX4" fmla="*/ 9297 w 9297"/>
                  <a:gd name="connsiteY4" fmla="*/ 0 h 29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97" h="29354">
                    <a:moveTo>
                      <a:pt x="9297" y="0"/>
                    </a:moveTo>
                    <a:lnTo>
                      <a:pt x="9240" y="23989"/>
                    </a:lnTo>
                    <a:lnTo>
                      <a:pt x="0" y="29355"/>
                    </a:lnTo>
                    <a:lnTo>
                      <a:pt x="57" y="5395"/>
                    </a:lnTo>
                    <a:lnTo>
                      <a:pt x="9297" y="0"/>
                    </a:ln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85" name="Freeform: Shape 3784">
                <a:extLst>
                  <a:ext uri="{FF2B5EF4-FFF2-40B4-BE49-F238E27FC236}">
                    <a16:creationId xmlns:a16="http://schemas.microsoft.com/office/drawing/2014/main" id="{9C412311-2E4C-4C16-ACFA-D6F265E0E93D}"/>
                  </a:ext>
                </a:extLst>
              </p:cNvPr>
              <p:cNvSpPr/>
              <p:nvPr/>
            </p:nvSpPr>
            <p:spPr>
              <a:xfrm>
                <a:off x="7347771" y="2828135"/>
                <a:ext cx="42496" cy="37306"/>
              </a:xfrm>
              <a:custGeom>
                <a:avLst/>
                <a:gdLst>
                  <a:gd name="connsiteX0" fmla="*/ 42497 w 42496"/>
                  <a:gd name="connsiteY0" fmla="*/ 0 h 37306"/>
                  <a:gd name="connsiteX1" fmla="*/ 42497 w 42496"/>
                  <a:gd name="connsiteY1" fmla="*/ 23989 h 37306"/>
                  <a:gd name="connsiteX2" fmla="*/ 35438 w 42496"/>
                  <a:gd name="connsiteY2" fmla="*/ 33200 h 37306"/>
                  <a:gd name="connsiteX3" fmla="*/ 0 w 42496"/>
                  <a:gd name="connsiteY3" fmla="*/ 33601 h 37306"/>
                  <a:gd name="connsiteX4" fmla="*/ 0 w 42496"/>
                  <a:gd name="connsiteY4" fmla="*/ 9642 h 37306"/>
                  <a:gd name="connsiteX5" fmla="*/ 35438 w 42496"/>
                  <a:gd name="connsiteY5" fmla="*/ 9240 h 37306"/>
                  <a:gd name="connsiteX6" fmla="*/ 42497 w 42496"/>
                  <a:gd name="connsiteY6" fmla="*/ 0 h 37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496" h="37306">
                    <a:moveTo>
                      <a:pt x="42497" y="0"/>
                    </a:moveTo>
                    <a:lnTo>
                      <a:pt x="42497" y="23989"/>
                    </a:lnTo>
                    <a:cubicBezTo>
                      <a:pt x="42497" y="27518"/>
                      <a:pt x="40144" y="30474"/>
                      <a:pt x="35438" y="33200"/>
                    </a:cubicBezTo>
                    <a:cubicBezTo>
                      <a:pt x="26830" y="38250"/>
                      <a:pt x="13200" y="38939"/>
                      <a:pt x="0" y="33601"/>
                    </a:cubicBezTo>
                    <a:lnTo>
                      <a:pt x="0" y="9642"/>
                    </a:lnTo>
                    <a:cubicBezTo>
                      <a:pt x="13200" y="15007"/>
                      <a:pt x="26772" y="14261"/>
                      <a:pt x="35438" y="9240"/>
                    </a:cubicBezTo>
                    <a:cubicBezTo>
                      <a:pt x="40115" y="6514"/>
                      <a:pt x="42353" y="3558"/>
                      <a:pt x="42497" y="0"/>
                    </a:cubicBez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86" name="Freeform: Shape 3785">
                <a:extLst>
                  <a:ext uri="{FF2B5EF4-FFF2-40B4-BE49-F238E27FC236}">
                    <a16:creationId xmlns:a16="http://schemas.microsoft.com/office/drawing/2014/main" id="{1A9467DE-ED6F-41A0-AD96-6BB789296B35}"/>
                  </a:ext>
                </a:extLst>
              </p:cNvPr>
              <p:cNvSpPr/>
              <p:nvPr/>
            </p:nvSpPr>
            <p:spPr>
              <a:xfrm>
                <a:off x="7324930" y="2792210"/>
                <a:ext cx="95151" cy="51420"/>
              </a:xfrm>
              <a:custGeom>
                <a:avLst/>
                <a:gdLst>
                  <a:gd name="connsiteX0" fmla="*/ 92798 w 95151"/>
                  <a:gd name="connsiteY0" fmla="*/ 5509 h 51420"/>
                  <a:gd name="connsiteX1" fmla="*/ 84190 w 95151"/>
                  <a:gd name="connsiteY1" fmla="*/ 10502 h 51420"/>
                  <a:gd name="connsiteX2" fmla="*/ 95152 w 95151"/>
                  <a:gd name="connsiteY2" fmla="*/ 20574 h 51420"/>
                  <a:gd name="connsiteX3" fmla="*/ 81321 w 95151"/>
                  <a:gd name="connsiteY3" fmla="*/ 25309 h 51420"/>
                  <a:gd name="connsiteX4" fmla="*/ 70531 w 95151"/>
                  <a:gd name="connsiteY4" fmla="*/ 15237 h 51420"/>
                  <a:gd name="connsiteX5" fmla="*/ 56643 w 95151"/>
                  <a:gd name="connsiteY5" fmla="*/ 13544 h 51420"/>
                  <a:gd name="connsiteX6" fmla="*/ 60029 w 95151"/>
                  <a:gd name="connsiteY6" fmla="*/ 25194 h 51420"/>
                  <a:gd name="connsiteX7" fmla="*/ 58193 w 95151"/>
                  <a:gd name="connsiteY7" fmla="*/ 45280 h 51420"/>
                  <a:gd name="connsiteX8" fmla="*/ 22755 w 95151"/>
                  <a:gd name="connsiteY8" fmla="*/ 45682 h 51420"/>
                  <a:gd name="connsiteX9" fmla="*/ 12826 w 95151"/>
                  <a:gd name="connsiteY9" fmla="*/ 51421 h 51420"/>
                  <a:gd name="connsiteX10" fmla="*/ 3213 w 95151"/>
                  <a:gd name="connsiteY10" fmla="*/ 45883 h 51420"/>
                  <a:gd name="connsiteX11" fmla="*/ 12454 w 95151"/>
                  <a:gd name="connsiteY11" fmla="*/ 40517 h 51420"/>
                  <a:gd name="connsiteX12" fmla="*/ 0 w 95151"/>
                  <a:gd name="connsiteY12" fmla="*/ 28465 h 51420"/>
                  <a:gd name="connsiteX13" fmla="*/ 14347 w 95151"/>
                  <a:gd name="connsiteY13" fmla="*/ 23530 h 51420"/>
                  <a:gd name="connsiteX14" fmla="*/ 26341 w 95151"/>
                  <a:gd name="connsiteY14" fmla="*/ 35409 h 51420"/>
                  <a:gd name="connsiteX15" fmla="*/ 41779 w 95151"/>
                  <a:gd name="connsiteY15" fmla="*/ 37332 h 51420"/>
                  <a:gd name="connsiteX16" fmla="*/ 39856 w 95151"/>
                  <a:gd name="connsiteY16" fmla="*/ 26428 h 51420"/>
                  <a:gd name="connsiteX17" fmla="*/ 40029 w 95151"/>
                  <a:gd name="connsiteY17" fmla="*/ 5882 h 51420"/>
                  <a:gd name="connsiteX18" fmla="*/ 73917 w 95151"/>
                  <a:gd name="connsiteY18" fmla="*/ 5366 h 51420"/>
                  <a:gd name="connsiteX19" fmla="*/ 83186 w 95151"/>
                  <a:gd name="connsiteY19" fmla="*/ 0 h 51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5151" h="51420">
                    <a:moveTo>
                      <a:pt x="92798" y="5509"/>
                    </a:moveTo>
                    <a:lnTo>
                      <a:pt x="84190" y="10502"/>
                    </a:lnTo>
                    <a:cubicBezTo>
                      <a:pt x="88585" y="12950"/>
                      <a:pt x="92341" y="16401"/>
                      <a:pt x="95152" y="20574"/>
                    </a:cubicBezTo>
                    <a:lnTo>
                      <a:pt x="81321" y="25309"/>
                    </a:lnTo>
                    <a:cubicBezTo>
                      <a:pt x="78664" y="21068"/>
                      <a:pt x="74944" y="17596"/>
                      <a:pt x="70531" y="15237"/>
                    </a:cubicBezTo>
                    <a:cubicBezTo>
                      <a:pt x="64161" y="11564"/>
                      <a:pt x="59369" y="11966"/>
                      <a:pt x="56643" y="13544"/>
                    </a:cubicBezTo>
                    <a:cubicBezTo>
                      <a:pt x="53429" y="15409"/>
                      <a:pt x="54835" y="18594"/>
                      <a:pt x="60029" y="25194"/>
                    </a:cubicBezTo>
                    <a:cubicBezTo>
                      <a:pt x="67605" y="34319"/>
                      <a:pt x="66945" y="40144"/>
                      <a:pt x="58193" y="45280"/>
                    </a:cubicBezTo>
                    <a:cubicBezTo>
                      <a:pt x="49441" y="50416"/>
                      <a:pt x="35954" y="51019"/>
                      <a:pt x="22755" y="45682"/>
                    </a:cubicBezTo>
                    <a:lnTo>
                      <a:pt x="12826" y="51421"/>
                    </a:lnTo>
                    <a:lnTo>
                      <a:pt x="3213" y="45883"/>
                    </a:lnTo>
                    <a:lnTo>
                      <a:pt x="12454" y="40517"/>
                    </a:lnTo>
                    <a:cubicBezTo>
                      <a:pt x="7354" y="37612"/>
                      <a:pt x="3071" y="33466"/>
                      <a:pt x="0" y="28465"/>
                    </a:cubicBezTo>
                    <a:lnTo>
                      <a:pt x="14347" y="23530"/>
                    </a:lnTo>
                    <a:cubicBezTo>
                      <a:pt x="17133" y="28551"/>
                      <a:pt x="21294" y="32672"/>
                      <a:pt x="26341" y="35409"/>
                    </a:cubicBezTo>
                    <a:cubicBezTo>
                      <a:pt x="31908" y="38651"/>
                      <a:pt x="37819" y="39598"/>
                      <a:pt x="41779" y="37332"/>
                    </a:cubicBezTo>
                    <a:cubicBezTo>
                      <a:pt x="45739" y="35065"/>
                      <a:pt x="44649" y="32023"/>
                      <a:pt x="39856" y="26428"/>
                    </a:cubicBezTo>
                    <a:cubicBezTo>
                      <a:pt x="32884" y="18336"/>
                      <a:pt x="30588" y="11363"/>
                      <a:pt x="40029" y="5882"/>
                    </a:cubicBezTo>
                    <a:cubicBezTo>
                      <a:pt x="48637" y="918"/>
                      <a:pt x="61406" y="516"/>
                      <a:pt x="73917" y="5366"/>
                    </a:cubicBezTo>
                    <a:lnTo>
                      <a:pt x="83186" y="0"/>
                    </a:ln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87" name="Freeform: Shape 3786">
                <a:extLst>
                  <a:ext uri="{FF2B5EF4-FFF2-40B4-BE49-F238E27FC236}">
                    <a16:creationId xmlns:a16="http://schemas.microsoft.com/office/drawing/2014/main" id="{95B94F1C-06A4-4CFC-9E41-D3C6E2ABF95B}"/>
                  </a:ext>
                </a:extLst>
              </p:cNvPr>
              <p:cNvSpPr/>
              <p:nvPr/>
            </p:nvSpPr>
            <p:spPr>
              <a:xfrm>
                <a:off x="7337757" y="2837777"/>
                <a:ext cx="9985" cy="29727"/>
              </a:xfrm>
              <a:custGeom>
                <a:avLst/>
                <a:gdLst>
                  <a:gd name="connsiteX0" fmla="*/ 9986 w 9985"/>
                  <a:gd name="connsiteY0" fmla="*/ 0 h 29727"/>
                  <a:gd name="connsiteX1" fmla="*/ 9928 w 9985"/>
                  <a:gd name="connsiteY1" fmla="*/ 23960 h 29727"/>
                  <a:gd name="connsiteX2" fmla="*/ 0 w 9985"/>
                  <a:gd name="connsiteY2" fmla="*/ 29728 h 29727"/>
                  <a:gd name="connsiteX3" fmla="*/ 57 w 9985"/>
                  <a:gd name="connsiteY3" fmla="*/ 5767 h 29727"/>
                  <a:gd name="connsiteX4" fmla="*/ 9986 w 9985"/>
                  <a:gd name="connsiteY4" fmla="*/ 0 h 29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85" h="29727">
                    <a:moveTo>
                      <a:pt x="9986" y="0"/>
                    </a:moveTo>
                    <a:lnTo>
                      <a:pt x="9928" y="23960"/>
                    </a:lnTo>
                    <a:lnTo>
                      <a:pt x="0" y="29728"/>
                    </a:lnTo>
                    <a:lnTo>
                      <a:pt x="57" y="5767"/>
                    </a:lnTo>
                    <a:lnTo>
                      <a:pt x="9986" y="0"/>
                    </a:ln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88" name="Freeform: Shape 3787">
                <a:extLst>
                  <a:ext uri="{FF2B5EF4-FFF2-40B4-BE49-F238E27FC236}">
                    <a16:creationId xmlns:a16="http://schemas.microsoft.com/office/drawing/2014/main" id="{437E41BC-BBA4-4F7C-9983-323ABE6BAFED}"/>
                  </a:ext>
                </a:extLst>
              </p:cNvPr>
              <p:cNvSpPr/>
              <p:nvPr/>
            </p:nvSpPr>
            <p:spPr>
              <a:xfrm>
                <a:off x="7289348" y="2819068"/>
                <a:ext cx="22669" cy="56700"/>
              </a:xfrm>
              <a:custGeom>
                <a:avLst/>
                <a:gdLst>
                  <a:gd name="connsiteX0" fmla="*/ 0 w 22669"/>
                  <a:gd name="connsiteY0" fmla="*/ 23989 h 56700"/>
                  <a:gd name="connsiteX1" fmla="*/ 0 w 22669"/>
                  <a:gd name="connsiteY1" fmla="*/ 0 h 56700"/>
                  <a:gd name="connsiteX2" fmla="*/ 22669 w 22669"/>
                  <a:gd name="connsiteY2" fmla="*/ 32712 h 56700"/>
                  <a:gd name="connsiteX3" fmla="*/ 22669 w 22669"/>
                  <a:gd name="connsiteY3" fmla="*/ 56700 h 56700"/>
                  <a:gd name="connsiteX4" fmla="*/ 0 w 22669"/>
                  <a:gd name="connsiteY4" fmla="*/ 23989 h 5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69" h="56700">
                    <a:moveTo>
                      <a:pt x="0" y="23989"/>
                    </a:moveTo>
                    <a:lnTo>
                      <a:pt x="0" y="0"/>
                    </a:lnTo>
                    <a:cubicBezTo>
                      <a:pt x="0" y="11793"/>
                      <a:pt x="7547" y="23587"/>
                      <a:pt x="22669" y="32712"/>
                    </a:cubicBezTo>
                    <a:lnTo>
                      <a:pt x="22669" y="56700"/>
                    </a:lnTo>
                    <a:cubicBezTo>
                      <a:pt x="7518" y="47518"/>
                      <a:pt x="-28" y="35753"/>
                      <a:pt x="0" y="23989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89" name="Freeform: Shape 3788">
                <a:extLst>
                  <a:ext uri="{FF2B5EF4-FFF2-40B4-BE49-F238E27FC236}">
                    <a16:creationId xmlns:a16="http://schemas.microsoft.com/office/drawing/2014/main" id="{D7FD314F-CB58-4D34-B087-02002D2A4C2E}"/>
                  </a:ext>
                </a:extLst>
              </p:cNvPr>
              <p:cNvSpPr/>
              <p:nvPr/>
            </p:nvSpPr>
            <p:spPr>
              <a:xfrm>
                <a:off x="7286824" y="2817547"/>
                <a:ext cx="25280" cy="58221"/>
              </a:xfrm>
              <a:custGeom>
                <a:avLst/>
                <a:gdLst>
                  <a:gd name="connsiteX0" fmla="*/ 0 w 25280"/>
                  <a:gd name="connsiteY0" fmla="*/ 23989 h 58221"/>
                  <a:gd name="connsiteX1" fmla="*/ 0 w 25280"/>
                  <a:gd name="connsiteY1" fmla="*/ 0 h 58221"/>
                  <a:gd name="connsiteX2" fmla="*/ 23960 w 25280"/>
                  <a:gd name="connsiteY2" fmla="*/ 33487 h 58221"/>
                  <a:gd name="connsiteX3" fmla="*/ 25280 w 25280"/>
                  <a:gd name="connsiteY3" fmla="*/ 34233 h 58221"/>
                  <a:gd name="connsiteX4" fmla="*/ 25280 w 25280"/>
                  <a:gd name="connsiteY4" fmla="*/ 58221 h 58221"/>
                  <a:gd name="connsiteX5" fmla="*/ 23960 w 25280"/>
                  <a:gd name="connsiteY5" fmla="*/ 57447 h 58221"/>
                  <a:gd name="connsiteX6" fmla="*/ 0 w 25280"/>
                  <a:gd name="connsiteY6" fmla="*/ 23989 h 58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280" h="58221">
                    <a:moveTo>
                      <a:pt x="0" y="23989"/>
                    </a:moveTo>
                    <a:lnTo>
                      <a:pt x="0" y="0"/>
                    </a:lnTo>
                    <a:cubicBezTo>
                      <a:pt x="0" y="12138"/>
                      <a:pt x="7948" y="24247"/>
                      <a:pt x="23960" y="33487"/>
                    </a:cubicBezTo>
                    <a:lnTo>
                      <a:pt x="25280" y="34233"/>
                    </a:lnTo>
                    <a:lnTo>
                      <a:pt x="25280" y="58221"/>
                    </a:lnTo>
                    <a:lnTo>
                      <a:pt x="23960" y="57447"/>
                    </a:lnTo>
                    <a:cubicBezTo>
                      <a:pt x="7862" y="48207"/>
                      <a:pt x="0" y="36098"/>
                      <a:pt x="0" y="23989"/>
                    </a:cubicBezTo>
                    <a:close/>
                  </a:path>
                </a:pathLst>
              </a:custGeom>
              <a:solidFill>
                <a:srgbClr val="E1AC2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90" name="Freeform: Shape 3789">
                <a:extLst>
                  <a:ext uri="{FF2B5EF4-FFF2-40B4-BE49-F238E27FC236}">
                    <a16:creationId xmlns:a16="http://schemas.microsoft.com/office/drawing/2014/main" id="{41A34674-02E2-4AC9-91E4-9AD32C8D9AF9}"/>
                  </a:ext>
                </a:extLst>
              </p:cNvPr>
              <p:cNvSpPr/>
              <p:nvPr/>
            </p:nvSpPr>
            <p:spPr>
              <a:xfrm>
                <a:off x="7286798" y="2770764"/>
                <a:ext cx="139653" cy="81015"/>
              </a:xfrm>
              <a:custGeom>
                <a:avLst/>
                <a:gdLst>
                  <a:gd name="connsiteX0" fmla="*/ 138362 w 139653"/>
                  <a:gd name="connsiteY0" fmla="*/ 13784 h 81015"/>
                  <a:gd name="connsiteX1" fmla="*/ 139653 w 139653"/>
                  <a:gd name="connsiteY1" fmla="*/ 14559 h 81015"/>
                  <a:gd name="connsiteX2" fmla="*/ 26223 w 139653"/>
                  <a:gd name="connsiteY2" fmla="*/ 15305 h 81015"/>
                  <a:gd name="connsiteX3" fmla="*/ 25277 w 139653"/>
                  <a:gd name="connsiteY3" fmla="*/ 81016 h 81015"/>
                  <a:gd name="connsiteX4" fmla="*/ 23957 w 139653"/>
                  <a:gd name="connsiteY4" fmla="*/ 80270 h 81015"/>
                  <a:gd name="connsiteX5" fmla="*/ 23584 w 139653"/>
                  <a:gd name="connsiteY5" fmla="*/ 13784 h 81015"/>
                  <a:gd name="connsiteX6" fmla="*/ 138362 w 139653"/>
                  <a:gd name="connsiteY6" fmla="*/ 13784 h 81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653" h="81015">
                    <a:moveTo>
                      <a:pt x="138362" y="13784"/>
                    </a:moveTo>
                    <a:lnTo>
                      <a:pt x="139653" y="14559"/>
                    </a:lnTo>
                    <a:cubicBezTo>
                      <a:pt x="107774" y="-3060"/>
                      <a:pt x="57357" y="-2658"/>
                      <a:pt x="26223" y="15305"/>
                    </a:cubicBezTo>
                    <a:cubicBezTo>
                      <a:pt x="-4910" y="33268"/>
                      <a:pt x="-5341" y="62594"/>
                      <a:pt x="25277" y="81016"/>
                    </a:cubicBezTo>
                    <a:lnTo>
                      <a:pt x="23957" y="80270"/>
                    </a:lnTo>
                    <a:cubicBezTo>
                      <a:pt x="-7837" y="61905"/>
                      <a:pt x="-8009" y="32149"/>
                      <a:pt x="23584" y="13784"/>
                    </a:cubicBezTo>
                    <a:cubicBezTo>
                      <a:pt x="55176" y="-4580"/>
                      <a:pt x="106568" y="-4609"/>
                      <a:pt x="138362" y="13784"/>
                    </a:cubicBezTo>
                    <a:close/>
                  </a:path>
                </a:pathLst>
              </a:custGeom>
              <a:solidFill>
                <a:srgbClr val="E1AC2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91" name="Freeform: Shape 3790">
                <a:extLst>
                  <a:ext uri="{FF2B5EF4-FFF2-40B4-BE49-F238E27FC236}">
                    <a16:creationId xmlns:a16="http://schemas.microsoft.com/office/drawing/2014/main" id="{A15CB306-5D51-4B54-AE2A-D74ED0F34555}"/>
                  </a:ext>
                </a:extLst>
              </p:cNvPr>
              <p:cNvSpPr/>
              <p:nvPr/>
            </p:nvSpPr>
            <p:spPr>
              <a:xfrm>
                <a:off x="7312075" y="2818006"/>
                <a:ext cx="137045" cy="70763"/>
              </a:xfrm>
              <a:custGeom>
                <a:avLst/>
                <a:gdLst>
                  <a:gd name="connsiteX0" fmla="*/ 137045 w 137045"/>
                  <a:gd name="connsiteY0" fmla="*/ 0 h 70763"/>
                  <a:gd name="connsiteX1" fmla="*/ 137045 w 137045"/>
                  <a:gd name="connsiteY1" fmla="*/ 23989 h 70763"/>
                  <a:gd name="connsiteX2" fmla="*/ 113430 w 137045"/>
                  <a:gd name="connsiteY2" fmla="*/ 56987 h 70763"/>
                  <a:gd name="connsiteX3" fmla="*/ 0 w 137045"/>
                  <a:gd name="connsiteY3" fmla="*/ 57762 h 70763"/>
                  <a:gd name="connsiteX4" fmla="*/ 0 w 137045"/>
                  <a:gd name="connsiteY4" fmla="*/ 33774 h 70763"/>
                  <a:gd name="connsiteX5" fmla="*/ 113458 w 137045"/>
                  <a:gd name="connsiteY5" fmla="*/ 33027 h 70763"/>
                  <a:gd name="connsiteX6" fmla="*/ 137045 w 137045"/>
                  <a:gd name="connsiteY6" fmla="*/ 0 h 70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7045" h="70763">
                    <a:moveTo>
                      <a:pt x="137045" y="0"/>
                    </a:moveTo>
                    <a:lnTo>
                      <a:pt x="137045" y="23989"/>
                    </a:lnTo>
                    <a:cubicBezTo>
                      <a:pt x="137045" y="35926"/>
                      <a:pt x="129154" y="47863"/>
                      <a:pt x="113430" y="56987"/>
                    </a:cubicBezTo>
                    <a:cubicBezTo>
                      <a:pt x="82296" y="75094"/>
                      <a:pt x="31879" y="75352"/>
                      <a:pt x="0" y="57762"/>
                    </a:cubicBezTo>
                    <a:lnTo>
                      <a:pt x="0" y="33774"/>
                    </a:lnTo>
                    <a:cubicBezTo>
                      <a:pt x="31879" y="51392"/>
                      <a:pt x="82296" y="50990"/>
                      <a:pt x="113458" y="33027"/>
                    </a:cubicBezTo>
                    <a:cubicBezTo>
                      <a:pt x="129154" y="23903"/>
                      <a:pt x="137017" y="11966"/>
                      <a:pt x="137045" y="0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92" name="Freeform: Shape 3791">
                <a:extLst>
                  <a:ext uri="{FF2B5EF4-FFF2-40B4-BE49-F238E27FC236}">
                    <a16:creationId xmlns:a16="http://schemas.microsoft.com/office/drawing/2014/main" id="{ABD2CED3-3A36-4BDE-ADEB-FF7A9F694EE3}"/>
                  </a:ext>
                </a:extLst>
              </p:cNvPr>
              <p:cNvSpPr/>
              <p:nvPr/>
            </p:nvSpPr>
            <p:spPr>
              <a:xfrm>
                <a:off x="7289422" y="2772297"/>
                <a:ext cx="159696" cy="92509"/>
              </a:xfrm>
              <a:custGeom>
                <a:avLst/>
                <a:gdLst>
                  <a:gd name="connsiteX0" fmla="*/ 137029 w 159696"/>
                  <a:gd name="connsiteY0" fmla="*/ 13026 h 92509"/>
                  <a:gd name="connsiteX1" fmla="*/ 136112 w 159696"/>
                  <a:gd name="connsiteY1" fmla="*/ 78737 h 92509"/>
                  <a:gd name="connsiteX2" fmla="*/ 22653 w 159696"/>
                  <a:gd name="connsiteY2" fmla="*/ 79483 h 92509"/>
                  <a:gd name="connsiteX3" fmla="*/ 23600 w 159696"/>
                  <a:gd name="connsiteY3" fmla="*/ 13772 h 92509"/>
                  <a:gd name="connsiteX4" fmla="*/ 137029 w 159696"/>
                  <a:gd name="connsiteY4" fmla="*/ 13026 h 92509"/>
                  <a:gd name="connsiteX5" fmla="*/ 58320 w 159696"/>
                  <a:gd name="connsiteY5" fmla="*/ 65595 h 92509"/>
                  <a:gd name="connsiteX6" fmla="*/ 93759 w 159696"/>
                  <a:gd name="connsiteY6" fmla="*/ 65193 h 92509"/>
                  <a:gd name="connsiteX7" fmla="*/ 95595 w 159696"/>
                  <a:gd name="connsiteY7" fmla="*/ 45107 h 92509"/>
                  <a:gd name="connsiteX8" fmla="*/ 92209 w 159696"/>
                  <a:gd name="connsiteY8" fmla="*/ 33457 h 92509"/>
                  <a:gd name="connsiteX9" fmla="*/ 106097 w 159696"/>
                  <a:gd name="connsiteY9" fmla="*/ 35150 h 92509"/>
                  <a:gd name="connsiteX10" fmla="*/ 116886 w 159696"/>
                  <a:gd name="connsiteY10" fmla="*/ 45222 h 92509"/>
                  <a:gd name="connsiteX11" fmla="*/ 130717 w 159696"/>
                  <a:gd name="connsiteY11" fmla="*/ 40487 h 92509"/>
                  <a:gd name="connsiteX12" fmla="*/ 119755 w 159696"/>
                  <a:gd name="connsiteY12" fmla="*/ 30415 h 92509"/>
                  <a:gd name="connsiteX13" fmla="*/ 128364 w 159696"/>
                  <a:gd name="connsiteY13" fmla="*/ 25422 h 92509"/>
                  <a:gd name="connsiteX14" fmla="*/ 118780 w 159696"/>
                  <a:gd name="connsiteY14" fmla="*/ 19884 h 92509"/>
                  <a:gd name="connsiteX15" fmla="*/ 109512 w 159696"/>
                  <a:gd name="connsiteY15" fmla="*/ 25250 h 92509"/>
                  <a:gd name="connsiteX16" fmla="*/ 75623 w 159696"/>
                  <a:gd name="connsiteY16" fmla="*/ 25767 h 92509"/>
                  <a:gd name="connsiteX17" fmla="*/ 75451 w 159696"/>
                  <a:gd name="connsiteY17" fmla="*/ 46312 h 92509"/>
                  <a:gd name="connsiteX18" fmla="*/ 77374 w 159696"/>
                  <a:gd name="connsiteY18" fmla="*/ 57216 h 92509"/>
                  <a:gd name="connsiteX19" fmla="*/ 61936 w 159696"/>
                  <a:gd name="connsiteY19" fmla="*/ 55293 h 92509"/>
                  <a:gd name="connsiteX20" fmla="*/ 49942 w 159696"/>
                  <a:gd name="connsiteY20" fmla="*/ 43414 h 92509"/>
                  <a:gd name="connsiteX21" fmla="*/ 35595 w 159696"/>
                  <a:gd name="connsiteY21" fmla="*/ 48349 h 92509"/>
                  <a:gd name="connsiteX22" fmla="*/ 48048 w 159696"/>
                  <a:gd name="connsiteY22" fmla="*/ 60401 h 92509"/>
                  <a:gd name="connsiteX23" fmla="*/ 38808 w 159696"/>
                  <a:gd name="connsiteY23" fmla="*/ 65767 h 92509"/>
                  <a:gd name="connsiteX24" fmla="*/ 48421 w 159696"/>
                  <a:gd name="connsiteY24" fmla="*/ 71305 h 92509"/>
                  <a:gd name="connsiteX25" fmla="*/ 58349 w 159696"/>
                  <a:gd name="connsiteY25" fmla="*/ 65566 h 92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9696" h="92509">
                    <a:moveTo>
                      <a:pt x="137029" y="13026"/>
                    </a:moveTo>
                    <a:cubicBezTo>
                      <a:pt x="167532" y="31420"/>
                      <a:pt x="167274" y="60631"/>
                      <a:pt x="136112" y="78737"/>
                    </a:cubicBezTo>
                    <a:cubicBezTo>
                      <a:pt x="104949" y="96843"/>
                      <a:pt x="54533" y="97101"/>
                      <a:pt x="22653" y="79483"/>
                    </a:cubicBezTo>
                    <a:cubicBezTo>
                      <a:pt x="-7849" y="61061"/>
                      <a:pt x="-7562" y="31879"/>
                      <a:pt x="23600" y="13772"/>
                    </a:cubicBezTo>
                    <a:cubicBezTo>
                      <a:pt x="54762" y="-4334"/>
                      <a:pt x="105150" y="-4592"/>
                      <a:pt x="137029" y="13026"/>
                    </a:cubicBezTo>
                    <a:close/>
                    <a:moveTo>
                      <a:pt x="58320" y="65595"/>
                    </a:moveTo>
                    <a:cubicBezTo>
                      <a:pt x="71520" y="70961"/>
                      <a:pt x="85093" y="70215"/>
                      <a:pt x="93759" y="65193"/>
                    </a:cubicBezTo>
                    <a:cubicBezTo>
                      <a:pt x="102424" y="60172"/>
                      <a:pt x="103170" y="54289"/>
                      <a:pt x="95595" y="45107"/>
                    </a:cubicBezTo>
                    <a:cubicBezTo>
                      <a:pt x="90401" y="38507"/>
                      <a:pt x="88995" y="35322"/>
                      <a:pt x="92209" y="33457"/>
                    </a:cubicBezTo>
                    <a:cubicBezTo>
                      <a:pt x="94935" y="31879"/>
                      <a:pt x="99727" y="31477"/>
                      <a:pt x="106097" y="35150"/>
                    </a:cubicBezTo>
                    <a:cubicBezTo>
                      <a:pt x="110509" y="37509"/>
                      <a:pt x="114229" y="40981"/>
                      <a:pt x="116886" y="45222"/>
                    </a:cubicBezTo>
                    <a:lnTo>
                      <a:pt x="130717" y="40487"/>
                    </a:lnTo>
                    <a:cubicBezTo>
                      <a:pt x="127907" y="36314"/>
                      <a:pt x="124151" y="32863"/>
                      <a:pt x="119755" y="30415"/>
                    </a:cubicBezTo>
                    <a:lnTo>
                      <a:pt x="128364" y="25422"/>
                    </a:lnTo>
                    <a:lnTo>
                      <a:pt x="118780" y="19884"/>
                    </a:lnTo>
                    <a:lnTo>
                      <a:pt x="109512" y="25250"/>
                    </a:lnTo>
                    <a:cubicBezTo>
                      <a:pt x="97001" y="20401"/>
                      <a:pt x="84203" y="20803"/>
                      <a:pt x="75623" y="25767"/>
                    </a:cubicBezTo>
                    <a:cubicBezTo>
                      <a:pt x="66183" y="31248"/>
                      <a:pt x="68478" y="38220"/>
                      <a:pt x="75451" y="46312"/>
                    </a:cubicBezTo>
                    <a:cubicBezTo>
                      <a:pt x="80272" y="52051"/>
                      <a:pt x="81190" y="54921"/>
                      <a:pt x="77374" y="57216"/>
                    </a:cubicBezTo>
                    <a:cubicBezTo>
                      <a:pt x="73557" y="59512"/>
                      <a:pt x="67503" y="58536"/>
                      <a:pt x="61936" y="55293"/>
                    </a:cubicBezTo>
                    <a:cubicBezTo>
                      <a:pt x="56889" y="52556"/>
                      <a:pt x="52727" y="48435"/>
                      <a:pt x="49942" y="43414"/>
                    </a:cubicBezTo>
                    <a:lnTo>
                      <a:pt x="35595" y="48349"/>
                    </a:lnTo>
                    <a:cubicBezTo>
                      <a:pt x="38665" y="53351"/>
                      <a:pt x="42949" y="57496"/>
                      <a:pt x="48048" y="60401"/>
                    </a:cubicBezTo>
                    <a:lnTo>
                      <a:pt x="38808" y="65767"/>
                    </a:lnTo>
                    <a:lnTo>
                      <a:pt x="48421" y="71305"/>
                    </a:lnTo>
                    <a:lnTo>
                      <a:pt x="58349" y="65566"/>
                    </a:ln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93" name="Freeform: Shape 3792">
                <a:extLst>
                  <a:ext uri="{FF2B5EF4-FFF2-40B4-BE49-F238E27FC236}">
                    <a16:creationId xmlns:a16="http://schemas.microsoft.com/office/drawing/2014/main" id="{61DE41BE-DEB2-4C9D-97CD-E537522F96B2}"/>
                  </a:ext>
                </a:extLst>
              </p:cNvPr>
              <p:cNvSpPr/>
              <p:nvPr/>
            </p:nvSpPr>
            <p:spPr>
              <a:xfrm>
                <a:off x="7258789" y="2817490"/>
                <a:ext cx="218337" cy="87500"/>
              </a:xfrm>
              <a:custGeom>
                <a:avLst/>
                <a:gdLst>
                  <a:gd name="connsiteX0" fmla="*/ 218337 w 218337"/>
                  <a:gd name="connsiteY0" fmla="*/ 602 h 87500"/>
                  <a:gd name="connsiteX1" fmla="*/ 218337 w 218337"/>
                  <a:gd name="connsiteY1" fmla="*/ 24591 h 87500"/>
                  <a:gd name="connsiteX2" fmla="*/ 186601 w 218337"/>
                  <a:gd name="connsiteY2" fmla="*/ 68982 h 87500"/>
                  <a:gd name="connsiteX3" fmla="*/ 32224 w 218337"/>
                  <a:gd name="connsiteY3" fmla="*/ 68982 h 87500"/>
                  <a:gd name="connsiteX4" fmla="*/ 0 w 218337"/>
                  <a:gd name="connsiteY4" fmla="*/ 23960 h 87500"/>
                  <a:gd name="connsiteX5" fmla="*/ 0 w 218337"/>
                  <a:gd name="connsiteY5" fmla="*/ 0 h 87500"/>
                  <a:gd name="connsiteX6" fmla="*/ 32224 w 218337"/>
                  <a:gd name="connsiteY6" fmla="*/ 45022 h 87500"/>
                  <a:gd name="connsiteX7" fmla="*/ 186601 w 218337"/>
                  <a:gd name="connsiteY7" fmla="*/ 45022 h 87500"/>
                  <a:gd name="connsiteX8" fmla="*/ 218337 w 218337"/>
                  <a:gd name="connsiteY8" fmla="*/ 602 h 87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337" h="87500">
                    <a:moveTo>
                      <a:pt x="218337" y="602"/>
                    </a:moveTo>
                    <a:lnTo>
                      <a:pt x="218337" y="24591"/>
                    </a:lnTo>
                    <a:cubicBezTo>
                      <a:pt x="218337" y="40660"/>
                      <a:pt x="207721" y="56700"/>
                      <a:pt x="186601" y="68982"/>
                    </a:cubicBezTo>
                    <a:cubicBezTo>
                      <a:pt x="144104" y="93688"/>
                      <a:pt x="74979" y="93659"/>
                      <a:pt x="32224" y="68982"/>
                    </a:cubicBezTo>
                    <a:cubicBezTo>
                      <a:pt x="10703" y="56557"/>
                      <a:pt x="-57" y="40287"/>
                      <a:pt x="0" y="23960"/>
                    </a:cubicBezTo>
                    <a:lnTo>
                      <a:pt x="0" y="0"/>
                    </a:lnTo>
                    <a:cubicBezTo>
                      <a:pt x="0" y="16270"/>
                      <a:pt x="10703" y="32597"/>
                      <a:pt x="32224" y="45022"/>
                    </a:cubicBezTo>
                    <a:cubicBezTo>
                      <a:pt x="75008" y="69699"/>
                      <a:pt x="144133" y="69699"/>
                      <a:pt x="186601" y="45022"/>
                    </a:cubicBezTo>
                    <a:cubicBezTo>
                      <a:pt x="207721" y="32740"/>
                      <a:pt x="218280" y="16700"/>
                      <a:pt x="218337" y="602"/>
                    </a:cubicBezTo>
                    <a:close/>
                  </a:path>
                </a:pathLst>
              </a:custGeom>
              <a:solidFill>
                <a:srgbClr val="F1D112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94" name="Freeform: Shape 3793">
                <a:extLst>
                  <a:ext uri="{FF2B5EF4-FFF2-40B4-BE49-F238E27FC236}">
                    <a16:creationId xmlns:a16="http://schemas.microsoft.com/office/drawing/2014/main" id="{F49E2949-72C1-44C3-ACF4-F84F4F206FD2}"/>
                  </a:ext>
                </a:extLst>
              </p:cNvPr>
              <p:cNvSpPr/>
              <p:nvPr/>
            </p:nvSpPr>
            <p:spPr>
              <a:xfrm>
                <a:off x="7258767" y="2754552"/>
                <a:ext cx="218370" cy="126478"/>
              </a:xfrm>
              <a:custGeom>
                <a:avLst/>
                <a:gdLst>
                  <a:gd name="connsiteX0" fmla="*/ 186135 w 218370"/>
                  <a:gd name="connsiteY0" fmla="*/ 18519 h 126478"/>
                  <a:gd name="connsiteX1" fmla="*/ 186623 w 218370"/>
                  <a:gd name="connsiteY1" fmla="*/ 107960 h 126478"/>
                  <a:gd name="connsiteX2" fmla="*/ 32246 w 218370"/>
                  <a:gd name="connsiteY2" fmla="*/ 107960 h 126478"/>
                  <a:gd name="connsiteX3" fmla="*/ 31758 w 218370"/>
                  <a:gd name="connsiteY3" fmla="*/ 18519 h 126478"/>
                  <a:gd name="connsiteX4" fmla="*/ 186135 w 218370"/>
                  <a:gd name="connsiteY4" fmla="*/ 18519 h 126478"/>
                  <a:gd name="connsiteX5" fmla="*/ 53308 w 218370"/>
                  <a:gd name="connsiteY5" fmla="*/ 97228 h 126478"/>
                  <a:gd name="connsiteX6" fmla="*/ 166766 w 218370"/>
                  <a:gd name="connsiteY6" fmla="*/ 96482 h 126478"/>
                  <a:gd name="connsiteX7" fmla="*/ 167684 w 218370"/>
                  <a:gd name="connsiteY7" fmla="*/ 30771 h 126478"/>
                  <a:gd name="connsiteX8" fmla="*/ 166393 w 218370"/>
                  <a:gd name="connsiteY8" fmla="*/ 29997 h 126478"/>
                  <a:gd name="connsiteX9" fmla="*/ 51615 w 218370"/>
                  <a:gd name="connsiteY9" fmla="*/ 29997 h 126478"/>
                  <a:gd name="connsiteX10" fmla="*/ 51988 w 218370"/>
                  <a:gd name="connsiteY10" fmla="*/ 96482 h 126478"/>
                  <a:gd name="connsiteX11" fmla="*/ 53308 w 218370"/>
                  <a:gd name="connsiteY11" fmla="*/ 97228 h 126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8370" h="126478">
                    <a:moveTo>
                      <a:pt x="186135" y="18519"/>
                    </a:moveTo>
                    <a:cubicBezTo>
                      <a:pt x="228890" y="43225"/>
                      <a:pt x="229177" y="83254"/>
                      <a:pt x="186623" y="107960"/>
                    </a:cubicBezTo>
                    <a:cubicBezTo>
                      <a:pt x="144069" y="132666"/>
                      <a:pt x="75030" y="132637"/>
                      <a:pt x="32246" y="107960"/>
                    </a:cubicBezTo>
                    <a:cubicBezTo>
                      <a:pt x="-10537" y="83282"/>
                      <a:pt x="-10796" y="43225"/>
                      <a:pt x="31758" y="18519"/>
                    </a:cubicBezTo>
                    <a:cubicBezTo>
                      <a:pt x="74313" y="-6187"/>
                      <a:pt x="143351" y="-6159"/>
                      <a:pt x="186135" y="18519"/>
                    </a:cubicBezTo>
                    <a:close/>
                    <a:moveTo>
                      <a:pt x="53308" y="97228"/>
                    </a:moveTo>
                    <a:cubicBezTo>
                      <a:pt x="85187" y="114846"/>
                      <a:pt x="135604" y="114445"/>
                      <a:pt x="166766" y="96482"/>
                    </a:cubicBezTo>
                    <a:cubicBezTo>
                      <a:pt x="197928" y="78519"/>
                      <a:pt x="198187" y="49165"/>
                      <a:pt x="167684" y="30771"/>
                    </a:cubicBezTo>
                    <a:lnTo>
                      <a:pt x="166393" y="29997"/>
                    </a:lnTo>
                    <a:cubicBezTo>
                      <a:pt x="134599" y="11632"/>
                      <a:pt x="83179" y="11632"/>
                      <a:pt x="51615" y="29997"/>
                    </a:cubicBezTo>
                    <a:cubicBezTo>
                      <a:pt x="20051" y="48361"/>
                      <a:pt x="20194" y="78117"/>
                      <a:pt x="51988" y="96482"/>
                    </a:cubicBezTo>
                    <a:lnTo>
                      <a:pt x="53308" y="97228"/>
                    </a:lnTo>
                    <a:close/>
                  </a:path>
                </a:pathLst>
              </a:custGeom>
              <a:solidFill>
                <a:srgbClr val="FDDB0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46" name="Graphic 6">
              <a:extLst>
                <a:ext uri="{FF2B5EF4-FFF2-40B4-BE49-F238E27FC236}">
                  <a16:creationId xmlns:a16="http://schemas.microsoft.com/office/drawing/2014/main" id="{85834C3F-CB47-47F6-8AA8-8A47E2000332}"/>
                </a:ext>
              </a:extLst>
            </p:cNvPr>
            <p:cNvGrpSpPr/>
            <p:nvPr/>
          </p:nvGrpSpPr>
          <p:grpSpPr>
            <a:xfrm>
              <a:off x="7258767" y="2722468"/>
              <a:ext cx="218370" cy="150424"/>
              <a:chOff x="7258767" y="2722468"/>
              <a:chExt cx="218370" cy="150424"/>
            </a:xfrm>
          </p:grpSpPr>
          <p:sp>
            <p:nvSpPr>
              <p:cNvPr id="3729" name="Freeform: Shape 3728">
                <a:extLst>
                  <a:ext uri="{FF2B5EF4-FFF2-40B4-BE49-F238E27FC236}">
                    <a16:creationId xmlns:a16="http://schemas.microsoft.com/office/drawing/2014/main" id="{7AB5373C-101A-4CC9-AE42-8256E5539886}"/>
                  </a:ext>
                </a:extLst>
              </p:cNvPr>
              <p:cNvSpPr/>
              <p:nvPr/>
            </p:nvSpPr>
            <p:spPr>
              <a:xfrm>
                <a:off x="7288172" y="2738677"/>
                <a:ext cx="159542" cy="62600"/>
              </a:xfrm>
              <a:custGeom>
                <a:avLst/>
                <a:gdLst>
                  <a:gd name="connsiteX0" fmla="*/ 22152 w 159542"/>
                  <a:gd name="connsiteY0" fmla="*/ 37723 h 62600"/>
                  <a:gd name="connsiteX1" fmla="*/ 0 w 159542"/>
                  <a:gd name="connsiteY1" fmla="*/ 61998 h 62600"/>
                  <a:gd name="connsiteX2" fmla="*/ 0 w 159542"/>
                  <a:gd name="connsiteY2" fmla="*/ 38038 h 62600"/>
                  <a:gd name="connsiteX3" fmla="*/ 22152 w 159542"/>
                  <a:gd name="connsiteY3" fmla="*/ 13763 h 62600"/>
                  <a:gd name="connsiteX4" fmla="*/ 136930 w 159542"/>
                  <a:gd name="connsiteY4" fmla="*/ 13763 h 62600"/>
                  <a:gd name="connsiteX5" fmla="*/ 138221 w 159542"/>
                  <a:gd name="connsiteY5" fmla="*/ 14537 h 62600"/>
                  <a:gd name="connsiteX6" fmla="*/ 159542 w 159542"/>
                  <a:gd name="connsiteY6" fmla="*/ 38641 h 62600"/>
                  <a:gd name="connsiteX7" fmla="*/ 159542 w 159542"/>
                  <a:gd name="connsiteY7" fmla="*/ 62601 h 62600"/>
                  <a:gd name="connsiteX8" fmla="*/ 138221 w 159542"/>
                  <a:gd name="connsiteY8" fmla="*/ 38497 h 62600"/>
                  <a:gd name="connsiteX9" fmla="*/ 136902 w 159542"/>
                  <a:gd name="connsiteY9" fmla="*/ 37751 h 62600"/>
                  <a:gd name="connsiteX10" fmla="*/ 22152 w 159542"/>
                  <a:gd name="connsiteY10" fmla="*/ 37723 h 62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9542" h="62600">
                    <a:moveTo>
                      <a:pt x="22152" y="37723"/>
                    </a:moveTo>
                    <a:cubicBezTo>
                      <a:pt x="10302" y="44609"/>
                      <a:pt x="2927" y="53103"/>
                      <a:pt x="0" y="61998"/>
                    </a:cubicBezTo>
                    <a:cubicBezTo>
                      <a:pt x="0" y="54002"/>
                      <a:pt x="0" y="46015"/>
                      <a:pt x="0" y="38038"/>
                    </a:cubicBezTo>
                    <a:cubicBezTo>
                      <a:pt x="2869" y="29143"/>
                      <a:pt x="10302" y="20649"/>
                      <a:pt x="22152" y="13763"/>
                    </a:cubicBezTo>
                    <a:cubicBezTo>
                      <a:pt x="53716" y="-4602"/>
                      <a:pt x="105137" y="-4573"/>
                      <a:pt x="136930" y="13763"/>
                    </a:cubicBezTo>
                    <a:lnTo>
                      <a:pt x="138221" y="14537"/>
                    </a:lnTo>
                    <a:cubicBezTo>
                      <a:pt x="149699" y="21453"/>
                      <a:pt x="156787" y="29860"/>
                      <a:pt x="159542" y="38641"/>
                    </a:cubicBezTo>
                    <a:cubicBezTo>
                      <a:pt x="159542" y="46637"/>
                      <a:pt x="159542" y="54624"/>
                      <a:pt x="159542" y="62601"/>
                    </a:cubicBezTo>
                    <a:cubicBezTo>
                      <a:pt x="156673" y="53820"/>
                      <a:pt x="149643" y="45384"/>
                      <a:pt x="138221" y="38497"/>
                    </a:cubicBezTo>
                    <a:cubicBezTo>
                      <a:pt x="137791" y="38239"/>
                      <a:pt x="137361" y="37981"/>
                      <a:pt x="136902" y="37751"/>
                    </a:cubicBezTo>
                    <a:cubicBezTo>
                      <a:pt x="105109" y="19387"/>
                      <a:pt x="53745" y="19387"/>
                      <a:pt x="22152" y="37723"/>
                    </a:cubicBezTo>
                    <a:close/>
                  </a:path>
                </a:pathLst>
              </a:custGeom>
              <a:solidFill>
                <a:srgbClr val="FDDB0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30" name="Freeform: Shape 3729">
                <a:extLst>
                  <a:ext uri="{FF2B5EF4-FFF2-40B4-BE49-F238E27FC236}">
                    <a16:creationId xmlns:a16="http://schemas.microsoft.com/office/drawing/2014/main" id="{5BF47E41-2E78-411E-9E43-0338AF5B851F}"/>
                  </a:ext>
                </a:extLst>
              </p:cNvPr>
              <p:cNvSpPr/>
              <p:nvPr/>
            </p:nvSpPr>
            <p:spPr>
              <a:xfrm>
                <a:off x="7312994" y="2740187"/>
                <a:ext cx="113457" cy="37732"/>
              </a:xfrm>
              <a:custGeom>
                <a:avLst/>
                <a:gdLst>
                  <a:gd name="connsiteX0" fmla="*/ 113458 w 113457"/>
                  <a:gd name="connsiteY0" fmla="*/ 13026 h 37732"/>
                  <a:gd name="connsiteX1" fmla="*/ 113458 w 113457"/>
                  <a:gd name="connsiteY1" fmla="*/ 36986 h 37732"/>
                  <a:gd name="connsiteX2" fmla="*/ 0 w 113457"/>
                  <a:gd name="connsiteY2" fmla="*/ 37732 h 37732"/>
                  <a:gd name="connsiteX3" fmla="*/ 0 w 113457"/>
                  <a:gd name="connsiteY3" fmla="*/ 13772 h 37732"/>
                  <a:gd name="connsiteX4" fmla="*/ 113458 w 113457"/>
                  <a:gd name="connsiteY4" fmla="*/ 13026 h 37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457" h="37732">
                    <a:moveTo>
                      <a:pt x="113458" y="13026"/>
                    </a:moveTo>
                    <a:lnTo>
                      <a:pt x="113458" y="36986"/>
                    </a:lnTo>
                    <a:cubicBezTo>
                      <a:pt x="81578" y="19368"/>
                      <a:pt x="31162" y="19626"/>
                      <a:pt x="0" y="37732"/>
                    </a:cubicBezTo>
                    <a:lnTo>
                      <a:pt x="0" y="13772"/>
                    </a:lnTo>
                    <a:cubicBezTo>
                      <a:pt x="31219" y="-4334"/>
                      <a:pt x="81578" y="-4592"/>
                      <a:pt x="113458" y="13026"/>
                    </a:cubicBezTo>
                    <a:close/>
                  </a:path>
                </a:pathLst>
              </a:custGeom>
              <a:solidFill>
                <a:srgbClr val="E1AC2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31" name="Freeform: Shape 3730">
                <a:extLst>
                  <a:ext uri="{FF2B5EF4-FFF2-40B4-BE49-F238E27FC236}">
                    <a16:creationId xmlns:a16="http://schemas.microsoft.com/office/drawing/2014/main" id="{03C88C92-4DE5-4F39-ADAB-9905562163EC}"/>
                  </a:ext>
                </a:extLst>
              </p:cNvPr>
              <p:cNvSpPr/>
              <p:nvPr/>
            </p:nvSpPr>
            <p:spPr>
              <a:xfrm>
                <a:off x="7398819" y="2760014"/>
                <a:ext cx="9325" cy="29354"/>
              </a:xfrm>
              <a:custGeom>
                <a:avLst/>
                <a:gdLst>
                  <a:gd name="connsiteX0" fmla="*/ 9326 w 9325"/>
                  <a:gd name="connsiteY0" fmla="*/ 0 h 29354"/>
                  <a:gd name="connsiteX1" fmla="*/ 9240 w 9325"/>
                  <a:gd name="connsiteY1" fmla="*/ 23989 h 29354"/>
                  <a:gd name="connsiteX2" fmla="*/ 0 w 9325"/>
                  <a:gd name="connsiteY2" fmla="*/ 29355 h 29354"/>
                  <a:gd name="connsiteX3" fmla="*/ 57 w 9325"/>
                  <a:gd name="connsiteY3" fmla="*/ 5395 h 29354"/>
                  <a:gd name="connsiteX4" fmla="*/ 9326 w 9325"/>
                  <a:gd name="connsiteY4" fmla="*/ 0 h 29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25" h="29354">
                    <a:moveTo>
                      <a:pt x="9326" y="0"/>
                    </a:moveTo>
                    <a:lnTo>
                      <a:pt x="9240" y="23989"/>
                    </a:lnTo>
                    <a:lnTo>
                      <a:pt x="0" y="29355"/>
                    </a:lnTo>
                    <a:lnTo>
                      <a:pt x="57" y="5395"/>
                    </a:lnTo>
                    <a:lnTo>
                      <a:pt x="9326" y="0"/>
                    </a:ln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32" name="Freeform: Shape 3731">
                <a:extLst>
                  <a:ext uri="{FF2B5EF4-FFF2-40B4-BE49-F238E27FC236}">
                    <a16:creationId xmlns:a16="http://schemas.microsoft.com/office/drawing/2014/main" id="{37DC8FCC-E73D-4701-B5BE-4D9BF686F9C7}"/>
                  </a:ext>
                </a:extLst>
              </p:cNvPr>
              <p:cNvSpPr/>
              <p:nvPr/>
            </p:nvSpPr>
            <p:spPr>
              <a:xfrm>
                <a:off x="7408058" y="2760014"/>
                <a:ext cx="9670" cy="29526"/>
              </a:xfrm>
              <a:custGeom>
                <a:avLst/>
                <a:gdLst>
                  <a:gd name="connsiteX0" fmla="*/ 9670 w 9670"/>
                  <a:gd name="connsiteY0" fmla="*/ 5538 h 29526"/>
                  <a:gd name="connsiteX1" fmla="*/ 9613 w 9670"/>
                  <a:gd name="connsiteY1" fmla="*/ 29527 h 29526"/>
                  <a:gd name="connsiteX2" fmla="*/ 0 w 9670"/>
                  <a:gd name="connsiteY2" fmla="*/ 23989 h 29526"/>
                  <a:gd name="connsiteX3" fmla="*/ 86 w 9670"/>
                  <a:gd name="connsiteY3" fmla="*/ 0 h 29526"/>
                  <a:gd name="connsiteX4" fmla="*/ 9670 w 9670"/>
                  <a:gd name="connsiteY4" fmla="*/ 5538 h 29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70" h="29526">
                    <a:moveTo>
                      <a:pt x="9670" y="5538"/>
                    </a:moveTo>
                    <a:lnTo>
                      <a:pt x="9613" y="29527"/>
                    </a:lnTo>
                    <a:lnTo>
                      <a:pt x="0" y="23989"/>
                    </a:lnTo>
                    <a:lnTo>
                      <a:pt x="86" y="0"/>
                    </a:lnTo>
                    <a:lnTo>
                      <a:pt x="9670" y="5538"/>
                    </a:ln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33" name="Freeform: Shape 3732">
                <a:extLst>
                  <a:ext uri="{FF2B5EF4-FFF2-40B4-BE49-F238E27FC236}">
                    <a16:creationId xmlns:a16="http://schemas.microsoft.com/office/drawing/2014/main" id="{EE124790-C2CE-4D28-8FD7-BEA96ED2C1C8}"/>
                  </a:ext>
                </a:extLst>
              </p:cNvPr>
              <p:cNvSpPr/>
              <p:nvPr/>
            </p:nvSpPr>
            <p:spPr>
              <a:xfrm>
                <a:off x="7409092" y="2765552"/>
                <a:ext cx="8637" cy="28952"/>
              </a:xfrm>
              <a:custGeom>
                <a:avLst/>
                <a:gdLst>
                  <a:gd name="connsiteX0" fmla="*/ 8637 w 8637"/>
                  <a:gd name="connsiteY0" fmla="*/ 0 h 28952"/>
                  <a:gd name="connsiteX1" fmla="*/ 8580 w 8637"/>
                  <a:gd name="connsiteY1" fmla="*/ 23989 h 28952"/>
                  <a:gd name="connsiteX2" fmla="*/ 0 w 8637"/>
                  <a:gd name="connsiteY2" fmla="*/ 28953 h 28952"/>
                  <a:gd name="connsiteX3" fmla="*/ 85 w 8637"/>
                  <a:gd name="connsiteY3" fmla="*/ 4993 h 28952"/>
                  <a:gd name="connsiteX4" fmla="*/ 8637 w 8637"/>
                  <a:gd name="connsiteY4" fmla="*/ 0 h 28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37" h="28952">
                    <a:moveTo>
                      <a:pt x="8637" y="0"/>
                    </a:moveTo>
                    <a:lnTo>
                      <a:pt x="8580" y="23989"/>
                    </a:lnTo>
                    <a:lnTo>
                      <a:pt x="0" y="28953"/>
                    </a:lnTo>
                    <a:lnTo>
                      <a:pt x="85" y="4993"/>
                    </a:lnTo>
                    <a:lnTo>
                      <a:pt x="8637" y="0"/>
                    </a:ln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34" name="Freeform: Shape 3733">
                <a:extLst>
                  <a:ext uri="{FF2B5EF4-FFF2-40B4-BE49-F238E27FC236}">
                    <a16:creationId xmlns:a16="http://schemas.microsoft.com/office/drawing/2014/main" id="{6D3D0E17-74C6-472D-98E3-C88389096D38}"/>
                  </a:ext>
                </a:extLst>
              </p:cNvPr>
              <p:cNvSpPr/>
              <p:nvPr/>
            </p:nvSpPr>
            <p:spPr>
              <a:xfrm>
                <a:off x="7358646" y="2761983"/>
                <a:ext cx="40143" cy="36510"/>
              </a:xfrm>
              <a:custGeom>
                <a:avLst/>
                <a:gdLst>
                  <a:gd name="connsiteX0" fmla="*/ 6284 w 40143"/>
                  <a:gd name="connsiteY0" fmla="*/ 27902 h 36510"/>
                  <a:gd name="connsiteX1" fmla="*/ 0 w 40143"/>
                  <a:gd name="connsiteY1" fmla="*/ 36511 h 36510"/>
                  <a:gd name="connsiteX2" fmla="*/ 0 w 40143"/>
                  <a:gd name="connsiteY2" fmla="*/ 12551 h 36510"/>
                  <a:gd name="connsiteX3" fmla="*/ 6255 w 40143"/>
                  <a:gd name="connsiteY3" fmla="*/ 3942 h 36510"/>
                  <a:gd name="connsiteX4" fmla="*/ 40144 w 40143"/>
                  <a:gd name="connsiteY4" fmla="*/ 3454 h 36510"/>
                  <a:gd name="connsiteX5" fmla="*/ 40144 w 40143"/>
                  <a:gd name="connsiteY5" fmla="*/ 27414 h 36510"/>
                  <a:gd name="connsiteX6" fmla="*/ 6284 w 40143"/>
                  <a:gd name="connsiteY6" fmla="*/ 27902 h 36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43" h="36510">
                    <a:moveTo>
                      <a:pt x="6284" y="27902"/>
                    </a:moveTo>
                    <a:cubicBezTo>
                      <a:pt x="1865" y="30456"/>
                      <a:pt x="29" y="33325"/>
                      <a:pt x="0" y="36511"/>
                    </a:cubicBezTo>
                    <a:lnTo>
                      <a:pt x="0" y="12551"/>
                    </a:lnTo>
                    <a:cubicBezTo>
                      <a:pt x="0" y="9366"/>
                      <a:pt x="1865" y="6496"/>
                      <a:pt x="6255" y="3942"/>
                    </a:cubicBezTo>
                    <a:cubicBezTo>
                      <a:pt x="14864" y="-1022"/>
                      <a:pt x="27633" y="-1424"/>
                      <a:pt x="40144" y="3454"/>
                    </a:cubicBezTo>
                    <a:lnTo>
                      <a:pt x="40144" y="27414"/>
                    </a:lnTo>
                    <a:cubicBezTo>
                      <a:pt x="27633" y="22508"/>
                      <a:pt x="14835" y="22909"/>
                      <a:pt x="6284" y="27902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35" name="Freeform: Shape 3734">
                <a:extLst>
                  <a:ext uri="{FF2B5EF4-FFF2-40B4-BE49-F238E27FC236}">
                    <a16:creationId xmlns:a16="http://schemas.microsoft.com/office/drawing/2014/main" id="{C043CD1D-E5A4-4225-B525-A39A14075E7F}"/>
                  </a:ext>
                </a:extLst>
              </p:cNvPr>
              <p:cNvSpPr/>
              <p:nvPr/>
            </p:nvSpPr>
            <p:spPr>
              <a:xfrm>
                <a:off x="7290898" y="2753960"/>
                <a:ext cx="22071" cy="47862"/>
              </a:xfrm>
              <a:custGeom>
                <a:avLst/>
                <a:gdLst>
                  <a:gd name="connsiteX0" fmla="*/ 22038 w 22071"/>
                  <a:gd name="connsiteY0" fmla="*/ 23960 h 47862"/>
                  <a:gd name="connsiteX1" fmla="*/ 0 w 22071"/>
                  <a:gd name="connsiteY1" fmla="*/ 47863 h 47862"/>
                  <a:gd name="connsiteX2" fmla="*/ 0 w 22071"/>
                  <a:gd name="connsiteY2" fmla="*/ 23903 h 47862"/>
                  <a:gd name="connsiteX3" fmla="*/ 22038 w 22071"/>
                  <a:gd name="connsiteY3" fmla="*/ 0 h 47862"/>
                  <a:gd name="connsiteX4" fmla="*/ 22038 w 22071"/>
                  <a:gd name="connsiteY4" fmla="*/ 23960 h 47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71" h="47862">
                    <a:moveTo>
                      <a:pt x="22038" y="23960"/>
                    </a:moveTo>
                    <a:cubicBezTo>
                      <a:pt x="10359" y="30760"/>
                      <a:pt x="3013" y="39111"/>
                      <a:pt x="0" y="47863"/>
                    </a:cubicBezTo>
                    <a:lnTo>
                      <a:pt x="0" y="23903"/>
                    </a:lnTo>
                    <a:cubicBezTo>
                      <a:pt x="3013" y="15151"/>
                      <a:pt x="10330" y="6686"/>
                      <a:pt x="22038" y="0"/>
                    </a:cubicBezTo>
                    <a:cubicBezTo>
                      <a:pt x="22095" y="7202"/>
                      <a:pt x="22067" y="16786"/>
                      <a:pt x="22038" y="23960"/>
                    </a:cubicBezTo>
                    <a:close/>
                  </a:path>
                </a:pathLst>
              </a:custGeom>
              <a:solidFill>
                <a:srgbClr val="E1AC2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36" name="Freeform: Shape 3735">
                <a:extLst>
                  <a:ext uri="{FF2B5EF4-FFF2-40B4-BE49-F238E27FC236}">
                    <a16:creationId xmlns:a16="http://schemas.microsoft.com/office/drawing/2014/main" id="{2518545D-48FE-49EE-8A02-60605675D362}"/>
                  </a:ext>
                </a:extLst>
              </p:cNvPr>
              <p:cNvSpPr/>
              <p:nvPr/>
            </p:nvSpPr>
            <p:spPr>
              <a:xfrm>
                <a:off x="7409091" y="2770546"/>
                <a:ext cx="11019" cy="34031"/>
              </a:xfrm>
              <a:custGeom>
                <a:avLst/>
                <a:gdLst>
                  <a:gd name="connsiteX0" fmla="*/ 10990 w 11019"/>
                  <a:gd name="connsiteY0" fmla="*/ 34032 h 34031"/>
                  <a:gd name="connsiteX1" fmla="*/ 0 w 11019"/>
                  <a:gd name="connsiteY1" fmla="*/ 23960 h 34031"/>
                  <a:gd name="connsiteX2" fmla="*/ 1 w 11019"/>
                  <a:gd name="connsiteY2" fmla="*/ 0 h 34031"/>
                  <a:gd name="connsiteX3" fmla="*/ 10962 w 11019"/>
                  <a:gd name="connsiteY3" fmla="*/ 10072 h 34031"/>
                  <a:gd name="connsiteX4" fmla="*/ 10990 w 11019"/>
                  <a:gd name="connsiteY4" fmla="*/ 34032 h 34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19" h="34031">
                    <a:moveTo>
                      <a:pt x="10990" y="34032"/>
                    </a:moveTo>
                    <a:cubicBezTo>
                      <a:pt x="8167" y="29859"/>
                      <a:pt x="4402" y="26409"/>
                      <a:pt x="0" y="23960"/>
                    </a:cubicBezTo>
                    <a:lnTo>
                      <a:pt x="1" y="0"/>
                    </a:lnTo>
                    <a:cubicBezTo>
                      <a:pt x="4396" y="2448"/>
                      <a:pt x="8152" y="5899"/>
                      <a:pt x="10962" y="10072"/>
                    </a:cubicBezTo>
                    <a:cubicBezTo>
                      <a:pt x="11048" y="17245"/>
                      <a:pt x="11019" y="26858"/>
                      <a:pt x="10990" y="34032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37" name="Freeform: Shape 3736">
                <a:extLst>
                  <a:ext uri="{FF2B5EF4-FFF2-40B4-BE49-F238E27FC236}">
                    <a16:creationId xmlns:a16="http://schemas.microsoft.com/office/drawing/2014/main" id="{8D409750-91A3-471C-B2EE-AC95CE1B726A}"/>
                  </a:ext>
                </a:extLst>
              </p:cNvPr>
              <p:cNvSpPr/>
              <p:nvPr/>
            </p:nvSpPr>
            <p:spPr>
              <a:xfrm>
                <a:off x="7286795" y="2776629"/>
                <a:ext cx="1398" cy="30903"/>
              </a:xfrm>
              <a:custGeom>
                <a:avLst/>
                <a:gdLst>
                  <a:gd name="connsiteX0" fmla="*/ 1377 w 1398"/>
                  <a:gd name="connsiteY0" fmla="*/ 23960 h 30903"/>
                  <a:gd name="connsiteX1" fmla="*/ 0 w 1398"/>
                  <a:gd name="connsiteY1" fmla="*/ 30904 h 30903"/>
                  <a:gd name="connsiteX2" fmla="*/ 0 w 1398"/>
                  <a:gd name="connsiteY2" fmla="*/ 6915 h 30903"/>
                  <a:gd name="connsiteX3" fmla="*/ 1377 w 1398"/>
                  <a:gd name="connsiteY3" fmla="*/ 0 h 30903"/>
                  <a:gd name="connsiteX4" fmla="*/ 1377 w 1398"/>
                  <a:gd name="connsiteY4" fmla="*/ 11966 h 30903"/>
                  <a:gd name="connsiteX5" fmla="*/ 1377 w 1398"/>
                  <a:gd name="connsiteY5" fmla="*/ 22583 h 30903"/>
                  <a:gd name="connsiteX6" fmla="*/ 1377 w 1398"/>
                  <a:gd name="connsiteY6" fmla="*/ 23960 h 30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8" h="30903">
                    <a:moveTo>
                      <a:pt x="1377" y="23960"/>
                    </a:moveTo>
                    <a:cubicBezTo>
                      <a:pt x="614" y="26204"/>
                      <a:pt x="151" y="28539"/>
                      <a:pt x="0" y="30904"/>
                    </a:cubicBezTo>
                    <a:lnTo>
                      <a:pt x="0" y="6915"/>
                    </a:lnTo>
                    <a:cubicBezTo>
                      <a:pt x="179" y="4563"/>
                      <a:pt x="641" y="2241"/>
                      <a:pt x="1377" y="0"/>
                    </a:cubicBezTo>
                    <a:cubicBezTo>
                      <a:pt x="1377" y="3988"/>
                      <a:pt x="1377" y="7977"/>
                      <a:pt x="1377" y="11966"/>
                    </a:cubicBezTo>
                    <a:lnTo>
                      <a:pt x="1377" y="22583"/>
                    </a:lnTo>
                    <a:cubicBezTo>
                      <a:pt x="1406" y="23041"/>
                      <a:pt x="1406" y="23501"/>
                      <a:pt x="1377" y="23960"/>
                    </a:cubicBezTo>
                    <a:close/>
                  </a:path>
                </a:pathLst>
              </a:custGeom>
              <a:solidFill>
                <a:srgbClr val="FDDB0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38" name="Freeform: Shape 3737">
                <a:extLst>
                  <a:ext uri="{FF2B5EF4-FFF2-40B4-BE49-F238E27FC236}">
                    <a16:creationId xmlns:a16="http://schemas.microsoft.com/office/drawing/2014/main" id="{89716B56-E03C-40BA-BF19-F6D2EC16D7CD}"/>
                  </a:ext>
                </a:extLst>
              </p:cNvPr>
              <p:cNvSpPr/>
              <p:nvPr/>
            </p:nvSpPr>
            <p:spPr>
              <a:xfrm>
                <a:off x="7339249" y="2783544"/>
                <a:ext cx="746" cy="25279"/>
              </a:xfrm>
              <a:custGeom>
                <a:avLst/>
                <a:gdLst>
                  <a:gd name="connsiteX0" fmla="*/ 717 w 746"/>
                  <a:gd name="connsiteY0" fmla="*/ 25280 h 25279"/>
                  <a:gd name="connsiteX1" fmla="*/ 0 w 746"/>
                  <a:gd name="connsiteY1" fmla="*/ 23960 h 25279"/>
                  <a:gd name="connsiteX2" fmla="*/ 0 w 746"/>
                  <a:gd name="connsiteY2" fmla="*/ 0 h 25279"/>
                  <a:gd name="connsiteX3" fmla="*/ 746 w 746"/>
                  <a:gd name="connsiteY3" fmla="*/ 1320 h 25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6" h="25279">
                    <a:moveTo>
                      <a:pt x="717" y="25280"/>
                    </a:moveTo>
                    <a:cubicBezTo>
                      <a:pt x="456" y="24852"/>
                      <a:pt x="216" y="24412"/>
                      <a:pt x="0" y="23960"/>
                    </a:cubicBezTo>
                    <a:lnTo>
                      <a:pt x="0" y="0"/>
                    </a:lnTo>
                    <a:cubicBezTo>
                      <a:pt x="230" y="430"/>
                      <a:pt x="459" y="861"/>
                      <a:pt x="746" y="1320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39" name="Freeform: Shape 3738">
                <a:extLst>
                  <a:ext uri="{FF2B5EF4-FFF2-40B4-BE49-F238E27FC236}">
                    <a16:creationId xmlns:a16="http://schemas.microsoft.com/office/drawing/2014/main" id="{0489B06E-D022-4BE0-A729-DFD6A9157A36}"/>
                  </a:ext>
                </a:extLst>
              </p:cNvPr>
              <p:cNvSpPr/>
              <p:nvPr/>
            </p:nvSpPr>
            <p:spPr>
              <a:xfrm>
                <a:off x="7379851" y="2772436"/>
                <a:ext cx="26399" cy="36904"/>
              </a:xfrm>
              <a:custGeom>
                <a:avLst/>
                <a:gdLst>
                  <a:gd name="connsiteX0" fmla="*/ 0 w 26399"/>
                  <a:gd name="connsiteY0" fmla="*/ 27751 h 36904"/>
                  <a:gd name="connsiteX1" fmla="*/ 0 w 26399"/>
                  <a:gd name="connsiteY1" fmla="*/ 3762 h 36904"/>
                  <a:gd name="connsiteX2" fmla="*/ 1722 w 26399"/>
                  <a:gd name="connsiteY2" fmla="*/ 1151 h 36904"/>
                  <a:gd name="connsiteX3" fmla="*/ 15610 w 26399"/>
                  <a:gd name="connsiteY3" fmla="*/ 2872 h 36904"/>
                  <a:gd name="connsiteX4" fmla="*/ 26400 w 26399"/>
                  <a:gd name="connsiteY4" fmla="*/ 12916 h 36904"/>
                  <a:gd name="connsiteX5" fmla="*/ 26400 w 26399"/>
                  <a:gd name="connsiteY5" fmla="*/ 36904 h 36904"/>
                  <a:gd name="connsiteX6" fmla="*/ 15610 w 26399"/>
                  <a:gd name="connsiteY6" fmla="*/ 26832 h 36904"/>
                  <a:gd name="connsiteX7" fmla="*/ 1722 w 26399"/>
                  <a:gd name="connsiteY7" fmla="*/ 25111 h 36904"/>
                  <a:gd name="connsiteX8" fmla="*/ 0 w 26399"/>
                  <a:gd name="connsiteY8" fmla="*/ 27751 h 36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399" h="36904">
                    <a:moveTo>
                      <a:pt x="0" y="27751"/>
                    </a:moveTo>
                    <a:lnTo>
                      <a:pt x="0" y="3762"/>
                    </a:lnTo>
                    <a:cubicBezTo>
                      <a:pt x="8" y="2628"/>
                      <a:pt x="682" y="1604"/>
                      <a:pt x="1722" y="1151"/>
                    </a:cubicBezTo>
                    <a:cubicBezTo>
                      <a:pt x="4448" y="-427"/>
                      <a:pt x="9240" y="-829"/>
                      <a:pt x="15610" y="2872"/>
                    </a:cubicBezTo>
                    <a:cubicBezTo>
                      <a:pt x="20020" y="5223"/>
                      <a:pt x="23739" y="8685"/>
                      <a:pt x="26400" y="12916"/>
                    </a:cubicBezTo>
                    <a:lnTo>
                      <a:pt x="26400" y="36904"/>
                    </a:lnTo>
                    <a:cubicBezTo>
                      <a:pt x="23721" y="32681"/>
                      <a:pt x="20008" y="29214"/>
                      <a:pt x="15610" y="26832"/>
                    </a:cubicBezTo>
                    <a:cubicBezTo>
                      <a:pt x="9240" y="23160"/>
                      <a:pt x="4448" y="23533"/>
                      <a:pt x="1722" y="25111"/>
                    </a:cubicBezTo>
                    <a:cubicBezTo>
                      <a:pt x="673" y="25569"/>
                      <a:pt x="-3" y="26606"/>
                      <a:pt x="0" y="27751"/>
                    </a:cubicBez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40" name="Freeform: Shape 3739">
                <a:extLst>
                  <a:ext uri="{FF2B5EF4-FFF2-40B4-BE49-F238E27FC236}">
                    <a16:creationId xmlns:a16="http://schemas.microsoft.com/office/drawing/2014/main" id="{39BE4E70-BA42-4294-88B7-F9D26EAE51A9}"/>
                  </a:ext>
                </a:extLst>
              </p:cNvPr>
              <p:cNvSpPr/>
              <p:nvPr/>
            </p:nvSpPr>
            <p:spPr>
              <a:xfrm>
                <a:off x="7379851" y="2776170"/>
                <a:ext cx="5140" cy="33027"/>
              </a:xfrm>
              <a:custGeom>
                <a:avLst/>
                <a:gdLst>
                  <a:gd name="connsiteX0" fmla="*/ 5108 w 5140"/>
                  <a:gd name="connsiteY0" fmla="*/ 33027 h 33027"/>
                  <a:gd name="connsiteX1" fmla="*/ 0 w 5140"/>
                  <a:gd name="connsiteY1" fmla="*/ 23989 h 33027"/>
                  <a:gd name="connsiteX2" fmla="*/ 0 w 5140"/>
                  <a:gd name="connsiteY2" fmla="*/ 0 h 33027"/>
                  <a:gd name="connsiteX3" fmla="*/ 5108 w 5140"/>
                  <a:gd name="connsiteY3" fmla="*/ 9068 h 33027"/>
                  <a:gd name="connsiteX4" fmla="*/ 5108 w 5140"/>
                  <a:gd name="connsiteY4" fmla="*/ 33027 h 33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40" h="33027">
                    <a:moveTo>
                      <a:pt x="5108" y="33027"/>
                    </a:moveTo>
                    <a:cubicBezTo>
                      <a:pt x="1751" y="28781"/>
                      <a:pt x="0" y="25940"/>
                      <a:pt x="0" y="23989"/>
                    </a:cubicBezTo>
                    <a:lnTo>
                      <a:pt x="0" y="0"/>
                    </a:lnTo>
                    <a:cubicBezTo>
                      <a:pt x="0" y="1980"/>
                      <a:pt x="1779" y="4821"/>
                      <a:pt x="5108" y="9068"/>
                    </a:cubicBezTo>
                    <a:cubicBezTo>
                      <a:pt x="5165" y="16270"/>
                      <a:pt x="5136" y="25854"/>
                      <a:pt x="5108" y="33027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41" name="Freeform: Shape 3740">
                <a:extLst>
                  <a:ext uri="{FF2B5EF4-FFF2-40B4-BE49-F238E27FC236}">
                    <a16:creationId xmlns:a16="http://schemas.microsoft.com/office/drawing/2014/main" id="{A3F206BA-C14A-41EB-A97C-03346478B82A}"/>
                  </a:ext>
                </a:extLst>
              </p:cNvPr>
              <p:cNvSpPr/>
              <p:nvPr/>
            </p:nvSpPr>
            <p:spPr>
              <a:xfrm>
                <a:off x="7406251" y="2780617"/>
                <a:ext cx="13887" cy="28723"/>
              </a:xfrm>
              <a:custGeom>
                <a:avLst/>
                <a:gdLst>
                  <a:gd name="connsiteX0" fmla="*/ 13888 w 13887"/>
                  <a:gd name="connsiteY0" fmla="*/ 0 h 28723"/>
                  <a:gd name="connsiteX1" fmla="*/ 13830 w 13887"/>
                  <a:gd name="connsiteY1" fmla="*/ 23960 h 28723"/>
                  <a:gd name="connsiteX2" fmla="*/ 0 w 13887"/>
                  <a:gd name="connsiteY2" fmla="*/ 28723 h 28723"/>
                  <a:gd name="connsiteX3" fmla="*/ 57 w 13887"/>
                  <a:gd name="connsiteY3" fmla="*/ 4735 h 28723"/>
                  <a:gd name="connsiteX4" fmla="*/ 13888 w 13887"/>
                  <a:gd name="connsiteY4" fmla="*/ 0 h 28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87" h="28723">
                    <a:moveTo>
                      <a:pt x="13888" y="0"/>
                    </a:moveTo>
                    <a:lnTo>
                      <a:pt x="13830" y="23960"/>
                    </a:lnTo>
                    <a:lnTo>
                      <a:pt x="0" y="28723"/>
                    </a:lnTo>
                    <a:lnTo>
                      <a:pt x="57" y="4735"/>
                    </a:lnTo>
                    <a:lnTo>
                      <a:pt x="13888" y="0"/>
                    </a:ln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42" name="Freeform: Shape 3741">
                <a:extLst>
                  <a:ext uri="{FF2B5EF4-FFF2-40B4-BE49-F238E27FC236}">
                    <a16:creationId xmlns:a16="http://schemas.microsoft.com/office/drawing/2014/main" id="{642D9A6B-0290-4EF8-B152-585A3C890D63}"/>
                  </a:ext>
                </a:extLst>
              </p:cNvPr>
              <p:cNvSpPr/>
              <p:nvPr/>
            </p:nvSpPr>
            <p:spPr>
              <a:xfrm>
                <a:off x="7286824" y="2783630"/>
                <a:ext cx="2869" cy="25796"/>
              </a:xfrm>
              <a:custGeom>
                <a:avLst/>
                <a:gdLst>
                  <a:gd name="connsiteX0" fmla="*/ 0 w 2869"/>
                  <a:gd name="connsiteY0" fmla="*/ 23989 h 25796"/>
                  <a:gd name="connsiteX1" fmla="*/ 0 w 2869"/>
                  <a:gd name="connsiteY1" fmla="*/ 25796 h 25796"/>
                  <a:gd name="connsiteX2" fmla="*/ 0 w 2869"/>
                  <a:gd name="connsiteY2" fmla="*/ 1808 h 25796"/>
                  <a:gd name="connsiteX3" fmla="*/ 0 w 2869"/>
                  <a:gd name="connsiteY3" fmla="*/ 0 h 25796"/>
                  <a:gd name="connsiteX4" fmla="*/ 0 w 2869"/>
                  <a:gd name="connsiteY4" fmla="*/ 11994 h 25796"/>
                  <a:gd name="connsiteX5" fmla="*/ 0 w 2869"/>
                  <a:gd name="connsiteY5" fmla="*/ 23989 h 25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69" h="25796">
                    <a:moveTo>
                      <a:pt x="0" y="23989"/>
                    </a:moveTo>
                    <a:cubicBezTo>
                      <a:pt x="0" y="24591"/>
                      <a:pt x="0" y="25194"/>
                      <a:pt x="0" y="25796"/>
                    </a:cubicBezTo>
                    <a:lnTo>
                      <a:pt x="0" y="1808"/>
                    </a:lnTo>
                    <a:cubicBezTo>
                      <a:pt x="0" y="1205"/>
                      <a:pt x="0" y="602"/>
                      <a:pt x="0" y="0"/>
                    </a:cubicBezTo>
                    <a:cubicBezTo>
                      <a:pt x="0" y="4017"/>
                      <a:pt x="0" y="8006"/>
                      <a:pt x="0" y="11994"/>
                    </a:cubicBezTo>
                    <a:lnTo>
                      <a:pt x="0" y="23989"/>
                    </a:lnTo>
                    <a:close/>
                  </a:path>
                </a:pathLst>
              </a:custGeom>
              <a:solidFill>
                <a:srgbClr val="FDDB0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43" name="Freeform: Shape 3742">
                <a:extLst>
                  <a:ext uri="{FF2B5EF4-FFF2-40B4-BE49-F238E27FC236}">
                    <a16:creationId xmlns:a16="http://schemas.microsoft.com/office/drawing/2014/main" id="{8D921C95-42D0-43F8-BE2F-ADF2A5E9C70A}"/>
                  </a:ext>
                </a:extLst>
              </p:cNvPr>
              <p:cNvSpPr/>
              <p:nvPr/>
            </p:nvSpPr>
            <p:spPr>
              <a:xfrm>
                <a:off x="7447714" y="2777317"/>
                <a:ext cx="1361" cy="32568"/>
              </a:xfrm>
              <a:custGeom>
                <a:avLst/>
                <a:gdLst>
                  <a:gd name="connsiteX0" fmla="*/ 1349 w 1361"/>
                  <a:gd name="connsiteY0" fmla="*/ 32568 h 32568"/>
                  <a:gd name="connsiteX1" fmla="*/ 0 w 1361"/>
                  <a:gd name="connsiteY1" fmla="*/ 23960 h 32568"/>
                  <a:gd name="connsiteX2" fmla="*/ 0 w 1361"/>
                  <a:gd name="connsiteY2" fmla="*/ 0 h 32568"/>
                  <a:gd name="connsiteX3" fmla="*/ 1349 w 1361"/>
                  <a:gd name="connsiteY3" fmla="*/ 8608 h 32568"/>
                  <a:gd name="connsiteX4" fmla="*/ 1349 w 1361"/>
                  <a:gd name="connsiteY4" fmla="*/ 32568 h 32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1" h="32568">
                    <a:moveTo>
                      <a:pt x="1349" y="32568"/>
                    </a:moveTo>
                    <a:cubicBezTo>
                      <a:pt x="1340" y="29647"/>
                      <a:pt x="885" y="26744"/>
                      <a:pt x="0" y="23960"/>
                    </a:cubicBezTo>
                    <a:cubicBezTo>
                      <a:pt x="0" y="15983"/>
                      <a:pt x="0" y="7996"/>
                      <a:pt x="0" y="0"/>
                    </a:cubicBezTo>
                    <a:cubicBezTo>
                      <a:pt x="899" y="2781"/>
                      <a:pt x="1354" y="5686"/>
                      <a:pt x="1349" y="8608"/>
                    </a:cubicBezTo>
                    <a:cubicBezTo>
                      <a:pt x="1377" y="15782"/>
                      <a:pt x="1349" y="25366"/>
                      <a:pt x="1349" y="32568"/>
                    </a:cubicBezTo>
                    <a:close/>
                  </a:path>
                </a:pathLst>
              </a:custGeom>
              <a:solidFill>
                <a:srgbClr val="FDDB0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44" name="Freeform: Shape 3743">
                <a:extLst>
                  <a:ext uri="{FF2B5EF4-FFF2-40B4-BE49-F238E27FC236}">
                    <a16:creationId xmlns:a16="http://schemas.microsoft.com/office/drawing/2014/main" id="{0F9CDA29-F672-4E26-B4E6-1772566EA31E}"/>
                  </a:ext>
                </a:extLst>
              </p:cNvPr>
              <p:cNvSpPr/>
              <p:nvPr/>
            </p:nvSpPr>
            <p:spPr>
              <a:xfrm>
                <a:off x="7289349" y="2777863"/>
                <a:ext cx="1578" cy="33084"/>
              </a:xfrm>
              <a:custGeom>
                <a:avLst/>
                <a:gdLst>
                  <a:gd name="connsiteX0" fmla="*/ 1550 w 1578"/>
                  <a:gd name="connsiteY0" fmla="*/ 23960 h 33084"/>
                  <a:gd name="connsiteX1" fmla="*/ 0 w 1578"/>
                  <a:gd name="connsiteY1" fmla="*/ 33085 h 33084"/>
                  <a:gd name="connsiteX2" fmla="*/ 0 w 1578"/>
                  <a:gd name="connsiteY2" fmla="*/ 9096 h 33084"/>
                  <a:gd name="connsiteX3" fmla="*/ 1578 w 1578"/>
                  <a:gd name="connsiteY3" fmla="*/ 0 h 33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78" h="33084">
                    <a:moveTo>
                      <a:pt x="1550" y="23960"/>
                    </a:moveTo>
                    <a:cubicBezTo>
                      <a:pt x="543" y="26898"/>
                      <a:pt x="20" y="29979"/>
                      <a:pt x="0" y="33085"/>
                    </a:cubicBezTo>
                    <a:lnTo>
                      <a:pt x="0" y="9096"/>
                    </a:lnTo>
                    <a:cubicBezTo>
                      <a:pt x="32" y="5999"/>
                      <a:pt x="565" y="2927"/>
                      <a:pt x="1578" y="0"/>
                    </a:cubicBezTo>
                    <a:close/>
                  </a:path>
                </a:pathLst>
              </a:custGeom>
              <a:solidFill>
                <a:srgbClr val="E1AC2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45" name="Freeform: Shape 3744">
                <a:extLst>
                  <a:ext uri="{FF2B5EF4-FFF2-40B4-BE49-F238E27FC236}">
                    <a16:creationId xmlns:a16="http://schemas.microsoft.com/office/drawing/2014/main" id="{0788F697-92E8-4448-9E87-896AE8994926}"/>
                  </a:ext>
                </a:extLst>
              </p:cNvPr>
              <p:cNvSpPr/>
              <p:nvPr/>
            </p:nvSpPr>
            <p:spPr>
              <a:xfrm>
                <a:off x="7324930" y="2783544"/>
                <a:ext cx="14376" cy="28895"/>
              </a:xfrm>
              <a:custGeom>
                <a:avLst/>
                <a:gdLst>
                  <a:gd name="connsiteX0" fmla="*/ 14376 w 14376"/>
                  <a:gd name="connsiteY0" fmla="*/ 0 h 28895"/>
                  <a:gd name="connsiteX1" fmla="*/ 14319 w 14376"/>
                  <a:gd name="connsiteY1" fmla="*/ 23960 h 28895"/>
                  <a:gd name="connsiteX2" fmla="*/ 0 w 14376"/>
                  <a:gd name="connsiteY2" fmla="*/ 28895 h 28895"/>
                  <a:gd name="connsiteX3" fmla="*/ 57 w 14376"/>
                  <a:gd name="connsiteY3" fmla="*/ 4936 h 28895"/>
                  <a:gd name="connsiteX4" fmla="*/ 14376 w 14376"/>
                  <a:gd name="connsiteY4" fmla="*/ 0 h 28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76" h="28895">
                    <a:moveTo>
                      <a:pt x="14376" y="0"/>
                    </a:moveTo>
                    <a:lnTo>
                      <a:pt x="14319" y="23960"/>
                    </a:lnTo>
                    <a:lnTo>
                      <a:pt x="0" y="28895"/>
                    </a:lnTo>
                    <a:lnTo>
                      <a:pt x="57" y="4936"/>
                    </a:lnTo>
                    <a:lnTo>
                      <a:pt x="14376" y="0"/>
                    </a:ln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46" name="Freeform: Shape 3745">
                <a:extLst>
                  <a:ext uri="{FF2B5EF4-FFF2-40B4-BE49-F238E27FC236}">
                    <a16:creationId xmlns:a16="http://schemas.microsoft.com/office/drawing/2014/main" id="{CAEB9AC8-5869-48F7-9F47-4FB46B709C0C}"/>
                  </a:ext>
                </a:extLst>
              </p:cNvPr>
              <p:cNvSpPr/>
              <p:nvPr/>
            </p:nvSpPr>
            <p:spPr>
              <a:xfrm>
                <a:off x="7358704" y="2774534"/>
                <a:ext cx="10329" cy="43443"/>
              </a:xfrm>
              <a:custGeom>
                <a:avLst/>
                <a:gdLst>
                  <a:gd name="connsiteX0" fmla="*/ 10330 w 10329"/>
                  <a:gd name="connsiteY0" fmla="*/ 19455 h 43443"/>
                  <a:gd name="connsiteX1" fmla="*/ 10330 w 10329"/>
                  <a:gd name="connsiteY1" fmla="*/ 43444 h 43443"/>
                  <a:gd name="connsiteX2" fmla="*/ 6112 w 10329"/>
                  <a:gd name="connsiteY2" fmla="*/ 35868 h 43443"/>
                  <a:gd name="connsiteX3" fmla="*/ 0 w 10329"/>
                  <a:gd name="connsiteY3" fmla="*/ 23960 h 43443"/>
                  <a:gd name="connsiteX4" fmla="*/ 0 w 10329"/>
                  <a:gd name="connsiteY4" fmla="*/ 0 h 43443"/>
                  <a:gd name="connsiteX5" fmla="*/ 6083 w 10329"/>
                  <a:gd name="connsiteY5" fmla="*/ 11908 h 43443"/>
                  <a:gd name="connsiteX6" fmla="*/ 10330 w 10329"/>
                  <a:gd name="connsiteY6" fmla="*/ 19455 h 43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29" h="43443">
                    <a:moveTo>
                      <a:pt x="10330" y="19455"/>
                    </a:moveTo>
                    <a:lnTo>
                      <a:pt x="10330" y="43444"/>
                    </a:lnTo>
                    <a:cubicBezTo>
                      <a:pt x="9774" y="40531"/>
                      <a:pt x="8295" y="37875"/>
                      <a:pt x="6112" y="35868"/>
                    </a:cubicBezTo>
                    <a:cubicBezTo>
                      <a:pt x="2381" y="31564"/>
                      <a:pt x="0" y="27576"/>
                      <a:pt x="0" y="23960"/>
                    </a:cubicBezTo>
                    <a:lnTo>
                      <a:pt x="0" y="0"/>
                    </a:lnTo>
                    <a:cubicBezTo>
                      <a:pt x="0" y="3616"/>
                      <a:pt x="2381" y="7604"/>
                      <a:pt x="6083" y="11908"/>
                    </a:cubicBezTo>
                    <a:cubicBezTo>
                      <a:pt x="8280" y="13897"/>
                      <a:pt x="9770" y="16545"/>
                      <a:pt x="10330" y="19455"/>
                    </a:cubicBez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47" name="Freeform: Shape 3746">
                <a:extLst>
                  <a:ext uri="{FF2B5EF4-FFF2-40B4-BE49-F238E27FC236}">
                    <a16:creationId xmlns:a16="http://schemas.microsoft.com/office/drawing/2014/main" id="{FB0686B8-0186-4F8D-ACBD-175D75AF44BA}"/>
                  </a:ext>
                </a:extLst>
              </p:cNvPr>
              <p:cNvSpPr/>
              <p:nvPr/>
            </p:nvSpPr>
            <p:spPr>
              <a:xfrm>
                <a:off x="7384902" y="2785266"/>
                <a:ext cx="5251" cy="34749"/>
              </a:xfrm>
              <a:custGeom>
                <a:avLst/>
                <a:gdLst>
                  <a:gd name="connsiteX0" fmla="*/ 5223 w 5251"/>
                  <a:gd name="connsiteY0" fmla="*/ 34749 h 34749"/>
                  <a:gd name="connsiteX1" fmla="*/ 0 w 5251"/>
                  <a:gd name="connsiteY1" fmla="*/ 23960 h 34749"/>
                  <a:gd name="connsiteX2" fmla="*/ 0 w 5251"/>
                  <a:gd name="connsiteY2" fmla="*/ 0 h 34749"/>
                  <a:gd name="connsiteX3" fmla="*/ 5251 w 5251"/>
                  <a:gd name="connsiteY3" fmla="*/ 10789 h 34749"/>
                  <a:gd name="connsiteX4" fmla="*/ 5223 w 5251"/>
                  <a:gd name="connsiteY4" fmla="*/ 34749 h 34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1" h="34749">
                    <a:moveTo>
                      <a:pt x="5223" y="34749"/>
                    </a:moveTo>
                    <a:cubicBezTo>
                      <a:pt x="5223" y="31679"/>
                      <a:pt x="3501" y="28178"/>
                      <a:pt x="0" y="23960"/>
                    </a:cubicBezTo>
                    <a:lnTo>
                      <a:pt x="0" y="0"/>
                    </a:lnTo>
                    <a:cubicBezTo>
                      <a:pt x="2920" y="2899"/>
                      <a:pt x="4771" y="6702"/>
                      <a:pt x="5251" y="10789"/>
                    </a:cubicBezTo>
                    <a:cubicBezTo>
                      <a:pt x="5223" y="17963"/>
                      <a:pt x="5223" y="27547"/>
                      <a:pt x="5223" y="34749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48" name="Freeform: Shape 3747">
                <a:extLst>
                  <a:ext uri="{FF2B5EF4-FFF2-40B4-BE49-F238E27FC236}">
                    <a16:creationId xmlns:a16="http://schemas.microsoft.com/office/drawing/2014/main" id="{F7DC7AED-9C32-4DE3-BC50-F63292A4BC9D}"/>
                  </a:ext>
                </a:extLst>
              </p:cNvPr>
              <p:cNvSpPr/>
              <p:nvPr/>
            </p:nvSpPr>
            <p:spPr>
              <a:xfrm>
                <a:off x="7339934" y="2784893"/>
                <a:ext cx="29013" cy="37686"/>
              </a:xfrm>
              <a:custGeom>
                <a:avLst/>
                <a:gdLst>
                  <a:gd name="connsiteX0" fmla="*/ 32 w 29013"/>
                  <a:gd name="connsiteY0" fmla="*/ 23931 h 37686"/>
                  <a:gd name="connsiteX1" fmla="*/ 32 w 29013"/>
                  <a:gd name="connsiteY1" fmla="*/ 22640 h 37686"/>
                  <a:gd name="connsiteX2" fmla="*/ 32 w 29013"/>
                  <a:gd name="connsiteY2" fmla="*/ 21263 h 37686"/>
                  <a:gd name="connsiteX3" fmla="*/ 32 w 29013"/>
                  <a:gd name="connsiteY3" fmla="*/ 18393 h 37686"/>
                  <a:gd name="connsiteX4" fmla="*/ 32 w 29013"/>
                  <a:gd name="connsiteY4" fmla="*/ 12826 h 37686"/>
                  <a:gd name="connsiteX5" fmla="*/ 32 w 29013"/>
                  <a:gd name="connsiteY5" fmla="*/ 0 h 37686"/>
                  <a:gd name="connsiteX6" fmla="*/ 11280 w 29013"/>
                  <a:gd name="connsiteY6" fmla="*/ 10560 h 37686"/>
                  <a:gd name="connsiteX7" fmla="*/ 26718 w 29013"/>
                  <a:gd name="connsiteY7" fmla="*/ 12482 h 37686"/>
                  <a:gd name="connsiteX8" fmla="*/ 29014 w 29013"/>
                  <a:gd name="connsiteY8" fmla="*/ 9125 h 37686"/>
                  <a:gd name="connsiteX9" fmla="*/ 29014 w 29013"/>
                  <a:gd name="connsiteY9" fmla="*/ 33113 h 37686"/>
                  <a:gd name="connsiteX10" fmla="*/ 26689 w 29013"/>
                  <a:gd name="connsiteY10" fmla="*/ 36442 h 37686"/>
                  <a:gd name="connsiteX11" fmla="*/ 11251 w 29013"/>
                  <a:gd name="connsiteY11" fmla="*/ 34548 h 37686"/>
                  <a:gd name="connsiteX12" fmla="*/ 32 w 29013"/>
                  <a:gd name="connsiteY12" fmla="*/ 23931 h 37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013" h="37686">
                    <a:moveTo>
                      <a:pt x="32" y="23931"/>
                    </a:moveTo>
                    <a:cubicBezTo>
                      <a:pt x="-11" y="23502"/>
                      <a:pt x="-11" y="23069"/>
                      <a:pt x="32" y="22640"/>
                    </a:cubicBezTo>
                    <a:lnTo>
                      <a:pt x="32" y="21263"/>
                    </a:lnTo>
                    <a:cubicBezTo>
                      <a:pt x="32" y="20287"/>
                      <a:pt x="32" y="19340"/>
                      <a:pt x="32" y="18393"/>
                    </a:cubicBezTo>
                    <a:lnTo>
                      <a:pt x="32" y="12826"/>
                    </a:lnTo>
                    <a:cubicBezTo>
                      <a:pt x="32" y="8551"/>
                      <a:pt x="32" y="4218"/>
                      <a:pt x="32" y="0"/>
                    </a:cubicBezTo>
                    <a:cubicBezTo>
                      <a:pt x="2817" y="4424"/>
                      <a:pt x="6689" y="8060"/>
                      <a:pt x="11280" y="10560"/>
                    </a:cubicBezTo>
                    <a:cubicBezTo>
                      <a:pt x="16847" y="13802"/>
                      <a:pt x="22758" y="14749"/>
                      <a:pt x="26718" y="12482"/>
                    </a:cubicBezTo>
                    <a:cubicBezTo>
                      <a:pt x="28065" y="11898"/>
                      <a:pt x="28958" y="10592"/>
                      <a:pt x="29014" y="9125"/>
                    </a:cubicBezTo>
                    <a:lnTo>
                      <a:pt x="29014" y="33113"/>
                    </a:lnTo>
                    <a:cubicBezTo>
                      <a:pt x="28935" y="34575"/>
                      <a:pt x="28034" y="35865"/>
                      <a:pt x="26689" y="36442"/>
                    </a:cubicBezTo>
                    <a:cubicBezTo>
                      <a:pt x="22815" y="38709"/>
                      <a:pt x="16847" y="37762"/>
                      <a:pt x="11251" y="34548"/>
                    </a:cubicBezTo>
                    <a:cubicBezTo>
                      <a:pt x="6683" y="32002"/>
                      <a:pt x="2826" y="28352"/>
                      <a:pt x="32" y="23931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49" name="Freeform: Shape 3748">
                <a:extLst>
                  <a:ext uri="{FF2B5EF4-FFF2-40B4-BE49-F238E27FC236}">
                    <a16:creationId xmlns:a16="http://schemas.microsoft.com/office/drawing/2014/main" id="{8965C70A-654A-41E6-AB37-FCD750DFBFBC}"/>
                  </a:ext>
                </a:extLst>
              </p:cNvPr>
              <p:cNvSpPr/>
              <p:nvPr/>
            </p:nvSpPr>
            <p:spPr>
              <a:xfrm>
                <a:off x="7324987" y="2788537"/>
                <a:ext cx="12454" cy="36011"/>
              </a:xfrm>
              <a:custGeom>
                <a:avLst/>
                <a:gdLst>
                  <a:gd name="connsiteX0" fmla="*/ 12454 w 12454"/>
                  <a:gd name="connsiteY0" fmla="*/ 12052 h 36011"/>
                  <a:gd name="connsiteX1" fmla="*/ 12454 w 12454"/>
                  <a:gd name="connsiteY1" fmla="*/ 36012 h 36011"/>
                  <a:gd name="connsiteX2" fmla="*/ 0 w 12454"/>
                  <a:gd name="connsiteY2" fmla="*/ 23960 h 36011"/>
                  <a:gd name="connsiteX3" fmla="*/ 1 w 12454"/>
                  <a:gd name="connsiteY3" fmla="*/ 0 h 36011"/>
                  <a:gd name="connsiteX4" fmla="*/ 12454 w 12454"/>
                  <a:gd name="connsiteY4" fmla="*/ 12052 h 36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54" h="36011">
                    <a:moveTo>
                      <a:pt x="12454" y="12052"/>
                    </a:moveTo>
                    <a:lnTo>
                      <a:pt x="12454" y="36012"/>
                    </a:lnTo>
                    <a:cubicBezTo>
                      <a:pt x="7354" y="33107"/>
                      <a:pt x="3071" y="28961"/>
                      <a:pt x="0" y="23960"/>
                    </a:cubicBezTo>
                    <a:lnTo>
                      <a:pt x="1" y="0"/>
                    </a:lnTo>
                    <a:cubicBezTo>
                      <a:pt x="3071" y="5001"/>
                      <a:pt x="7355" y="9147"/>
                      <a:pt x="12454" y="12052"/>
                    </a:cubicBez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50" name="Freeform: Shape 3749">
                <a:extLst>
                  <a:ext uri="{FF2B5EF4-FFF2-40B4-BE49-F238E27FC236}">
                    <a16:creationId xmlns:a16="http://schemas.microsoft.com/office/drawing/2014/main" id="{7FAA9BDF-7E2F-4C77-87FA-47F507998883}"/>
                  </a:ext>
                </a:extLst>
              </p:cNvPr>
              <p:cNvSpPr/>
              <p:nvPr/>
            </p:nvSpPr>
            <p:spPr>
              <a:xfrm>
                <a:off x="7328144" y="2805897"/>
                <a:ext cx="9670" cy="29498"/>
              </a:xfrm>
              <a:custGeom>
                <a:avLst/>
                <a:gdLst>
                  <a:gd name="connsiteX0" fmla="*/ 9670 w 9670"/>
                  <a:gd name="connsiteY0" fmla="*/ 5538 h 29498"/>
                  <a:gd name="connsiteX1" fmla="*/ 9613 w 9670"/>
                  <a:gd name="connsiteY1" fmla="*/ 29498 h 29498"/>
                  <a:gd name="connsiteX2" fmla="*/ 0 w 9670"/>
                  <a:gd name="connsiteY2" fmla="*/ 23960 h 29498"/>
                  <a:gd name="connsiteX3" fmla="*/ 57 w 9670"/>
                  <a:gd name="connsiteY3" fmla="*/ 0 h 29498"/>
                  <a:gd name="connsiteX4" fmla="*/ 9670 w 9670"/>
                  <a:gd name="connsiteY4" fmla="*/ 5538 h 29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70" h="29498">
                    <a:moveTo>
                      <a:pt x="9670" y="5538"/>
                    </a:moveTo>
                    <a:lnTo>
                      <a:pt x="9613" y="29498"/>
                    </a:lnTo>
                    <a:lnTo>
                      <a:pt x="0" y="23960"/>
                    </a:lnTo>
                    <a:lnTo>
                      <a:pt x="57" y="0"/>
                    </a:lnTo>
                    <a:lnTo>
                      <a:pt x="9670" y="5538"/>
                    </a:ln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51" name="Freeform: Shape 3750">
                <a:extLst>
                  <a:ext uri="{FF2B5EF4-FFF2-40B4-BE49-F238E27FC236}">
                    <a16:creationId xmlns:a16="http://schemas.microsoft.com/office/drawing/2014/main" id="{D6571FD0-5534-4397-B2B0-A4606245A9EE}"/>
                  </a:ext>
                </a:extLst>
              </p:cNvPr>
              <p:cNvSpPr/>
              <p:nvPr/>
            </p:nvSpPr>
            <p:spPr>
              <a:xfrm>
                <a:off x="7328144" y="2800531"/>
                <a:ext cx="9297" cy="29325"/>
              </a:xfrm>
              <a:custGeom>
                <a:avLst/>
                <a:gdLst>
                  <a:gd name="connsiteX0" fmla="*/ 9297 w 9297"/>
                  <a:gd name="connsiteY0" fmla="*/ 0 h 29325"/>
                  <a:gd name="connsiteX1" fmla="*/ 9240 w 9297"/>
                  <a:gd name="connsiteY1" fmla="*/ 23960 h 29325"/>
                  <a:gd name="connsiteX2" fmla="*/ 0 w 9297"/>
                  <a:gd name="connsiteY2" fmla="*/ 29326 h 29325"/>
                  <a:gd name="connsiteX3" fmla="*/ 57 w 9297"/>
                  <a:gd name="connsiteY3" fmla="*/ 5366 h 29325"/>
                  <a:gd name="connsiteX4" fmla="*/ 9297 w 9297"/>
                  <a:gd name="connsiteY4" fmla="*/ 0 h 29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97" h="29325">
                    <a:moveTo>
                      <a:pt x="9297" y="0"/>
                    </a:moveTo>
                    <a:lnTo>
                      <a:pt x="9240" y="23960"/>
                    </a:lnTo>
                    <a:lnTo>
                      <a:pt x="0" y="29326"/>
                    </a:lnTo>
                    <a:lnTo>
                      <a:pt x="57" y="5366"/>
                    </a:lnTo>
                    <a:lnTo>
                      <a:pt x="9297" y="0"/>
                    </a:ln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52" name="Freeform: Shape 3751">
                <a:extLst>
                  <a:ext uri="{FF2B5EF4-FFF2-40B4-BE49-F238E27FC236}">
                    <a16:creationId xmlns:a16="http://schemas.microsoft.com/office/drawing/2014/main" id="{5BF448E9-317C-4D7E-855E-B74A3004CBE9}"/>
                  </a:ext>
                </a:extLst>
              </p:cNvPr>
              <p:cNvSpPr/>
              <p:nvPr/>
            </p:nvSpPr>
            <p:spPr>
              <a:xfrm>
                <a:off x="7347771" y="2796055"/>
                <a:ext cx="42496" cy="37292"/>
              </a:xfrm>
              <a:custGeom>
                <a:avLst/>
                <a:gdLst>
                  <a:gd name="connsiteX0" fmla="*/ 42497 w 42496"/>
                  <a:gd name="connsiteY0" fmla="*/ 0 h 37292"/>
                  <a:gd name="connsiteX1" fmla="*/ 42497 w 42496"/>
                  <a:gd name="connsiteY1" fmla="*/ 23960 h 37292"/>
                  <a:gd name="connsiteX2" fmla="*/ 35438 w 42496"/>
                  <a:gd name="connsiteY2" fmla="*/ 33200 h 37292"/>
                  <a:gd name="connsiteX3" fmla="*/ 0 w 42496"/>
                  <a:gd name="connsiteY3" fmla="*/ 33573 h 37292"/>
                  <a:gd name="connsiteX4" fmla="*/ 0 w 42496"/>
                  <a:gd name="connsiteY4" fmla="*/ 9613 h 37292"/>
                  <a:gd name="connsiteX5" fmla="*/ 35438 w 42496"/>
                  <a:gd name="connsiteY5" fmla="*/ 9211 h 37292"/>
                  <a:gd name="connsiteX6" fmla="*/ 42497 w 42496"/>
                  <a:gd name="connsiteY6" fmla="*/ 0 h 37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496" h="37292">
                    <a:moveTo>
                      <a:pt x="42497" y="0"/>
                    </a:moveTo>
                    <a:lnTo>
                      <a:pt x="42497" y="23960"/>
                    </a:lnTo>
                    <a:cubicBezTo>
                      <a:pt x="42497" y="27518"/>
                      <a:pt x="40144" y="30445"/>
                      <a:pt x="35438" y="33200"/>
                    </a:cubicBezTo>
                    <a:cubicBezTo>
                      <a:pt x="26830" y="38221"/>
                      <a:pt x="13200" y="38939"/>
                      <a:pt x="0" y="33573"/>
                    </a:cubicBezTo>
                    <a:lnTo>
                      <a:pt x="0" y="9613"/>
                    </a:lnTo>
                    <a:cubicBezTo>
                      <a:pt x="13200" y="14979"/>
                      <a:pt x="26772" y="14261"/>
                      <a:pt x="35438" y="9211"/>
                    </a:cubicBezTo>
                    <a:cubicBezTo>
                      <a:pt x="40115" y="6485"/>
                      <a:pt x="42353" y="3530"/>
                      <a:pt x="42497" y="0"/>
                    </a:cubicBez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53" name="Freeform: Shape 3752">
                <a:extLst>
                  <a:ext uri="{FF2B5EF4-FFF2-40B4-BE49-F238E27FC236}">
                    <a16:creationId xmlns:a16="http://schemas.microsoft.com/office/drawing/2014/main" id="{EE0FF20E-1006-4FEC-A074-0F7578B0769B}"/>
                  </a:ext>
                </a:extLst>
              </p:cNvPr>
              <p:cNvSpPr/>
              <p:nvPr/>
            </p:nvSpPr>
            <p:spPr>
              <a:xfrm>
                <a:off x="7324930" y="2760072"/>
                <a:ext cx="95151" cy="51420"/>
              </a:xfrm>
              <a:custGeom>
                <a:avLst/>
                <a:gdLst>
                  <a:gd name="connsiteX0" fmla="*/ 92798 w 95151"/>
                  <a:gd name="connsiteY0" fmla="*/ 5481 h 51420"/>
                  <a:gd name="connsiteX1" fmla="*/ 84190 w 95151"/>
                  <a:gd name="connsiteY1" fmla="*/ 10474 h 51420"/>
                  <a:gd name="connsiteX2" fmla="*/ 95152 w 95151"/>
                  <a:gd name="connsiteY2" fmla="*/ 20545 h 51420"/>
                  <a:gd name="connsiteX3" fmla="*/ 81321 w 95151"/>
                  <a:gd name="connsiteY3" fmla="*/ 25280 h 51420"/>
                  <a:gd name="connsiteX4" fmla="*/ 70531 w 95151"/>
                  <a:gd name="connsiteY4" fmla="*/ 15237 h 51420"/>
                  <a:gd name="connsiteX5" fmla="*/ 56643 w 95151"/>
                  <a:gd name="connsiteY5" fmla="*/ 13515 h 51420"/>
                  <a:gd name="connsiteX6" fmla="*/ 60029 w 95151"/>
                  <a:gd name="connsiteY6" fmla="*/ 25194 h 51420"/>
                  <a:gd name="connsiteX7" fmla="*/ 58193 w 95151"/>
                  <a:gd name="connsiteY7" fmla="*/ 45280 h 51420"/>
                  <a:gd name="connsiteX8" fmla="*/ 22755 w 95151"/>
                  <a:gd name="connsiteY8" fmla="*/ 45682 h 51420"/>
                  <a:gd name="connsiteX9" fmla="*/ 12826 w 95151"/>
                  <a:gd name="connsiteY9" fmla="*/ 51421 h 51420"/>
                  <a:gd name="connsiteX10" fmla="*/ 3213 w 95151"/>
                  <a:gd name="connsiteY10" fmla="*/ 45883 h 51420"/>
                  <a:gd name="connsiteX11" fmla="*/ 12454 w 95151"/>
                  <a:gd name="connsiteY11" fmla="*/ 40517 h 51420"/>
                  <a:gd name="connsiteX12" fmla="*/ 0 w 95151"/>
                  <a:gd name="connsiteY12" fmla="*/ 28465 h 51420"/>
                  <a:gd name="connsiteX13" fmla="*/ 14347 w 95151"/>
                  <a:gd name="connsiteY13" fmla="*/ 23530 h 51420"/>
                  <a:gd name="connsiteX14" fmla="*/ 26341 w 95151"/>
                  <a:gd name="connsiteY14" fmla="*/ 35409 h 51420"/>
                  <a:gd name="connsiteX15" fmla="*/ 41779 w 95151"/>
                  <a:gd name="connsiteY15" fmla="*/ 37332 h 51420"/>
                  <a:gd name="connsiteX16" fmla="*/ 39856 w 95151"/>
                  <a:gd name="connsiteY16" fmla="*/ 26428 h 51420"/>
                  <a:gd name="connsiteX17" fmla="*/ 40029 w 95151"/>
                  <a:gd name="connsiteY17" fmla="*/ 5882 h 51420"/>
                  <a:gd name="connsiteX18" fmla="*/ 73917 w 95151"/>
                  <a:gd name="connsiteY18" fmla="*/ 5395 h 51420"/>
                  <a:gd name="connsiteX19" fmla="*/ 83186 w 95151"/>
                  <a:gd name="connsiteY19" fmla="*/ 0 h 51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5151" h="51420">
                    <a:moveTo>
                      <a:pt x="92798" y="5481"/>
                    </a:moveTo>
                    <a:lnTo>
                      <a:pt x="84190" y="10474"/>
                    </a:lnTo>
                    <a:cubicBezTo>
                      <a:pt x="88585" y="12921"/>
                      <a:pt x="92341" y="16372"/>
                      <a:pt x="95152" y="20545"/>
                    </a:cubicBezTo>
                    <a:lnTo>
                      <a:pt x="81321" y="25280"/>
                    </a:lnTo>
                    <a:cubicBezTo>
                      <a:pt x="78660" y="21050"/>
                      <a:pt x="74941" y="17588"/>
                      <a:pt x="70531" y="15237"/>
                    </a:cubicBezTo>
                    <a:cubicBezTo>
                      <a:pt x="64161" y="11535"/>
                      <a:pt x="59369" y="11937"/>
                      <a:pt x="56643" y="13515"/>
                    </a:cubicBezTo>
                    <a:cubicBezTo>
                      <a:pt x="53429" y="15380"/>
                      <a:pt x="54835" y="18565"/>
                      <a:pt x="60029" y="25194"/>
                    </a:cubicBezTo>
                    <a:cubicBezTo>
                      <a:pt x="67605" y="34290"/>
                      <a:pt x="66945" y="40115"/>
                      <a:pt x="58193" y="45280"/>
                    </a:cubicBezTo>
                    <a:cubicBezTo>
                      <a:pt x="49441" y="50445"/>
                      <a:pt x="35954" y="51019"/>
                      <a:pt x="22755" y="45682"/>
                    </a:cubicBezTo>
                    <a:lnTo>
                      <a:pt x="12826" y="51421"/>
                    </a:lnTo>
                    <a:lnTo>
                      <a:pt x="3213" y="45883"/>
                    </a:lnTo>
                    <a:lnTo>
                      <a:pt x="12454" y="40517"/>
                    </a:lnTo>
                    <a:cubicBezTo>
                      <a:pt x="7354" y="37612"/>
                      <a:pt x="3071" y="33466"/>
                      <a:pt x="0" y="28465"/>
                    </a:cubicBezTo>
                    <a:lnTo>
                      <a:pt x="14347" y="23530"/>
                    </a:lnTo>
                    <a:cubicBezTo>
                      <a:pt x="17133" y="28551"/>
                      <a:pt x="21294" y="32672"/>
                      <a:pt x="26341" y="35409"/>
                    </a:cubicBezTo>
                    <a:cubicBezTo>
                      <a:pt x="31908" y="38651"/>
                      <a:pt x="37819" y="39598"/>
                      <a:pt x="41779" y="37332"/>
                    </a:cubicBezTo>
                    <a:cubicBezTo>
                      <a:pt x="45739" y="35065"/>
                      <a:pt x="44649" y="32023"/>
                      <a:pt x="39856" y="26428"/>
                    </a:cubicBezTo>
                    <a:cubicBezTo>
                      <a:pt x="32884" y="18336"/>
                      <a:pt x="30588" y="11392"/>
                      <a:pt x="40029" y="5882"/>
                    </a:cubicBezTo>
                    <a:cubicBezTo>
                      <a:pt x="48637" y="918"/>
                      <a:pt x="61406" y="516"/>
                      <a:pt x="73917" y="5395"/>
                    </a:cubicBezTo>
                    <a:lnTo>
                      <a:pt x="83186" y="0"/>
                    </a:ln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54" name="Freeform: Shape 3753">
                <a:extLst>
                  <a:ext uri="{FF2B5EF4-FFF2-40B4-BE49-F238E27FC236}">
                    <a16:creationId xmlns:a16="http://schemas.microsoft.com/office/drawing/2014/main" id="{F717A3AF-8F9F-4F50-8B57-5BCA2C3083DC}"/>
                  </a:ext>
                </a:extLst>
              </p:cNvPr>
              <p:cNvSpPr/>
              <p:nvPr/>
            </p:nvSpPr>
            <p:spPr>
              <a:xfrm>
                <a:off x="7337757" y="2805668"/>
                <a:ext cx="9985" cy="29727"/>
              </a:xfrm>
              <a:custGeom>
                <a:avLst/>
                <a:gdLst>
                  <a:gd name="connsiteX0" fmla="*/ 9986 w 9985"/>
                  <a:gd name="connsiteY0" fmla="*/ 0 h 29727"/>
                  <a:gd name="connsiteX1" fmla="*/ 9928 w 9985"/>
                  <a:gd name="connsiteY1" fmla="*/ 23960 h 29727"/>
                  <a:gd name="connsiteX2" fmla="*/ 0 w 9985"/>
                  <a:gd name="connsiteY2" fmla="*/ 29728 h 29727"/>
                  <a:gd name="connsiteX3" fmla="*/ 57 w 9985"/>
                  <a:gd name="connsiteY3" fmla="*/ 5768 h 29727"/>
                  <a:gd name="connsiteX4" fmla="*/ 9986 w 9985"/>
                  <a:gd name="connsiteY4" fmla="*/ 0 h 29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85" h="29727">
                    <a:moveTo>
                      <a:pt x="9986" y="0"/>
                    </a:moveTo>
                    <a:lnTo>
                      <a:pt x="9928" y="23960"/>
                    </a:lnTo>
                    <a:lnTo>
                      <a:pt x="0" y="29728"/>
                    </a:lnTo>
                    <a:lnTo>
                      <a:pt x="57" y="5768"/>
                    </a:lnTo>
                    <a:lnTo>
                      <a:pt x="9986" y="0"/>
                    </a:ln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55" name="Freeform: Shape 3754">
                <a:extLst>
                  <a:ext uri="{FF2B5EF4-FFF2-40B4-BE49-F238E27FC236}">
                    <a16:creationId xmlns:a16="http://schemas.microsoft.com/office/drawing/2014/main" id="{D6DD37F3-F14B-4534-AA29-0F2C9A5E8BD5}"/>
                  </a:ext>
                </a:extLst>
              </p:cNvPr>
              <p:cNvSpPr/>
              <p:nvPr/>
            </p:nvSpPr>
            <p:spPr>
              <a:xfrm>
                <a:off x="7289348" y="2786987"/>
                <a:ext cx="22669" cy="56671"/>
              </a:xfrm>
              <a:custGeom>
                <a:avLst/>
                <a:gdLst>
                  <a:gd name="connsiteX0" fmla="*/ 0 w 22669"/>
                  <a:gd name="connsiteY0" fmla="*/ 23960 h 56671"/>
                  <a:gd name="connsiteX1" fmla="*/ 0 w 22669"/>
                  <a:gd name="connsiteY1" fmla="*/ 0 h 56671"/>
                  <a:gd name="connsiteX2" fmla="*/ 22669 w 22669"/>
                  <a:gd name="connsiteY2" fmla="*/ 32683 h 56671"/>
                  <a:gd name="connsiteX3" fmla="*/ 22669 w 22669"/>
                  <a:gd name="connsiteY3" fmla="*/ 56672 h 56671"/>
                  <a:gd name="connsiteX4" fmla="*/ 0 w 22669"/>
                  <a:gd name="connsiteY4" fmla="*/ 23960 h 56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69" h="56671">
                    <a:moveTo>
                      <a:pt x="0" y="23960"/>
                    </a:moveTo>
                    <a:lnTo>
                      <a:pt x="0" y="0"/>
                    </a:lnTo>
                    <a:cubicBezTo>
                      <a:pt x="0" y="11765"/>
                      <a:pt x="7547" y="23558"/>
                      <a:pt x="22669" y="32683"/>
                    </a:cubicBezTo>
                    <a:lnTo>
                      <a:pt x="22669" y="56672"/>
                    </a:lnTo>
                    <a:cubicBezTo>
                      <a:pt x="7518" y="47518"/>
                      <a:pt x="-28" y="35725"/>
                      <a:pt x="0" y="23960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56" name="Freeform: Shape 3755">
                <a:extLst>
                  <a:ext uri="{FF2B5EF4-FFF2-40B4-BE49-F238E27FC236}">
                    <a16:creationId xmlns:a16="http://schemas.microsoft.com/office/drawing/2014/main" id="{85847D64-CCC0-4AC6-8C1B-4369AF94512C}"/>
                  </a:ext>
                </a:extLst>
              </p:cNvPr>
              <p:cNvSpPr/>
              <p:nvPr/>
            </p:nvSpPr>
            <p:spPr>
              <a:xfrm>
                <a:off x="7286824" y="2785467"/>
                <a:ext cx="25280" cy="58192"/>
              </a:xfrm>
              <a:custGeom>
                <a:avLst/>
                <a:gdLst>
                  <a:gd name="connsiteX0" fmla="*/ 0 w 25280"/>
                  <a:gd name="connsiteY0" fmla="*/ 23960 h 58192"/>
                  <a:gd name="connsiteX1" fmla="*/ 0 w 25280"/>
                  <a:gd name="connsiteY1" fmla="*/ 0 h 58192"/>
                  <a:gd name="connsiteX2" fmla="*/ 23960 w 25280"/>
                  <a:gd name="connsiteY2" fmla="*/ 33458 h 58192"/>
                  <a:gd name="connsiteX3" fmla="*/ 25280 w 25280"/>
                  <a:gd name="connsiteY3" fmla="*/ 34204 h 58192"/>
                  <a:gd name="connsiteX4" fmla="*/ 25280 w 25280"/>
                  <a:gd name="connsiteY4" fmla="*/ 58193 h 58192"/>
                  <a:gd name="connsiteX5" fmla="*/ 23960 w 25280"/>
                  <a:gd name="connsiteY5" fmla="*/ 57447 h 58192"/>
                  <a:gd name="connsiteX6" fmla="*/ 0 w 25280"/>
                  <a:gd name="connsiteY6" fmla="*/ 23960 h 58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280" h="58192">
                    <a:moveTo>
                      <a:pt x="0" y="23960"/>
                    </a:moveTo>
                    <a:lnTo>
                      <a:pt x="0" y="0"/>
                    </a:lnTo>
                    <a:cubicBezTo>
                      <a:pt x="0" y="12109"/>
                      <a:pt x="7948" y="24218"/>
                      <a:pt x="23960" y="33458"/>
                    </a:cubicBezTo>
                    <a:lnTo>
                      <a:pt x="25280" y="34204"/>
                    </a:lnTo>
                    <a:lnTo>
                      <a:pt x="25280" y="58193"/>
                    </a:lnTo>
                    <a:lnTo>
                      <a:pt x="23960" y="57447"/>
                    </a:lnTo>
                    <a:cubicBezTo>
                      <a:pt x="7862" y="48207"/>
                      <a:pt x="0" y="36069"/>
                      <a:pt x="0" y="23960"/>
                    </a:cubicBezTo>
                    <a:close/>
                  </a:path>
                </a:pathLst>
              </a:custGeom>
              <a:solidFill>
                <a:srgbClr val="E1AC2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57" name="Freeform: Shape 3756">
                <a:extLst>
                  <a:ext uri="{FF2B5EF4-FFF2-40B4-BE49-F238E27FC236}">
                    <a16:creationId xmlns:a16="http://schemas.microsoft.com/office/drawing/2014/main" id="{820FC3F7-4B0C-4299-A1A0-E9C542916027}"/>
                  </a:ext>
                </a:extLst>
              </p:cNvPr>
              <p:cNvSpPr/>
              <p:nvPr/>
            </p:nvSpPr>
            <p:spPr>
              <a:xfrm>
                <a:off x="7286798" y="2738677"/>
                <a:ext cx="139653" cy="80994"/>
              </a:xfrm>
              <a:custGeom>
                <a:avLst/>
                <a:gdLst>
                  <a:gd name="connsiteX0" fmla="*/ 138362 w 139653"/>
                  <a:gd name="connsiteY0" fmla="*/ 13763 h 80994"/>
                  <a:gd name="connsiteX1" fmla="*/ 139653 w 139653"/>
                  <a:gd name="connsiteY1" fmla="*/ 14537 h 80994"/>
                  <a:gd name="connsiteX2" fmla="*/ 26223 w 139653"/>
                  <a:gd name="connsiteY2" fmla="*/ 15283 h 80994"/>
                  <a:gd name="connsiteX3" fmla="*/ 25277 w 139653"/>
                  <a:gd name="connsiteY3" fmla="*/ 80994 h 80994"/>
                  <a:gd name="connsiteX4" fmla="*/ 23957 w 139653"/>
                  <a:gd name="connsiteY4" fmla="*/ 80248 h 80994"/>
                  <a:gd name="connsiteX5" fmla="*/ 23584 w 139653"/>
                  <a:gd name="connsiteY5" fmla="*/ 13763 h 80994"/>
                  <a:gd name="connsiteX6" fmla="*/ 138362 w 139653"/>
                  <a:gd name="connsiteY6" fmla="*/ 13763 h 80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653" h="80994">
                    <a:moveTo>
                      <a:pt x="138362" y="13763"/>
                    </a:moveTo>
                    <a:lnTo>
                      <a:pt x="139653" y="14537"/>
                    </a:lnTo>
                    <a:cubicBezTo>
                      <a:pt x="107774" y="-3081"/>
                      <a:pt x="57357" y="-2679"/>
                      <a:pt x="26223" y="15283"/>
                    </a:cubicBezTo>
                    <a:cubicBezTo>
                      <a:pt x="-4910" y="33246"/>
                      <a:pt x="-5341" y="62601"/>
                      <a:pt x="25277" y="80994"/>
                    </a:cubicBezTo>
                    <a:lnTo>
                      <a:pt x="23957" y="80248"/>
                    </a:lnTo>
                    <a:cubicBezTo>
                      <a:pt x="-7837" y="61883"/>
                      <a:pt x="-8009" y="32127"/>
                      <a:pt x="23584" y="13763"/>
                    </a:cubicBezTo>
                    <a:cubicBezTo>
                      <a:pt x="55176" y="-4602"/>
                      <a:pt x="106568" y="-4573"/>
                      <a:pt x="138362" y="13763"/>
                    </a:cubicBezTo>
                    <a:close/>
                  </a:path>
                </a:pathLst>
              </a:custGeom>
              <a:solidFill>
                <a:srgbClr val="E1AC2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58" name="Freeform: Shape 3757">
                <a:extLst>
                  <a:ext uri="{FF2B5EF4-FFF2-40B4-BE49-F238E27FC236}">
                    <a16:creationId xmlns:a16="http://schemas.microsoft.com/office/drawing/2014/main" id="{C221FE88-89E3-43D3-B921-EA1ADF72A651}"/>
                  </a:ext>
                </a:extLst>
              </p:cNvPr>
              <p:cNvSpPr/>
              <p:nvPr/>
            </p:nvSpPr>
            <p:spPr>
              <a:xfrm>
                <a:off x="7312075" y="2785926"/>
                <a:ext cx="137045" cy="70734"/>
              </a:xfrm>
              <a:custGeom>
                <a:avLst/>
                <a:gdLst>
                  <a:gd name="connsiteX0" fmla="*/ 137045 w 137045"/>
                  <a:gd name="connsiteY0" fmla="*/ 0 h 70734"/>
                  <a:gd name="connsiteX1" fmla="*/ 137045 w 137045"/>
                  <a:gd name="connsiteY1" fmla="*/ 23960 h 70734"/>
                  <a:gd name="connsiteX2" fmla="*/ 113430 w 137045"/>
                  <a:gd name="connsiteY2" fmla="*/ 56959 h 70734"/>
                  <a:gd name="connsiteX3" fmla="*/ 0 w 137045"/>
                  <a:gd name="connsiteY3" fmla="*/ 57733 h 70734"/>
                  <a:gd name="connsiteX4" fmla="*/ 0 w 137045"/>
                  <a:gd name="connsiteY4" fmla="*/ 33745 h 70734"/>
                  <a:gd name="connsiteX5" fmla="*/ 113458 w 137045"/>
                  <a:gd name="connsiteY5" fmla="*/ 32999 h 70734"/>
                  <a:gd name="connsiteX6" fmla="*/ 137045 w 137045"/>
                  <a:gd name="connsiteY6" fmla="*/ 0 h 70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7045" h="70734">
                    <a:moveTo>
                      <a:pt x="137045" y="0"/>
                    </a:moveTo>
                    <a:lnTo>
                      <a:pt x="137045" y="23960"/>
                    </a:lnTo>
                    <a:cubicBezTo>
                      <a:pt x="137045" y="35897"/>
                      <a:pt x="129154" y="47834"/>
                      <a:pt x="113430" y="56959"/>
                    </a:cubicBezTo>
                    <a:cubicBezTo>
                      <a:pt x="82296" y="75065"/>
                      <a:pt x="31879" y="75323"/>
                      <a:pt x="0" y="57733"/>
                    </a:cubicBezTo>
                    <a:lnTo>
                      <a:pt x="0" y="33745"/>
                    </a:lnTo>
                    <a:cubicBezTo>
                      <a:pt x="31879" y="51363"/>
                      <a:pt x="82296" y="51105"/>
                      <a:pt x="113458" y="32999"/>
                    </a:cubicBezTo>
                    <a:cubicBezTo>
                      <a:pt x="129154" y="23874"/>
                      <a:pt x="137017" y="11937"/>
                      <a:pt x="137045" y="0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59" name="Freeform: Shape 3758">
                <a:extLst>
                  <a:ext uri="{FF2B5EF4-FFF2-40B4-BE49-F238E27FC236}">
                    <a16:creationId xmlns:a16="http://schemas.microsoft.com/office/drawing/2014/main" id="{6C752317-32CA-4811-A891-DDFFEFD1B072}"/>
                  </a:ext>
                </a:extLst>
              </p:cNvPr>
              <p:cNvSpPr/>
              <p:nvPr/>
            </p:nvSpPr>
            <p:spPr>
              <a:xfrm>
                <a:off x="7289422" y="2740187"/>
                <a:ext cx="159696" cy="92509"/>
              </a:xfrm>
              <a:custGeom>
                <a:avLst/>
                <a:gdLst>
                  <a:gd name="connsiteX0" fmla="*/ 137029 w 159696"/>
                  <a:gd name="connsiteY0" fmla="*/ 13026 h 92509"/>
                  <a:gd name="connsiteX1" fmla="*/ 136112 w 159696"/>
                  <a:gd name="connsiteY1" fmla="*/ 78737 h 92509"/>
                  <a:gd name="connsiteX2" fmla="*/ 22653 w 159696"/>
                  <a:gd name="connsiteY2" fmla="*/ 79483 h 92509"/>
                  <a:gd name="connsiteX3" fmla="*/ 23600 w 159696"/>
                  <a:gd name="connsiteY3" fmla="*/ 13772 h 92509"/>
                  <a:gd name="connsiteX4" fmla="*/ 137029 w 159696"/>
                  <a:gd name="connsiteY4" fmla="*/ 13026 h 92509"/>
                  <a:gd name="connsiteX5" fmla="*/ 58320 w 159696"/>
                  <a:gd name="connsiteY5" fmla="*/ 65480 h 92509"/>
                  <a:gd name="connsiteX6" fmla="*/ 93759 w 159696"/>
                  <a:gd name="connsiteY6" fmla="*/ 65078 h 92509"/>
                  <a:gd name="connsiteX7" fmla="*/ 95595 w 159696"/>
                  <a:gd name="connsiteY7" fmla="*/ 44992 h 92509"/>
                  <a:gd name="connsiteX8" fmla="*/ 92209 w 159696"/>
                  <a:gd name="connsiteY8" fmla="*/ 33313 h 92509"/>
                  <a:gd name="connsiteX9" fmla="*/ 106097 w 159696"/>
                  <a:gd name="connsiteY9" fmla="*/ 35035 h 92509"/>
                  <a:gd name="connsiteX10" fmla="*/ 116886 w 159696"/>
                  <a:gd name="connsiteY10" fmla="*/ 45078 h 92509"/>
                  <a:gd name="connsiteX11" fmla="*/ 130717 w 159696"/>
                  <a:gd name="connsiteY11" fmla="*/ 40344 h 92509"/>
                  <a:gd name="connsiteX12" fmla="*/ 119755 w 159696"/>
                  <a:gd name="connsiteY12" fmla="*/ 30272 h 92509"/>
                  <a:gd name="connsiteX13" fmla="*/ 128364 w 159696"/>
                  <a:gd name="connsiteY13" fmla="*/ 25279 h 92509"/>
                  <a:gd name="connsiteX14" fmla="*/ 118780 w 159696"/>
                  <a:gd name="connsiteY14" fmla="*/ 19741 h 92509"/>
                  <a:gd name="connsiteX15" fmla="*/ 109512 w 159696"/>
                  <a:gd name="connsiteY15" fmla="*/ 25136 h 92509"/>
                  <a:gd name="connsiteX16" fmla="*/ 75623 w 159696"/>
                  <a:gd name="connsiteY16" fmla="*/ 25623 h 92509"/>
                  <a:gd name="connsiteX17" fmla="*/ 75451 w 159696"/>
                  <a:gd name="connsiteY17" fmla="*/ 46169 h 92509"/>
                  <a:gd name="connsiteX18" fmla="*/ 77374 w 159696"/>
                  <a:gd name="connsiteY18" fmla="*/ 57073 h 92509"/>
                  <a:gd name="connsiteX19" fmla="*/ 61936 w 159696"/>
                  <a:gd name="connsiteY19" fmla="*/ 55150 h 92509"/>
                  <a:gd name="connsiteX20" fmla="*/ 49942 w 159696"/>
                  <a:gd name="connsiteY20" fmla="*/ 43270 h 92509"/>
                  <a:gd name="connsiteX21" fmla="*/ 35595 w 159696"/>
                  <a:gd name="connsiteY21" fmla="*/ 48206 h 92509"/>
                  <a:gd name="connsiteX22" fmla="*/ 48048 w 159696"/>
                  <a:gd name="connsiteY22" fmla="*/ 60258 h 92509"/>
                  <a:gd name="connsiteX23" fmla="*/ 38808 w 159696"/>
                  <a:gd name="connsiteY23" fmla="*/ 65624 h 92509"/>
                  <a:gd name="connsiteX24" fmla="*/ 48421 w 159696"/>
                  <a:gd name="connsiteY24" fmla="*/ 71162 h 92509"/>
                  <a:gd name="connsiteX25" fmla="*/ 58349 w 159696"/>
                  <a:gd name="connsiteY25" fmla="*/ 65423 h 92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9696" h="92509">
                    <a:moveTo>
                      <a:pt x="137029" y="13026"/>
                    </a:moveTo>
                    <a:cubicBezTo>
                      <a:pt x="167532" y="31420"/>
                      <a:pt x="167274" y="60631"/>
                      <a:pt x="136112" y="78737"/>
                    </a:cubicBezTo>
                    <a:cubicBezTo>
                      <a:pt x="104949" y="96843"/>
                      <a:pt x="54533" y="97101"/>
                      <a:pt x="22653" y="79483"/>
                    </a:cubicBezTo>
                    <a:cubicBezTo>
                      <a:pt x="-7849" y="61090"/>
                      <a:pt x="-7562" y="31879"/>
                      <a:pt x="23600" y="13772"/>
                    </a:cubicBezTo>
                    <a:cubicBezTo>
                      <a:pt x="54762" y="-4334"/>
                      <a:pt x="105150" y="-4592"/>
                      <a:pt x="137029" y="13026"/>
                    </a:cubicBezTo>
                    <a:close/>
                    <a:moveTo>
                      <a:pt x="58320" y="65480"/>
                    </a:moveTo>
                    <a:cubicBezTo>
                      <a:pt x="71520" y="70846"/>
                      <a:pt x="85093" y="70129"/>
                      <a:pt x="93759" y="65078"/>
                    </a:cubicBezTo>
                    <a:cubicBezTo>
                      <a:pt x="102424" y="60028"/>
                      <a:pt x="103170" y="54174"/>
                      <a:pt x="95595" y="44992"/>
                    </a:cubicBezTo>
                    <a:cubicBezTo>
                      <a:pt x="90401" y="38364"/>
                      <a:pt x="88995" y="35179"/>
                      <a:pt x="92209" y="33313"/>
                    </a:cubicBezTo>
                    <a:cubicBezTo>
                      <a:pt x="94935" y="31735"/>
                      <a:pt x="99727" y="31334"/>
                      <a:pt x="106097" y="35035"/>
                    </a:cubicBezTo>
                    <a:cubicBezTo>
                      <a:pt x="110506" y="37386"/>
                      <a:pt x="114225" y="40848"/>
                      <a:pt x="116886" y="45078"/>
                    </a:cubicBezTo>
                    <a:lnTo>
                      <a:pt x="130717" y="40344"/>
                    </a:lnTo>
                    <a:cubicBezTo>
                      <a:pt x="127907" y="36171"/>
                      <a:pt x="124151" y="32720"/>
                      <a:pt x="119755" y="30272"/>
                    </a:cubicBezTo>
                    <a:lnTo>
                      <a:pt x="128364" y="25279"/>
                    </a:lnTo>
                    <a:lnTo>
                      <a:pt x="118780" y="19741"/>
                    </a:lnTo>
                    <a:lnTo>
                      <a:pt x="109512" y="25136"/>
                    </a:lnTo>
                    <a:cubicBezTo>
                      <a:pt x="97001" y="20257"/>
                      <a:pt x="84203" y="20659"/>
                      <a:pt x="75623" y="25623"/>
                    </a:cubicBezTo>
                    <a:cubicBezTo>
                      <a:pt x="66183" y="31133"/>
                      <a:pt x="68478" y="38077"/>
                      <a:pt x="75451" y="46169"/>
                    </a:cubicBezTo>
                    <a:cubicBezTo>
                      <a:pt x="80272" y="51764"/>
                      <a:pt x="81190" y="54777"/>
                      <a:pt x="77374" y="57073"/>
                    </a:cubicBezTo>
                    <a:cubicBezTo>
                      <a:pt x="73557" y="59368"/>
                      <a:pt x="67503" y="58392"/>
                      <a:pt x="61936" y="55150"/>
                    </a:cubicBezTo>
                    <a:cubicBezTo>
                      <a:pt x="56889" y="52413"/>
                      <a:pt x="52727" y="48291"/>
                      <a:pt x="49942" y="43270"/>
                    </a:cubicBezTo>
                    <a:lnTo>
                      <a:pt x="35595" y="48206"/>
                    </a:lnTo>
                    <a:cubicBezTo>
                      <a:pt x="38665" y="53207"/>
                      <a:pt x="42949" y="57353"/>
                      <a:pt x="48048" y="60258"/>
                    </a:cubicBezTo>
                    <a:lnTo>
                      <a:pt x="38808" y="65624"/>
                    </a:lnTo>
                    <a:lnTo>
                      <a:pt x="48421" y="71162"/>
                    </a:lnTo>
                    <a:lnTo>
                      <a:pt x="58349" y="65423"/>
                    </a:ln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60" name="Freeform: Shape 3759">
                <a:extLst>
                  <a:ext uri="{FF2B5EF4-FFF2-40B4-BE49-F238E27FC236}">
                    <a16:creationId xmlns:a16="http://schemas.microsoft.com/office/drawing/2014/main" id="{4567A13B-2659-43FC-A6F2-2B301D569194}"/>
                  </a:ext>
                </a:extLst>
              </p:cNvPr>
              <p:cNvSpPr/>
              <p:nvPr/>
            </p:nvSpPr>
            <p:spPr>
              <a:xfrm>
                <a:off x="7258789" y="2785381"/>
                <a:ext cx="218337" cy="87511"/>
              </a:xfrm>
              <a:custGeom>
                <a:avLst/>
                <a:gdLst>
                  <a:gd name="connsiteX0" fmla="*/ 218337 w 218337"/>
                  <a:gd name="connsiteY0" fmla="*/ 631 h 87511"/>
                  <a:gd name="connsiteX1" fmla="*/ 218337 w 218337"/>
                  <a:gd name="connsiteY1" fmla="*/ 24591 h 87511"/>
                  <a:gd name="connsiteX2" fmla="*/ 186601 w 218337"/>
                  <a:gd name="connsiteY2" fmla="*/ 68982 h 87511"/>
                  <a:gd name="connsiteX3" fmla="*/ 32224 w 218337"/>
                  <a:gd name="connsiteY3" fmla="*/ 68982 h 87511"/>
                  <a:gd name="connsiteX4" fmla="*/ 0 w 218337"/>
                  <a:gd name="connsiteY4" fmla="*/ 23960 h 87511"/>
                  <a:gd name="connsiteX5" fmla="*/ 0 w 218337"/>
                  <a:gd name="connsiteY5" fmla="*/ 0 h 87511"/>
                  <a:gd name="connsiteX6" fmla="*/ 32224 w 218337"/>
                  <a:gd name="connsiteY6" fmla="*/ 45022 h 87511"/>
                  <a:gd name="connsiteX7" fmla="*/ 186601 w 218337"/>
                  <a:gd name="connsiteY7" fmla="*/ 45022 h 87511"/>
                  <a:gd name="connsiteX8" fmla="*/ 218337 w 218337"/>
                  <a:gd name="connsiteY8" fmla="*/ 631 h 87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337" h="87511">
                    <a:moveTo>
                      <a:pt x="218337" y="631"/>
                    </a:moveTo>
                    <a:lnTo>
                      <a:pt x="218337" y="24591"/>
                    </a:lnTo>
                    <a:cubicBezTo>
                      <a:pt x="218337" y="40660"/>
                      <a:pt x="207721" y="56729"/>
                      <a:pt x="186601" y="68982"/>
                    </a:cubicBezTo>
                    <a:cubicBezTo>
                      <a:pt x="144104" y="93688"/>
                      <a:pt x="74979" y="93688"/>
                      <a:pt x="32224" y="68982"/>
                    </a:cubicBezTo>
                    <a:cubicBezTo>
                      <a:pt x="10703" y="56557"/>
                      <a:pt x="-57" y="40287"/>
                      <a:pt x="0" y="23960"/>
                    </a:cubicBezTo>
                    <a:lnTo>
                      <a:pt x="0" y="0"/>
                    </a:lnTo>
                    <a:cubicBezTo>
                      <a:pt x="0" y="16270"/>
                      <a:pt x="10703" y="32597"/>
                      <a:pt x="32224" y="45022"/>
                    </a:cubicBezTo>
                    <a:cubicBezTo>
                      <a:pt x="75008" y="69699"/>
                      <a:pt x="144133" y="69728"/>
                      <a:pt x="186601" y="45022"/>
                    </a:cubicBezTo>
                    <a:cubicBezTo>
                      <a:pt x="207721" y="32740"/>
                      <a:pt x="218280" y="16700"/>
                      <a:pt x="218337" y="631"/>
                    </a:cubicBezTo>
                    <a:close/>
                  </a:path>
                </a:pathLst>
              </a:custGeom>
              <a:solidFill>
                <a:srgbClr val="F1D112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61" name="Freeform: Shape 3760">
                <a:extLst>
                  <a:ext uri="{FF2B5EF4-FFF2-40B4-BE49-F238E27FC236}">
                    <a16:creationId xmlns:a16="http://schemas.microsoft.com/office/drawing/2014/main" id="{38A9D85D-5137-4412-B18B-DED120F82824}"/>
                  </a:ext>
                </a:extLst>
              </p:cNvPr>
              <p:cNvSpPr/>
              <p:nvPr/>
            </p:nvSpPr>
            <p:spPr>
              <a:xfrm>
                <a:off x="7258767" y="2722468"/>
                <a:ext cx="218370" cy="126453"/>
              </a:xfrm>
              <a:custGeom>
                <a:avLst/>
                <a:gdLst>
                  <a:gd name="connsiteX0" fmla="*/ 186135 w 218370"/>
                  <a:gd name="connsiteY0" fmla="*/ 18494 h 126453"/>
                  <a:gd name="connsiteX1" fmla="*/ 186623 w 218370"/>
                  <a:gd name="connsiteY1" fmla="*/ 107935 h 126453"/>
                  <a:gd name="connsiteX2" fmla="*/ 32246 w 218370"/>
                  <a:gd name="connsiteY2" fmla="*/ 107935 h 126453"/>
                  <a:gd name="connsiteX3" fmla="*/ 31758 w 218370"/>
                  <a:gd name="connsiteY3" fmla="*/ 18522 h 126453"/>
                  <a:gd name="connsiteX4" fmla="*/ 186135 w 218370"/>
                  <a:gd name="connsiteY4" fmla="*/ 18494 h 126453"/>
                  <a:gd name="connsiteX5" fmla="*/ 53308 w 218370"/>
                  <a:gd name="connsiteY5" fmla="*/ 97203 h 126453"/>
                  <a:gd name="connsiteX6" fmla="*/ 166766 w 218370"/>
                  <a:gd name="connsiteY6" fmla="*/ 96457 h 126453"/>
                  <a:gd name="connsiteX7" fmla="*/ 167684 w 218370"/>
                  <a:gd name="connsiteY7" fmla="*/ 30746 h 126453"/>
                  <a:gd name="connsiteX8" fmla="*/ 166393 w 218370"/>
                  <a:gd name="connsiteY8" fmla="*/ 29971 h 126453"/>
                  <a:gd name="connsiteX9" fmla="*/ 51615 w 218370"/>
                  <a:gd name="connsiteY9" fmla="*/ 29971 h 126453"/>
                  <a:gd name="connsiteX10" fmla="*/ 51988 w 218370"/>
                  <a:gd name="connsiteY10" fmla="*/ 96457 h 126453"/>
                  <a:gd name="connsiteX11" fmla="*/ 53308 w 218370"/>
                  <a:gd name="connsiteY11" fmla="*/ 97203 h 126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8370" h="126453">
                    <a:moveTo>
                      <a:pt x="186135" y="18494"/>
                    </a:moveTo>
                    <a:cubicBezTo>
                      <a:pt x="228890" y="43200"/>
                      <a:pt x="229177" y="83229"/>
                      <a:pt x="186623" y="107935"/>
                    </a:cubicBezTo>
                    <a:cubicBezTo>
                      <a:pt x="144069" y="132641"/>
                      <a:pt x="75030" y="132612"/>
                      <a:pt x="32246" y="107935"/>
                    </a:cubicBezTo>
                    <a:cubicBezTo>
                      <a:pt x="-10537" y="83257"/>
                      <a:pt x="-10796" y="43200"/>
                      <a:pt x="31758" y="18522"/>
                    </a:cubicBezTo>
                    <a:cubicBezTo>
                      <a:pt x="74313" y="-6155"/>
                      <a:pt x="143351" y="-6184"/>
                      <a:pt x="186135" y="18494"/>
                    </a:cubicBezTo>
                    <a:close/>
                    <a:moveTo>
                      <a:pt x="53308" y="97203"/>
                    </a:moveTo>
                    <a:cubicBezTo>
                      <a:pt x="85187" y="114821"/>
                      <a:pt x="135604" y="114563"/>
                      <a:pt x="166766" y="96457"/>
                    </a:cubicBezTo>
                    <a:cubicBezTo>
                      <a:pt x="197928" y="78351"/>
                      <a:pt x="198187" y="49140"/>
                      <a:pt x="167684" y="30746"/>
                    </a:cubicBezTo>
                    <a:lnTo>
                      <a:pt x="166393" y="29971"/>
                    </a:lnTo>
                    <a:cubicBezTo>
                      <a:pt x="134599" y="11636"/>
                      <a:pt x="83179" y="11607"/>
                      <a:pt x="51615" y="29971"/>
                    </a:cubicBezTo>
                    <a:cubicBezTo>
                      <a:pt x="20051" y="48336"/>
                      <a:pt x="20194" y="78092"/>
                      <a:pt x="51988" y="96457"/>
                    </a:cubicBezTo>
                    <a:lnTo>
                      <a:pt x="53308" y="97203"/>
                    </a:lnTo>
                    <a:close/>
                  </a:path>
                </a:pathLst>
              </a:custGeom>
              <a:solidFill>
                <a:srgbClr val="FDDB0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47" name="Graphic 6">
              <a:extLst>
                <a:ext uri="{FF2B5EF4-FFF2-40B4-BE49-F238E27FC236}">
                  <a16:creationId xmlns:a16="http://schemas.microsoft.com/office/drawing/2014/main" id="{766EC196-133A-4E9C-B77B-53D725B04177}"/>
                </a:ext>
              </a:extLst>
            </p:cNvPr>
            <p:cNvGrpSpPr/>
            <p:nvPr/>
          </p:nvGrpSpPr>
          <p:grpSpPr>
            <a:xfrm>
              <a:off x="7258767" y="2690290"/>
              <a:ext cx="218370" cy="150492"/>
              <a:chOff x="7258767" y="2690290"/>
              <a:chExt cx="218370" cy="150492"/>
            </a:xfrm>
          </p:grpSpPr>
          <p:sp>
            <p:nvSpPr>
              <p:cNvPr id="3696" name="Freeform: Shape 3695">
                <a:extLst>
                  <a:ext uri="{FF2B5EF4-FFF2-40B4-BE49-F238E27FC236}">
                    <a16:creationId xmlns:a16="http://schemas.microsoft.com/office/drawing/2014/main" id="{8E50DC02-9EC7-4116-B0DE-7A5D8A468242}"/>
                  </a:ext>
                </a:extLst>
              </p:cNvPr>
              <p:cNvSpPr/>
              <p:nvPr/>
            </p:nvSpPr>
            <p:spPr>
              <a:xfrm>
                <a:off x="7288172" y="2706567"/>
                <a:ext cx="159542" cy="62600"/>
              </a:xfrm>
              <a:custGeom>
                <a:avLst/>
                <a:gdLst>
                  <a:gd name="connsiteX0" fmla="*/ 22152 w 159542"/>
                  <a:gd name="connsiteY0" fmla="*/ 37751 h 62600"/>
                  <a:gd name="connsiteX1" fmla="*/ 0 w 159542"/>
                  <a:gd name="connsiteY1" fmla="*/ 61998 h 62600"/>
                  <a:gd name="connsiteX2" fmla="*/ 0 w 159542"/>
                  <a:gd name="connsiteY2" fmla="*/ 38038 h 62600"/>
                  <a:gd name="connsiteX3" fmla="*/ 22152 w 159542"/>
                  <a:gd name="connsiteY3" fmla="*/ 13763 h 62600"/>
                  <a:gd name="connsiteX4" fmla="*/ 136930 w 159542"/>
                  <a:gd name="connsiteY4" fmla="*/ 13763 h 62600"/>
                  <a:gd name="connsiteX5" fmla="*/ 138221 w 159542"/>
                  <a:gd name="connsiteY5" fmla="*/ 14537 h 62600"/>
                  <a:gd name="connsiteX6" fmla="*/ 159542 w 159542"/>
                  <a:gd name="connsiteY6" fmla="*/ 38641 h 62600"/>
                  <a:gd name="connsiteX7" fmla="*/ 159542 w 159542"/>
                  <a:gd name="connsiteY7" fmla="*/ 62601 h 62600"/>
                  <a:gd name="connsiteX8" fmla="*/ 138221 w 159542"/>
                  <a:gd name="connsiteY8" fmla="*/ 38497 h 62600"/>
                  <a:gd name="connsiteX9" fmla="*/ 136902 w 159542"/>
                  <a:gd name="connsiteY9" fmla="*/ 37751 h 62600"/>
                  <a:gd name="connsiteX10" fmla="*/ 22152 w 159542"/>
                  <a:gd name="connsiteY10" fmla="*/ 37751 h 62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9542" h="62600">
                    <a:moveTo>
                      <a:pt x="22152" y="37751"/>
                    </a:moveTo>
                    <a:cubicBezTo>
                      <a:pt x="10302" y="44609"/>
                      <a:pt x="2927" y="53103"/>
                      <a:pt x="0" y="61998"/>
                    </a:cubicBezTo>
                    <a:cubicBezTo>
                      <a:pt x="0" y="54021"/>
                      <a:pt x="0" y="46015"/>
                      <a:pt x="0" y="38038"/>
                    </a:cubicBezTo>
                    <a:cubicBezTo>
                      <a:pt x="2869" y="29143"/>
                      <a:pt x="10302" y="20649"/>
                      <a:pt x="22152" y="13763"/>
                    </a:cubicBezTo>
                    <a:cubicBezTo>
                      <a:pt x="53716" y="-4602"/>
                      <a:pt x="105137" y="-4573"/>
                      <a:pt x="136930" y="13763"/>
                    </a:cubicBezTo>
                    <a:lnTo>
                      <a:pt x="138221" y="14537"/>
                    </a:lnTo>
                    <a:cubicBezTo>
                      <a:pt x="149699" y="21453"/>
                      <a:pt x="156787" y="29860"/>
                      <a:pt x="159542" y="38641"/>
                    </a:cubicBezTo>
                    <a:cubicBezTo>
                      <a:pt x="159542" y="46637"/>
                      <a:pt x="159542" y="54624"/>
                      <a:pt x="159542" y="62601"/>
                    </a:cubicBezTo>
                    <a:cubicBezTo>
                      <a:pt x="156673" y="53820"/>
                      <a:pt x="149643" y="45384"/>
                      <a:pt x="138221" y="38497"/>
                    </a:cubicBezTo>
                    <a:lnTo>
                      <a:pt x="136902" y="37751"/>
                    </a:lnTo>
                    <a:cubicBezTo>
                      <a:pt x="105109" y="19415"/>
                      <a:pt x="53745" y="19415"/>
                      <a:pt x="22152" y="37751"/>
                    </a:cubicBezTo>
                    <a:close/>
                  </a:path>
                </a:pathLst>
              </a:custGeom>
              <a:solidFill>
                <a:srgbClr val="FDDB0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97" name="Freeform: Shape 3696">
                <a:extLst>
                  <a:ext uri="{FF2B5EF4-FFF2-40B4-BE49-F238E27FC236}">
                    <a16:creationId xmlns:a16="http://schemas.microsoft.com/office/drawing/2014/main" id="{EAACD4D6-33C9-4DAA-B5CA-D78A11223C71}"/>
                  </a:ext>
                </a:extLst>
              </p:cNvPr>
              <p:cNvSpPr/>
              <p:nvPr/>
            </p:nvSpPr>
            <p:spPr>
              <a:xfrm>
                <a:off x="7312994" y="2708078"/>
                <a:ext cx="113457" cy="37732"/>
              </a:xfrm>
              <a:custGeom>
                <a:avLst/>
                <a:gdLst>
                  <a:gd name="connsiteX0" fmla="*/ 113458 w 113457"/>
                  <a:gd name="connsiteY0" fmla="*/ 13026 h 37732"/>
                  <a:gd name="connsiteX1" fmla="*/ 113458 w 113457"/>
                  <a:gd name="connsiteY1" fmla="*/ 36986 h 37732"/>
                  <a:gd name="connsiteX2" fmla="*/ 0 w 113457"/>
                  <a:gd name="connsiteY2" fmla="*/ 37732 h 37732"/>
                  <a:gd name="connsiteX3" fmla="*/ 0 w 113457"/>
                  <a:gd name="connsiteY3" fmla="*/ 13772 h 37732"/>
                  <a:gd name="connsiteX4" fmla="*/ 113458 w 113457"/>
                  <a:gd name="connsiteY4" fmla="*/ 13026 h 37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457" h="37732">
                    <a:moveTo>
                      <a:pt x="113458" y="13026"/>
                    </a:moveTo>
                    <a:lnTo>
                      <a:pt x="113458" y="36986"/>
                    </a:lnTo>
                    <a:cubicBezTo>
                      <a:pt x="81578" y="19397"/>
                      <a:pt x="31162" y="19770"/>
                      <a:pt x="0" y="37732"/>
                    </a:cubicBezTo>
                    <a:lnTo>
                      <a:pt x="0" y="13772"/>
                    </a:lnTo>
                    <a:cubicBezTo>
                      <a:pt x="31219" y="-4334"/>
                      <a:pt x="81578" y="-4592"/>
                      <a:pt x="113458" y="13026"/>
                    </a:cubicBezTo>
                    <a:close/>
                  </a:path>
                </a:pathLst>
              </a:custGeom>
              <a:solidFill>
                <a:srgbClr val="E1AC2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98" name="Freeform: Shape 3697">
                <a:extLst>
                  <a:ext uri="{FF2B5EF4-FFF2-40B4-BE49-F238E27FC236}">
                    <a16:creationId xmlns:a16="http://schemas.microsoft.com/office/drawing/2014/main" id="{A36C3E18-A385-48FB-ACED-F9375AC1280B}"/>
                  </a:ext>
                </a:extLst>
              </p:cNvPr>
              <p:cNvSpPr/>
              <p:nvPr/>
            </p:nvSpPr>
            <p:spPr>
              <a:xfrm>
                <a:off x="7398819" y="2727905"/>
                <a:ext cx="9325" cy="29354"/>
              </a:xfrm>
              <a:custGeom>
                <a:avLst/>
                <a:gdLst>
                  <a:gd name="connsiteX0" fmla="*/ 9326 w 9325"/>
                  <a:gd name="connsiteY0" fmla="*/ 0 h 29354"/>
                  <a:gd name="connsiteX1" fmla="*/ 9240 w 9325"/>
                  <a:gd name="connsiteY1" fmla="*/ 23989 h 29354"/>
                  <a:gd name="connsiteX2" fmla="*/ 0 w 9325"/>
                  <a:gd name="connsiteY2" fmla="*/ 29355 h 29354"/>
                  <a:gd name="connsiteX3" fmla="*/ 57 w 9325"/>
                  <a:gd name="connsiteY3" fmla="*/ 5395 h 29354"/>
                  <a:gd name="connsiteX4" fmla="*/ 9326 w 9325"/>
                  <a:gd name="connsiteY4" fmla="*/ 0 h 29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25" h="29354">
                    <a:moveTo>
                      <a:pt x="9326" y="0"/>
                    </a:moveTo>
                    <a:lnTo>
                      <a:pt x="9240" y="23989"/>
                    </a:lnTo>
                    <a:lnTo>
                      <a:pt x="0" y="29355"/>
                    </a:lnTo>
                    <a:lnTo>
                      <a:pt x="57" y="5395"/>
                    </a:lnTo>
                    <a:lnTo>
                      <a:pt x="9326" y="0"/>
                    </a:ln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99" name="Freeform: Shape 3698">
                <a:extLst>
                  <a:ext uri="{FF2B5EF4-FFF2-40B4-BE49-F238E27FC236}">
                    <a16:creationId xmlns:a16="http://schemas.microsoft.com/office/drawing/2014/main" id="{0DEC3560-9211-48B7-AEC9-67334F8D79A2}"/>
                  </a:ext>
                </a:extLst>
              </p:cNvPr>
              <p:cNvSpPr/>
              <p:nvPr/>
            </p:nvSpPr>
            <p:spPr>
              <a:xfrm>
                <a:off x="7408058" y="2727905"/>
                <a:ext cx="9670" cy="29526"/>
              </a:xfrm>
              <a:custGeom>
                <a:avLst/>
                <a:gdLst>
                  <a:gd name="connsiteX0" fmla="*/ 9670 w 9670"/>
                  <a:gd name="connsiteY0" fmla="*/ 5567 h 29526"/>
                  <a:gd name="connsiteX1" fmla="*/ 9613 w 9670"/>
                  <a:gd name="connsiteY1" fmla="*/ 29527 h 29526"/>
                  <a:gd name="connsiteX2" fmla="*/ 0 w 9670"/>
                  <a:gd name="connsiteY2" fmla="*/ 23989 h 29526"/>
                  <a:gd name="connsiteX3" fmla="*/ 86 w 9670"/>
                  <a:gd name="connsiteY3" fmla="*/ 0 h 29526"/>
                  <a:gd name="connsiteX4" fmla="*/ 9670 w 9670"/>
                  <a:gd name="connsiteY4" fmla="*/ 5567 h 29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70" h="29526">
                    <a:moveTo>
                      <a:pt x="9670" y="5567"/>
                    </a:moveTo>
                    <a:lnTo>
                      <a:pt x="9613" y="29527"/>
                    </a:lnTo>
                    <a:lnTo>
                      <a:pt x="0" y="23989"/>
                    </a:lnTo>
                    <a:lnTo>
                      <a:pt x="86" y="0"/>
                    </a:lnTo>
                    <a:lnTo>
                      <a:pt x="9670" y="5567"/>
                    </a:ln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00" name="Freeform: Shape 3699">
                <a:extLst>
                  <a:ext uri="{FF2B5EF4-FFF2-40B4-BE49-F238E27FC236}">
                    <a16:creationId xmlns:a16="http://schemas.microsoft.com/office/drawing/2014/main" id="{9D279D0F-819B-41C2-9C8A-580258C9B3F2}"/>
                  </a:ext>
                </a:extLst>
              </p:cNvPr>
              <p:cNvSpPr/>
              <p:nvPr/>
            </p:nvSpPr>
            <p:spPr>
              <a:xfrm>
                <a:off x="7409092" y="2733472"/>
                <a:ext cx="8637" cy="28924"/>
              </a:xfrm>
              <a:custGeom>
                <a:avLst/>
                <a:gdLst>
                  <a:gd name="connsiteX0" fmla="*/ 8637 w 8637"/>
                  <a:gd name="connsiteY0" fmla="*/ 0 h 28924"/>
                  <a:gd name="connsiteX1" fmla="*/ 8580 w 8637"/>
                  <a:gd name="connsiteY1" fmla="*/ 23960 h 28924"/>
                  <a:gd name="connsiteX2" fmla="*/ 0 w 8637"/>
                  <a:gd name="connsiteY2" fmla="*/ 28924 h 28924"/>
                  <a:gd name="connsiteX3" fmla="*/ 85 w 8637"/>
                  <a:gd name="connsiteY3" fmla="*/ 4964 h 28924"/>
                  <a:gd name="connsiteX4" fmla="*/ 8637 w 8637"/>
                  <a:gd name="connsiteY4" fmla="*/ 0 h 28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37" h="28924">
                    <a:moveTo>
                      <a:pt x="8637" y="0"/>
                    </a:moveTo>
                    <a:lnTo>
                      <a:pt x="8580" y="23960"/>
                    </a:lnTo>
                    <a:lnTo>
                      <a:pt x="0" y="28924"/>
                    </a:lnTo>
                    <a:lnTo>
                      <a:pt x="85" y="4964"/>
                    </a:lnTo>
                    <a:lnTo>
                      <a:pt x="8637" y="0"/>
                    </a:ln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01" name="Freeform: Shape 3700">
                <a:extLst>
                  <a:ext uri="{FF2B5EF4-FFF2-40B4-BE49-F238E27FC236}">
                    <a16:creationId xmlns:a16="http://schemas.microsoft.com/office/drawing/2014/main" id="{ACE18210-4590-4E8A-AC5B-CD223A239C48}"/>
                  </a:ext>
                </a:extLst>
              </p:cNvPr>
              <p:cNvSpPr/>
              <p:nvPr/>
            </p:nvSpPr>
            <p:spPr>
              <a:xfrm>
                <a:off x="7358646" y="2729848"/>
                <a:ext cx="40143" cy="36536"/>
              </a:xfrm>
              <a:custGeom>
                <a:avLst/>
                <a:gdLst>
                  <a:gd name="connsiteX0" fmla="*/ 6284 w 40143"/>
                  <a:gd name="connsiteY0" fmla="*/ 27928 h 36536"/>
                  <a:gd name="connsiteX1" fmla="*/ 0 w 40143"/>
                  <a:gd name="connsiteY1" fmla="*/ 36536 h 36536"/>
                  <a:gd name="connsiteX2" fmla="*/ 0 w 40143"/>
                  <a:gd name="connsiteY2" fmla="*/ 12576 h 36536"/>
                  <a:gd name="connsiteX3" fmla="*/ 6255 w 40143"/>
                  <a:gd name="connsiteY3" fmla="*/ 3968 h 36536"/>
                  <a:gd name="connsiteX4" fmla="*/ 40144 w 40143"/>
                  <a:gd name="connsiteY4" fmla="*/ 3451 h 36536"/>
                  <a:gd name="connsiteX5" fmla="*/ 40144 w 40143"/>
                  <a:gd name="connsiteY5" fmla="*/ 27411 h 36536"/>
                  <a:gd name="connsiteX6" fmla="*/ 6284 w 40143"/>
                  <a:gd name="connsiteY6" fmla="*/ 27928 h 36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43" h="36536">
                    <a:moveTo>
                      <a:pt x="6284" y="27928"/>
                    </a:moveTo>
                    <a:cubicBezTo>
                      <a:pt x="1865" y="30482"/>
                      <a:pt x="29" y="33380"/>
                      <a:pt x="0" y="36536"/>
                    </a:cubicBezTo>
                    <a:lnTo>
                      <a:pt x="0" y="12576"/>
                    </a:lnTo>
                    <a:cubicBezTo>
                      <a:pt x="0" y="9391"/>
                      <a:pt x="1865" y="6522"/>
                      <a:pt x="6255" y="3968"/>
                    </a:cubicBezTo>
                    <a:cubicBezTo>
                      <a:pt x="14864" y="-1025"/>
                      <a:pt x="27633" y="-1427"/>
                      <a:pt x="40144" y="3451"/>
                    </a:cubicBezTo>
                    <a:lnTo>
                      <a:pt x="40144" y="27411"/>
                    </a:lnTo>
                    <a:cubicBezTo>
                      <a:pt x="27633" y="22533"/>
                      <a:pt x="14835" y="22935"/>
                      <a:pt x="6284" y="27928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02" name="Freeform: Shape 3701">
                <a:extLst>
                  <a:ext uri="{FF2B5EF4-FFF2-40B4-BE49-F238E27FC236}">
                    <a16:creationId xmlns:a16="http://schemas.microsoft.com/office/drawing/2014/main" id="{47D63865-629D-4B3D-A470-76EF9BAD13EA}"/>
                  </a:ext>
                </a:extLst>
              </p:cNvPr>
              <p:cNvSpPr/>
              <p:nvPr/>
            </p:nvSpPr>
            <p:spPr>
              <a:xfrm>
                <a:off x="7290898" y="2721851"/>
                <a:ext cx="22071" cy="47862"/>
              </a:xfrm>
              <a:custGeom>
                <a:avLst/>
                <a:gdLst>
                  <a:gd name="connsiteX0" fmla="*/ 22038 w 22071"/>
                  <a:gd name="connsiteY0" fmla="*/ 23960 h 47862"/>
                  <a:gd name="connsiteX1" fmla="*/ 0 w 22071"/>
                  <a:gd name="connsiteY1" fmla="*/ 47863 h 47862"/>
                  <a:gd name="connsiteX2" fmla="*/ 0 w 22071"/>
                  <a:gd name="connsiteY2" fmla="*/ 23903 h 47862"/>
                  <a:gd name="connsiteX3" fmla="*/ 22038 w 22071"/>
                  <a:gd name="connsiteY3" fmla="*/ 0 h 47862"/>
                  <a:gd name="connsiteX4" fmla="*/ 22038 w 22071"/>
                  <a:gd name="connsiteY4" fmla="*/ 23960 h 47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71" h="47862">
                    <a:moveTo>
                      <a:pt x="22038" y="23960"/>
                    </a:moveTo>
                    <a:cubicBezTo>
                      <a:pt x="10359" y="30761"/>
                      <a:pt x="3013" y="39111"/>
                      <a:pt x="0" y="47863"/>
                    </a:cubicBezTo>
                    <a:lnTo>
                      <a:pt x="0" y="23903"/>
                    </a:lnTo>
                    <a:cubicBezTo>
                      <a:pt x="3013" y="15294"/>
                      <a:pt x="10330" y="6686"/>
                      <a:pt x="22038" y="0"/>
                    </a:cubicBezTo>
                    <a:cubicBezTo>
                      <a:pt x="22095" y="7202"/>
                      <a:pt x="22067" y="16786"/>
                      <a:pt x="22038" y="23960"/>
                    </a:cubicBezTo>
                    <a:close/>
                  </a:path>
                </a:pathLst>
              </a:custGeom>
              <a:solidFill>
                <a:srgbClr val="E1AC2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03" name="Freeform: Shape 3702">
                <a:extLst>
                  <a:ext uri="{FF2B5EF4-FFF2-40B4-BE49-F238E27FC236}">
                    <a16:creationId xmlns:a16="http://schemas.microsoft.com/office/drawing/2014/main" id="{5B99956A-9981-4D84-BBA2-05872280176A}"/>
                  </a:ext>
                </a:extLst>
              </p:cNvPr>
              <p:cNvSpPr/>
              <p:nvPr/>
            </p:nvSpPr>
            <p:spPr>
              <a:xfrm>
                <a:off x="7409091" y="2738436"/>
                <a:ext cx="11019" cy="34031"/>
              </a:xfrm>
              <a:custGeom>
                <a:avLst/>
                <a:gdLst>
                  <a:gd name="connsiteX0" fmla="*/ 10990 w 11019"/>
                  <a:gd name="connsiteY0" fmla="*/ 34032 h 34031"/>
                  <a:gd name="connsiteX1" fmla="*/ 0 w 11019"/>
                  <a:gd name="connsiteY1" fmla="*/ 23960 h 34031"/>
                  <a:gd name="connsiteX2" fmla="*/ 1 w 11019"/>
                  <a:gd name="connsiteY2" fmla="*/ 0 h 34031"/>
                  <a:gd name="connsiteX3" fmla="*/ 10962 w 11019"/>
                  <a:gd name="connsiteY3" fmla="*/ 10072 h 34031"/>
                  <a:gd name="connsiteX4" fmla="*/ 10990 w 11019"/>
                  <a:gd name="connsiteY4" fmla="*/ 34032 h 34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19" h="34031">
                    <a:moveTo>
                      <a:pt x="10990" y="34032"/>
                    </a:moveTo>
                    <a:cubicBezTo>
                      <a:pt x="8159" y="29866"/>
                      <a:pt x="4396" y="26418"/>
                      <a:pt x="0" y="23960"/>
                    </a:cubicBezTo>
                    <a:lnTo>
                      <a:pt x="1" y="0"/>
                    </a:lnTo>
                    <a:cubicBezTo>
                      <a:pt x="4396" y="2448"/>
                      <a:pt x="8152" y="5899"/>
                      <a:pt x="10962" y="10072"/>
                    </a:cubicBezTo>
                    <a:cubicBezTo>
                      <a:pt x="11048" y="17274"/>
                      <a:pt x="11019" y="26858"/>
                      <a:pt x="10990" y="34032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04" name="Freeform: Shape 3703">
                <a:extLst>
                  <a:ext uri="{FF2B5EF4-FFF2-40B4-BE49-F238E27FC236}">
                    <a16:creationId xmlns:a16="http://schemas.microsoft.com/office/drawing/2014/main" id="{64873E4B-A105-4184-8B1B-0FFEEA2B454C}"/>
                  </a:ext>
                </a:extLst>
              </p:cNvPr>
              <p:cNvSpPr/>
              <p:nvPr/>
            </p:nvSpPr>
            <p:spPr>
              <a:xfrm>
                <a:off x="7286795" y="2744606"/>
                <a:ext cx="1398" cy="30904"/>
              </a:xfrm>
              <a:custGeom>
                <a:avLst/>
                <a:gdLst>
                  <a:gd name="connsiteX0" fmla="*/ 1377 w 1398"/>
                  <a:gd name="connsiteY0" fmla="*/ 23960 h 30904"/>
                  <a:gd name="connsiteX1" fmla="*/ 0 w 1398"/>
                  <a:gd name="connsiteY1" fmla="*/ 30904 h 30904"/>
                  <a:gd name="connsiteX2" fmla="*/ 0 w 1398"/>
                  <a:gd name="connsiteY2" fmla="*/ 6944 h 30904"/>
                  <a:gd name="connsiteX3" fmla="*/ 1377 w 1398"/>
                  <a:gd name="connsiteY3" fmla="*/ 0 h 30904"/>
                  <a:gd name="connsiteX4" fmla="*/ 1377 w 1398"/>
                  <a:gd name="connsiteY4" fmla="*/ 11966 h 30904"/>
                  <a:gd name="connsiteX5" fmla="*/ 1377 w 1398"/>
                  <a:gd name="connsiteY5" fmla="*/ 22583 h 30904"/>
                  <a:gd name="connsiteX6" fmla="*/ 1377 w 1398"/>
                  <a:gd name="connsiteY6" fmla="*/ 23960 h 30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8" h="30904">
                    <a:moveTo>
                      <a:pt x="1377" y="23960"/>
                    </a:moveTo>
                    <a:cubicBezTo>
                      <a:pt x="614" y="26204"/>
                      <a:pt x="151" y="28539"/>
                      <a:pt x="0" y="30904"/>
                    </a:cubicBezTo>
                    <a:lnTo>
                      <a:pt x="0" y="6944"/>
                    </a:lnTo>
                    <a:cubicBezTo>
                      <a:pt x="179" y="4582"/>
                      <a:pt x="641" y="2251"/>
                      <a:pt x="1377" y="0"/>
                    </a:cubicBezTo>
                    <a:cubicBezTo>
                      <a:pt x="1377" y="3989"/>
                      <a:pt x="1377" y="7977"/>
                      <a:pt x="1377" y="11966"/>
                    </a:cubicBezTo>
                    <a:lnTo>
                      <a:pt x="1377" y="22583"/>
                    </a:lnTo>
                    <a:cubicBezTo>
                      <a:pt x="1406" y="23041"/>
                      <a:pt x="1406" y="23501"/>
                      <a:pt x="1377" y="23960"/>
                    </a:cubicBezTo>
                    <a:close/>
                  </a:path>
                </a:pathLst>
              </a:custGeom>
              <a:solidFill>
                <a:srgbClr val="FDDB0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05" name="Freeform: Shape 3704">
                <a:extLst>
                  <a:ext uri="{FF2B5EF4-FFF2-40B4-BE49-F238E27FC236}">
                    <a16:creationId xmlns:a16="http://schemas.microsoft.com/office/drawing/2014/main" id="{5CC4F6CD-6C61-42E8-8D3D-A0B3FF2C759C}"/>
                  </a:ext>
                </a:extLst>
              </p:cNvPr>
              <p:cNvSpPr/>
              <p:nvPr/>
            </p:nvSpPr>
            <p:spPr>
              <a:xfrm>
                <a:off x="7339249" y="2751435"/>
                <a:ext cx="746" cy="25279"/>
              </a:xfrm>
              <a:custGeom>
                <a:avLst/>
                <a:gdLst>
                  <a:gd name="connsiteX0" fmla="*/ 717 w 746"/>
                  <a:gd name="connsiteY0" fmla="*/ 25280 h 25279"/>
                  <a:gd name="connsiteX1" fmla="*/ 0 w 746"/>
                  <a:gd name="connsiteY1" fmla="*/ 23989 h 25279"/>
                  <a:gd name="connsiteX2" fmla="*/ 0 w 746"/>
                  <a:gd name="connsiteY2" fmla="*/ 0 h 25279"/>
                  <a:gd name="connsiteX3" fmla="*/ 746 w 746"/>
                  <a:gd name="connsiteY3" fmla="*/ 1320 h 25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6" h="25279">
                    <a:moveTo>
                      <a:pt x="717" y="25280"/>
                    </a:moveTo>
                    <a:cubicBezTo>
                      <a:pt x="459" y="24850"/>
                      <a:pt x="201" y="24390"/>
                      <a:pt x="0" y="23989"/>
                    </a:cubicBezTo>
                    <a:lnTo>
                      <a:pt x="0" y="0"/>
                    </a:lnTo>
                    <a:cubicBezTo>
                      <a:pt x="230" y="430"/>
                      <a:pt x="459" y="861"/>
                      <a:pt x="746" y="1320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06" name="Freeform: Shape 3705">
                <a:extLst>
                  <a:ext uri="{FF2B5EF4-FFF2-40B4-BE49-F238E27FC236}">
                    <a16:creationId xmlns:a16="http://schemas.microsoft.com/office/drawing/2014/main" id="{75D0A876-BB46-4802-8581-000263B9085F}"/>
                  </a:ext>
                </a:extLst>
              </p:cNvPr>
              <p:cNvSpPr/>
              <p:nvPr/>
            </p:nvSpPr>
            <p:spPr>
              <a:xfrm>
                <a:off x="7379851" y="2740336"/>
                <a:ext cx="26399" cy="36895"/>
              </a:xfrm>
              <a:custGeom>
                <a:avLst/>
                <a:gdLst>
                  <a:gd name="connsiteX0" fmla="*/ 0 w 26399"/>
                  <a:gd name="connsiteY0" fmla="*/ 27741 h 36895"/>
                  <a:gd name="connsiteX1" fmla="*/ 0 w 26399"/>
                  <a:gd name="connsiteY1" fmla="*/ 3782 h 36895"/>
                  <a:gd name="connsiteX2" fmla="*/ 1722 w 26399"/>
                  <a:gd name="connsiteY2" fmla="*/ 1142 h 36895"/>
                  <a:gd name="connsiteX3" fmla="*/ 15610 w 26399"/>
                  <a:gd name="connsiteY3" fmla="*/ 2863 h 36895"/>
                  <a:gd name="connsiteX4" fmla="*/ 26400 w 26399"/>
                  <a:gd name="connsiteY4" fmla="*/ 12906 h 36895"/>
                  <a:gd name="connsiteX5" fmla="*/ 26400 w 26399"/>
                  <a:gd name="connsiteY5" fmla="*/ 36895 h 36895"/>
                  <a:gd name="connsiteX6" fmla="*/ 15610 w 26399"/>
                  <a:gd name="connsiteY6" fmla="*/ 26823 h 36895"/>
                  <a:gd name="connsiteX7" fmla="*/ 1722 w 26399"/>
                  <a:gd name="connsiteY7" fmla="*/ 25130 h 36895"/>
                  <a:gd name="connsiteX8" fmla="*/ 0 w 26399"/>
                  <a:gd name="connsiteY8" fmla="*/ 27741 h 36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399" h="36895">
                    <a:moveTo>
                      <a:pt x="0" y="27741"/>
                    </a:moveTo>
                    <a:lnTo>
                      <a:pt x="0" y="3782"/>
                    </a:lnTo>
                    <a:cubicBezTo>
                      <a:pt x="-4" y="2637"/>
                      <a:pt x="673" y="1600"/>
                      <a:pt x="1722" y="1142"/>
                    </a:cubicBezTo>
                    <a:cubicBezTo>
                      <a:pt x="4448" y="-437"/>
                      <a:pt x="9240" y="-810"/>
                      <a:pt x="15610" y="2863"/>
                    </a:cubicBezTo>
                    <a:cubicBezTo>
                      <a:pt x="20020" y="5214"/>
                      <a:pt x="23739" y="8676"/>
                      <a:pt x="26400" y="12906"/>
                    </a:cubicBezTo>
                    <a:lnTo>
                      <a:pt x="26400" y="36895"/>
                    </a:lnTo>
                    <a:cubicBezTo>
                      <a:pt x="23721" y="32672"/>
                      <a:pt x="20008" y="29205"/>
                      <a:pt x="15610" y="26823"/>
                    </a:cubicBezTo>
                    <a:cubicBezTo>
                      <a:pt x="9240" y="23150"/>
                      <a:pt x="4448" y="23523"/>
                      <a:pt x="1722" y="25130"/>
                    </a:cubicBezTo>
                    <a:cubicBezTo>
                      <a:pt x="682" y="25584"/>
                      <a:pt x="8" y="26607"/>
                      <a:pt x="0" y="27741"/>
                    </a:cubicBez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07" name="Freeform: Shape 3706">
                <a:extLst>
                  <a:ext uri="{FF2B5EF4-FFF2-40B4-BE49-F238E27FC236}">
                    <a16:creationId xmlns:a16="http://schemas.microsoft.com/office/drawing/2014/main" id="{F2CF3DB4-8D97-4166-9AEE-518ABFCA9279}"/>
                  </a:ext>
                </a:extLst>
              </p:cNvPr>
              <p:cNvSpPr/>
              <p:nvPr/>
            </p:nvSpPr>
            <p:spPr>
              <a:xfrm>
                <a:off x="7379851" y="2744118"/>
                <a:ext cx="5140" cy="32998"/>
              </a:xfrm>
              <a:custGeom>
                <a:avLst/>
                <a:gdLst>
                  <a:gd name="connsiteX0" fmla="*/ 5108 w 5140"/>
                  <a:gd name="connsiteY0" fmla="*/ 32999 h 32998"/>
                  <a:gd name="connsiteX1" fmla="*/ 0 w 5140"/>
                  <a:gd name="connsiteY1" fmla="*/ 23960 h 32998"/>
                  <a:gd name="connsiteX2" fmla="*/ 0 w 5140"/>
                  <a:gd name="connsiteY2" fmla="*/ 0 h 32998"/>
                  <a:gd name="connsiteX3" fmla="*/ 5108 w 5140"/>
                  <a:gd name="connsiteY3" fmla="*/ 9039 h 32998"/>
                  <a:gd name="connsiteX4" fmla="*/ 5108 w 5140"/>
                  <a:gd name="connsiteY4" fmla="*/ 32999 h 32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40" h="32998">
                    <a:moveTo>
                      <a:pt x="5108" y="32999"/>
                    </a:moveTo>
                    <a:cubicBezTo>
                      <a:pt x="1751" y="28752"/>
                      <a:pt x="0" y="25940"/>
                      <a:pt x="0" y="23960"/>
                    </a:cubicBezTo>
                    <a:lnTo>
                      <a:pt x="0" y="0"/>
                    </a:lnTo>
                    <a:cubicBezTo>
                      <a:pt x="0" y="1951"/>
                      <a:pt x="1779" y="4792"/>
                      <a:pt x="5108" y="9039"/>
                    </a:cubicBezTo>
                    <a:cubicBezTo>
                      <a:pt x="5165" y="16298"/>
                      <a:pt x="5136" y="25796"/>
                      <a:pt x="5108" y="32999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08" name="Freeform: Shape 3707">
                <a:extLst>
                  <a:ext uri="{FF2B5EF4-FFF2-40B4-BE49-F238E27FC236}">
                    <a16:creationId xmlns:a16="http://schemas.microsoft.com/office/drawing/2014/main" id="{93C73C8D-DA6D-4E4F-8338-CC2C42E575F6}"/>
                  </a:ext>
                </a:extLst>
              </p:cNvPr>
              <p:cNvSpPr/>
              <p:nvPr/>
            </p:nvSpPr>
            <p:spPr>
              <a:xfrm>
                <a:off x="7406251" y="2748508"/>
                <a:ext cx="13887" cy="28723"/>
              </a:xfrm>
              <a:custGeom>
                <a:avLst/>
                <a:gdLst>
                  <a:gd name="connsiteX0" fmla="*/ 13888 w 13887"/>
                  <a:gd name="connsiteY0" fmla="*/ 0 h 28723"/>
                  <a:gd name="connsiteX1" fmla="*/ 13830 w 13887"/>
                  <a:gd name="connsiteY1" fmla="*/ 23960 h 28723"/>
                  <a:gd name="connsiteX2" fmla="*/ 0 w 13887"/>
                  <a:gd name="connsiteY2" fmla="*/ 28723 h 28723"/>
                  <a:gd name="connsiteX3" fmla="*/ 57 w 13887"/>
                  <a:gd name="connsiteY3" fmla="*/ 4735 h 28723"/>
                  <a:gd name="connsiteX4" fmla="*/ 13888 w 13887"/>
                  <a:gd name="connsiteY4" fmla="*/ 0 h 28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87" h="28723">
                    <a:moveTo>
                      <a:pt x="13888" y="0"/>
                    </a:moveTo>
                    <a:lnTo>
                      <a:pt x="13830" y="23960"/>
                    </a:lnTo>
                    <a:lnTo>
                      <a:pt x="0" y="28723"/>
                    </a:lnTo>
                    <a:lnTo>
                      <a:pt x="57" y="4735"/>
                    </a:lnTo>
                    <a:lnTo>
                      <a:pt x="13888" y="0"/>
                    </a:ln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09" name="Freeform: Shape 3708">
                <a:extLst>
                  <a:ext uri="{FF2B5EF4-FFF2-40B4-BE49-F238E27FC236}">
                    <a16:creationId xmlns:a16="http://schemas.microsoft.com/office/drawing/2014/main" id="{BEDFE800-40D6-4C7D-81B8-93EBD1C04A37}"/>
                  </a:ext>
                </a:extLst>
              </p:cNvPr>
              <p:cNvSpPr/>
              <p:nvPr/>
            </p:nvSpPr>
            <p:spPr>
              <a:xfrm>
                <a:off x="7286824" y="2751550"/>
                <a:ext cx="2869" cy="25767"/>
              </a:xfrm>
              <a:custGeom>
                <a:avLst/>
                <a:gdLst>
                  <a:gd name="connsiteX0" fmla="*/ 0 w 2869"/>
                  <a:gd name="connsiteY0" fmla="*/ 23960 h 25767"/>
                  <a:gd name="connsiteX1" fmla="*/ 0 w 2869"/>
                  <a:gd name="connsiteY1" fmla="*/ 25768 h 25767"/>
                  <a:gd name="connsiteX2" fmla="*/ 0 w 2869"/>
                  <a:gd name="connsiteY2" fmla="*/ 1808 h 25767"/>
                  <a:gd name="connsiteX3" fmla="*/ 0 w 2869"/>
                  <a:gd name="connsiteY3" fmla="*/ 0 h 25767"/>
                  <a:gd name="connsiteX4" fmla="*/ 0 w 2869"/>
                  <a:gd name="connsiteY4" fmla="*/ 11966 h 25767"/>
                  <a:gd name="connsiteX5" fmla="*/ 0 w 2869"/>
                  <a:gd name="connsiteY5" fmla="*/ 23960 h 25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69" h="25767">
                    <a:moveTo>
                      <a:pt x="0" y="23960"/>
                    </a:moveTo>
                    <a:cubicBezTo>
                      <a:pt x="0" y="24563"/>
                      <a:pt x="0" y="25165"/>
                      <a:pt x="0" y="25768"/>
                    </a:cubicBezTo>
                    <a:lnTo>
                      <a:pt x="0" y="1808"/>
                    </a:lnTo>
                    <a:cubicBezTo>
                      <a:pt x="0" y="1205"/>
                      <a:pt x="0" y="603"/>
                      <a:pt x="0" y="0"/>
                    </a:cubicBezTo>
                    <a:cubicBezTo>
                      <a:pt x="0" y="3989"/>
                      <a:pt x="0" y="7977"/>
                      <a:pt x="0" y="11966"/>
                    </a:cubicBezTo>
                    <a:lnTo>
                      <a:pt x="0" y="23960"/>
                    </a:lnTo>
                    <a:close/>
                  </a:path>
                </a:pathLst>
              </a:custGeom>
              <a:solidFill>
                <a:srgbClr val="FDDB0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10" name="Freeform: Shape 3709">
                <a:extLst>
                  <a:ext uri="{FF2B5EF4-FFF2-40B4-BE49-F238E27FC236}">
                    <a16:creationId xmlns:a16="http://schemas.microsoft.com/office/drawing/2014/main" id="{E91D2BFC-B11B-4640-8E5F-E96026E37FFB}"/>
                  </a:ext>
                </a:extLst>
              </p:cNvPr>
              <p:cNvSpPr/>
              <p:nvPr/>
            </p:nvSpPr>
            <p:spPr>
              <a:xfrm>
                <a:off x="7447714" y="2745208"/>
                <a:ext cx="1361" cy="32568"/>
              </a:xfrm>
              <a:custGeom>
                <a:avLst/>
                <a:gdLst>
                  <a:gd name="connsiteX0" fmla="*/ 1349 w 1361"/>
                  <a:gd name="connsiteY0" fmla="*/ 32568 h 32568"/>
                  <a:gd name="connsiteX1" fmla="*/ 0 w 1361"/>
                  <a:gd name="connsiteY1" fmla="*/ 23960 h 32568"/>
                  <a:gd name="connsiteX2" fmla="*/ 0 w 1361"/>
                  <a:gd name="connsiteY2" fmla="*/ 0 h 32568"/>
                  <a:gd name="connsiteX3" fmla="*/ 1349 w 1361"/>
                  <a:gd name="connsiteY3" fmla="*/ 8608 h 32568"/>
                  <a:gd name="connsiteX4" fmla="*/ 1349 w 1361"/>
                  <a:gd name="connsiteY4" fmla="*/ 32568 h 32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1" h="32568">
                    <a:moveTo>
                      <a:pt x="1349" y="32568"/>
                    </a:moveTo>
                    <a:cubicBezTo>
                      <a:pt x="1340" y="29647"/>
                      <a:pt x="885" y="26744"/>
                      <a:pt x="0" y="23960"/>
                    </a:cubicBezTo>
                    <a:cubicBezTo>
                      <a:pt x="0" y="15983"/>
                      <a:pt x="0" y="7996"/>
                      <a:pt x="0" y="0"/>
                    </a:cubicBezTo>
                    <a:cubicBezTo>
                      <a:pt x="897" y="2781"/>
                      <a:pt x="1352" y="5686"/>
                      <a:pt x="1349" y="8608"/>
                    </a:cubicBezTo>
                    <a:cubicBezTo>
                      <a:pt x="1377" y="15782"/>
                      <a:pt x="1349" y="25366"/>
                      <a:pt x="1349" y="32568"/>
                    </a:cubicBezTo>
                    <a:close/>
                  </a:path>
                </a:pathLst>
              </a:custGeom>
              <a:solidFill>
                <a:srgbClr val="FDDB0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11" name="Freeform: Shape 3710">
                <a:extLst>
                  <a:ext uri="{FF2B5EF4-FFF2-40B4-BE49-F238E27FC236}">
                    <a16:creationId xmlns:a16="http://schemas.microsoft.com/office/drawing/2014/main" id="{EF0CE621-1348-48F9-BD9A-8E7E022A7CC4}"/>
                  </a:ext>
                </a:extLst>
              </p:cNvPr>
              <p:cNvSpPr/>
              <p:nvPr/>
            </p:nvSpPr>
            <p:spPr>
              <a:xfrm>
                <a:off x="7289349" y="2745753"/>
                <a:ext cx="1578" cy="33084"/>
              </a:xfrm>
              <a:custGeom>
                <a:avLst/>
                <a:gdLst>
                  <a:gd name="connsiteX0" fmla="*/ 1550 w 1578"/>
                  <a:gd name="connsiteY0" fmla="*/ 23960 h 33084"/>
                  <a:gd name="connsiteX1" fmla="*/ 0 w 1578"/>
                  <a:gd name="connsiteY1" fmla="*/ 33085 h 33084"/>
                  <a:gd name="connsiteX2" fmla="*/ 0 w 1578"/>
                  <a:gd name="connsiteY2" fmla="*/ 9125 h 33084"/>
                  <a:gd name="connsiteX3" fmla="*/ 1578 w 1578"/>
                  <a:gd name="connsiteY3" fmla="*/ 0 h 33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78" h="33084">
                    <a:moveTo>
                      <a:pt x="1550" y="23960"/>
                    </a:moveTo>
                    <a:cubicBezTo>
                      <a:pt x="543" y="26898"/>
                      <a:pt x="20" y="29979"/>
                      <a:pt x="0" y="33085"/>
                    </a:cubicBezTo>
                    <a:lnTo>
                      <a:pt x="0" y="9125"/>
                    </a:lnTo>
                    <a:cubicBezTo>
                      <a:pt x="29" y="6018"/>
                      <a:pt x="562" y="2936"/>
                      <a:pt x="1578" y="0"/>
                    </a:cubicBezTo>
                    <a:close/>
                  </a:path>
                </a:pathLst>
              </a:custGeom>
              <a:solidFill>
                <a:srgbClr val="E1AC2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12" name="Freeform: Shape 3711">
                <a:extLst>
                  <a:ext uri="{FF2B5EF4-FFF2-40B4-BE49-F238E27FC236}">
                    <a16:creationId xmlns:a16="http://schemas.microsoft.com/office/drawing/2014/main" id="{2353342A-5309-4040-A076-90FA3E153898}"/>
                  </a:ext>
                </a:extLst>
              </p:cNvPr>
              <p:cNvSpPr/>
              <p:nvPr/>
            </p:nvSpPr>
            <p:spPr>
              <a:xfrm>
                <a:off x="7324930" y="2751435"/>
                <a:ext cx="14376" cy="28895"/>
              </a:xfrm>
              <a:custGeom>
                <a:avLst/>
                <a:gdLst>
                  <a:gd name="connsiteX0" fmla="*/ 14376 w 14376"/>
                  <a:gd name="connsiteY0" fmla="*/ 0 h 28895"/>
                  <a:gd name="connsiteX1" fmla="*/ 14319 w 14376"/>
                  <a:gd name="connsiteY1" fmla="*/ 23989 h 28895"/>
                  <a:gd name="connsiteX2" fmla="*/ 0 w 14376"/>
                  <a:gd name="connsiteY2" fmla="*/ 28895 h 28895"/>
                  <a:gd name="connsiteX3" fmla="*/ 57 w 14376"/>
                  <a:gd name="connsiteY3" fmla="*/ 4936 h 28895"/>
                  <a:gd name="connsiteX4" fmla="*/ 14376 w 14376"/>
                  <a:gd name="connsiteY4" fmla="*/ 0 h 28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76" h="28895">
                    <a:moveTo>
                      <a:pt x="14376" y="0"/>
                    </a:moveTo>
                    <a:lnTo>
                      <a:pt x="14319" y="23989"/>
                    </a:lnTo>
                    <a:lnTo>
                      <a:pt x="0" y="28895"/>
                    </a:lnTo>
                    <a:lnTo>
                      <a:pt x="57" y="4936"/>
                    </a:lnTo>
                    <a:lnTo>
                      <a:pt x="14376" y="0"/>
                    </a:ln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13" name="Freeform: Shape 3712">
                <a:extLst>
                  <a:ext uri="{FF2B5EF4-FFF2-40B4-BE49-F238E27FC236}">
                    <a16:creationId xmlns:a16="http://schemas.microsoft.com/office/drawing/2014/main" id="{9F4B0F9A-90C4-466A-A746-1F8121CC6201}"/>
                  </a:ext>
                </a:extLst>
              </p:cNvPr>
              <p:cNvSpPr/>
              <p:nvPr/>
            </p:nvSpPr>
            <p:spPr>
              <a:xfrm>
                <a:off x="7358704" y="2742425"/>
                <a:ext cx="10329" cy="43443"/>
              </a:xfrm>
              <a:custGeom>
                <a:avLst/>
                <a:gdLst>
                  <a:gd name="connsiteX0" fmla="*/ 10330 w 10329"/>
                  <a:gd name="connsiteY0" fmla="*/ 19484 h 43443"/>
                  <a:gd name="connsiteX1" fmla="*/ 10330 w 10329"/>
                  <a:gd name="connsiteY1" fmla="*/ 43444 h 43443"/>
                  <a:gd name="connsiteX2" fmla="*/ 6112 w 10329"/>
                  <a:gd name="connsiteY2" fmla="*/ 35868 h 43443"/>
                  <a:gd name="connsiteX3" fmla="*/ 0 w 10329"/>
                  <a:gd name="connsiteY3" fmla="*/ 23960 h 43443"/>
                  <a:gd name="connsiteX4" fmla="*/ 0 w 10329"/>
                  <a:gd name="connsiteY4" fmla="*/ 0 h 43443"/>
                  <a:gd name="connsiteX5" fmla="*/ 6083 w 10329"/>
                  <a:gd name="connsiteY5" fmla="*/ 11908 h 43443"/>
                  <a:gd name="connsiteX6" fmla="*/ 10330 w 10329"/>
                  <a:gd name="connsiteY6" fmla="*/ 19484 h 43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29" h="43443">
                    <a:moveTo>
                      <a:pt x="10330" y="19484"/>
                    </a:moveTo>
                    <a:lnTo>
                      <a:pt x="10330" y="43444"/>
                    </a:lnTo>
                    <a:cubicBezTo>
                      <a:pt x="9774" y="40531"/>
                      <a:pt x="8295" y="37875"/>
                      <a:pt x="6112" y="35868"/>
                    </a:cubicBezTo>
                    <a:cubicBezTo>
                      <a:pt x="2381" y="31564"/>
                      <a:pt x="0" y="27576"/>
                      <a:pt x="0" y="23960"/>
                    </a:cubicBezTo>
                    <a:lnTo>
                      <a:pt x="0" y="0"/>
                    </a:lnTo>
                    <a:cubicBezTo>
                      <a:pt x="0" y="3616"/>
                      <a:pt x="2381" y="7604"/>
                      <a:pt x="6083" y="11908"/>
                    </a:cubicBezTo>
                    <a:cubicBezTo>
                      <a:pt x="8288" y="13902"/>
                      <a:pt x="9780" y="16562"/>
                      <a:pt x="10330" y="19484"/>
                    </a:cubicBez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14" name="Freeform: Shape 3713">
                <a:extLst>
                  <a:ext uri="{FF2B5EF4-FFF2-40B4-BE49-F238E27FC236}">
                    <a16:creationId xmlns:a16="http://schemas.microsoft.com/office/drawing/2014/main" id="{6A0BFEC0-D19F-4764-9186-469549941F3E}"/>
                  </a:ext>
                </a:extLst>
              </p:cNvPr>
              <p:cNvSpPr/>
              <p:nvPr/>
            </p:nvSpPr>
            <p:spPr>
              <a:xfrm>
                <a:off x="7384902" y="2753156"/>
                <a:ext cx="5251" cy="34749"/>
              </a:xfrm>
              <a:custGeom>
                <a:avLst/>
                <a:gdLst>
                  <a:gd name="connsiteX0" fmla="*/ 5223 w 5251"/>
                  <a:gd name="connsiteY0" fmla="*/ 34749 h 34749"/>
                  <a:gd name="connsiteX1" fmla="*/ 0 w 5251"/>
                  <a:gd name="connsiteY1" fmla="*/ 23960 h 34749"/>
                  <a:gd name="connsiteX2" fmla="*/ 0 w 5251"/>
                  <a:gd name="connsiteY2" fmla="*/ 0 h 34749"/>
                  <a:gd name="connsiteX3" fmla="*/ 5251 w 5251"/>
                  <a:gd name="connsiteY3" fmla="*/ 10789 h 34749"/>
                  <a:gd name="connsiteX4" fmla="*/ 5223 w 5251"/>
                  <a:gd name="connsiteY4" fmla="*/ 34749 h 34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1" h="34749">
                    <a:moveTo>
                      <a:pt x="5223" y="34749"/>
                    </a:moveTo>
                    <a:cubicBezTo>
                      <a:pt x="5223" y="31679"/>
                      <a:pt x="3501" y="28178"/>
                      <a:pt x="0" y="23960"/>
                    </a:cubicBezTo>
                    <a:lnTo>
                      <a:pt x="0" y="0"/>
                    </a:lnTo>
                    <a:cubicBezTo>
                      <a:pt x="2920" y="2899"/>
                      <a:pt x="4771" y="6702"/>
                      <a:pt x="5251" y="10789"/>
                    </a:cubicBezTo>
                    <a:cubicBezTo>
                      <a:pt x="5223" y="17963"/>
                      <a:pt x="5223" y="27547"/>
                      <a:pt x="5223" y="34749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15" name="Freeform: Shape 3714">
                <a:extLst>
                  <a:ext uri="{FF2B5EF4-FFF2-40B4-BE49-F238E27FC236}">
                    <a16:creationId xmlns:a16="http://schemas.microsoft.com/office/drawing/2014/main" id="{46D83663-26C4-463A-9889-4F04C71AE4FA}"/>
                  </a:ext>
                </a:extLst>
              </p:cNvPr>
              <p:cNvSpPr/>
              <p:nvPr/>
            </p:nvSpPr>
            <p:spPr>
              <a:xfrm>
                <a:off x="7339934" y="2752755"/>
                <a:ext cx="29013" cy="37686"/>
              </a:xfrm>
              <a:custGeom>
                <a:avLst/>
                <a:gdLst>
                  <a:gd name="connsiteX0" fmla="*/ 32 w 29013"/>
                  <a:gd name="connsiteY0" fmla="*/ 23960 h 37686"/>
                  <a:gd name="connsiteX1" fmla="*/ 32 w 29013"/>
                  <a:gd name="connsiteY1" fmla="*/ 22669 h 37686"/>
                  <a:gd name="connsiteX2" fmla="*/ 32 w 29013"/>
                  <a:gd name="connsiteY2" fmla="*/ 21291 h 37686"/>
                  <a:gd name="connsiteX3" fmla="*/ 32 w 29013"/>
                  <a:gd name="connsiteY3" fmla="*/ 18422 h 37686"/>
                  <a:gd name="connsiteX4" fmla="*/ 32 w 29013"/>
                  <a:gd name="connsiteY4" fmla="*/ 12826 h 37686"/>
                  <a:gd name="connsiteX5" fmla="*/ 32 w 29013"/>
                  <a:gd name="connsiteY5" fmla="*/ 0 h 37686"/>
                  <a:gd name="connsiteX6" fmla="*/ 11280 w 29013"/>
                  <a:gd name="connsiteY6" fmla="*/ 10588 h 37686"/>
                  <a:gd name="connsiteX7" fmla="*/ 26718 w 29013"/>
                  <a:gd name="connsiteY7" fmla="*/ 12482 h 37686"/>
                  <a:gd name="connsiteX8" fmla="*/ 29014 w 29013"/>
                  <a:gd name="connsiteY8" fmla="*/ 9154 h 37686"/>
                  <a:gd name="connsiteX9" fmla="*/ 29014 w 29013"/>
                  <a:gd name="connsiteY9" fmla="*/ 33113 h 37686"/>
                  <a:gd name="connsiteX10" fmla="*/ 26689 w 29013"/>
                  <a:gd name="connsiteY10" fmla="*/ 36442 h 37686"/>
                  <a:gd name="connsiteX11" fmla="*/ 11251 w 29013"/>
                  <a:gd name="connsiteY11" fmla="*/ 34548 h 37686"/>
                  <a:gd name="connsiteX12" fmla="*/ 32 w 29013"/>
                  <a:gd name="connsiteY12" fmla="*/ 23960 h 37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013" h="37686">
                    <a:moveTo>
                      <a:pt x="32" y="23960"/>
                    </a:moveTo>
                    <a:cubicBezTo>
                      <a:pt x="-11" y="23531"/>
                      <a:pt x="-11" y="23098"/>
                      <a:pt x="32" y="22669"/>
                    </a:cubicBezTo>
                    <a:lnTo>
                      <a:pt x="32" y="21291"/>
                    </a:lnTo>
                    <a:cubicBezTo>
                      <a:pt x="32" y="20316"/>
                      <a:pt x="32" y="19369"/>
                      <a:pt x="32" y="18422"/>
                    </a:cubicBezTo>
                    <a:lnTo>
                      <a:pt x="32" y="12826"/>
                    </a:lnTo>
                    <a:cubicBezTo>
                      <a:pt x="32" y="8551"/>
                      <a:pt x="32" y="4218"/>
                      <a:pt x="32" y="0"/>
                    </a:cubicBezTo>
                    <a:cubicBezTo>
                      <a:pt x="2823" y="4426"/>
                      <a:pt x="6694" y="8070"/>
                      <a:pt x="11280" y="10588"/>
                    </a:cubicBezTo>
                    <a:cubicBezTo>
                      <a:pt x="16847" y="13802"/>
                      <a:pt x="22758" y="14749"/>
                      <a:pt x="26718" y="12482"/>
                    </a:cubicBezTo>
                    <a:cubicBezTo>
                      <a:pt x="28056" y="11902"/>
                      <a:pt x="28947" y="10611"/>
                      <a:pt x="29014" y="9154"/>
                    </a:cubicBezTo>
                    <a:lnTo>
                      <a:pt x="29014" y="33113"/>
                    </a:lnTo>
                    <a:cubicBezTo>
                      <a:pt x="28935" y="34575"/>
                      <a:pt x="28034" y="35865"/>
                      <a:pt x="26689" y="36442"/>
                    </a:cubicBezTo>
                    <a:cubicBezTo>
                      <a:pt x="22815" y="38709"/>
                      <a:pt x="16847" y="37762"/>
                      <a:pt x="11251" y="34548"/>
                    </a:cubicBezTo>
                    <a:cubicBezTo>
                      <a:pt x="6687" y="32010"/>
                      <a:pt x="2830" y="28370"/>
                      <a:pt x="32" y="23960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16" name="Freeform: Shape 3715">
                <a:extLst>
                  <a:ext uri="{FF2B5EF4-FFF2-40B4-BE49-F238E27FC236}">
                    <a16:creationId xmlns:a16="http://schemas.microsoft.com/office/drawing/2014/main" id="{472F6C79-8519-4334-B0B5-C3BDBD0033ED}"/>
                  </a:ext>
                </a:extLst>
              </p:cNvPr>
              <p:cNvSpPr/>
              <p:nvPr/>
            </p:nvSpPr>
            <p:spPr>
              <a:xfrm>
                <a:off x="7324987" y="2756370"/>
                <a:ext cx="12454" cy="36011"/>
              </a:xfrm>
              <a:custGeom>
                <a:avLst/>
                <a:gdLst>
                  <a:gd name="connsiteX0" fmla="*/ 12454 w 12454"/>
                  <a:gd name="connsiteY0" fmla="*/ 12052 h 36011"/>
                  <a:gd name="connsiteX1" fmla="*/ 12454 w 12454"/>
                  <a:gd name="connsiteY1" fmla="*/ 36012 h 36011"/>
                  <a:gd name="connsiteX2" fmla="*/ 0 w 12454"/>
                  <a:gd name="connsiteY2" fmla="*/ 23960 h 36011"/>
                  <a:gd name="connsiteX3" fmla="*/ 1 w 12454"/>
                  <a:gd name="connsiteY3" fmla="*/ 0 h 36011"/>
                  <a:gd name="connsiteX4" fmla="*/ 12454 w 12454"/>
                  <a:gd name="connsiteY4" fmla="*/ 12052 h 36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54" h="36011">
                    <a:moveTo>
                      <a:pt x="12454" y="12052"/>
                    </a:moveTo>
                    <a:lnTo>
                      <a:pt x="12454" y="36012"/>
                    </a:lnTo>
                    <a:cubicBezTo>
                      <a:pt x="7354" y="33107"/>
                      <a:pt x="3071" y="28961"/>
                      <a:pt x="0" y="23960"/>
                    </a:cubicBezTo>
                    <a:lnTo>
                      <a:pt x="1" y="0"/>
                    </a:lnTo>
                    <a:cubicBezTo>
                      <a:pt x="3071" y="5001"/>
                      <a:pt x="7355" y="9147"/>
                      <a:pt x="12454" y="12052"/>
                    </a:cubicBez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17" name="Freeform: Shape 3716">
                <a:extLst>
                  <a:ext uri="{FF2B5EF4-FFF2-40B4-BE49-F238E27FC236}">
                    <a16:creationId xmlns:a16="http://schemas.microsoft.com/office/drawing/2014/main" id="{269781FA-DF7B-47E0-916E-F5A4C65D485E}"/>
                  </a:ext>
                </a:extLst>
              </p:cNvPr>
              <p:cNvSpPr/>
              <p:nvPr/>
            </p:nvSpPr>
            <p:spPr>
              <a:xfrm>
                <a:off x="7328144" y="2773788"/>
                <a:ext cx="9670" cy="29526"/>
              </a:xfrm>
              <a:custGeom>
                <a:avLst/>
                <a:gdLst>
                  <a:gd name="connsiteX0" fmla="*/ 9670 w 9670"/>
                  <a:gd name="connsiteY0" fmla="*/ 5538 h 29526"/>
                  <a:gd name="connsiteX1" fmla="*/ 9613 w 9670"/>
                  <a:gd name="connsiteY1" fmla="*/ 29527 h 29526"/>
                  <a:gd name="connsiteX2" fmla="*/ 0 w 9670"/>
                  <a:gd name="connsiteY2" fmla="*/ 23960 h 29526"/>
                  <a:gd name="connsiteX3" fmla="*/ 57 w 9670"/>
                  <a:gd name="connsiteY3" fmla="*/ 0 h 29526"/>
                  <a:gd name="connsiteX4" fmla="*/ 9670 w 9670"/>
                  <a:gd name="connsiteY4" fmla="*/ 5538 h 29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70" h="29526">
                    <a:moveTo>
                      <a:pt x="9670" y="5538"/>
                    </a:moveTo>
                    <a:lnTo>
                      <a:pt x="9613" y="29527"/>
                    </a:lnTo>
                    <a:lnTo>
                      <a:pt x="0" y="23960"/>
                    </a:lnTo>
                    <a:lnTo>
                      <a:pt x="57" y="0"/>
                    </a:lnTo>
                    <a:lnTo>
                      <a:pt x="9670" y="5538"/>
                    </a:ln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18" name="Freeform: Shape 3717">
                <a:extLst>
                  <a:ext uri="{FF2B5EF4-FFF2-40B4-BE49-F238E27FC236}">
                    <a16:creationId xmlns:a16="http://schemas.microsoft.com/office/drawing/2014/main" id="{2485A542-90B8-42A1-8E54-890106373A82}"/>
                  </a:ext>
                </a:extLst>
              </p:cNvPr>
              <p:cNvSpPr/>
              <p:nvPr/>
            </p:nvSpPr>
            <p:spPr>
              <a:xfrm>
                <a:off x="7328144" y="2768422"/>
                <a:ext cx="9297" cy="29325"/>
              </a:xfrm>
              <a:custGeom>
                <a:avLst/>
                <a:gdLst>
                  <a:gd name="connsiteX0" fmla="*/ 9297 w 9297"/>
                  <a:gd name="connsiteY0" fmla="*/ 0 h 29325"/>
                  <a:gd name="connsiteX1" fmla="*/ 9240 w 9297"/>
                  <a:gd name="connsiteY1" fmla="*/ 23960 h 29325"/>
                  <a:gd name="connsiteX2" fmla="*/ 0 w 9297"/>
                  <a:gd name="connsiteY2" fmla="*/ 29326 h 29325"/>
                  <a:gd name="connsiteX3" fmla="*/ 57 w 9297"/>
                  <a:gd name="connsiteY3" fmla="*/ 5366 h 29325"/>
                  <a:gd name="connsiteX4" fmla="*/ 9297 w 9297"/>
                  <a:gd name="connsiteY4" fmla="*/ 0 h 29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97" h="29325">
                    <a:moveTo>
                      <a:pt x="9297" y="0"/>
                    </a:moveTo>
                    <a:lnTo>
                      <a:pt x="9240" y="23960"/>
                    </a:lnTo>
                    <a:lnTo>
                      <a:pt x="0" y="29326"/>
                    </a:lnTo>
                    <a:lnTo>
                      <a:pt x="57" y="5366"/>
                    </a:lnTo>
                    <a:lnTo>
                      <a:pt x="9297" y="0"/>
                    </a:ln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19" name="Freeform: Shape 3718">
                <a:extLst>
                  <a:ext uri="{FF2B5EF4-FFF2-40B4-BE49-F238E27FC236}">
                    <a16:creationId xmlns:a16="http://schemas.microsoft.com/office/drawing/2014/main" id="{7A05CB91-9F57-4AAA-9DA3-9FC53F636BAC}"/>
                  </a:ext>
                </a:extLst>
              </p:cNvPr>
              <p:cNvSpPr/>
              <p:nvPr/>
            </p:nvSpPr>
            <p:spPr>
              <a:xfrm>
                <a:off x="7347771" y="2763946"/>
                <a:ext cx="42496" cy="37296"/>
              </a:xfrm>
              <a:custGeom>
                <a:avLst/>
                <a:gdLst>
                  <a:gd name="connsiteX0" fmla="*/ 42497 w 42496"/>
                  <a:gd name="connsiteY0" fmla="*/ 0 h 37296"/>
                  <a:gd name="connsiteX1" fmla="*/ 42497 w 42496"/>
                  <a:gd name="connsiteY1" fmla="*/ 23960 h 37296"/>
                  <a:gd name="connsiteX2" fmla="*/ 35438 w 42496"/>
                  <a:gd name="connsiteY2" fmla="*/ 33200 h 37296"/>
                  <a:gd name="connsiteX3" fmla="*/ 0 w 42496"/>
                  <a:gd name="connsiteY3" fmla="*/ 33601 h 37296"/>
                  <a:gd name="connsiteX4" fmla="*/ 0 w 42496"/>
                  <a:gd name="connsiteY4" fmla="*/ 9613 h 37296"/>
                  <a:gd name="connsiteX5" fmla="*/ 35438 w 42496"/>
                  <a:gd name="connsiteY5" fmla="*/ 9211 h 37296"/>
                  <a:gd name="connsiteX6" fmla="*/ 42497 w 42496"/>
                  <a:gd name="connsiteY6" fmla="*/ 0 h 37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496" h="37296">
                    <a:moveTo>
                      <a:pt x="42497" y="0"/>
                    </a:moveTo>
                    <a:lnTo>
                      <a:pt x="42497" y="23960"/>
                    </a:lnTo>
                    <a:cubicBezTo>
                      <a:pt x="42497" y="27518"/>
                      <a:pt x="40144" y="30445"/>
                      <a:pt x="35438" y="33200"/>
                    </a:cubicBezTo>
                    <a:cubicBezTo>
                      <a:pt x="26830" y="38221"/>
                      <a:pt x="13200" y="38939"/>
                      <a:pt x="0" y="33601"/>
                    </a:cubicBezTo>
                    <a:lnTo>
                      <a:pt x="0" y="9613"/>
                    </a:lnTo>
                    <a:cubicBezTo>
                      <a:pt x="13200" y="14979"/>
                      <a:pt x="26772" y="14261"/>
                      <a:pt x="35438" y="9211"/>
                    </a:cubicBezTo>
                    <a:cubicBezTo>
                      <a:pt x="40115" y="6485"/>
                      <a:pt x="42353" y="3558"/>
                      <a:pt x="42497" y="0"/>
                    </a:cubicBez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20" name="Freeform: Shape 3719">
                <a:extLst>
                  <a:ext uri="{FF2B5EF4-FFF2-40B4-BE49-F238E27FC236}">
                    <a16:creationId xmlns:a16="http://schemas.microsoft.com/office/drawing/2014/main" id="{85A5A610-96A1-402C-8385-CFA9E02DC16D}"/>
                  </a:ext>
                </a:extLst>
              </p:cNvPr>
              <p:cNvSpPr/>
              <p:nvPr/>
            </p:nvSpPr>
            <p:spPr>
              <a:xfrm>
                <a:off x="7324930" y="2727963"/>
                <a:ext cx="95151" cy="51420"/>
              </a:xfrm>
              <a:custGeom>
                <a:avLst/>
                <a:gdLst>
                  <a:gd name="connsiteX0" fmla="*/ 92798 w 95151"/>
                  <a:gd name="connsiteY0" fmla="*/ 5509 h 51420"/>
                  <a:gd name="connsiteX1" fmla="*/ 84190 w 95151"/>
                  <a:gd name="connsiteY1" fmla="*/ 10474 h 51420"/>
                  <a:gd name="connsiteX2" fmla="*/ 95152 w 95151"/>
                  <a:gd name="connsiteY2" fmla="*/ 20545 h 51420"/>
                  <a:gd name="connsiteX3" fmla="*/ 81321 w 95151"/>
                  <a:gd name="connsiteY3" fmla="*/ 25280 h 51420"/>
                  <a:gd name="connsiteX4" fmla="*/ 70531 w 95151"/>
                  <a:gd name="connsiteY4" fmla="*/ 15237 h 51420"/>
                  <a:gd name="connsiteX5" fmla="*/ 56643 w 95151"/>
                  <a:gd name="connsiteY5" fmla="*/ 13515 h 51420"/>
                  <a:gd name="connsiteX6" fmla="*/ 60029 w 95151"/>
                  <a:gd name="connsiteY6" fmla="*/ 25194 h 51420"/>
                  <a:gd name="connsiteX7" fmla="*/ 58193 w 95151"/>
                  <a:gd name="connsiteY7" fmla="*/ 45280 h 51420"/>
                  <a:gd name="connsiteX8" fmla="*/ 22755 w 95151"/>
                  <a:gd name="connsiteY8" fmla="*/ 45682 h 51420"/>
                  <a:gd name="connsiteX9" fmla="*/ 12826 w 95151"/>
                  <a:gd name="connsiteY9" fmla="*/ 51421 h 51420"/>
                  <a:gd name="connsiteX10" fmla="*/ 3213 w 95151"/>
                  <a:gd name="connsiteY10" fmla="*/ 45883 h 51420"/>
                  <a:gd name="connsiteX11" fmla="*/ 12454 w 95151"/>
                  <a:gd name="connsiteY11" fmla="*/ 40517 h 51420"/>
                  <a:gd name="connsiteX12" fmla="*/ 0 w 95151"/>
                  <a:gd name="connsiteY12" fmla="*/ 28465 h 51420"/>
                  <a:gd name="connsiteX13" fmla="*/ 14347 w 95151"/>
                  <a:gd name="connsiteY13" fmla="*/ 23530 h 51420"/>
                  <a:gd name="connsiteX14" fmla="*/ 26341 w 95151"/>
                  <a:gd name="connsiteY14" fmla="*/ 35438 h 51420"/>
                  <a:gd name="connsiteX15" fmla="*/ 41779 w 95151"/>
                  <a:gd name="connsiteY15" fmla="*/ 37332 h 51420"/>
                  <a:gd name="connsiteX16" fmla="*/ 39856 w 95151"/>
                  <a:gd name="connsiteY16" fmla="*/ 26428 h 51420"/>
                  <a:gd name="connsiteX17" fmla="*/ 40029 w 95151"/>
                  <a:gd name="connsiteY17" fmla="*/ 5911 h 51420"/>
                  <a:gd name="connsiteX18" fmla="*/ 73917 w 95151"/>
                  <a:gd name="connsiteY18" fmla="*/ 5395 h 51420"/>
                  <a:gd name="connsiteX19" fmla="*/ 83186 w 95151"/>
                  <a:gd name="connsiteY19" fmla="*/ 0 h 51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5151" h="51420">
                    <a:moveTo>
                      <a:pt x="92798" y="5509"/>
                    </a:moveTo>
                    <a:lnTo>
                      <a:pt x="84190" y="10474"/>
                    </a:lnTo>
                    <a:cubicBezTo>
                      <a:pt x="88585" y="12921"/>
                      <a:pt x="92341" y="16372"/>
                      <a:pt x="95152" y="20545"/>
                    </a:cubicBezTo>
                    <a:lnTo>
                      <a:pt x="81321" y="25280"/>
                    </a:lnTo>
                    <a:cubicBezTo>
                      <a:pt x="78660" y="21050"/>
                      <a:pt x="74941" y="17588"/>
                      <a:pt x="70531" y="15237"/>
                    </a:cubicBezTo>
                    <a:cubicBezTo>
                      <a:pt x="64161" y="11564"/>
                      <a:pt x="59369" y="11937"/>
                      <a:pt x="56643" y="13515"/>
                    </a:cubicBezTo>
                    <a:cubicBezTo>
                      <a:pt x="53429" y="15409"/>
                      <a:pt x="54835" y="18565"/>
                      <a:pt x="60029" y="25194"/>
                    </a:cubicBezTo>
                    <a:cubicBezTo>
                      <a:pt x="67605" y="34290"/>
                      <a:pt x="66945" y="40115"/>
                      <a:pt x="58193" y="45280"/>
                    </a:cubicBezTo>
                    <a:cubicBezTo>
                      <a:pt x="49441" y="50445"/>
                      <a:pt x="35954" y="51019"/>
                      <a:pt x="22755" y="45682"/>
                    </a:cubicBezTo>
                    <a:lnTo>
                      <a:pt x="12826" y="51421"/>
                    </a:lnTo>
                    <a:lnTo>
                      <a:pt x="3213" y="45883"/>
                    </a:lnTo>
                    <a:lnTo>
                      <a:pt x="12454" y="40517"/>
                    </a:lnTo>
                    <a:cubicBezTo>
                      <a:pt x="7354" y="37612"/>
                      <a:pt x="3071" y="33466"/>
                      <a:pt x="0" y="28465"/>
                    </a:cubicBezTo>
                    <a:lnTo>
                      <a:pt x="14347" y="23530"/>
                    </a:lnTo>
                    <a:cubicBezTo>
                      <a:pt x="17139" y="28553"/>
                      <a:pt x="21298" y="32683"/>
                      <a:pt x="26341" y="35438"/>
                    </a:cubicBezTo>
                    <a:cubicBezTo>
                      <a:pt x="31908" y="38651"/>
                      <a:pt x="37819" y="39598"/>
                      <a:pt x="41779" y="37332"/>
                    </a:cubicBezTo>
                    <a:cubicBezTo>
                      <a:pt x="45739" y="35065"/>
                      <a:pt x="44649" y="32023"/>
                      <a:pt x="39856" y="26428"/>
                    </a:cubicBezTo>
                    <a:cubicBezTo>
                      <a:pt x="32884" y="18336"/>
                      <a:pt x="30588" y="11392"/>
                      <a:pt x="40029" y="5911"/>
                    </a:cubicBezTo>
                    <a:cubicBezTo>
                      <a:pt x="48637" y="918"/>
                      <a:pt x="61406" y="516"/>
                      <a:pt x="73917" y="5395"/>
                    </a:cubicBezTo>
                    <a:lnTo>
                      <a:pt x="83186" y="0"/>
                    </a:ln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21" name="Freeform: Shape 3720">
                <a:extLst>
                  <a:ext uri="{FF2B5EF4-FFF2-40B4-BE49-F238E27FC236}">
                    <a16:creationId xmlns:a16="http://schemas.microsoft.com/office/drawing/2014/main" id="{214D6518-22DE-45F3-9A6D-CAB45A2DF6BD}"/>
                  </a:ext>
                </a:extLst>
              </p:cNvPr>
              <p:cNvSpPr/>
              <p:nvPr/>
            </p:nvSpPr>
            <p:spPr>
              <a:xfrm>
                <a:off x="7337757" y="2773558"/>
                <a:ext cx="9985" cy="29756"/>
              </a:xfrm>
              <a:custGeom>
                <a:avLst/>
                <a:gdLst>
                  <a:gd name="connsiteX0" fmla="*/ 9986 w 9985"/>
                  <a:gd name="connsiteY0" fmla="*/ 0 h 29756"/>
                  <a:gd name="connsiteX1" fmla="*/ 9928 w 9985"/>
                  <a:gd name="connsiteY1" fmla="*/ 23989 h 29756"/>
                  <a:gd name="connsiteX2" fmla="*/ 0 w 9985"/>
                  <a:gd name="connsiteY2" fmla="*/ 29756 h 29756"/>
                  <a:gd name="connsiteX3" fmla="*/ 57 w 9985"/>
                  <a:gd name="connsiteY3" fmla="*/ 5768 h 29756"/>
                  <a:gd name="connsiteX4" fmla="*/ 9986 w 9985"/>
                  <a:gd name="connsiteY4" fmla="*/ 0 h 29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85" h="29756">
                    <a:moveTo>
                      <a:pt x="9986" y="0"/>
                    </a:moveTo>
                    <a:lnTo>
                      <a:pt x="9928" y="23989"/>
                    </a:lnTo>
                    <a:lnTo>
                      <a:pt x="0" y="29756"/>
                    </a:lnTo>
                    <a:lnTo>
                      <a:pt x="57" y="5768"/>
                    </a:lnTo>
                    <a:lnTo>
                      <a:pt x="9986" y="0"/>
                    </a:ln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22" name="Freeform: Shape 3721">
                <a:extLst>
                  <a:ext uri="{FF2B5EF4-FFF2-40B4-BE49-F238E27FC236}">
                    <a16:creationId xmlns:a16="http://schemas.microsoft.com/office/drawing/2014/main" id="{090137EE-2BE4-4E1A-85FF-23CA30C45F58}"/>
                  </a:ext>
                </a:extLst>
              </p:cNvPr>
              <p:cNvSpPr/>
              <p:nvPr/>
            </p:nvSpPr>
            <p:spPr>
              <a:xfrm>
                <a:off x="7289348" y="2754878"/>
                <a:ext cx="22669" cy="56671"/>
              </a:xfrm>
              <a:custGeom>
                <a:avLst/>
                <a:gdLst>
                  <a:gd name="connsiteX0" fmla="*/ 0 w 22669"/>
                  <a:gd name="connsiteY0" fmla="*/ 23960 h 56671"/>
                  <a:gd name="connsiteX1" fmla="*/ 0 w 22669"/>
                  <a:gd name="connsiteY1" fmla="*/ 0 h 56671"/>
                  <a:gd name="connsiteX2" fmla="*/ 22669 w 22669"/>
                  <a:gd name="connsiteY2" fmla="*/ 32712 h 56671"/>
                  <a:gd name="connsiteX3" fmla="*/ 22669 w 22669"/>
                  <a:gd name="connsiteY3" fmla="*/ 56672 h 56671"/>
                  <a:gd name="connsiteX4" fmla="*/ 0 w 22669"/>
                  <a:gd name="connsiteY4" fmla="*/ 23960 h 56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69" h="56671">
                    <a:moveTo>
                      <a:pt x="0" y="23960"/>
                    </a:moveTo>
                    <a:lnTo>
                      <a:pt x="0" y="0"/>
                    </a:lnTo>
                    <a:cubicBezTo>
                      <a:pt x="0" y="11765"/>
                      <a:pt x="7547" y="23558"/>
                      <a:pt x="22669" y="32712"/>
                    </a:cubicBezTo>
                    <a:lnTo>
                      <a:pt x="22669" y="56672"/>
                    </a:lnTo>
                    <a:cubicBezTo>
                      <a:pt x="7518" y="47518"/>
                      <a:pt x="-28" y="35725"/>
                      <a:pt x="0" y="23960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23" name="Freeform: Shape 3722">
                <a:extLst>
                  <a:ext uri="{FF2B5EF4-FFF2-40B4-BE49-F238E27FC236}">
                    <a16:creationId xmlns:a16="http://schemas.microsoft.com/office/drawing/2014/main" id="{34B7F491-DC0C-4605-B0EF-0A023BB9397A}"/>
                  </a:ext>
                </a:extLst>
              </p:cNvPr>
              <p:cNvSpPr/>
              <p:nvPr/>
            </p:nvSpPr>
            <p:spPr>
              <a:xfrm>
                <a:off x="7286824" y="2753357"/>
                <a:ext cx="25280" cy="58192"/>
              </a:xfrm>
              <a:custGeom>
                <a:avLst/>
                <a:gdLst>
                  <a:gd name="connsiteX0" fmla="*/ 0 w 25280"/>
                  <a:gd name="connsiteY0" fmla="*/ 23960 h 58192"/>
                  <a:gd name="connsiteX1" fmla="*/ 0 w 25280"/>
                  <a:gd name="connsiteY1" fmla="*/ 0 h 58192"/>
                  <a:gd name="connsiteX2" fmla="*/ 23960 w 25280"/>
                  <a:gd name="connsiteY2" fmla="*/ 33458 h 58192"/>
                  <a:gd name="connsiteX3" fmla="*/ 25280 w 25280"/>
                  <a:gd name="connsiteY3" fmla="*/ 34233 h 58192"/>
                  <a:gd name="connsiteX4" fmla="*/ 25280 w 25280"/>
                  <a:gd name="connsiteY4" fmla="*/ 58193 h 58192"/>
                  <a:gd name="connsiteX5" fmla="*/ 23960 w 25280"/>
                  <a:gd name="connsiteY5" fmla="*/ 57447 h 58192"/>
                  <a:gd name="connsiteX6" fmla="*/ 0 w 25280"/>
                  <a:gd name="connsiteY6" fmla="*/ 23960 h 58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280" h="58192">
                    <a:moveTo>
                      <a:pt x="0" y="23960"/>
                    </a:moveTo>
                    <a:lnTo>
                      <a:pt x="0" y="0"/>
                    </a:lnTo>
                    <a:cubicBezTo>
                      <a:pt x="0" y="12109"/>
                      <a:pt x="7948" y="24218"/>
                      <a:pt x="23960" y="33458"/>
                    </a:cubicBezTo>
                    <a:lnTo>
                      <a:pt x="25280" y="34233"/>
                    </a:lnTo>
                    <a:lnTo>
                      <a:pt x="25280" y="58193"/>
                    </a:lnTo>
                    <a:lnTo>
                      <a:pt x="23960" y="57447"/>
                    </a:lnTo>
                    <a:cubicBezTo>
                      <a:pt x="7862" y="48207"/>
                      <a:pt x="0" y="36069"/>
                      <a:pt x="0" y="23960"/>
                    </a:cubicBezTo>
                    <a:close/>
                  </a:path>
                </a:pathLst>
              </a:custGeom>
              <a:solidFill>
                <a:srgbClr val="E1AC2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24" name="Freeform: Shape 3723">
                <a:extLst>
                  <a:ext uri="{FF2B5EF4-FFF2-40B4-BE49-F238E27FC236}">
                    <a16:creationId xmlns:a16="http://schemas.microsoft.com/office/drawing/2014/main" id="{9C4246A2-1C8F-4D80-9AD3-00BE7CE286A5}"/>
                  </a:ext>
                </a:extLst>
              </p:cNvPr>
              <p:cNvSpPr/>
              <p:nvPr/>
            </p:nvSpPr>
            <p:spPr>
              <a:xfrm>
                <a:off x="7286798" y="2706513"/>
                <a:ext cx="139653" cy="80990"/>
              </a:xfrm>
              <a:custGeom>
                <a:avLst/>
                <a:gdLst>
                  <a:gd name="connsiteX0" fmla="*/ 138362 w 139653"/>
                  <a:gd name="connsiteY0" fmla="*/ 13730 h 80990"/>
                  <a:gd name="connsiteX1" fmla="*/ 139653 w 139653"/>
                  <a:gd name="connsiteY1" fmla="*/ 14505 h 80990"/>
                  <a:gd name="connsiteX2" fmla="*/ 26223 w 139653"/>
                  <a:gd name="connsiteY2" fmla="*/ 15251 h 80990"/>
                  <a:gd name="connsiteX3" fmla="*/ 25277 w 139653"/>
                  <a:gd name="connsiteY3" fmla="*/ 80990 h 80990"/>
                  <a:gd name="connsiteX4" fmla="*/ 23957 w 139653"/>
                  <a:gd name="connsiteY4" fmla="*/ 80216 h 80990"/>
                  <a:gd name="connsiteX5" fmla="*/ 23584 w 139653"/>
                  <a:gd name="connsiteY5" fmla="*/ 13730 h 80990"/>
                  <a:gd name="connsiteX6" fmla="*/ 138362 w 139653"/>
                  <a:gd name="connsiteY6" fmla="*/ 13730 h 80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653" h="80990">
                    <a:moveTo>
                      <a:pt x="138362" y="13730"/>
                    </a:moveTo>
                    <a:lnTo>
                      <a:pt x="139653" y="14505"/>
                    </a:lnTo>
                    <a:cubicBezTo>
                      <a:pt x="107774" y="-3113"/>
                      <a:pt x="57357" y="-2712"/>
                      <a:pt x="26223" y="15251"/>
                    </a:cubicBezTo>
                    <a:cubicBezTo>
                      <a:pt x="-4910" y="33214"/>
                      <a:pt x="-5341" y="62569"/>
                      <a:pt x="25277" y="80990"/>
                    </a:cubicBezTo>
                    <a:lnTo>
                      <a:pt x="23957" y="80216"/>
                    </a:lnTo>
                    <a:cubicBezTo>
                      <a:pt x="-7837" y="61880"/>
                      <a:pt x="-8009" y="32095"/>
                      <a:pt x="23584" y="13730"/>
                    </a:cubicBezTo>
                    <a:cubicBezTo>
                      <a:pt x="55176" y="-4634"/>
                      <a:pt x="106568" y="-4519"/>
                      <a:pt x="138362" y="13730"/>
                    </a:cubicBezTo>
                    <a:close/>
                  </a:path>
                </a:pathLst>
              </a:custGeom>
              <a:solidFill>
                <a:srgbClr val="E1AC2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25" name="Freeform: Shape 3724">
                <a:extLst>
                  <a:ext uri="{FF2B5EF4-FFF2-40B4-BE49-F238E27FC236}">
                    <a16:creationId xmlns:a16="http://schemas.microsoft.com/office/drawing/2014/main" id="{E5D563B0-145F-4864-91C6-9182E78AE380}"/>
                  </a:ext>
                </a:extLst>
              </p:cNvPr>
              <p:cNvSpPr/>
              <p:nvPr/>
            </p:nvSpPr>
            <p:spPr>
              <a:xfrm>
                <a:off x="7312075" y="2753817"/>
                <a:ext cx="137045" cy="70734"/>
              </a:xfrm>
              <a:custGeom>
                <a:avLst/>
                <a:gdLst>
                  <a:gd name="connsiteX0" fmla="*/ 137045 w 137045"/>
                  <a:gd name="connsiteY0" fmla="*/ 0 h 70734"/>
                  <a:gd name="connsiteX1" fmla="*/ 137045 w 137045"/>
                  <a:gd name="connsiteY1" fmla="*/ 23960 h 70734"/>
                  <a:gd name="connsiteX2" fmla="*/ 113430 w 137045"/>
                  <a:gd name="connsiteY2" fmla="*/ 56959 h 70734"/>
                  <a:gd name="connsiteX3" fmla="*/ 0 w 137045"/>
                  <a:gd name="connsiteY3" fmla="*/ 57733 h 70734"/>
                  <a:gd name="connsiteX4" fmla="*/ 0 w 137045"/>
                  <a:gd name="connsiteY4" fmla="*/ 33773 h 70734"/>
                  <a:gd name="connsiteX5" fmla="*/ 113458 w 137045"/>
                  <a:gd name="connsiteY5" fmla="*/ 32999 h 70734"/>
                  <a:gd name="connsiteX6" fmla="*/ 137045 w 137045"/>
                  <a:gd name="connsiteY6" fmla="*/ 0 h 70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7045" h="70734">
                    <a:moveTo>
                      <a:pt x="137045" y="0"/>
                    </a:moveTo>
                    <a:lnTo>
                      <a:pt x="137045" y="23960"/>
                    </a:lnTo>
                    <a:cubicBezTo>
                      <a:pt x="137045" y="35897"/>
                      <a:pt x="129154" y="47834"/>
                      <a:pt x="113430" y="56959"/>
                    </a:cubicBezTo>
                    <a:cubicBezTo>
                      <a:pt x="82296" y="75065"/>
                      <a:pt x="31879" y="75323"/>
                      <a:pt x="0" y="57733"/>
                    </a:cubicBezTo>
                    <a:lnTo>
                      <a:pt x="0" y="33773"/>
                    </a:lnTo>
                    <a:cubicBezTo>
                      <a:pt x="31879" y="51363"/>
                      <a:pt x="82296" y="50990"/>
                      <a:pt x="113458" y="32999"/>
                    </a:cubicBezTo>
                    <a:cubicBezTo>
                      <a:pt x="129154" y="23816"/>
                      <a:pt x="137017" y="11937"/>
                      <a:pt x="137045" y="0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26" name="Freeform: Shape 3725">
                <a:extLst>
                  <a:ext uri="{FF2B5EF4-FFF2-40B4-BE49-F238E27FC236}">
                    <a16:creationId xmlns:a16="http://schemas.microsoft.com/office/drawing/2014/main" id="{02BB30CF-0131-4BD0-984F-BD050DB6E5BF}"/>
                  </a:ext>
                </a:extLst>
              </p:cNvPr>
              <p:cNvSpPr/>
              <p:nvPr/>
            </p:nvSpPr>
            <p:spPr>
              <a:xfrm>
                <a:off x="7289422" y="2708078"/>
                <a:ext cx="159696" cy="92513"/>
              </a:xfrm>
              <a:custGeom>
                <a:avLst/>
                <a:gdLst>
                  <a:gd name="connsiteX0" fmla="*/ 137029 w 159696"/>
                  <a:gd name="connsiteY0" fmla="*/ 13026 h 92513"/>
                  <a:gd name="connsiteX1" fmla="*/ 136112 w 159696"/>
                  <a:gd name="connsiteY1" fmla="*/ 78737 h 92513"/>
                  <a:gd name="connsiteX2" fmla="*/ 22653 w 159696"/>
                  <a:gd name="connsiteY2" fmla="*/ 79512 h 92513"/>
                  <a:gd name="connsiteX3" fmla="*/ 23600 w 159696"/>
                  <a:gd name="connsiteY3" fmla="*/ 13772 h 92513"/>
                  <a:gd name="connsiteX4" fmla="*/ 137029 w 159696"/>
                  <a:gd name="connsiteY4" fmla="*/ 13026 h 92513"/>
                  <a:gd name="connsiteX5" fmla="*/ 58320 w 159696"/>
                  <a:gd name="connsiteY5" fmla="*/ 65480 h 92513"/>
                  <a:gd name="connsiteX6" fmla="*/ 93759 w 159696"/>
                  <a:gd name="connsiteY6" fmla="*/ 65078 h 92513"/>
                  <a:gd name="connsiteX7" fmla="*/ 95595 w 159696"/>
                  <a:gd name="connsiteY7" fmla="*/ 44992 h 92513"/>
                  <a:gd name="connsiteX8" fmla="*/ 92209 w 159696"/>
                  <a:gd name="connsiteY8" fmla="*/ 33313 h 92513"/>
                  <a:gd name="connsiteX9" fmla="*/ 106097 w 159696"/>
                  <a:gd name="connsiteY9" fmla="*/ 35035 h 92513"/>
                  <a:gd name="connsiteX10" fmla="*/ 116886 w 159696"/>
                  <a:gd name="connsiteY10" fmla="*/ 45078 h 92513"/>
                  <a:gd name="connsiteX11" fmla="*/ 130717 w 159696"/>
                  <a:gd name="connsiteY11" fmla="*/ 40344 h 92513"/>
                  <a:gd name="connsiteX12" fmla="*/ 119755 w 159696"/>
                  <a:gd name="connsiteY12" fmla="*/ 30272 h 92513"/>
                  <a:gd name="connsiteX13" fmla="*/ 128364 w 159696"/>
                  <a:gd name="connsiteY13" fmla="*/ 25308 h 92513"/>
                  <a:gd name="connsiteX14" fmla="*/ 118780 w 159696"/>
                  <a:gd name="connsiteY14" fmla="*/ 19741 h 92513"/>
                  <a:gd name="connsiteX15" fmla="*/ 109512 w 159696"/>
                  <a:gd name="connsiteY15" fmla="*/ 25136 h 92513"/>
                  <a:gd name="connsiteX16" fmla="*/ 75623 w 159696"/>
                  <a:gd name="connsiteY16" fmla="*/ 25652 h 92513"/>
                  <a:gd name="connsiteX17" fmla="*/ 75451 w 159696"/>
                  <a:gd name="connsiteY17" fmla="*/ 46169 h 92513"/>
                  <a:gd name="connsiteX18" fmla="*/ 77374 w 159696"/>
                  <a:gd name="connsiteY18" fmla="*/ 57073 h 92513"/>
                  <a:gd name="connsiteX19" fmla="*/ 61936 w 159696"/>
                  <a:gd name="connsiteY19" fmla="*/ 55179 h 92513"/>
                  <a:gd name="connsiteX20" fmla="*/ 49942 w 159696"/>
                  <a:gd name="connsiteY20" fmla="*/ 43270 h 92513"/>
                  <a:gd name="connsiteX21" fmla="*/ 35595 w 159696"/>
                  <a:gd name="connsiteY21" fmla="*/ 48206 h 92513"/>
                  <a:gd name="connsiteX22" fmla="*/ 48048 w 159696"/>
                  <a:gd name="connsiteY22" fmla="*/ 60258 h 92513"/>
                  <a:gd name="connsiteX23" fmla="*/ 38808 w 159696"/>
                  <a:gd name="connsiteY23" fmla="*/ 65624 h 92513"/>
                  <a:gd name="connsiteX24" fmla="*/ 48421 w 159696"/>
                  <a:gd name="connsiteY24" fmla="*/ 71162 h 92513"/>
                  <a:gd name="connsiteX25" fmla="*/ 58349 w 159696"/>
                  <a:gd name="connsiteY25" fmla="*/ 65423 h 92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9696" h="92513">
                    <a:moveTo>
                      <a:pt x="137029" y="13026"/>
                    </a:moveTo>
                    <a:cubicBezTo>
                      <a:pt x="167532" y="31448"/>
                      <a:pt x="167274" y="60631"/>
                      <a:pt x="136112" y="78737"/>
                    </a:cubicBezTo>
                    <a:cubicBezTo>
                      <a:pt x="104949" y="96843"/>
                      <a:pt x="54533" y="97101"/>
                      <a:pt x="22653" y="79512"/>
                    </a:cubicBezTo>
                    <a:cubicBezTo>
                      <a:pt x="-7849" y="61090"/>
                      <a:pt x="-7562" y="31879"/>
                      <a:pt x="23600" y="13772"/>
                    </a:cubicBezTo>
                    <a:cubicBezTo>
                      <a:pt x="54762" y="-4334"/>
                      <a:pt x="105150" y="-4592"/>
                      <a:pt x="137029" y="13026"/>
                    </a:cubicBezTo>
                    <a:close/>
                    <a:moveTo>
                      <a:pt x="58320" y="65480"/>
                    </a:moveTo>
                    <a:cubicBezTo>
                      <a:pt x="71520" y="70846"/>
                      <a:pt x="85093" y="70129"/>
                      <a:pt x="93759" y="65078"/>
                    </a:cubicBezTo>
                    <a:cubicBezTo>
                      <a:pt x="102424" y="60028"/>
                      <a:pt x="103170" y="54174"/>
                      <a:pt x="95595" y="44992"/>
                    </a:cubicBezTo>
                    <a:cubicBezTo>
                      <a:pt x="90401" y="38364"/>
                      <a:pt x="88995" y="35207"/>
                      <a:pt x="92209" y="33313"/>
                    </a:cubicBezTo>
                    <a:cubicBezTo>
                      <a:pt x="94935" y="31735"/>
                      <a:pt x="99727" y="31362"/>
                      <a:pt x="106097" y="35035"/>
                    </a:cubicBezTo>
                    <a:cubicBezTo>
                      <a:pt x="110506" y="37386"/>
                      <a:pt x="114225" y="40848"/>
                      <a:pt x="116886" y="45078"/>
                    </a:cubicBezTo>
                    <a:lnTo>
                      <a:pt x="130717" y="40344"/>
                    </a:lnTo>
                    <a:cubicBezTo>
                      <a:pt x="127907" y="36171"/>
                      <a:pt x="124151" y="32720"/>
                      <a:pt x="119755" y="30272"/>
                    </a:cubicBezTo>
                    <a:lnTo>
                      <a:pt x="128364" y="25308"/>
                    </a:lnTo>
                    <a:lnTo>
                      <a:pt x="118780" y="19741"/>
                    </a:lnTo>
                    <a:lnTo>
                      <a:pt x="109512" y="25136"/>
                    </a:lnTo>
                    <a:cubicBezTo>
                      <a:pt x="97001" y="20257"/>
                      <a:pt x="84203" y="20659"/>
                      <a:pt x="75623" y="25652"/>
                    </a:cubicBezTo>
                    <a:cubicBezTo>
                      <a:pt x="66183" y="31133"/>
                      <a:pt x="68478" y="38077"/>
                      <a:pt x="75451" y="46169"/>
                    </a:cubicBezTo>
                    <a:cubicBezTo>
                      <a:pt x="80272" y="51907"/>
                      <a:pt x="81190" y="54777"/>
                      <a:pt x="77374" y="57073"/>
                    </a:cubicBezTo>
                    <a:cubicBezTo>
                      <a:pt x="73557" y="59368"/>
                      <a:pt x="67503" y="58392"/>
                      <a:pt x="61936" y="55179"/>
                    </a:cubicBezTo>
                    <a:cubicBezTo>
                      <a:pt x="56892" y="52423"/>
                      <a:pt x="52733" y="48294"/>
                      <a:pt x="49942" y="43270"/>
                    </a:cubicBezTo>
                    <a:lnTo>
                      <a:pt x="35595" y="48206"/>
                    </a:lnTo>
                    <a:cubicBezTo>
                      <a:pt x="38665" y="53207"/>
                      <a:pt x="42949" y="57353"/>
                      <a:pt x="48048" y="60258"/>
                    </a:cubicBezTo>
                    <a:lnTo>
                      <a:pt x="38808" y="65624"/>
                    </a:lnTo>
                    <a:lnTo>
                      <a:pt x="48421" y="71162"/>
                    </a:lnTo>
                    <a:lnTo>
                      <a:pt x="58349" y="65423"/>
                    </a:ln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27" name="Freeform: Shape 3726">
                <a:extLst>
                  <a:ext uri="{FF2B5EF4-FFF2-40B4-BE49-F238E27FC236}">
                    <a16:creationId xmlns:a16="http://schemas.microsoft.com/office/drawing/2014/main" id="{6D519D16-85BA-4151-BFE4-1066301CDD2D}"/>
                  </a:ext>
                </a:extLst>
              </p:cNvPr>
              <p:cNvSpPr/>
              <p:nvPr/>
            </p:nvSpPr>
            <p:spPr>
              <a:xfrm>
                <a:off x="7258789" y="2753271"/>
                <a:ext cx="218337" cy="87511"/>
              </a:xfrm>
              <a:custGeom>
                <a:avLst/>
                <a:gdLst>
                  <a:gd name="connsiteX0" fmla="*/ 218337 w 218337"/>
                  <a:gd name="connsiteY0" fmla="*/ 631 h 87511"/>
                  <a:gd name="connsiteX1" fmla="*/ 218337 w 218337"/>
                  <a:gd name="connsiteY1" fmla="*/ 24591 h 87511"/>
                  <a:gd name="connsiteX2" fmla="*/ 186601 w 218337"/>
                  <a:gd name="connsiteY2" fmla="*/ 68982 h 87511"/>
                  <a:gd name="connsiteX3" fmla="*/ 32224 w 218337"/>
                  <a:gd name="connsiteY3" fmla="*/ 68982 h 87511"/>
                  <a:gd name="connsiteX4" fmla="*/ 0 w 218337"/>
                  <a:gd name="connsiteY4" fmla="*/ 23960 h 87511"/>
                  <a:gd name="connsiteX5" fmla="*/ 0 w 218337"/>
                  <a:gd name="connsiteY5" fmla="*/ 0 h 87511"/>
                  <a:gd name="connsiteX6" fmla="*/ 32224 w 218337"/>
                  <a:gd name="connsiteY6" fmla="*/ 45022 h 87511"/>
                  <a:gd name="connsiteX7" fmla="*/ 186601 w 218337"/>
                  <a:gd name="connsiteY7" fmla="*/ 45022 h 87511"/>
                  <a:gd name="connsiteX8" fmla="*/ 218337 w 218337"/>
                  <a:gd name="connsiteY8" fmla="*/ 631 h 87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337" h="87511">
                    <a:moveTo>
                      <a:pt x="218337" y="631"/>
                    </a:moveTo>
                    <a:lnTo>
                      <a:pt x="218337" y="24591"/>
                    </a:lnTo>
                    <a:cubicBezTo>
                      <a:pt x="218337" y="40660"/>
                      <a:pt x="207721" y="56729"/>
                      <a:pt x="186601" y="68982"/>
                    </a:cubicBezTo>
                    <a:cubicBezTo>
                      <a:pt x="144104" y="93688"/>
                      <a:pt x="74979" y="93688"/>
                      <a:pt x="32224" y="68982"/>
                    </a:cubicBezTo>
                    <a:cubicBezTo>
                      <a:pt x="10703" y="56557"/>
                      <a:pt x="-57" y="40287"/>
                      <a:pt x="0" y="23960"/>
                    </a:cubicBezTo>
                    <a:lnTo>
                      <a:pt x="0" y="0"/>
                    </a:lnTo>
                    <a:cubicBezTo>
                      <a:pt x="0" y="16270"/>
                      <a:pt x="10703" y="32597"/>
                      <a:pt x="32224" y="45022"/>
                    </a:cubicBezTo>
                    <a:cubicBezTo>
                      <a:pt x="75008" y="69699"/>
                      <a:pt x="144133" y="69728"/>
                      <a:pt x="186601" y="45022"/>
                    </a:cubicBezTo>
                    <a:cubicBezTo>
                      <a:pt x="207721" y="32740"/>
                      <a:pt x="218280" y="16700"/>
                      <a:pt x="218337" y="631"/>
                    </a:cubicBezTo>
                    <a:close/>
                  </a:path>
                </a:pathLst>
              </a:custGeom>
              <a:solidFill>
                <a:srgbClr val="F1D112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28" name="Freeform: Shape 3727">
                <a:extLst>
                  <a:ext uri="{FF2B5EF4-FFF2-40B4-BE49-F238E27FC236}">
                    <a16:creationId xmlns:a16="http://schemas.microsoft.com/office/drawing/2014/main" id="{57B20CCE-472F-4327-9E5E-4ECA7DA4B624}"/>
                  </a:ext>
                </a:extLst>
              </p:cNvPr>
              <p:cNvSpPr/>
              <p:nvPr/>
            </p:nvSpPr>
            <p:spPr>
              <a:xfrm>
                <a:off x="7258767" y="2690290"/>
                <a:ext cx="218370" cy="126406"/>
              </a:xfrm>
              <a:custGeom>
                <a:avLst/>
                <a:gdLst>
                  <a:gd name="connsiteX0" fmla="*/ 186135 w 218370"/>
                  <a:gd name="connsiteY0" fmla="*/ 18476 h 126406"/>
                  <a:gd name="connsiteX1" fmla="*/ 186623 w 218370"/>
                  <a:gd name="connsiteY1" fmla="*/ 107888 h 126406"/>
                  <a:gd name="connsiteX2" fmla="*/ 32246 w 218370"/>
                  <a:gd name="connsiteY2" fmla="*/ 107888 h 126406"/>
                  <a:gd name="connsiteX3" fmla="*/ 31758 w 218370"/>
                  <a:gd name="connsiteY3" fmla="*/ 18476 h 126406"/>
                  <a:gd name="connsiteX4" fmla="*/ 186135 w 218370"/>
                  <a:gd name="connsiteY4" fmla="*/ 18476 h 126406"/>
                  <a:gd name="connsiteX5" fmla="*/ 53308 w 218370"/>
                  <a:gd name="connsiteY5" fmla="*/ 97185 h 126406"/>
                  <a:gd name="connsiteX6" fmla="*/ 166766 w 218370"/>
                  <a:gd name="connsiteY6" fmla="*/ 96410 h 126406"/>
                  <a:gd name="connsiteX7" fmla="*/ 167684 w 218370"/>
                  <a:gd name="connsiteY7" fmla="*/ 30700 h 126406"/>
                  <a:gd name="connsiteX8" fmla="*/ 166393 w 218370"/>
                  <a:gd name="connsiteY8" fmla="*/ 29925 h 126406"/>
                  <a:gd name="connsiteX9" fmla="*/ 51615 w 218370"/>
                  <a:gd name="connsiteY9" fmla="*/ 29925 h 126406"/>
                  <a:gd name="connsiteX10" fmla="*/ 51988 w 218370"/>
                  <a:gd name="connsiteY10" fmla="*/ 96410 h 126406"/>
                  <a:gd name="connsiteX11" fmla="*/ 53308 w 218370"/>
                  <a:gd name="connsiteY11" fmla="*/ 97185 h 126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8370" h="126406">
                    <a:moveTo>
                      <a:pt x="186135" y="18476"/>
                    </a:moveTo>
                    <a:cubicBezTo>
                      <a:pt x="228890" y="43153"/>
                      <a:pt x="229177" y="83182"/>
                      <a:pt x="186623" y="107888"/>
                    </a:cubicBezTo>
                    <a:cubicBezTo>
                      <a:pt x="144069" y="132594"/>
                      <a:pt x="75030" y="132565"/>
                      <a:pt x="32246" y="107888"/>
                    </a:cubicBezTo>
                    <a:cubicBezTo>
                      <a:pt x="-10537" y="83211"/>
                      <a:pt x="-10796" y="43153"/>
                      <a:pt x="31758" y="18476"/>
                    </a:cubicBezTo>
                    <a:cubicBezTo>
                      <a:pt x="74313" y="-6202"/>
                      <a:pt x="143351" y="-6116"/>
                      <a:pt x="186135" y="18476"/>
                    </a:cubicBezTo>
                    <a:close/>
                    <a:moveTo>
                      <a:pt x="53308" y="97185"/>
                    </a:moveTo>
                    <a:cubicBezTo>
                      <a:pt x="85187" y="114775"/>
                      <a:pt x="135604" y="114402"/>
                      <a:pt x="166766" y="96410"/>
                    </a:cubicBezTo>
                    <a:cubicBezTo>
                      <a:pt x="197928" y="78419"/>
                      <a:pt x="198187" y="49121"/>
                      <a:pt x="167684" y="30700"/>
                    </a:cubicBezTo>
                    <a:lnTo>
                      <a:pt x="166393" y="29925"/>
                    </a:lnTo>
                    <a:cubicBezTo>
                      <a:pt x="134599" y="11589"/>
                      <a:pt x="83179" y="11560"/>
                      <a:pt x="51615" y="29925"/>
                    </a:cubicBezTo>
                    <a:cubicBezTo>
                      <a:pt x="20051" y="48289"/>
                      <a:pt x="20194" y="78074"/>
                      <a:pt x="51988" y="96410"/>
                    </a:cubicBezTo>
                    <a:lnTo>
                      <a:pt x="53308" y="97185"/>
                    </a:lnTo>
                    <a:close/>
                  </a:path>
                </a:pathLst>
              </a:custGeom>
              <a:solidFill>
                <a:srgbClr val="FDDB0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48" name="Graphic 6">
              <a:extLst>
                <a:ext uri="{FF2B5EF4-FFF2-40B4-BE49-F238E27FC236}">
                  <a16:creationId xmlns:a16="http://schemas.microsoft.com/office/drawing/2014/main" id="{96909528-2837-43CD-B04E-BA658C0387C2}"/>
                </a:ext>
              </a:extLst>
            </p:cNvPr>
            <p:cNvGrpSpPr/>
            <p:nvPr/>
          </p:nvGrpSpPr>
          <p:grpSpPr>
            <a:xfrm>
              <a:off x="7258767" y="2658253"/>
              <a:ext cx="218370" cy="150420"/>
              <a:chOff x="7258767" y="2658253"/>
              <a:chExt cx="218370" cy="150420"/>
            </a:xfrm>
          </p:grpSpPr>
          <p:sp>
            <p:nvSpPr>
              <p:cNvPr id="3663" name="Freeform: Shape 3662">
                <a:extLst>
                  <a:ext uri="{FF2B5EF4-FFF2-40B4-BE49-F238E27FC236}">
                    <a16:creationId xmlns:a16="http://schemas.microsoft.com/office/drawing/2014/main" id="{783A27E0-45A8-4F3F-940C-F5F8386D3EF7}"/>
                  </a:ext>
                </a:extLst>
              </p:cNvPr>
              <p:cNvSpPr/>
              <p:nvPr/>
            </p:nvSpPr>
            <p:spPr>
              <a:xfrm>
                <a:off x="7288172" y="2674469"/>
                <a:ext cx="159542" cy="62589"/>
              </a:xfrm>
              <a:custGeom>
                <a:avLst/>
                <a:gdLst>
                  <a:gd name="connsiteX0" fmla="*/ 22152 w 159542"/>
                  <a:gd name="connsiteY0" fmla="*/ 37741 h 62589"/>
                  <a:gd name="connsiteX1" fmla="*/ 0 w 159542"/>
                  <a:gd name="connsiteY1" fmla="*/ 61987 h 62589"/>
                  <a:gd name="connsiteX2" fmla="*/ 0 w 159542"/>
                  <a:gd name="connsiteY2" fmla="*/ 38027 h 62589"/>
                  <a:gd name="connsiteX3" fmla="*/ 22152 w 159542"/>
                  <a:gd name="connsiteY3" fmla="*/ 13752 h 62589"/>
                  <a:gd name="connsiteX4" fmla="*/ 136930 w 159542"/>
                  <a:gd name="connsiteY4" fmla="*/ 13752 h 62589"/>
                  <a:gd name="connsiteX5" fmla="*/ 138221 w 159542"/>
                  <a:gd name="connsiteY5" fmla="*/ 14498 h 62589"/>
                  <a:gd name="connsiteX6" fmla="*/ 159542 w 159542"/>
                  <a:gd name="connsiteY6" fmla="*/ 38630 h 62589"/>
                  <a:gd name="connsiteX7" fmla="*/ 159542 w 159542"/>
                  <a:gd name="connsiteY7" fmla="*/ 62590 h 62589"/>
                  <a:gd name="connsiteX8" fmla="*/ 138221 w 159542"/>
                  <a:gd name="connsiteY8" fmla="*/ 38487 h 62589"/>
                  <a:gd name="connsiteX9" fmla="*/ 136902 w 159542"/>
                  <a:gd name="connsiteY9" fmla="*/ 37712 h 62589"/>
                  <a:gd name="connsiteX10" fmla="*/ 22152 w 159542"/>
                  <a:gd name="connsiteY10" fmla="*/ 37741 h 6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9542" h="62589">
                    <a:moveTo>
                      <a:pt x="22152" y="37741"/>
                    </a:moveTo>
                    <a:cubicBezTo>
                      <a:pt x="10302" y="44627"/>
                      <a:pt x="2927" y="53092"/>
                      <a:pt x="0" y="61987"/>
                    </a:cubicBezTo>
                    <a:cubicBezTo>
                      <a:pt x="0" y="54010"/>
                      <a:pt x="0" y="46005"/>
                      <a:pt x="0" y="38027"/>
                    </a:cubicBezTo>
                    <a:cubicBezTo>
                      <a:pt x="2869" y="29132"/>
                      <a:pt x="10302" y="20638"/>
                      <a:pt x="22152" y="13752"/>
                    </a:cubicBezTo>
                    <a:cubicBezTo>
                      <a:pt x="53716" y="-4584"/>
                      <a:pt x="105137" y="-4584"/>
                      <a:pt x="136930" y="13752"/>
                    </a:cubicBezTo>
                    <a:lnTo>
                      <a:pt x="138221" y="14498"/>
                    </a:lnTo>
                    <a:cubicBezTo>
                      <a:pt x="149699" y="21413"/>
                      <a:pt x="156787" y="29821"/>
                      <a:pt x="159542" y="38630"/>
                    </a:cubicBezTo>
                    <a:cubicBezTo>
                      <a:pt x="159542" y="46607"/>
                      <a:pt x="159542" y="54594"/>
                      <a:pt x="159542" y="62590"/>
                    </a:cubicBezTo>
                    <a:cubicBezTo>
                      <a:pt x="156673" y="53809"/>
                      <a:pt x="149643" y="45373"/>
                      <a:pt x="138221" y="38487"/>
                    </a:cubicBezTo>
                    <a:lnTo>
                      <a:pt x="136902" y="37712"/>
                    </a:lnTo>
                    <a:cubicBezTo>
                      <a:pt x="105109" y="19376"/>
                      <a:pt x="53745" y="19376"/>
                      <a:pt x="22152" y="37741"/>
                    </a:cubicBezTo>
                    <a:close/>
                  </a:path>
                </a:pathLst>
              </a:custGeom>
              <a:solidFill>
                <a:srgbClr val="FDDB0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64" name="Freeform: Shape 3663">
                <a:extLst>
                  <a:ext uri="{FF2B5EF4-FFF2-40B4-BE49-F238E27FC236}">
                    <a16:creationId xmlns:a16="http://schemas.microsoft.com/office/drawing/2014/main" id="{1F6691EC-D753-4F94-9855-4AC035F19DC1}"/>
                  </a:ext>
                </a:extLst>
              </p:cNvPr>
              <p:cNvSpPr/>
              <p:nvPr/>
            </p:nvSpPr>
            <p:spPr>
              <a:xfrm>
                <a:off x="7312994" y="2676002"/>
                <a:ext cx="113457" cy="37728"/>
              </a:xfrm>
              <a:custGeom>
                <a:avLst/>
                <a:gdLst>
                  <a:gd name="connsiteX0" fmla="*/ 113458 w 113457"/>
                  <a:gd name="connsiteY0" fmla="*/ 12994 h 37728"/>
                  <a:gd name="connsiteX1" fmla="*/ 113458 w 113457"/>
                  <a:gd name="connsiteY1" fmla="*/ 36982 h 37728"/>
                  <a:gd name="connsiteX2" fmla="*/ 0 w 113457"/>
                  <a:gd name="connsiteY2" fmla="*/ 37728 h 37728"/>
                  <a:gd name="connsiteX3" fmla="*/ 0 w 113457"/>
                  <a:gd name="connsiteY3" fmla="*/ 13740 h 37728"/>
                  <a:gd name="connsiteX4" fmla="*/ 113458 w 113457"/>
                  <a:gd name="connsiteY4" fmla="*/ 12994 h 37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457" h="37728">
                    <a:moveTo>
                      <a:pt x="113458" y="12994"/>
                    </a:moveTo>
                    <a:lnTo>
                      <a:pt x="113458" y="36982"/>
                    </a:lnTo>
                    <a:cubicBezTo>
                      <a:pt x="81578" y="19364"/>
                      <a:pt x="31162" y="19622"/>
                      <a:pt x="0" y="37728"/>
                    </a:cubicBezTo>
                    <a:lnTo>
                      <a:pt x="0" y="13740"/>
                    </a:lnTo>
                    <a:cubicBezTo>
                      <a:pt x="31219" y="-4367"/>
                      <a:pt x="81578" y="-4539"/>
                      <a:pt x="113458" y="12994"/>
                    </a:cubicBezTo>
                    <a:close/>
                  </a:path>
                </a:pathLst>
              </a:custGeom>
              <a:solidFill>
                <a:srgbClr val="E1AC2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65" name="Freeform: Shape 3664">
                <a:extLst>
                  <a:ext uri="{FF2B5EF4-FFF2-40B4-BE49-F238E27FC236}">
                    <a16:creationId xmlns:a16="http://schemas.microsoft.com/office/drawing/2014/main" id="{D7F2C7F4-9381-4822-A97C-7BCA8F9C3CC6}"/>
                  </a:ext>
                </a:extLst>
              </p:cNvPr>
              <p:cNvSpPr/>
              <p:nvPr/>
            </p:nvSpPr>
            <p:spPr>
              <a:xfrm>
                <a:off x="7398819" y="2695825"/>
                <a:ext cx="9325" cy="29325"/>
              </a:xfrm>
              <a:custGeom>
                <a:avLst/>
                <a:gdLst>
                  <a:gd name="connsiteX0" fmla="*/ 9326 w 9325"/>
                  <a:gd name="connsiteY0" fmla="*/ 0 h 29325"/>
                  <a:gd name="connsiteX1" fmla="*/ 9240 w 9325"/>
                  <a:gd name="connsiteY1" fmla="*/ 23960 h 29325"/>
                  <a:gd name="connsiteX2" fmla="*/ 0 w 9325"/>
                  <a:gd name="connsiteY2" fmla="*/ 29326 h 29325"/>
                  <a:gd name="connsiteX3" fmla="*/ 57 w 9325"/>
                  <a:gd name="connsiteY3" fmla="*/ 5366 h 29325"/>
                  <a:gd name="connsiteX4" fmla="*/ 9326 w 9325"/>
                  <a:gd name="connsiteY4" fmla="*/ 0 h 29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25" h="29325">
                    <a:moveTo>
                      <a:pt x="9326" y="0"/>
                    </a:moveTo>
                    <a:lnTo>
                      <a:pt x="9240" y="23960"/>
                    </a:lnTo>
                    <a:lnTo>
                      <a:pt x="0" y="29326"/>
                    </a:lnTo>
                    <a:lnTo>
                      <a:pt x="57" y="5366"/>
                    </a:lnTo>
                    <a:lnTo>
                      <a:pt x="9326" y="0"/>
                    </a:ln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66" name="Freeform: Shape 3665">
                <a:extLst>
                  <a:ext uri="{FF2B5EF4-FFF2-40B4-BE49-F238E27FC236}">
                    <a16:creationId xmlns:a16="http://schemas.microsoft.com/office/drawing/2014/main" id="{E5A12AB6-4D46-44A3-BAEB-708D5DD465F4}"/>
                  </a:ext>
                </a:extLst>
              </p:cNvPr>
              <p:cNvSpPr/>
              <p:nvPr/>
            </p:nvSpPr>
            <p:spPr>
              <a:xfrm>
                <a:off x="7408058" y="2695825"/>
                <a:ext cx="9670" cy="29498"/>
              </a:xfrm>
              <a:custGeom>
                <a:avLst/>
                <a:gdLst>
                  <a:gd name="connsiteX0" fmla="*/ 9670 w 9670"/>
                  <a:gd name="connsiteY0" fmla="*/ 5538 h 29498"/>
                  <a:gd name="connsiteX1" fmla="*/ 9613 w 9670"/>
                  <a:gd name="connsiteY1" fmla="*/ 29498 h 29498"/>
                  <a:gd name="connsiteX2" fmla="*/ 0 w 9670"/>
                  <a:gd name="connsiteY2" fmla="*/ 23960 h 29498"/>
                  <a:gd name="connsiteX3" fmla="*/ 86 w 9670"/>
                  <a:gd name="connsiteY3" fmla="*/ 0 h 29498"/>
                  <a:gd name="connsiteX4" fmla="*/ 9670 w 9670"/>
                  <a:gd name="connsiteY4" fmla="*/ 5538 h 29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70" h="29498">
                    <a:moveTo>
                      <a:pt x="9670" y="5538"/>
                    </a:moveTo>
                    <a:lnTo>
                      <a:pt x="9613" y="29498"/>
                    </a:lnTo>
                    <a:lnTo>
                      <a:pt x="0" y="23960"/>
                    </a:lnTo>
                    <a:lnTo>
                      <a:pt x="86" y="0"/>
                    </a:lnTo>
                    <a:lnTo>
                      <a:pt x="9670" y="5538"/>
                    </a:ln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67" name="Freeform: Shape 3666">
                <a:extLst>
                  <a:ext uri="{FF2B5EF4-FFF2-40B4-BE49-F238E27FC236}">
                    <a16:creationId xmlns:a16="http://schemas.microsoft.com/office/drawing/2014/main" id="{EE952A34-05F3-4213-B062-A7BAF06371E4}"/>
                  </a:ext>
                </a:extLst>
              </p:cNvPr>
              <p:cNvSpPr/>
              <p:nvPr/>
            </p:nvSpPr>
            <p:spPr>
              <a:xfrm>
                <a:off x="7409092" y="2701363"/>
                <a:ext cx="8637" cy="28924"/>
              </a:xfrm>
              <a:custGeom>
                <a:avLst/>
                <a:gdLst>
                  <a:gd name="connsiteX0" fmla="*/ 8637 w 8637"/>
                  <a:gd name="connsiteY0" fmla="*/ 0 h 28924"/>
                  <a:gd name="connsiteX1" fmla="*/ 8580 w 8637"/>
                  <a:gd name="connsiteY1" fmla="*/ 23960 h 28924"/>
                  <a:gd name="connsiteX2" fmla="*/ 0 w 8637"/>
                  <a:gd name="connsiteY2" fmla="*/ 28924 h 28924"/>
                  <a:gd name="connsiteX3" fmla="*/ 85 w 8637"/>
                  <a:gd name="connsiteY3" fmla="*/ 4964 h 28924"/>
                  <a:gd name="connsiteX4" fmla="*/ 8637 w 8637"/>
                  <a:gd name="connsiteY4" fmla="*/ 0 h 28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37" h="28924">
                    <a:moveTo>
                      <a:pt x="8637" y="0"/>
                    </a:moveTo>
                    <a:lnTo>
                      <a:pt x="8580" y="23960"/>
                    </a:lnTo>
                    <a:lnTo>
                      <a:pt x="0" y="28924"/>
                    </a:lnTo>
                    <a:lnTo>
                      <a:pt x="85" y="4964"/>
                    </a:lnTo>
                    <a:lnTo>
                      <a:pt x="8637" y="0"/>
                    </a:ln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68" name="Freeform: Shape 3667">
                <a:extLst>
                  <a:ext uri="{FF2B5EF4-FFF2-40B4-BE49-F238E27FC236}">
                    <a16:creationId xmlns:a16="http://schemas.microsoft.com/office/drawing/2014/main" id="{65D524DB-9DEC-48DD-9A50-C883A25C648E}"/>
                  </a:ext>
                </a:extLst>
              </p:cNvPr>
              <p:cNvSpPr/>
              <p:nvPr/>
            </p:nvSpPr>
            <p:spPr>
              <a:xfrm>
                <a:off x="7358646" y="2697739"/>
                <a:ext cx="40143" cy="36536"/>
              </a:xfrm>
              <a:custGeom>
                <a:avLst/>
                <a:gdLst>
                  <a:gd name="connsiteX0" fmla="*/ 6284 w 40143"/>
                  <a:gd name="connsiteY0" fmla="*/ 27928 h 36536"/>
                  <a:gd name="connsiteX1" fmla="*/ 0 w 40143"/>
                  <a:gd name="connsiteY1" fmla="*/ 36536 h 36536"/>
                  <a:gd name="connsiteX2" fmla="*/ 0 w 40143"/>
                  <a:gd name="connsiteY2" fmla="*/ 12576 h 36536"/>
                  <a:gd name="connsiteX3" fmla="*/ 6255 w 40143"/>
                  <a:gd name="connsiteY3" fmla="*/ 3968 h 36536"/>
                  <a:gd name="connsiteX4" fmla="*/ 40144 w 40143"/>
                  <a:gd name="connsiteY4" fmla="*/ 3451 h 36536"/>
                  <a:gd name="connsiteX5" fmla="*/ 40144 w 40143"/>
                  <a:gd name="connsiteY5" fmla="*/ 27411 h 36536"/>
                  <a:gd name="connsiteX6" fmla="*/ 6284 w 40143"/>
                  <a:gd name="connsiteY6" fmla="*/ 27928 h 36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43" h="36536">
                    <a:moveTo>
                      <a:pt x="6284" y="27928"/>
                    </a:moveTo>
                    <a:cubicBezTo>
                      <a:pt x="1865" y="30482"/>
                      <a:pt x="29" y="33380"/>
                      <a:pt x="0" y="36536"/>
                    </a:cubicBezTo>
                    <a:lnTo>
                      <a:pt x="0" y="12576"/>
                    </a:lnTo>
                    <a:cubicBezTo>
                      <a:pt x="0" y="9391"/>
                      <a:pt x="1865" y="6522"/>
                      <a:pt x="6255" y="3968"/>
                    </a:cubicBezTo>
                    <a:cubicBezTo>
                      <a:pt x="14864" y="-1025"/>
                      <a:pt x="27633" y="-1427"/>
                      <a:pt x="40144" y="3451"/>
                    </a:cubicBezTo>
                    <a:lnTo>
                      <a:pt x="40144" y="27411"/>
                    </a:lnTo>
                    <a:cubicBezTo>
                      <a:pt x="27633" y="22505"/>
                      <a:pt x="14835" y="22964"/>
                      <a:pt x="6284" y="27928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69" name="Freeform: Shape 3668">
                <a:extLst>
                  <a:ext uri="{FF2B5EF4-FFF2-40B4-BE49-F238E27FC236}">
                    <a16:creationId xmlns:a16="http://schemas.microsoft.com/office/drawing/2014/main" id="{63AF1599-AD81-4DA8-BF02-8FA6804C9D61}"/>
                  </a:ext>
                </a:extLst>
              </p:cNvPr>
              <p:cNvSpPr/>
              <p:nvPr/>
            </p:nvSpPr>
            <p:spPr>
              <a:xfrm>
                <a:off x="7290898" y="2689742"/>
                <a:ext cx="22071" cy="47862"/>
              </a:xfrm>
              <a:custGeom>
                <a:avLst/>
                <a:gdLst>
                  <a:gd name="connsiteX0" fmla="*/ 22038 w 22071"/>
                  <a:gd name="connsiteY0" fmla="*/ 23989 h 47862"/>
                  <a:gd name="connsiteX1" fmla="*/ 0 w 22071"/>
                  <a:gd name="connsiteY1" fmla="*/ 47863 h 47862"/>
                  <a:gd name="connsiteX2" fmla="*/ 0 w 22071"/>
                  <a:gd name="connsiteY2" fmla="*/ 23903 h 47862"/>
                  <a:gd name="connsiteX3" fmla="*/ 22038 w 22071"/>
                  <a:gd name="connsiteY3" fmla="*/ 0 h 47862"/>
                  <a:gd name="connsiteX4" fmla="*/ 22038 w 22071"/>
                  <a:gd name="connsiteY4" fmla="*/ 23989 h 47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71" h="47862">
                    <a:moveTo>
                      <a:pt x="22038" y="23989"/>
                    </a:moveTo>
                    <a:cubicBezTo>
                      <a:pt x="10359" y="30761"/>
                      <a:pt x="3013" y="39111"/>
                      <a:pt x="0" y="47863"/>
                    </a:cubicBezTo>
                    <a:lnTo>
                      <a:pt x="0" y="23903"/>
                    </a:lnTo>
                    <a:cubicBezTo>
                      <a:pt x="3013" y="15151"/>
                      <a:pt x="10330" y="6686"/>
                      <a:pt x="22038" y="0"/>
                    </a:cubicBezTo>
                    <a:cubicBezTo>
                      <a:pt x="22095" y="7202"/>
                      <a:pt x="22067" y="16786"/>
                      <a:pt x="22038" y="23989"/>
                    </a:cubicBezTo>
                    <a:close/>
                  </a:path>
                </a:pathLst>
              </a:custGeom>
              <a:solidFill>
                <a:srgbClr val="E1AC2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70" name="Freeform: Shape 3669">
                <a:extLst>
                  <a:ext uri="{FF2B5EF4-FFF2-40B4-BE49-F238E27FC236}">
                    <a16:creationId xmlns:a16="http://schemas.microsoft.com/office/drawing/2014/main" id="{17D237C6-D9BE-4C47-9572-91172E384C79}"/>
                  </a:ext>
                </a:extLst>
              </p:cNvPr>
              <p:cNvSpPr/>
              <p:nvPr/>
            </p:nvSpPr>
            <p:spPr>
              <a:xfrm>
                <a:off x="7409091" y="2706298"/>
                <a:ext cx="11019" cy="34031"/>
              </a:xfrm>
              <a:custGeom>
                <a:avLst/>
                <a:gdLst>
                  <a:gd name="connsiteX0" fmla="*/ 10990 w 11019"/>
                  <a:gd name="connsiteY0" fmla="*/ 34032 h 34031"/>
                  <a:gd name="connsiteX1" fmla="*/ 0 w 11019"/>
                  <a:gd name="connsiteY1" fmla="*/ 23960 h 34031"/>
                  <a:gd name="connsiteX2" fmla="*/ 1 w 11019"/>
                  <a:gd name="connsiteY2" fmla="*/ 0 h 34031"/>
                  <a:gd name="connsiteX3" fmla="*/ 10962 w 11019"/>
                  <a:gd name="connsiteY3" fmla="*/ 10072 h 34031"/>
                  <a:gd name="connsiteX4" fmla="*/ 10990 w 11019"/>
                  <a:gd name="connsiteY4" fmla="*/ 34032 h 34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19" h="34031">
                    <a:moveTo>
                      <a:pt x="10990" y="34032"/>
                    </a:moveTo>
                    <a:cubicBezTo>
                      <a:pt x="8159" y="29866"/>
                      <a:pt x="4396" y="26418"/>
                      <a:pt x="0" y="23960"/>
                    </a:cubicBezTo>
                    <a:lnTo>
                      <a:pt x="1" y="0"/>
                    </a:lnTo>
                    <a:cubicBezTo>
                      <a:pt x="4396" y="2448"/>
                      <a:pt x="8152" y="5899"/>
                      <a:pt x="10962" y="10072"/>
                    </a:cubicBezTo>
                    <a:cubicBezTo>
                      <a:pt x="11048" y="17303"/>
                      <a:pt x="11019" y="26887"/>
                      <a:pt x="10990" y="34032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71" name="Freeform: Shape 3670">
                <a:extLst>
                  <a:ext uri="{FF2B5EF4-FFF2-40B4-BE49-F238E27FC236}">
                    <a16:creationId xmlns:a16="http://schemas.microsoft.com/office/drawing/2014/main" id="{748F9740-EF19-4593-8DF0-5CE27C6BB536}"/>
                  </a:ext>
                </a:extLst>
              </p:cNvPr>
              <p:cNvSpPr/>
              <p:nvPr/>
            </p:nvSpPr>
            <p:spPr>
              <a:xfrm>
                <a:off x="7286795" y="2712496"/>
                <a:ext cx="1398" cy="30904"/>
              </a:xfrm>
              <a:custGeom>
                <a:avLst/>
                <a:gdLst>
                  <a:gd name="connsiteX0" fmla="*/ 1377 w 1398"/>
                  <a:gd name="connsiteY0" fmla="*/ 23960 h 30904"/>
                  <a:gd name="connsiteX1" fmla="*/ 0 w 1398"/>
                  <a:gd name="connsiteY1" fmla="*/ 30904 h 30904"/>
                  <a:gd name="connsiteX2" fmla="*/ 0 w 1398"/>
                  <a:gd name="connsiteY2" fmla="*/ 6944 h 30904"/>
                  <a:gd name="connsiteX3" fmla="*/ 1377 w 1398"/>
                  <a:gd name="connsiteY3" fmla="*/ 0 h 30904"/>
                  <a:gd name="connsiteX4" fmla="*/ 1377 w 1398"/>
                  <a:gd name="connsiteY4" fmla="*/ 11994 h 30904"/>
                  <a:gd name="connsiteX5" fmla="*/ 1377 w 1398"/>
                  <a:gd name="connsiteY5" fmla="*/ 22583 h 30904"/>
                  <a:gd name="connsiteX6" fmla="*/ 1377 w 1398"/>
                  <a:gd name="connsiteY6" fmla="*/ 23960 h 30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8" h="30904">
                    <a:moveTo>
                      <a:pt x="1377" y="23960"/>
                    </a:moveTo>
                    <a:cubicBezTo>
                      <a:pt x="614" y="26204"/>
                      <a:pt x="151" y="28539"/>
                      <a:pt x="0" y="30904"/>
                    </a:cubicBezTo>
                    <a:lnTo>
                      <a:pt x="0" y="6944"/>
                    </a:lnTo>
                    <a:cubicBezTo>
                      <a:pt x="179" y="4582"/>
                      <a:pt x="641" y="2251"/>
                      <a:pt x="1377" y="0"/>
                    </a:cubicBezTo>
                    <a:cubicBezTo>
                      <a:pt x="1377" y="3989"/>
                      <a:pt x="1377" y="7977"/>
                      <a:pt x="1377" y="11994"/>
                    </a:cubicBezTo>
                    <a:lnTo>
                      <a:pt x="1377" y="22583"/>
                    </a:lnTo>
                    <a:cubicBezTo>
                      <a:pt x="1406" y="23041"/>
                      <a:pt x="1406" y="23501"/>
                      <a:pt x="1377" y="23960"/>
                    </a:cubicBezTo>
                    <a:close/>
                  </a:path>
                </a:pathLst>
              </a:custGeom>
              <a:solidFill>
                <a:srgbClr val="FDDB0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72" name="Freeform: Shape 3671">
                <a:extLst>
                  <a:ext uri="{FF2B5EF4-FFF2-40B4-BE49-F238E27FC236}">
                    <a16:creationId xmlns:a16="http://schemas.microsoft.com/office/drawing/2014/main" id="{DC6D8899-023B-4708-8AE5-55E1D1585F1A}"/>
                  </a:ext>
                </a:extLst>
              </p:cNvPr>
              <p:cNvSpPr/>
              <p:nvPr/>
            </p:nvSpPr>
            <p:spPr>
              <a:xfrm>
                <a:off x="7339249" y="2719326"/>
                <a:ext cx="746" cy="25279"/>
              </a:xfrm>
              <a:custGeom>
                <a:avLst/>
                <a:gdLst>
                  <a:gd name="connsiteX0" fmla="*/ 717 w 746"/>
                  <a:gd name="connsiteY0" fmla="*/ 25280 h 25279"/>
                  <a:gd name="connsiteX1" fmla="*/ 0 w 746"/>
                  <a:gd name="connsiteY1" fmla="*/ 23989 h 25279"/>
                  <a:gd name="connsiteX2" fmla="*/ 0 w 746"/>
                  <a:gd name="connsiteY2" fmla="*/ 0 h 25279"/>
                  <a:gd name="connsiteX3" fmla="*/ 746 w 746"/>
                  <a:gd name="connsiteY3" fmla="*/ 1320 h 25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6" h="25279">
                    <a:moveTo>
                      <a:pt x="717" y="25280"/>
                    </a:moveTo>
                    <a:cubicBezTo>
                      <a:pt x="457" y="24862"/>
                      <a:pt x="217" y="24431"/>
                      <a:pt x="0" y="23989"/>
                    </a:cubicBezTo>
                    <a:lnTo>
                      <a:pt x="0" y="0"/>
                    </a:lnTo>
                    <a:cubicBezTo>
                      <a:pt x="230" y="430"/>
                      <a:pt x="459" y="890"/>
                      <a:pt x="746" y="1320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73" name="Freeform: Shape 3672">
                <a:extLst>
                  <a:ext uri="{FF2B5EF4-FFF2-40B4-BE49-F238E27FC236}">
                    <a16:creationId xmlns:a16="http://schemas.microsoft.com/office/drawing/2014/main" id="{B228391B-C06A-4695-A68C-40CC2C93AF36}"/>
                  </a:ext>
                </a:extLst>
              </p:cNvPr>
              <p:cNvSpPr/>
              <p:nvPr/>
            </p:nvSpPr>
            <p:spPr>
              <a:xfrm>
                <a:off x="7379851" y="2708227"/>
                <a:ext cx="26399" cy="36894"/>
              </a:xfrm>
              <a:custGeom>
                <a:avLst/>
                <a:gdLst>
                  <a:gd name="connsiteX0" fmla="*/ 0 w 26399"/>
                  <a:gd name="connsiteY0" fmla="*/ 27741 h 36894"/>
                  <a:gd name="connsiteX1" fmla="*/ 0 w 26399"/>
                  <a:gd name="connsiteY1" fmla="*/ 3782 h 36894"/>
                  <a:gd name="connsiteX2" fmla="*/ 1722 w 26399"/>
                  <a:gd name="connsiteY2" fmla="*/ 1142 h 36894"/>
                  <a:gd name="connsiteX3" fmla="*/ 15610 w 26399"/>
                  <a:gd name="connsiteY3" fmla="*/ 2863 h 36894"/>
                  <a:gd name="connsiteX4" fmla="*/ 26400 w 26399"/>
                  <a:gd name="connsiteY4" fmla="*/ 12935 h 36894"/>
                  <a:gd name="connsiteX5" fmla="*/ 26400 w 26399"/>
                  <a:gd name="connsiteY5" fmla="*/ 36895 h 36894"/>
                  <a:gd name="connsiteX6" fmla="*/ 15610 w 26399"/>
                  <a:gd name="connsiteY6" fmla="*/ 26823 h 36894"/>
                  <a:gd name="connsiteX7" fmla="*/ 1722 w 26399"/>
                  <a:gd name="connsiteY7" fmla="*/ 25130 h 36894"/>
                  <a:gd name="connsiteX8" fmla="*/ 0 w 26399"/>
                  <a:gd name="connsiteY8" fmla="*/ 27741 h 36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399" h="36894">
                    <a:moveTo>
                      <a:pt x="0" y="27741"/>
                    </a:moveTo>
                    <a:lnTo>
                      <a:pt x="0" y="3782"/>
                    </a:lnTo>
                    <a:cubicBezTo>
                      <a:pt x="-4" y="2637"/>
                      <a:pt x="673" y="1599"/>
                      <a:pt x="1722" y="1142"/>
                    </a:cubicBezTo>
                    <a:cubicBezTo>
                      <a:pt x="4448" y="-437"/>
                      <a:pt x="9240" y="-810"/>
                      <a:pt x="15610" y="2863"/>
                    </a:cubicBezTo>
                    <a:cubicBezTo>
                      <a:pt x="20023" y="5222"/>
                      <a:pt x="23743" y="8694"/>
                      <a:pt x="26400" y="12935"/>
                    </a:cubicBezTo>
                    <a:lnTo>
                      <a:pt x="26400" y="36895"/>
                    </a:lnTo>
                    <a:cubicBezTo>
                      <a:pt x="23721" y="32672"/>
                      <a:pt x="20008" y="29205"/>
                      <a:pt x="15610" y="26823"/>
                    </a:cubicBezTo>
                    <a:cubicBezTo>
                      <a:pt x="9240" y="23150"/>
                      <a:pt x="4448" y="23552"/>
                      <a:pt x="1722" y="25130"/>
                    </a:cubicBezTo>
                    <a:cubicBezTo>
                      <a:pt x="682" y="25584"/>
                      <a:pt x="8" y="26607"/>
                      <a:pt x="0" y="27741"/>
                    </a:cubicBez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74" name="Freeform: Shape 3673">
                <a:extLst>
                  <a:ext uri="{FF2B5EF4-FFF2-40B4-BE49-F238E27FC236}">
                    <a16:creationId xmlns:a16="http://schemas.microsoft.com/office/drawing/2014/main" id="{2C4249D9-87BD-4646-B185-789D428E6548}"/>
                  </a:ext>
                </a:extLst>
              </p:cNvPr>
              <p:cNvSpPr/>
              <p:nvPr/>
            </p:nvSpPr>
            <p:spPr>
              <a:xfrm>
                <a:off x="7379851" y="2712009"/>
                <a:ext cx="5140" cy="32998"/>
              </a:xfrm>
              <a:custGeom>
                <a:avLst/>
                <a:gdLst>
                  <a:gd name="connsiteX0" fmla="*/ 5108 w 5140"/>
                  <a:gd name="connsiteY0" fmla="*/ 32999 h 32998"/>
                  <a:gd name="connsiteX1" fmla="*/ 0 w 5140"/>
                  <a:gd name="connsiteY1" fmla="*/ 23960 h 32998"/>
                  <a:gd name="connsiteX2" fmla="*/ 0 w 5140"/>
                  <a:gd name="connsiteY2" fmla="*/ 0 h 32998"/>
                  <a:gd name="connsiteX3" fmla="*/ 5108 w 5140"/>
                  <a:gd name="connsiteY3" fmla="*/ 9039 h 32998"/>
                  <a:gd name="connsiteX4" fmla="*/ 5108 w 5140"/>
                  <a:gd name="connsiteY4" fmla="*/ 32999 h 32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40" h="32998">
                    <a:moveTo>
                      <a:pt x="5108" y="32999"/>
                    </a:moveTo>
                    <a:cubicBezTo>
                      <a:pt x="1751" y="28752"/>
                      <a:pt x="0" y="25940"/>
                      <a:pt x="0" y="23960"/>
                    </a:cubicBezTo>
                    <a:lnTo>
                      <a:pt x="0" y="0"/>
                    </a:lnTo>
                    <a:cubicBezTo>
                      <a:pt x="0" y="1951"/>
                      <a:pt x="1779" y="4792"/>
                      <a:pt x="5108" y="9039"/>
                    </a:cubicBezTo>
                    <a:cubicBezTo>
                      <a:pt x="5165" y="16212"/>
                      <a:pt x="5136" y="25825"/>
                      <a:pt x="5108" y="32999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75" name="Freeform: Shape 3674">
                <a:extLst>
                  <a:ext uri="{FF2B5EF4-FFF2-40B4-BE49-F238E27FC236}">
                    <a16:creationId xmlns:a16="http://schemas.microsoft.com/office/drawing/2014/main" id="{37587BF8-531E-457E-B404-B90A0835F0BE}"/>
                  </a:ext>
                </a:extLst>
              </p:cNvPr>
              <p:cNvSpPr/>
              <p:nvPr/>
            </p:nvSpPr>
            <p:spPr>
              <a:xfrm>
                <a:off x="7406251" y="2716399"/>
                <a:ext cx="13887" cy="28723"/>
              </a:xfrm>
              <a:custGeom>
                <a:avLst/>
                <a:gdLst>
                  <a:gd name="connsiteX0" fmla="*/ 13888 w 13887"/>
                  <a:gd name="connsiteY0" fmla="*/ 0 h 28723"/>
                  <a:gd name="connsiteX1" fmla="*/ 13830 w 13887"/>
                  <a:gd name="connsiteY1" fmla="*/ 23960 h 28723"/>
                  <a:gd name="connsiteX2" fmla="*/ 0 w 13887"/>
                  <a:gd name="connsiteY2" fmla="*/ 28723 h 28723"/>
                  <a:gd name="connsiteX3" fmla="*/ 57 w 13887"/>
                  <a:gd name="connsiteY3" fmla="*/ 4763 h 28723"/>
                  <a:gd name="connsiteX4" fmla="*/ 13888 w 13887"/>
                  <a:gd name="connsiteY4" fmla="*/ 0 h 28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87" h="28723">
                    <a:moveTo>
                      <a:pt x="13888" y="0"/>
                    </a:moveTo>
                    <a:lnTo>
                      <a:pt x="13830" y="23960"/>
                    </a:lnTo>
                    <a:lnTo>
                      <a:pt x="0" y="28723"/>
                    </a:lnTo>
                    <a:lnTo>
                      <a:pt x="57" y="4763"/>
                    </a:lnTo>
                    <a:lnTo>
                      <a:pt x="13888" y="0"/>
                    </a:ln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76" name="Freeform: Shape 3675">
                <a:extLst>
                  <a:ext uri="{FF2B5EF4-FFF2-40B4-BE49-F238E27FC236}">
                    <a16:creationId xmlns:a16="http://schemas.microsoft.com/office/drawing/2014/main" id="{3DE3B999-887E-45E6-AE74-BA342385DB28}"/>
                  </a:ext>
                </a:extLst>
              </p:cNvPr>
              <p:cNvSpPr/>
              <p:nvPr/>
            </p:nvSpPr>
            <p:spPr>
              <a:xfrm>
                <a:off x="7286824" y="2719440"/>
                <a:ext cx="2869" cy="25767"/>
              </a:xfrm>
              <a:custGeom>
                <a:avLst/>
                <a:gdLst>
                  <a:gd name="connsiteX0" fmla="*/ 0 w 2869"/>
                  <a:gd name="connsiteY0" fmla="*/ 23960 h 25767"/>
                  <a:gd name="connsiteX1" fmla="*/ 0 w 2869"/>
                  <a:gd name="connsiteY1" fmla="*/ 25768 h 25767"/>
                  <a:gd name="connsiteX2" fmla="*/ 0 w 2869"/>
                  <a:gd name="connsiteY2" fmla="*/ 1808 h 25767"/>
                  <a:gd name="connsiteX3" fmla="*/ 0 w 2869"/>
                  <a:gd name="connsiteY3" fmla="*/ 0 h 25767"/>
                  <a:gd name="connsiteX4" fmla="*/ 0 w 2869"/>
                  <a:gd name="connsiteY4" fmla="*/ 11966 h 25767"/>
                  <a:gd name="connsiteX5" fmla="*/ 0 w 2869"/>
                  <a:gd name="connsiteY5" fmla="*/ 23960 h 25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69" h="25767">
                    <a:moveTo>
                      <a:pt x="0" y="23960"/>
                    </a:moveTo>
                    <a:cubicBezTo>
                      <a:pt x="0" y="24563"/>
                      <a:pt x="0" y="25165"/>
                      <a:pt x="0" y="25768"/>
                    </a:cubicBezTo>
                    <a:lnTo>
                      <a:pt x="0" y="1808"/>
                    </a:lnTo>
                    <a:cubicBezTo>
                      <a:pt x="0" y="1205"/>
                      <a:pt x="0" y="603"/>
                      <a:pt x="0" y="0"/>
                    </a:cubicBezTo>
                    <a:cubicBezTo>
                      <a:pt x="0" y="3989"/>
                      <a:pt x="0" y="7977"/>
                      <a:pt x="0" y="11966"/>
                    </a:cubicBezTo>
                    <a:lnTo>
                      <a:pt x="0" y="23960"/>
                    </a:lnTo>
                    <a:close/>
                  </a:path>
                </a:pathLst>
              </a:custGeom>
              <a:solidFill>
                <a:srgbClr val="FDDB0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77" name="Freeform: Shape 3676">
                <a:extLst>
                  <a:ext uri="{FF2B5EF4-FFF2-40B4-BE49-F238E27FC236}">
                    <a16:creationId xmlns:a16="http://schemas.microsoft.com/office/drawing/2014/main" id="{96743F18-FDB2-4DAB-B3A9-93345C101E92}"/>
                  </a:ext>
                </a:extLst>
              </p:cNvPr>
              <p:cNvSpPr/>
              <p:nvPr/>
            </p:nvSpPr>
            <p:spPr>
              <a:xfrm>
                <a:off x="7447714" y="2713099"/>
                <a:ext cx="1361" cy="32568"/>
              </a:xfrm>
              <a:custGeom>
                <a:avLst/>
                <a:gdLst>
                  <a:gd name="connsiteX0" fmla="*/ 1349 w 1361"/>
                  <a:gd name="connsiteY0" fmla="*/ 32568 h 32568"/>
                  <a:gd name="connsiteX1" fmla="*/ 0 w 1361"/>
                  <a:gd name="connsiteY1" fmla="*/ 23960 h 32568"/>
                  <a:gd name="connsiteX2" fmla="*/ 0 w 1361"/>
                  <a:gd name="connsiteY2" fmla="*/ 0 h 32568"/>
                  <a:gd name="connsiteX3" fmla="*/ 1349 w 1361"/>
                  <a:gd name="connsiteY3" fmla="*/ 8608 h 32568"/>
                  <a:gd name="connsiteX4" fmla="*/ 1349 w 1361"/>
                  <a:gd name="connsiteY4" fmla="*/ 32568 h 32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1" h="32568">
                    <a:moveTo>
                      <a:pt x="1349" y="32568"/>
                    </a:moveTo>
                    <a:cubicBezTo>
                      <a:pt x="1340" y="29647"/>
                      <a:pt x="885" y="26744"/>
                      <a:pt x="0" y="23960"/>
                    </a:cubicBezTo>
                    <a:cubicBezTo>
                      <a:pt x="0" y="15964"/>
                      <a:pt x="0" y="7977"/>
                      <a:pt x="0" y="0"/>
                    </a:cubicBezTo>
                    <a:cubicBezTo>
                      <a:pt x="902" y="2780"/>
                      <a:pt x="1357" y="5686"/>
                      <a:pt x="1349" y="8608"/>
                    </a:cubicBezTo>
                    <a:cubicBezTo>
                      <a:pt x="1377" y="15753"/>
                      <a:pt x="1349" y="25395"/>
                      <a:pt x="1349" y="32568"/>
                    </a:cubicBezTo>
                    <a:close/>
                  </a:path>
                </a:pathLst>
              </a:custGeom>
              <a:solidFill>
                <a:srgbClr val="FDDB0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78" name="Freeform: Shape 3677">
                <a:extLst>
                  <a:ext uri="{FF2B5EF4-FFF2-40B4-BE49-F238E27FC236}">
                    <a16:creationId xmlns:a16="http://schemas.microsoft.com/office/drawing/2014/main" id="{6EB56EC5-3573-4D13-A8DD-6910399589A9}"/>
                  </a:ext>
                </a:extLst>
              </p:cNvPr>
              <p:cNvSpPr/>
              <p:nvPr/>
            </p:nvSpPr>
            <p:spPr>
              <a:xfrm>
                <a:off x="7289349" y="2713644"/>
                <a:ext cx="1578" cy="33084"/>
              </a:xfrm>
              <a:custGeom>
                <a:avLst/>
                <a:gdLst>
                  <a:gd name="connsiteX0" fmla="*/ 1550 w 1578"/>
                  <a:gd name="connsiteY0" fmla="*/ 23960 h 33084"/>
                  <a:gd name="connsiteX1" fmla="*/ 0 w 1578"/>
                  <a:gd name="connsiteY1" fmla="*/ 33085 h 33084"/>
                  <a:gd name="connsiteX2" fmla="*/ 0 w 1578"/>
                  <a:gd name="connsiteY2" fmla="*/ 9125 h 33084"/>
                  <a:gd name="connsiteX3" fmla="*/ 1578 w 1578"/>
                  <a:gd name="connsiteY3" fmla="*/ 0 h 33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78" h="33084">
                    <a:moveTo>
                      <a:pt x="1550" y="23960"/>
                    </a:moveTo>
                    <a:cubicBezTo>
                      <a:pt x="543" y="26898"/>
                      <a:pt x="20" y="29979"/>
                      <a:pt x="0" y="33085"/>
                    </a:cubicBezTo>
                    <a:lnTo>
                      <a:pt x="0" y="9125"/>
                    </a:lnTo>
                    <a:cubicBezTo>
                      <a:pt x="29" y="6018"/>
                      <a:pt x="562" y="2936"/>
                      <a:pt x="1578" y="0"/>
                    </a:cubicBezTo>
                    <a:close/>
                  </a:path>
                </a:pathLst>
              </a:custGeom>
              <a:solidFill>
                <a:srgbClr val="E1AC2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79" name="Freeform: Shape 3678">
                <a:extLst>
                  <a:ext uri="{FF2B5EF4-FFF2-40B4-BE49-F238E27FC236}">
                    <a16:creationId xmlns:a16="http://schemas.microsoft.com/office/drawing/2014/main" id="{2447EB04-D727-4132-90B3-C6901F123F36}"/>
                  </a:ext>
                </a:extLst>
              </p:cNvPr>
              <p:cNvSpPr/>
              <p:nvPr/>
            </p:nvSpPr>
            <p:spPr>
              <a:xfrm>
                <a:off x="7324930" y="2719326"/>
                <a:ext cx="14376" cy="28895"/>
              </a:xfrm>
              <a:custGeom>
                <a:avLst/>
                <a:gdLst>
                  <a:gd name="connsiteX0" fmla="*/ 14376 w 14376"/>
                  <a:gd name="connsiteY0" fmla="*/ 0 h 28895"/>
                  <a:gd name="connsiteX1" fmla="*/ 14319 w 14376"/>
                  <a:gd name="connsiteY1" fmla="*/ 23989 h 28895"/>
                  <a:gd name="connsiteX2" fmla="*/ 0 w 14376"/>
                  <a:gd name="connsiteY2" fmla="*/ 28895 h 28895"/>
                  <a:gd name="connsiteX3" fmla="*/ 57 w 14376"/>
                  <a:gd name="connsiteY3" fmla="*/ 4936 h 28895"/>
                  <a:gd name="connsiteX4" fmla="*/ 14376 w 14376"/>
                  <a:gd name="connsiteY4" fmla="*/ 0 h 28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76" h="28895">
                    <a:moveTo>
                      <a:pt x="14376" y="0"/>
                    </a:moveTo>
                    <a:lnTo>
                      <a:pt x="14319" y="23989"/>
                    </a:lnTo>
                    <a:lnTo>
                      <a:pt x="0" y="28895"/>
                    </a:lnTo>
                    <a:lnTo>
                      <a:pt x="57" y="4936"/>
                    </a:lnTo>
                    <a:lnTo>
                      <a:pt x="14376" y="0"/>
                    </a:ln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80" name="Freeform: Shape 3679">
                <a:extLst>
                  <a:ext uri="{FF2B5EF4-FFF2-40B4-BE49-F238E27FC236}">
                    <a16:creationId xmlns:a16="http://schemas.microsoft.com/office/drawing/2014/main" id="{B8064F8A-F08E-4F09-987E-3C9CEA937E2D}"/>
                  </a:ext>
                </a:extLst>
              </p:cNvPr>
              <p:cNvSpPr/>
              <p:nvPr/>
            </p:nvSpPr>
            <p:spPr>
              <a:xfrm>
                <a:off x="7358704" y="2710315"/>
                <a:ext cx="10329" cy="43443"/>
              </a:xfrm>
              <a:custGeom>
                <a:avLst/>
                <a:gdLst>
                  <a:gd name="connsiteX0" fmla="*/ 10330 w 10329"/>
                  <a:gd name="connsiteY0" fmla="*/ 19484 h 43443"/>
                  <a:gd name="connsiteX1" fmla="*/ 10330 w 10329"/>
                  <a:gd name="connsiteY1" fmla="*/ 43444 h 43443"/>
                  <a:gd name="connsiteX2" fmla="*/ 6112 w 10329"/>
                  <a:gd name="connsiteY2" fmla="*/ 35868 h 43443"/>
                  <a:gd name="connsiteX3" fmla="*/ 0 w 10329"/>
                  <a:gd name="connsiteY3" fmla="*/ 23960 h 43443"/>
                  <a:gd name="connsiteX4" fmla="*/ 0 w 10329"/>
                  <a:gd name="connsiteY4" fmla="*/ 0 h 43443"/>
                  <a:gd name="connsiteX5" fmla="*/ 6083 w 10329"/>
                  <a:gd name="connsiteY5" fmla="*/ 11908 h 43443"/>
                  <a:gd name="connsiteX6" fmla="*/ 10330 w 10329"/>
                  <a:gd name="connsiteY6" fmla="*/ 19484 h 43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29" h="43443">
                    <a:moveTo>
                      <a:pt x="10330" y="19484"/>
                    </a:moveTo>
                    <a:lnTo>
                      <a:pt x="10330" y="43444"/>
                    </a:lnTo>
                    <a:cubicBezTo>
                      <a:pt x="9768" y="40533"/>
                      <a:pt x="8290" y="37878"/>
                      <a:pt x="6112" y="35868"/>
                    </a:cubicBezTo>
                    <a:cubicBezTo>
                      <a:pt x="2381" y="31564"/>
                      <a:pt x="0" y="27576"/>
                      <a:pt x="0" y="23960"/>
                    </a:cubicBezTo>
                    <a:lnTo>
                      <a:pt x="0" y="0"/>
                    </a:lnTo>
                    <a:cubicBezTo>
                      <a:pt x="0" y="3616"/>
                      <a:pt x="2381" y="7604"/>
                      <a:pt x="6083" y="11908"/>
                    </a:cubicBezTo>
                    <a:cubicBezTo>
                      <a:pt x="8288" y="13902"/>
                      <a:pt x="9780" y="16562"/>
                      <a:pt x="10330" y="19484"/>
                    </a:cubicBez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81" name="Freeform: Shape 3680">
                <a:extLst>
                  <a:ext uri="{FF2B5EF4-FFF2-40B4-BE49-F238E27FC236}">
                    <a16:creationId xmlns:a16="http://schemas.microsoft.com/office/drawing/2014/main" id="{31572BF5-A9E8-4C43-B0DA-48396AB6A68C}"/>
                  </a:ext>
                </a:extLst>
              </p:cNvPr>
              <p:cNvSpPr/>
              <p:nvPr/>
            </p:nvSpPr>
            <p:spPr>
              <a:xfrm>
                <a:off x="7384902" y="2721047"/>
                <a:ext cx="5251" cy="34749"/>
              </a:xfrm>
              <a:custGeom>
                <a:avLst/>
                <a:gdLst>
                  <a:gd name="connsiteX0" fmla="*/ 5223 w 5251"/>
                  <a:gd name="connsiteY0" fmla="*/ 34749 h 34749"/>
                  <a:gd name="connsiteX1" fmla="*/ 0 w 5251"/>
                  <a:gd name="connsiteY1" fmla="*/ 23960 h 34749"/>
                  <a:gd name="connsiteX2" fmla="*/ 0 w 5251"/>
                  <a:gd name="connsiteY2" fmla="*/ 0 h 34749"/>
                  <a:gd name="connsiteX3" fmla="*/ 5251 w 5251"/>
                  <a:gd name="connsiteY3" fmla="*/ 10789 h 34749"/>
                  <a:gd name="connsiteX4" fmla="*/ 5223 w 5251"/>
                  <a:gd name="connsiteY4" fmla="*/ 34749 h 34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1" h="34749">
                    <a:moveTo>
                      <a:pt x="5223" y="34749"/>
                    </a:moveTo>
                    <a:cubicBezTo>
                      <a:pt x="5223" y="31679"/>
                      <a:pt x="3501" y="28178"/>
                      <a:pt x="0" y="23960"/>
                    </a:cubicBezTo>
                    <a:lnTo>
                      <a:pt x="0" y="0"/>
                    </a:lnTo>
                    <a:cubicBezTo>
                      <a:pt x="2920" y="2899"/>
                      <a:pt x="4771" y="6702"/>
                      <a:pt x="5251" y="10789"/>
                    </a:cubicBezTo>
                    <a:cubicBezTo>
                      <a:pt x="5223" y="17991"/>
                      <a:pt x="5223" y="27575"/>
                      <a:pt x="5223" y="34749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82" name="Freeform: Shape 3681">
                <a:extLst>
                  <a:ext uri="{FF2B5EF4-FFF2-40B4-BE49-F238E27FC236}">
                    <a16:creationId xmlns:a16="http://schemas.microsoft.com/office/drawing/2014/main" id="{9D0B8E45-18E8-4076-887A-D984E5046D96}"/>
                  </a:ext>
                </a:extLst>
              </p:cNvPr>
              <p:cNvSpPr/>
              <p:nvPr/>
            </p:nvSpPr>
            <p:spPr>
              <a:xfrm>
                <a:off x="7339934" y="2720674"/>
                <a:ext cx="29013" cy="37693"/>
              </a:xfrm>
              <a:custGeom>
                <a:avLst/>
                <a:gdLst>
                  <a:gd name="connsiteX0" fmla="*/ 32 w 29013"/>
                  <a:gd name="connsiteY0" fmla="*/ 23931 h 37693"/>
                  <a:gd name="connsiteX1" fmla="*/ 32 w 29013"/>
                  <a:gd name="connsiteY1" fmla="*/ 22640 h 37693"/>
                  <a:gd name="connsiteX2" fmla="*/ 32 w 29013"/>
                  <a:gd name="connsiteY2" fmla="*/ 21263 h 37693"/>
                  <a:gd name="connsiteX3" fmla="*/ 32 w 29013"/>
                  <a:gd name="connsiteY3" fmla="*/ 18393 h 37693"/>
                  <a:gd name="connsiteX4" fmla="*/ 32 w 29013"/>
                  <a:gd name="connsiteY4" fmla="*/ 12826 h 37693"/>
                  <a:gd name="connsiteX5" fmla="*/ 32 w 29013"/>
                  <a:gd name="connsiteY5" fmla="*/ 0 h 37693"/>
                  <a:gd name="connsiteX6" fmla="*/ 11280 w 29013"/>
                  <a:gd name="connsiteY6" fmla="*/ 10588 h 37693"/>
                  <a:gd name="connsiteX7" fmla="*/ 26718 w 29013"/>
                  <a:gd name="connsiteY7" fmla="*/ 12482 h 37693"/>
                  <a:gd name="connsiteX8" fmla="*/ 29014 w 29013"/>
                  <a:gd name="connsiteY8" fmla="*/ 9154 h 37693"/>
                  <a:gd name="connsiteX9" fmla="*/ 29014 w 29013"/>
                  <a:gd name="connsiteY9" fmla="*/ 33113 h 37693"/>
                  <a:gd name="connsiteX10" fmla="*/ 26689 w 29013"/>
                  <a:gd name="connsiteY10" fmla="*/ 36471 h 37693"/>
                  <a:gd name="connsiteX11" fmla="*/ 11251 w 29013"/>
                  <a:gd name="connsiteY11" fmla="*/ 34548 h 37693"/>
                  <a:gd name="connsiteX12" fmla="*/ 32 w 29013"/>
                  <a:gd name="connsiteY12" fmla="*/ 23931 h 37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013" h="37693">
                    <a:moveTo>
                      <a:pt x="32" y="23931"/>
                    </a:moveTo>
                    <a:cubicBezTo>
                      <a:pt x="-11" y="23502"/>
                      <a:pt x="-11" y="23069"/>
                      <a:pt x="32" y="22640"/>
                    </a:cubicBezTo>
                    <a:lnTo>
                      <a:pt x="32" y="21263"/>
                    </a:lnTo>
                    <a:cubicBezTo>
                      <a:pt x="32" y="20316"/>
                      <a:pt x="32" y="19340"/>
                      <a:pt x="32" y="18393"/>
                    </a:cubicBezTo>
                    <a:lnTo>
                      <a:pt x="32" y="12826"/>
                    </a:lnTo>
                    <a:cubicBezTo>
                      <a:pt x="32" y="8551"/>
                      <a:pt x="32" y="4218"/>
                      <a:pt x="32" y="0"/>
                    </a:cubicBezTo>
                    <a:cubicBezTo>
                      <a:pt x="2823" y="4426"/>
                      <a:pt x="6694" y="8070"/>
                      <a:pt x="11280" y="10588"/>
                    </a:cubicBezTo>
                    <a:cubicBezTo>
                      <a:pt x="16847" y="13802"/>
                      <a:pt x="22758" y="14749"/>
                      <a:pt x="26718" y="12482"/>
                    </a:cubicBezTo>
                    <a:cubicBezTo>
                      <a:pt x="28056" y="11902"/>
                      <a:pt x="28947" y="10611"/>
                      <a:pt x="29014" y="9154"/>
                    </a:cubicBezTo>
                    <a:lnTo>
                      <a:pt x="29014" y="33113"/>
                    </a:lnTo>
                    <a:cubicBezTo>
                      <a:pt x="28940" y="34583"/>
                      <a:pt x="28039" y="35884"/>
                      <a:pt x="26689" y="36471"/>
                    </a:cubicBezTo>
                    <a:cubicBezTo>
                      <a:pt x="22815" y="38709"/>
                      <a:pt x="16847" y="37762"/>
                      <a:pt x="11251" y="34548"/>
                    </a:cubicBezTo>
                    <a:cubicBezTo>
                      <a:pt x="6677" y="32010"/>
                      <a:pt x="2818" y="28358"/>
                      <a:pt x="32" y="23931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83" name="Freeform: Shape 3682">
                <a:extLst>
                  <a:ext uri="{FF2B5EF4-FFF2-40B4-BE49-F238E27FC236}">
                    <a16:creationId xmlns:a16="http://schemas.microsoft.com/office/drawing/2014/main" id="{525B8389-B5EA-4BD6-B9EE-D0AE41AC42C0}"/>
                  </a:ext>
                </a:extLst>
              </p:cNvPr>
              <p:cNvSpPr/>
              <p:nvPr/>
            </p:nvSpPr>
            <p:spPr>
              <a:xfrm>
                <a:off x="7324987" y="2724261"/>
                <a:ext cx="12454" cy="36011"/>
              </a:xfrm>
              <a:custGeom>
                <a:avLst/>
                <a:gdLst>
                  <a:gd name="connsiteX0" fmla="*/ 12454 w 12454"/>
                  <a:gd name="connsiteY0" fmla="*/ 12052 h 36011"/>
                  <a:gd name="connsiteX1" fmla="*/ 12454 w 12454"/>
                  <a:gd name="connsiteY1" fmla="*/ 36012 h 36011"/>
                  <a:gd name="connsiteX2" fmla="*/ 0 w 12454"/>
                  <a:gd name="connsiteY2" fmla="*/ 23960 h 36011"/>
                  <a:gd name="connsiteX3" fmla="*/ 1 w 12454"/>
                  <a:gd name="connsiteY3" fmla="*/ 0 h 36011"/>
                  <a:gd name="connsiteX4" fmla="*/ 12454 w 12454"/>
                  <a:gd name="connsiteY4" fmla="*/ 12052 h 36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54" h="36011">
                    <a:moveTo>
                      <a:pt x="12454" y="12052"/>
                    </a:moveTo>
                    <a:lnTo>
                      <a:pt x="12454" y="36012"/>
                    </a:lnTo>
                    <a:cubicBezTo>
                      <a:pt x="7348" y="33115"/>
                      <a:pt x="3063" y="28968"/>
                      <a:pt x="0" y="23960"/>
                    </a:cubicBezTo>
                    <a:lnTo>
                      <a:pt x="1" y="0"/>
                    </a:lnTo>
                    <a:cubicBezTo>
                      <a:pt x="3071" y="5001"/>
                      <a:pt x="7355" y="9147"/>
                      <a:pt x="12454" y="12052"/>
                    </a:cubicBez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84" name="Freeform: Shape 3683">
                <a:extLst>
                  <a:ext uri="{FF2B5EF4-FFF2-40B4-BE49-F238E27FC236}">
                    <a16:creationId xmlns:a16="http://schemas.microsoft.com/office/drawing/2014/main" id="{D5EF0663-03CD-47D9-B164-1E617019DBA0}"/>
                  </a:ext>
                </a:extLst>
              </p:cNvPr>
              <p:cNvSpPr/>
              <p:nvPr/>
            </p:nvSpPr>
            <p:spPr>
              <a:xfrm>
                <a:off x="7328144" y="2741679"/>
                <a:ext cx="9670" cy="29526"/>
              </a:xfrm>
              <a:custGeom>
                <a:avLst/>
                <a:gdLst>
                  <a:gd name="connsiteX0" fmla="*/ 9670 w 9670"/>
                  <a:gd name="connsiteY0" fmla="*/ 5538 h 29526"/>
                  <a:gd name="connsiteX1" fmla="*/ 9613 w 9670"/>
                  <a:gd name="connsiteY1" fmla="*/ 29527 h 29526"/>
                  <a:gd name="connsiteX2" fmla="*/ 0 w 9670"/>
                  <a:gd name="connsiteY2" fmla="*/ 23960 h 29526"/>
                  <a:gd name="connsiteX3" fmla="*/ 57 w 9670"/>
                  <a:gd name="connsiteY3" fmla="*/ 0 h 29526"/>
                  <a:gd name="connsiteX4" fmla="*/ 9670 w 9670"/>
                  <a:gd name="connsiteY4" fmla="*/ 5538 h 29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70" h="29526">
                    <a:moveTo>
                      <a:pt x="9670" y="5538"/>
                    </a:moveTo>
                    <a:lnTo>
                      <a:pt x="9613" y="29527"/>
                    </a:lnTo>
                    <a:lnTo>
                      <a:pt x="0" y="23960"/>
                    </a:lnTo>
                    <a:lnTo>
                      <a:pt x="57" y="0"/>
                    </a:lnTo>
                    <a:lnTo>
                      <a:pt x="9670" y="5538"/>
                    </a:ln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85" name="Freeform: Shape 3684">
                <a:extLst>
                  <a:ext uri="{FF2B5EF4-FFF2-40B4-BE49-F238E27FC236}">
                    <a16:creationId xmlns:a16="http://schemas.microsoft.com/office/drawing/2014/main" id="{FE6230DD-AC82-433C-81BC-032754A7C86B}"/>
                  </a:ext>
                </a:extLst>
              </p:cNvPr>
              <p:cNvSpPr/>
              <p:nvPr/>
            </p:nvSpPr>
            <p:spPr>
              <a:xfrm>
                <a:off x="7328144" y="2736313"/>
                <a:ext cx="9297" cy="29325"/>
              </a:xfrm>
              <a:custGeom>
                <a:avLst/>
                <a:gdLst>
                  <a:gd name="connsiteX0" fmla="*/ 9297 w 9297"/>
                  <a:gd name="connsiteY0" fmla="*/ 0 h 29325"/>
                  <a:gd name="connsiteX1" fmla="*/ 9240 w 9297"/>
                  <a:gd name="connsiteY1" fmla="*/ 23960 h 29325"/>
                  <a:gd name="connsiteX2" fmla="*/ 0 w 9297"/>
                  <a:gd name="connsiteY2" fmla="*/ 29326 h 29325"/>
                  <a:gd name="connsiteX3" fmla="*/ 57 w 9297"/>
                  <a:gd name="connsiteY3" fmla="*/ 5366 h 29325"/>
                  <a:gd name="connsiteX4" fmla="*/ 9297 w 9297"/>
                  <a:gd name="connsiteY4" fmla="*/ 0 h 29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97" h="29325">
                    <a:moveTo>
                      <a:pt x="9297" y="0"/>
                    </a:moveTo>
                    <a:lnTo>
                      <a:pt x="9240" y="23960"/>
                    </a:lnTo>
                    <a:lnTo>
                      <a:pt x="0" y="29326"/>
                    </a:lnTo>
                    <a:lnTo>
                      <a:pt x="57" y="5366"/>
                    </a:lnTo>
                    <a:lnTo>
                      <a:pt x="9297" y="0"/>
                    </a:ln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86" name="Freeform: Shape 3685">
                <a:extLst>
                  <a:ext uri="{FF2B5EF4-FFF2-40B4-BE49-F238E27FC236}">
                    <a16:creationId xmlns:a16="http://schemas.microsoft.com/office/drawing/2014/main" id="{4FA819D0-234B-43AD-8B1C-B0BB076ED5B7}"/>
                  </a:ext>
                </a:extLst>
              </p:cNvPr>
              <p:cNvSpPr/>
              <p:nvPr/>
            </p:nvSpPr>
            <p:spPr>
              <a:xfrm>
                <a:off x="7347771" y="2731722"/>
                <a:ext cx="42496" cy="37296"/>
              </a:xfrm>
              <a:custGeom>
                <a:avLst/>
                <a:gdLst>
                  <a:gd name="connsiteX0" fmla="*/ 42497 w 42496"/>
                  <a:gd name="connsiteY0" fmla="*/ 0 h 37296"/>
                  <a:gd name="connsiteX1" fmla="*/ 42497 w 42496"/>
                  <a:gd name="connsiteY1" fmla="*/ 23960 h 37296"/>
                  <a:gd name="connsiteX2" fmla="*/ 35438 w 42496"/>
                  <a:gd name="connsiteY2" fmla="*/ 33200 h 37296"/>
                  <a:gd name="connsiteX3" fmla="*/ 0 w 42496"/>
                  <a:gd name="connsiteY3" fmla="*/ 33601 h 37296"/>
                  <a:gd name="connsiteX4" fmla="*/ 0 w 42496"/>
                  <a:gd name="connsiteY4" fmla="*/ 9613 h 37296"/>
                  <a:gd name="connsiteX5" fmla="*/ 35438 w 42496"/>
                  <a:gd name="connsiteY5" fmla="*/ 9240 h 37296"/>
                  <a:gd name="connsiteX6" fmla="*/ 42497 w 42496"/>
                  <a:gd name="connsiteY6" fmla="*/ 0 h 37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496" h="37296">
                    <a:moveTo>
                      <a:pt x="42497" y="0"/>
                    </a:moveTo>
                    <a:lnTo>
                      <a:pt x="42497" y="23960"/>
                    </a:lnTo>
                    <a:cubicBezTo>
                      <a:pt x="42497" y="27518"/>
                      <a:pt x="40144" y="30474"/>
                      <a:pt x="35438" y="33200"/>
                    </a:cubicBezTo>
                    <a:cubicBezTo>
                      <a:pt x="26830" y="38221"/>
                      <a:pt x="13200" y="38939"/>
                      <a:pt x="0" y="33601"/>
                    </a:cubicBezTo>
                    <a:lnTo>
                      <a:pt x="0" y="9613"/>
                    </a:lnTo>
                    <a:cubicBezTo>
                      <a:pt x="13200" y="15007"/>
                      <a:pt x="26772" y="14261"/>
                      <a:pt x="35438" y="9240"/>
                    </a:cubicBezTo>
                    <a:cubicBezTo>
                      <a:pt x="40115" y="6600"/>
                      <a:pt x="42353" y="3673"/>
                      <a:pt x="42497" y="0"/>
                    </a:cubicBez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87" name="Freeform: Shape 3686">
                <a:extLst>
                  <a:ext uri="{FF2B5EF4-FFF2-40B4-BE49-F238E27FC236}">
                    <a16:creationId xmlns:a16="http://schemas.microsoft.com/office/drawing/2014/main" id="{920DB3E1-512F-41BC-B7CF-D732C68D6648}"/>
                  </a:ext>
                </a:extLst>
              </p:cNvPr>
              <p:cNvSpPr/>
              <p:nvPr/>
            </p:nvSpPr>
            <p:spPr>
              <a:xfrm>
                <a:off x="7324930" y="2695853"/>
                <a:ext cx="95151" cy="51391"/>
              </a:xfrm>
              <a:custGeom>
                <a:avLst/>
                <a:gdLst>
                  <a:gd name="connsiteX0" fmla="*/ 92798 w 95151"/>
                  <a:gd name="connsiteY0" fmla="*/ 5509 h 51391"/>
                  <a:gd name="connsiteX1" fmla="*/ 84190 w 95151"/>
                  <a:gd name="connsiteY1" fmla="*/ 10474 h 51391"/>
                  <a:gd name="connsiteX2" fmla="*/ 95152 w 95151"/>
                  <a:gd name="connsiteY2" fmla="*/ 20545 h 51391"/>
                  <a:gd name="connsiteX3" fmla="*/ 81321 w 95151"/>
                  <a:gd name="connsiteY3" fmla="*/ 25309 h 51391"/>
                  <a:gd name="connsiteX4" fmla="*/ 70531 w 95151"/>
                  <a:gd name="connsiteY4" fmla="*/ 15237 h 51391"/>
                  <a:gd name="connsiteX5" fmla="*/ 56643 w 95151"/>
                  <a:gd name="connsiteY5" fmla="*/ 13515 h 51391"/>
                  <a:gd name="connsiteX6" fmla="*/ 60029 w 95151"/>
                  <a:gd name="connsiteY6" fmla="*/ 25194 h 51391"/>
                  <a:gd name="connsiteX7" fmla="*/ 58193 w 95151"/>
                  <a:gd name="connsiteY7" fmla="*/ 45280 h 51391"/>
                  <a:gd name="connsiteX8" fmla="*/ 22755 w 95151"/>
                  <a:gd name="connsiteY8" fmla="*/ 45653 h 51391"/>
                  <a:gd name="connsiteX9" fmla="*/ 12826 w 95151"/>
                  <a:gd name="connsiteY9" fmla="*/ 51392 h 51391"/>
                  <a:gd name="connsiteX10" fmla="*/ 3213 w 95151"/>
                  <a:gd name="connsiteY10" fmla="*/ 45854 h 51391"/>
                  <a:gd name="connsiteX11" fmla="*/ 12454 w 95151"/>
                  <a:gd name="connsiteY11" fmla="*/ 40488 h 51391"/>
                  <a:gd name="connsiteX12" fmla="*/ 0 w 95151"/>
                  <a:gd name="connsiteY12" fmla="*/ 28436 h 51391"/>
                  <a:gd name="connsiteX13" fmla="*/ 14347 w 95151"/>
                  <a:gd name="connsiteY13" fmla="*/ 23501 h 51391"/>
                  <a:gd name="connsiteX14" fmla="*/ 26341 w 95151"/>
                  <a:gd name="connsiteY14" fmla="*/ 35409 h 51391"/>
                  <a:gd name="connsiteX15" fmla="*/ 41779 w 95151"/>
                  <a:gd name="connsiteY15" fmla="*/ 37303 h 51391"/>
                  <a:gd name="connsiteX16" fmla="*/ 39856 w 95151"/>
                  <a:gd name="connsiteY16" fmla="*/ 26399 h 51391"/>
                  <a:gd name="connsiteX17" fmla="*/ 40029 w 95151"/>
                  <a:gd name="connsiteY17" fmla="*/ 5882 h 51391"/>
                  <a:gd name="connsiteX18" fmla="*/ 73917 w 95151"/>
                  <a:gd name="connsiteY18" fmla="*/ 5366 h 51391"/>
                  <a:gd name="connsiteX19" fmla="*/ 83186 w 95151"/>
                  <a:gd name="connsiteY19" fmla="*/ 0 h 51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5151" h="51391">
                    <a:moveTo>
                      <a:pt x="92798" y="5509"/>
                    </a:moveTo>
                    <a:lnTo>
                      <a:pt x="84190" y="10474"/>
                    </a:lnTo>
                    <a:cubicBezTo>
                      <a:pt x="88585" y="12921"/>
                      <a:pt x="92341" y="16372"/>
                      <a:pt x="95152" y="20545"/>
                    </a:cubicBezTo>
                    <a:lnTo>
                      <a:pt x="81321" y="25309"/>
                    </a:lnTo>
                    <a:cubicBezTo>
                      <a:pt x="78664" y="21068"/>
                      <a:pt x="74944" y="17596"/>
                      <a:pt x="70531" y="15237"/>
                    </a:cubicBezTo>
                    <a:cubicBezTo>
                      <a:pt x="64161" y="11564"/>
                      <a:pt x="59369" y="11937"/>
                      <a:pt x="56643" y="13515"/>
                    </a:cubicBezTo>
                    <a:cubicBezTo>
                      <a:pt x="53429" y="15409"/>
                      <a:pt x="54835" y="18565"/>
                      <a:pt x="60029" y="25194"/>
                    </a:cubicBezTo>
                    <a:cubicBezTo>
                      <a:pt x="67605" y="34290"/>
                      <a:pt x="66945" y="40115"/>
                      <a:pt x="58193" y="45280"/>
                    </a:cubicBezTo>
                    <a:cubicBezTo>
                      <a:pt x="49441" y="50445"/>
                      <a:pt x="35954" y="51019"/>
                      <a:pt x="22755" y="45653"/>
                    </a:cubicBezTo>
                    <a:lnTo>
                      <a:pt x="12826" y="51392"/>
                    </a:lnTo>
                    <a:lnTo>
                      <a:pt x="3213" y="45854"/>
                    </a:lnTo>
                    <a:lnTo>
                      <a:pt x="12454" y="40488"/>
                    </a:lnTo>
                    <a:cubicBezTo>
                      <a:pt x="7354" y="37583"/>
                      <a:pt x="3071" y="33438"/>
                      <a:pt x="0" y="28436"/>
                    </a:cubicBezTo>
                    <a:lnTo>
                      <a:pt x="14347" y="23501"/>
                    </a:lnTo>
                    <a:cubicBezTo>
                      <a:pt x="17131" y="28530"/>
                      <a:pt x="21292" y="32661"/>
                      <a:pt x="26341" y="35409"/>
                    </a:cubicBezTo>
                    <a:cubicBezTo>
                      <a:pt x="31908" y="38623"/>
                      <a:pt x="37819" y="39570"/>
                      <a:pt x="41779" y="37303"/>
                    </a:cubicBezTo>
                    <a:cubicBezTo>
                      <a:pt x="45739" y="35036"/>
                      <a:pt x="44649" y="31995"/>
                      <a:pt x="39856" y="26399"/>
                    </a:cubicBezTo>
                    <a:cubicBezTo>
                      <a:pt x="32884" y="18307"/>
                      <a:pt x="30588" y="11363"/>
                      <a:pt x="40029" y="5882"/>
                    </a:cubicBezTo>
                    <a:cubicBezTo>
                      <a:pt x="48637" y="890"/>
                      <a:pt x="61406" y="488"/>
                      <a:pt x="73917" y="5366"/>
                    </a:cubicBezTo>
                    <a:lnTo>
                      <a:pt x="83186" y="0"/>
                    </a:ln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88" name="Freeform: Shape 3687">
                <a:extLst>
                  <a:ext uri="{FF2B5EF4-FFF2-40B4-BE49-F238E27FC236}">
                    <a16:creationId xmlns:a16="http://schemas.microsoft.com/office/drawing/2014/main" id="{AE74113C-7393-4917-AFDD-1CD5B3473B0F}"/>
                  </a:ext>
                </a:extLst>
              </p:cNvPr>
              <p:cNvSpPr/>
              <p:nvPr/>
            </p:nvSpPr>
            <p:spPr>
              <a:xfrm>
                <a:off x="7337757" y="2741449"/>
                <a:ext cx="9985" cy="29756"/>
              </a:xfrm>
              <a:custGeom>
                <a:avLst/>
                <a:gdLst>
                  <a:gd name="connsiteX0" fmla="*/ 9986 w 9985"/>
                  <a:gd name="connsiteY0" fmla="*/ 0 h 29756"/>
                  <a:gd name="connsiteX1" fmla="*/ 9928 w 9985"/>
                  <a:gd name="connsiteY1" fmla="*/ 23989 h 29756"/>
                  <a:gd name="connsiteX2" fmla="*/ 0 w 9985"/>
                  <a:gd name="connsiteY2" fmla="*/ 29756 h 29756"/>
                  <a:gd name="connsiteX3" fmla="*/ 57 w 9985"/>
                  <a:gd name="connsiteY3" fmla="*/ 5768 h 29756"/>
                  <a:gd name="connsiteX4" fmla="*/ 9986 w 9985"/>
                  <a:gd name="connsiteY4" fmla="*/ 0 h 29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85" h="29756">
                    <a:moveTo>
                      <a:pt x="9986" y="0"/>
                    </a:moveTo>
                    <a:lnTo>
                      <a:pt x="9928" y="23989"/>
                    </a:lnTo>
                    <a:lnTo>
                      <a:pt x="0" y="29756"/>
                    </a:lnTo>
                    <a:lnTo>
                      <a:pt x="57" y="5768"/>
                    </a:lnTo>
                    <a:lnTo>
                      <a:pt x="9986" y="0"/>
                    </a:ln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89" name="Freeform: Shape 3688">
                <a:extLst>
                  <a:ext uri="{FF2B5EF4-FFF2-40B4-BE49-F238E27FC236}">
                    <a16:creationId xmlns:a16="http://schemas.microsoft.com/office/drawing/2014/main" id="{97F2FF1B-7CCC-4F63-861F-F3DD7D67AB8A}"/>
                  </a:ext>
                </a:extLst>
              </p:cNvPr>
              <p:cNvSpPr/>
              <p:nvPr/>
            </p:nvSpPr>
            <p:spPr>
              <a:xfrm>
                <a:off x="7289348" y="2722769"/>
                <a:ext cx="22669" cy="56671"/>
              </a:xfrm>
              <a:custGeom>
                <a:avLst/>
                <a:gdLst>
                  <a:gd name="connsiteX0" fmla="*/ 0 w 22669"/>
                  <a:gd name="connsiteY0" fmla="*/ 23960 h 56671"/>
                  <a:gd name="connsiteX1" fmla="*/ 0 w 22669"/>
                  <a:gd name="connsiteY1" fmla="*/ 0 h 56671"/>
                  <a:gd name="connsiteX2" fmla="*/ 22669 w 22669"/>
                  <a:gd name="connsiteY2" fmla="*/ 32712 h 56671"/>
                  <a:gd name="connsiteX3" fmla="*/ 22669 w 22669"/>
                  <a:gd name="connsiteY3" fmla="*/ 56672 h 56671"/>
                  <a:gd name="connsiteX4" fmla="*/ 0 w 22669"/>
                  <a:gd name="connsiteY4" fmla="*/ 23960 h 56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69" h="56671">
                    <a:moveTo>
                      <a:pt x="0" y="23960"/>
                    </a:moveTo>
                    <a:lnTo>
                      <a:pt x="0" y="0"/>
                    </a:lnTo>
                    <a:cubicBezTo>
                      <a:pt x="0" y="11765"/>
                      <a:pt x="7547" y="23558"/>
                      <a:pt x="22669" y="32712"/>
                    </a:cubicBezTo>
                    <a:lnTo>
                      <a:pt x="22669" y="56672"/>
                    </a:lnTo>
                    <a:cubicBezTo>
                      <a:pt x="7518" y="47518"/>
                      <a:pt x="-28" y="35725"/>
                      <a:pt x="0" y="23960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90" name="Freeform: Shape 3689">
                <a:extLst>
                  <a:ext uri="{FF2B5EF4-FFF2-40B4-BE49-F238E27FC236}">
                    <a16:creationId xmlns:a16="http://schemas.microsoft.com/office/drawing/2014/main" id="{52D71B1E-7DC5-4F3C-BCB1-9BB5CA05D47C}"/>
                  </a:ext>
                </a:extLst>
              </p:cNvPr>
              <p:cNvSpPr/>
              <p:nvPr/>
            </p:nvSpPr>
            <p:spPr>
              <a:xfrm>
                <a:off x="7286824" y="2721248"/>
                <a:ext cx="25280" cy="58192"/>
              </a:xfrm>
              <a:custGeom>
                <a:avLst/>
                <a:gdLst>
                  <a:gd name="connsiteX0" fmla="*/ 0 w 25280"/>
                  <a:gd name="connsiteY0" fmla="*/ 23960 h 58192"/>
                  <a:gd name="connsiteX1" fmla="*/ 0 w 25280"/>
                  <a:gd name="connsiteY1" fmla="*/ 0 h 58192"/>
                  <a:gd name="connsiteX2" fmla="*/ 23960 w 25280"/>
                  <a:gd name="connsiteY2" fmla="*/ 33487 h 58192"/>
                  <a:gd name="connsiteX3" fmla="*/ 25280 w 25280"/>
                  <a:gd name="connsiteY3" fmla="*/ 34233 h 58192"/>
                  <a:gd name="connsiteX4" fmla="*/ 25280 w 25280"/>
                  <a:gd name="connsiteY4" fmla="*/ 58193 h 58192"/>
                  <a:gd name="connsiteX5" fmla="*/ 23960 w 25280"/>
                  <a:gd name="connsiteY5" fmla="*/ 57447 h 58192"/>
                  <a:gd name="connsiteX6" fmla="*/ 0 w 25280"/>
                  <a:gd name="connsiteY6" fmla="*/ 23960 h 58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280" h="58192">
                    <a:moveTo>
                      <a:pt x="0" y="23960"/>
                    </a:moveTo>
                    <a:lnTo>
                      <a:pt x="0" y="0"/>
                    </a:lnTo>
                    <a:cubicBezTo>
                      <a:pt x="0" y="12109"/>
                      <a:pt x="7948" y="24247"/>
                      <a:pt x="23960" y="33487"/>
                    </a:cubicBezTo>
                    <a:lnTo>
                      <a:pt x="25280" y="34233"/>
                    </a:lnTo>
                    <a:lnTo>
                      <a:pt x="25280" y="58193"/>
                    </a:lnTo>
                    <a:lnTo>
                      <a:pt x="23960" y="57447"/>
                    </a:lnTo>
                    <a:cubicBezTo>
                      <a:pt x="7862" y="48207"/>
                      <a:pt x="0" y="36069"/>
                      <a:pt x="0" y="23960"/>
                    </a:cubicBezTo>
                    <a:close/>
                  </a:path>
                </a:pathLst>
              </a:custGeom>
              <a:solidFill>
                <a:srgbClr val="E1AC2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91" name="Freeform: Shape 3690">
                <a:extLst>
                  <a:ext uri="{FF2B5EF4-FFF2-40B4-BE49-F238E27FC236}">
                    <a16:creationId xmlns:a16="http://schemas.microsoft.com/office/drawing/2014/main" id="{BEDCDF30-D8A2-4670-995B-FCD6B9960DD6}"/>
                  </a:ext>
                </a:extLst>
              </p:cNvPr>
              <p:cNvSpPr/>
              <p:nvPr/>
            </p:nvSpPr>
            <p:spPr>
              <a:xfrm>
                <a:off x="7286798" y="2674462"/>
                <a:ext cx="139653" cy="81019"/>
              </a:xfrm>
              <a:custGeom>
                <a:avLst/>
                <a:gdLst>
                  <a:gd name="connsiteX0" fmla="*/ 138362 w 139653"/>
                  <a:gd name="connsiteY0" fmla="*/ 13788 h 81019"/>
                  <a:gd name="connsiteX1" fmla="*/ 139653 w 139653"/>
                  <a:gd name="connsiteY1" fmla="*/ 14534 h 81019"/>
                  <a:gd name="connsiteX2" fmla="*/ 26223 w 139653"/>
                  <a:gd name="connsiteY2" fmla="*/ 15280 h 81019"/>
                  <a:gd name="connsiteX3" fmla="*/ 25277 w 139653"/>
                  <a:gd name="connsiteY3" fmla="*/ 81019 h 81019"/>
                  <a:gd name="connsiteX4" fmla="*/ 23957 w 139653"/>
                  <a:gd name="connsiteY4" fmla="*/ 80273 h 81019"/>
                  <a:gd name="connsiteX5" fmla="*/ 23584 w 139653"/>
                  <a:gd name="connsiteY5" fmla="*/ 13759 h 81019"/>
                  <a:gd name="connsiteX6" fmla="*/ 138362 w 139653"/>
                  <a:gd name="connsiteY6" fmla="*/ 13788 h 81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653" h="81019">
                    <a:moveTo>
                      <a:pt x="138362" y="13788"/>
                    </a:moveTo>
                    <a:lnTo>
                      <a:pt x="139653" y="14534"/>
                    </a:lnTo>
                    <a:cubicBezTo>
                      <a:pt x="107774" y="-3085"/>
                      <a:pt x="57357" y="-2826"/>
                      <a:pt x="26223" y="15280"/>
                    </a:cubicBezTo>
                    <a:cubicBezTo>
                      <a:pt x="-4910" y="33386"/>
                      <a:pt x="-5341" y="62597"/>
                      <a:pt x="25277" y="81019"/>
                    </a:cubicBezTo>
                    <a:lnTo>
                      <a:pt x="23957" y="80273"/>
                    </a:lnTo>
                    <a:cubicBezTo>
                      <a:pt x="-7837" y="61908"/>
                      <a:pt x="-8009" y="32124"/>
                      <a:pt x="23584" y="13759"/>
                    </a:cubicBezTo>
                    <a:cubicBezTo>
                      <a:pt x="55176" y="-4605"/>
                      <a:pt x="106568" y="-4577"/>
                      <a:pt x="138362" y="13788"/>
                    </a:cubicBezTo>
                    <a:close/>
                  </a:path>
                </a:pathLst>
              </a:custGeom>
              <a:solidFill>
                <a:srgbClr val="E1AC2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92" name="Freeform: Shape 3691">
                <a:extLst>
                  <a:ext uri="{FF2B5EF4-FFF2-40B4-BE49-F238E27FC236}">
                    <a16:creationId xmlns:a16="http://schemas.microsoft.com/office/drawing/2014/main" id="{F2499928-92B4-44B5-AC1F-2DEA24EA1B87}"/>
                  </a:ext>
                </a:extLst>
              </p:cNvPr>
              <p:cNvSpPr/>
              <p:nvPr/>
            </p:nvSpPr>
            <p:spPr>
              <a:xfrm>
                <a:off x="7312075" y="2721707"/>
                <a:ext cx="137045" cy="70748"/>
              </a:xfrm>
              <a:custGeom>
                <a:avLst/>
                <a:gdLst>
                  <a:gd name="connsiteX0" fmla="*/ 137045 w 137045"/>
                  <a:gd name="connsiteY0" fmla="*/ 0 h 70748"/>
                  <a:gd name="connsiteX1" fmla="*/ 137045 w 137045"/>
                  <a:gd name="connsiteY1" fmla="*/ 23960 h 70748"/>
                  <a:gd name="connsiteX2" fmla="*/ 113430 w 137045"/>
                  <a:gd name="connsiteY2" fmla="*/ 56987 h 70748"/>
                  <a:gd name="connsiteX3" fmla="*/ 0 w 137045"/>
                  <a:gd name="connsiteY3" fmla="*/ 57733 h 70748"/>
                  <a:gd name="connsiteX4" fmla="*/ 0 w 137045"/>
                  <a:gd name="connsiteY4" fmla="*/ 33774 h 70748"/>
                  <a:gd name="connsiteX5" fmla="*/ 113458 w 137045"/>
                  <a:gd name="connsiteY5" fmla="*/ 32999 h 70748"/>
                  <a:gd name="connsiteX6" fmla="*/ 137045 w 137045"/>
                  <a:gd name="connsiteY6" fmla="*/ 0 h 70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7045" h="70748">
                    <a:moveTo>
                      <a:pt x="137045" y="0"/>
                    </a:moveTo>
                    <a:lnTo>
                      <a:pt x="137045" y="23960"/>
                    </a:lnTo>
                    <a:cubicBezTo>
                      <a:pt x="137045" y="35926"/>
                      <a:pt x="129154" y="47863"/>
                      <a:pt x="113430" y="56987"/>
                    </a:cubicBezTo>
                    <a:cubicBezTo>
                      <a:pt x="82296" y="75094"/>
                      <a:pt x="31879" y="75323"/>
                      <a:pt x="0" y="57733"/>
                    </a:cubicBezTo>
                    <a:lnTo>
                      <a:pt x="0" y="33774"/>
                    </a:lnTo>
                    <a:cubicBezTo>
                      <a:pt x="31879" y="51363"/>
                      <a:pt x="82296" y="50990"/>
                      <a:pt x="113458" y="32999"/>
                    </a:cubicBezTo>
                    <a:cubicBezTo>
                      <a:pt x="129154" y="23874"/>
                      <a:pt x="137017" y="11937"/>
                      <a:pt x="137045" y="0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93" name="Freeform: Shape 3692">
                <a:extLst>
                  <a:ext uri="{FF2B5EF4-FFF2-40B4-BE49-F238E27FC236}">
                    <a16:creationId xmlns:a16="http://schemas.microsoft.com/office/drawing/2014/main" id="{AB16C94B-FEC1-4599-A4DA-3475C60B2E7A}"/>
                  </a:ext>
                </a:extLst>
              </p:cNvPr>
              <p:cNvSpPr/>
              <p:nvPr/>
            </p:nvSpPr>
            <p:spPr>
              <a:xfrm>
                <a:off x="7289422" y="2676002"/>
                <a:ext cx="159696" cy="92480"/>
              </a:xfrm>
              <a:custGeom>
                <a:avLst/>
                <a:gdLst>
                  <a:gd name="connsiteX0" fmla="*/ 137029 w 159696"/>
                  <a:gd name="connsiteY0" fmla="*/ 12994 h 92480"/>
                  <a:gd name="connsiteX1" fmla="*/ 136112 w 159696"/>
                  <a:gd name="connsiteY1" fmla="*/ 78704 h 92480"/>
                  <a:gd name="connsiteX2" fmla="*/ 22653 w 159696"/>
                  <a:gd name="connsiteY2" fmla="*/ 79479 h 92480"/>
                  <a:gd name="connsiteX3" fmla="*/ 23600 w 159696"/>
                  <a:gd name="connsiteY3" fmla="*/ 13740 h 92480"/>
                  <a:gd name="connsiteX4" fmla="*/ 137029 w 159696"/>
                  <a:gd name="connsiteY4" fmla="*/ 12994 h 92480"/>
                  <a:gd name="connsiteX5" fmla="*/ 58320 w 159696"/>
                  <a:gd name="connsiteY5" fmla="*/ 65447 h 92480"/>
                  <a:gd name="connsiteX6" fmla="*/ 93759 w 159696"/>
                  <a:gd name="connsiteY6" fmla="*/ 65074 h 92480"/>
                  <a:gd name="connsiteX7" fmla="*/ 95595 w 159696"/>
                  <a:gd name="connsiteY7" fmla="*/ 44988 h 92480"/>
                  <a:gd name="connsiteX8" fmla="*/ 92209 w 159696"/>
                  <a:gd name="connsiteY8" fmla="*/ 33309 h 92480"/>
                  <a:gd name="connsiteX9" fmla="*/ 106097 w 159696"/>
                  <a:gd name="connsiteY9" fmla="*/ 35031 h 92480"/>
                  <a:gd name="connsiteX10" fmla="*/ 116886 w 159696"/>
                  <a:gd name="connsiteY10" fmla="*/ 45103 h 92480"/>
                  <a:gd name="connsiteX11" fmla="*/ 130717 w 159696"/>
                  <a:gd name="connsiteY11" fmla="*/ 40340 h 92480"/>
                  <a:gd name="connsiteX12" fmla="*/ 119755 w 159696"/>
                  <a:gd name="connsiteY12" fmla="*/ 30268 h 92480"/>
                  <a:gd name="connsiteX13" fmla="*/ 128364 w 159696"/>
                  <a:gd name="connsiteY13" fmla="*/ 25304 h 92480"/>
                  <a:gd name="connsiteX14" fmla="*/ 118780 w 159696"/>
                  <a:gd name="connsiteY14" fmla="*/ 19766 h 92480"/>
                  <a:gd name="connsiteX15" fmla="*/ 109512 w 159696"/>
                  <a:gd name="connsiteY15" fmla="*/ 25132 h 92480"/>
                  <a:gd name="connsiteX16" fmla="*/ 75623 w 159696"/>
                  <a:gd name="connsiteY16" fmla="*/ 25648 h 92480"/>
                  <a:gd name="connsiteX17" fmla="*/ 75451 w 159696"/>
                  <a:gd name="connsiteY17" fmla="*/ 46165 h 92480"/>
                  <a:gd name="connsiteX18" fmla="*/ 77374 w 159696"/>
                  <a:gd name="connsiteY18" fmla="*/ 57068 h 92480"/>
                  <a:gd name="connsiteX19" fmla="*/ 61936 w 159696"/>
                  <a:gd name="connsiteY19" fmla="*/ 55175 h 92480"/>
                  <a:gd name="connsiteX20" fmla="*/ 49942 w 159696"/>
                  <a:gd name="connsiteY20" fmla="*/ 43266 h 92480"/>
                  <a:gd name="connsiteX21" fmla="*/ 35595 w 159696"/>
                  <a:gd name="connsiteY21" fmla="*/ 48202 h 92480"/>
                  <a:gd name="connsiteX22" fmla="*/ 48048 w 159696"/>
                  <a:gd name="connsiteY22" fmla="*/ 60254 h 92480"/>
                  <a:gd name="connsiteX23" fmla="*/ 38808 w 159696"/>
                  <a:gd name="connsiteY23" fmla="*/ 65620 h 92480"/>
                  <a:gd name="connsiteX24" fmla="*/ 48421 w 159696"/>
                  <a:gd name="connsiteY24" fmla="*/ 71158 h 92480"/>
                  <a:gd name="connsiteX25" fmla="*/ 58349 w 159696"/>
                  <a:gd name="connsiteY25" fmla="*/ 65419 h 92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9696" h="92480">
                    <a:moveTo>
                      <a:pt x="137029" y="12994"/>
                    </a:moveTo>
                    <a:cubicBezTo>
                      <a:pt x="167532" y="31416"/>
                      <a:pt x="167274" y="60598"/>
                      <a:pt x="136112" y="78704"/>
                    </a:cubicBezTo>
                    <a:cubicBezTo>
                      <a:pt x="104949" y="96811"/>
                      <a:pt x="54533" y="97069"/>
                      <a:pt x="22653" y="79479"/>
                    </a:cubicBezTo>
                    <a:cubicBezTo>
                      <a:pt x="-7849" y="61057"/>
                      <a:pt x="-7562" y="31846"/>
                      <a:pt x="23600" y="13740"/>
                    </a:cubicBezTo>
                    <a:cubicBezTo>
                      <a:pt x="54762" y="-4367"/>
                      <a:pt x="105150" y="-4539"/>
                      <a:pt x="137029" y="12994"/>
                    </a:cubicBezTo>
                    <a:close/>
                    <a:moveTo>
                      <a:pt x="58320" y="65447"/>
                    </a:moveTo>
                    <a:cubicBezTo>
                      <a:pt x="71520" y="70842"/>
                      <a:pt x="85093" y="70096"/>
                      <a:pt x="93759" y="65074"/>
                    </a:cubicBezTo>
                    <a:cubicBezTo>
                      <a:pt x="102424" y="60053"/>
                      <a:pt x="103170" y="54142"/>
                      <a:pt x="95595" y="44988"/>
                    </a:cubicBezTo>
                    <a:cubicBezTo>
                      <a:pt x="90401" y="38360"/>
                      <a:pt x="88995" y="35203"/>
                      <a:pt x="92209" y="33309"/>
                    </a:cubicBezTo>
                    <a:cubicBezTo>
                      <a:pt x="94935" y="31731"/>
                      <a:pt x="99727" y="31358"/>
                      <a:pt x="106097" y="35031"/>
                    </a:cubicBezTo>
                    <a:cubicBezTo>
                      <a:pt x="110509" y="37390"/>
                      <a:pt x="114229" y="40862"/>
                      <a:pt x="116886" y="45103"/>
                    </a:cubicBezTo>
                    <a:lnTo>
                      <a:pt x="130717" y="40340"/>
                    </a:lnTo>
                    <a:cubicBezTo>
                      <a:pt x="127907" y="36167"/>
                      <a:pt x="124151" y="32716"/>
                      <a:pt x="119755" y="30268"/>
                    </a:cubicBezTo>
                    <a:lnTo>
                      <a:pt x="128364" y="25304"/>
                    </a:lnTo>
                    <a:lnTo>
                      <a:pt x="118780" y="19766"/>
                    </a:lnTo>
                    <a:lnTo>
                      <a:pt x="109512" y="25132"/>
                    </a:lnTo>
                    <a:cubicBezTo>
                      <a:pt x="97001" y="20253"/>
                      <a:pt x="84203" y="20655"/>
                      <a:pt x="75623" y="25648"/>
                    </a:cubicBezTo>
                    <a:cubicBezTo>
                      <a:pt x="66183" y="31129"/>
                      <a:pt x="68478" y="38073"/>
                      <a:pt x="75451" y="46165"/>
                    </a:cubicBezTo>
                    <a:cubicBezTo>
                      <a:pt x="80272" y="51760"/>
                      <a:pt x="81190" y="54945"/>
                      <a:pt x="77374" y="57068"/>
                    </a:cubicBezTo>
                    <a:cubicBezTo>
                      <a:pt x="73557" y="59192"/>
                      <a:pt x="67503" y="58388"/>
                      <a:pt x="61936" y="55175"/>
                    </a:cubicBezTo>
                    <a:cubicBezTo>
                      <a:pt x="56886" y="52427"/>
                      <a:pt x="52726" y="48296"/>
                      <a:pt x="49942" y="43266"/>
                    </a:cubicBezTo>
                    <a:lnTo>
                      <a:pt x="35595" y="48202"/>
                    </a:lnTo>
                    <a:cubicBezTo>
                      <a:pt x="38665" y="53203"/>
                      <a:pt x="42949" y="57349"/>
                      <a:pt x="48048" y="60254"/>
                    </a:cubicBezTo>
                    <a:lnTo>
                      <a:pt x="38808" y="65620"/>
                    </a:lnTo>
                    <a:lnTo>
                      <a:pt x="48421" y="71158"/>
                    </a:lnTo>
                    <a:lnTo>
                      <a:pt x="58349" y="65419"/>
                    </a:ln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94" name="Freeform: Shape 3693">
                <a:extLst>
                  <a:ext uri="{FF2B5EF4-FFF2-40B4-BE49-F238E27FC236}">
                    <a16:creationId xmlns:a16="http://schemas.microsoft.com/office/drawing/2014/main" id="{DD649D11-C595-425E-BBB7-E9D706901CB4}"/>
                  </a:ext>
                </a:extLst>
              </p:cNvPr>
              <p:cNvSpPr/>
              <p:nvPr/>
            </p:nvSpPr>
            <p:spPr>
              <a:xfrm>
                <a:off x="7258789" y="2721162"/>
                <a:ext cx="218337" cy="87511"/>
              </a:xfrm>
              <a:custGeom>
                <a:avLst/>
                <a:gdLst>
                  <a:gd name="connsiteX0" fmla="*/ 218337 w 218337"/>
                  <a:gd name="connsiteY0" fmla="*/ 631 h 87511"/>
                  <a:gd name="connsiteX1" fmla="*/ 218337 w 218337"/>
                  <a:gd name="connsiteY1" fmla="*/ 24591 h 87511"/>
                  <a:gd name="connsiteX2" fmla="*/ 186601 w 218337"/>
                  <a:gd name="connsiteY2" fmla="*/ 68982 h 87511"/>
                  <a:gd name="connsiteX3" fmla="*/ 32224 w 218337"/>
                  <a:gd name="connsiteY3" fmla="*/ 68982 h 87511"/>
                  <a:gd name="connsiteX4" fmla="*/ 0 w 218337"/>
                  <a:gd name="connsiteY4" fmla="*/ 23960 h 87511"/>
                  <a:gd name="connsiteX5" fmla="*/ 0 w 218337"/>
                  <a:gd name="connsiteY5" fmla="*/ 0 h 87511"/>
                  <a:gd name="connsiteX6" fmla="*/ 32224 w 218337"/>
                  <a:gd name="connsiteY6" fmla="*/ 45022 h 87511"/>
                  <a:gd name="connsiteX7" fmla="*/ 186601 w 218337"/>
                  <a:gd name="connsiteY7" fmla="*/ 45022 h 87511"/>
                  <a:gd name="connsiteX8" fmla="*/ 218337 w 218337"/>
                  <a:gd name="connsiteY8" fmla="*/ 631 h 87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337" h="87511">
                    <a:moveTo>
                      <a:pt x="218337" y="631"/>
                    </a:moveTo>
                    <a:lnTo>
                      <a:pt x="218337" y="24591"/>
                    </a:lnTo>
                    <a:cubicBezTo>
                      <a:pt x="218337" y="40660"/>
                      <a:pt x="207721" y="56729"/>
                      <a:pt x="186601" y="68982"/>
                    </a:cubicBezTo>
                    <a:cubicBezTo>
                      <a:pt x="144104" y="93688"/>
                      <a:pt x="74979" y="93688"/>
                      <a:pt x="32224" y="68982"/>
                    </a:cubicBezTo>
                    <a:cubicBezTo>
                      <a:pt x="10703" y="56557"/>
                      <a:pt x="-57" y="40287"/>
                      <a:pt x="0" y="23960"/>
                    </a:cubicBezTo>
                    <a:lnTo>
                      <a:pt x="0" y="0"/>
                    </a:lnTo>
                    <a:cubicBezTo>
                      <a:pt x="0" y="16298"/>
                      <a:pt x="10703" y="32597"/>
                      <a:pt x="32224" y="45022"/>
                    </a:cubicBezTo>
                    <a:cubicBezTo>
                      <a:pt x="75008" y="69728"/>
                      <a:pt x="144133" y="69728"/>
                      <a:pt x="186601" y="45022"/>
                    </a:cubicBezTo>
                    <a:cubicBezTo>
                      <a:pt x="207721" y="32769"/>
                      <a:pt x="218280" y="16700"/>
                      <a:pt x="218337" y="631"/>
                    </a:cubicBezTo>
                    <a:close/>
                  </a:path>
                </a:pathLst>
              </a:custGeom>
              <a:solidFill>
                <a:srgbClr val="F1D112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95" name="Freeform: Shape 3694">
                <a:extLst>
                  <a:ext uri="{FF2B5EF4-FFF2-40B4-BE49-F238E27FC236}">
                    <a16:creationId xmlns:a16="http://schemas.microsoft.com/office/drawing/2014/main" id="{5FEB70DE-BFF4-496C-99AD-B6E352D5111D}"/>
                  </a:ext>
                </a:extLst>
              </p:cNvPr>
              <p:cNvSpPr/>
              <p:nvPr/>
            </p:nvSpPr>
            <p:spPr>
              <a:xfrm>
                <a:off x="7258767" y="2658253"/>
                <a:ext cx="218370" cy="126460"/>
              </a:xfrm>
              <a:custGeom>
                <a:avLst/>
                <a:gdLst>
                  <a:gd name="connsiteX0" fmla="*/ 186135 w 218370"/>
                  <a:gd name="connsiteY0" fmla="*/ 18519 h 126460"/>
                  <a:gd name="connsiteX1" fmla="*/ 186623 w 218370"/>
                  <a:gd name="connsiteY1" fmla="*/ 107931 h 126460"/>
                  <a:gd name="connsiteX2" fmla="*/ 32246 w 218370"/>
                  <a:gd name="connsiteY2" fmla="*/ 107931 h 126460"/>
                  <a:gd name="connsiteX3" fmla="*/ 31758 w 218370"/>
                  <a:gd name="connsiteY3" fmla="*/ 18519 h 126460"/>
                  <a:gd name="connsiteX4" fmla="*/ 186135 w 218370"/>
                  <a:gd name="connsiteY4" fmla="*/ 18519 h 126460"/>
                  <a:gd name="connsiteX5" fmla="*/ 53308 w 218370"/>
                  <a:gd name="connsiteY5" fmla="*/ 97228 h 126460"/>
                  <a:gd name="connsiteX6" fmla="*/ 166766 w 218370"/>
                  <a:gd name="connsiteY6" fmla="*/ 96453 h 126460"/>
                  <a:gd name="connsiteX7" fmla="*/ 167684 w 218370"/>
                  <a:gd name="connsiteY7" fmla="*/ 30743 h 126460"/>
                  <a:gd name="connsiteX8" fmla="*/ 166393 w 218370"/>
                  <a:gd name="connsiteY8" fmla="*/ 29997 h 126460"/>
                  <a:gd name="connsiteX9" fmla="*/ 51615 w 218370"/>
                  <a:gd name="connsiteY9" fmla="*/ 29997 h 126460"/>
                  <a:gd name="connsiteX10" fmla="*/ 51988 w 218370"/>
                  <a:gd name="connsiteY10" fmla="*/ 96511 h 126460"/>
                  <a:gd name="connsiteX11" fmla="*/ 53308 w 218370"/>
                  <a:gd name="connsiteY11" fmla="*/ 97257 h 126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8370" h="126460">
                    <a:moveTo>
                      <a:pt x="186135" y="18519"/>
                    </a:moveTo>
                    <a:cubicBezTo>
                      <a:pt x="228890" y="43196"/>
                      <a:pt x="229177" y="83225"/>
                      <a:pt x="186623" y="107931"/>
                    </a:cubicBezTo>
                    <a:cubicBezTo>
                      <a:pt x="144069" y="132637"/>
                      <a:pt x="75030" y="132637"/>
                      <a:pt x="32246" y="107931"/>
                    </a:cubicBezTo>
                    <a:cubicBezTo>
                      <a:pt x="-10537" y="83225"/>
                      <a:pt x="-10796" y="43196"/>
                      <a:pt x="31758" y="18519"/>
                    </a:cubicBezTo>
                    <a:cubicBezTo>
                      <a:pt x="74313" y="-6159"/>
                      <a:pt x="143351" y="-6187"/>
                      <a:pt x="186135" y="18519"/>
                    </a:cubicBezTo>
                    <a:close/>
                    <a:moveTo>
                      <a:pt x="53308" y="97228"/>
                    </a:moveTo>
                    <a:cubicBezTo>
                      <a:pt x="85187" y="114818"/>
                      <a:pt x="135604" y="114445"/>
                      <a:pt x="166766" y="96453"/>
                    </a:cubicBezTo>
                    <a:cubicBezTo>
                      <a:pt x="197928" y="78462"/>
                      <a:pt x="198187" y="49165"/>
                      <a:pt x="167684" y="30743"/>
                    </a:cubicBezTo>
                    <a:lnTo>
                      <a:pt x="166393" y="29997"/>
                    </a:lnTo>
                    <a:cubicBezTo>
                      <a:pt x="134599" y="11632"/>
                      <a:pt x="83179" y="11632"/>
                      <a:pt x="51615" y="29997"/>
                    </a:cubicBezTo>
                    <a:cubicBezTo>
                      <a:pt x="20051" y="48361"/>
                      <a:pt x="20194" y="78146"/>
                      <a:pt x="51988" y="96511"/>
                    </a:cubicBezTo>
                    <a:lnTo>
                      <a:pt x="53308" y="97257"/>
                    </a:lnTo>
                    <a:close/>
                  </a:path>
                </a:pathLst>
              </a:custGeom>
              <a:solidFill>
                <a:srgbClr val="FDDB0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49" name="Graphic 6">
              <a:extLst>
                <a:ext uri="{FF2B5EF4-FFF2-40B4-BE49-F238E27FC236}">
                  <a16:creationId xmlns:a16="http://schemas.microsoft.com/office/drawing/2014/main" id="{4C5CCC6D-9ECA-4292-BEFA-8E4DA7C7F623}"/>
                </a:ext>
              </a:extLst>
            </p:cNvPr>
            <p:cNvGrpSpPr/>
            <p:nvPr/>
          </p:nvGrpSpPr>
          <p:grpSpPr>
            <a:xfrm>
              <a:off x="7258767" y="2626133"/>
              <a:ext cx="218370" cy="150438"/>
              <a:chOff x="7258767" y="2626133"/>
              <a:chExt cx="218370" cy="150438"/>
            </a:xfrm>
          </p:grpSpPr>
          <p:sp>
            <p:nvSpPr>
              <p:cNvPr id="3630" name="Freeform: Shape 3629">
                <a:extLst>
                  <a:ext uri="{FF2B5EF4-FFF2-40B4-BE49-F238E27FC236}">
                    <a16:creationId xmlns:a16="http://schemas.microsoft.com/office/drawing/2014/main" id="{C94F465A-FFFD-446B-9814-B0FB3BE6239C}"/>
                  </a:ext>
                </a:extLst>
              </p:cNvPr>
              <p:cNvSpPr/>
              <p:nvPr/>
            </p:nvSpPr>
            <p:spPr>
              <a:xfrm>
                <a:off x="7288172" y="2642338"/>
                <a:ext cx="159542" cy="62611"/>
              </a:xfrm>
              <a:custGeom>
                <a:avLst/>
                <a:gdLst>
                  <a:gd name="connsiteX0" fmla="*/ 22152 w 159542"/>
                  <a:gd name="connsiteY0" fmla="*/ 37733 h 62611"/>
                  <a:gd name="connsiteX1" fmla="*/ 0 w 159542"/>
                  <a:gd name="connsiteY1" fmla="*/ 61980 h 62611"/>
                  <a:gd name="connsiteX2" fmla="*/ 0 w 159542"/>
                  <a:gd name="connsiteY2" fmla="*/ 38020 h 62611"/>
                  <a:gd name="connsiteX3" fmla="*/ 22152 w 159542"/>
                  <a:gd name="connsiteY3" fmla="*/ 13773 h 62611"/>
                  <a:gd name="connsiteX4" fmla="*/ 136930 w 159542"/>
                  <a:gd name="connsiteY4" fmla="*/ 13773 h 62611"/>
                  <a:gd name="connsiteX5" fmla="*/ 138221 w 159542"/>
                  <a:gd name="connsiteY5" fmla="*/ 14519 h 62611"/>
                  <a:gd name="connsiteX6" fmla="*/ 159542 w 159542"/>
                  <a:gd name="connsiteY6" fmla="*/ 38652 h 62611"/>
                  <a:gd name="connsiteX7" fmla="*/ 159542 w 159542"/>
                  <a:gd name="connsiteY7" fmla="*/ 62611 h 62611"/>
                  <a:gd name="connsiteX8" fmla="*/ 138221 w 159542"/>
                  <a:gd name="connsiteY8" fmla="*/ 38508 h 62611"/>
                  <a:gd name="connsiteX9" fmla="*/ 136902 w 159542"/>
                  <a:gd name="connsiteY9" fmla="*/ 37733 h 62611"/>
                  <a:gd name="connsiteX10" fmla="*/ 22152 w 159542"/>
                  <a:gd name="connsiteY10" fmla="*/ 37733 h 62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9542" h="62611">
                    <a:moveTo>
                      <a:pt x="22152" y="37733"/>
                    </a:moveTo>
                    <a:cubicBezTo>
                      <a:pt x="10302" y="44620"/>
                      <a:pt x="2927" y="53114"/>
                      <a:pt x="0" y="61980"/>
                    </a:cubicBezTo>
                    <a:cubicBezTo>
                      <a:pt x="0" y="54003"/>
                      <a:pt x="0" y="45997"/>
                      <a:pt x="0" y="38020"/>
                    </a:cubicBezTo>
                    <a:cubicBezTo>
                      <a:pt x="2869" y="29125"/>
                      <a:pt x="10302" y="20631"/>
                      <a:pt x="22152" y="13773"/>
                    </a:cubicBezTo>
                    <a:cubicBezTo>
                      <a:pt x="53716" y="-4591"/>
                      <a:pt x="105137" y="-4591"/>
                      <a:pt x="136930" y="13773"/>
                    </a:cubicBezTo>
                    <a:lnTo>
                      <a:pt x="138221" y="14519"/>
                    </a:lnTo>
                    <a:cubicBezTo>
                      <a:pt x="149699" y="21435"/>
                      <a:pt x="156787" y="29842"/>
                      <a:pt x="159542" y="38652"/>
                    </a:cubicBezTo>
                    <a:cubicBezTo>
                      <a:pt x="159542" y="46629"/>
                      <a:pt x="159542" y="54615"/>
                      <a:pt x="159542" y="62611"/>
                    </a:cubicBezTo>
                    <a:cubicBezTo>
                      <a:pt x="156673" y="53831"/>
                      <a:pt x="149643" y="45395"/>
                      <a:pt x="138221" y="38508"/>
                    </a:cubicBezTo>
                    <a:lnTo>
                      <a:pt x="136902" y="37733"/>
                    </a:lnTo>
                    <a:cubicBezTo>
                      <a:pt x="105109" y="19397"/>
                      <a:pt x="53745" y="19397"/>
                      <a:pt x="22152" y="37733"/>
                    </a:cubicBezTo>
                    <a:close/>
                  </a:path>
                </a:pathLst>
              </a:custGeom>
              <a:solidFill>
                <a:srgbClr val="FDDB0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31" name="Freeform: Shape 3630">
                <a:extLst>
                  <a:ext uri="{FF2B5EF4-FFF2-40B4-BE49-F238E27FC236}">
                    <a16:creationId xmlns:a16="http://schemas.microsoft.com/office/drawing/2014/main" id="{353A53FF-B3E9-4BA2-810B-3909B29D4A73}"/>
                  </a:ext>
                </a:extLst>
              </p:cNvPr>
              <p:cNvSpPr/>
              <p:nvPr/>
            </p:nvSpPr>
            <p:spPr>
              <a:xfrm>
                <a:off x="7312994" y="2643871"/>
                <a:ext cx="113457" cy="37750"/>
              </a:xfrm>
              <a:custGeom>
                <a:avLst/>
                <a:gdLst>
                  <a:gd name="connsiteX0" fmla="*/ 113458 w 113457"/>
                  <a:gd name="connsiteY0" fmla="*/ 13015 h 37750"/>
                  <a:gd name="connsiteX1" fmla="*/ 113458 w 113457"/>
                  <a:gd name="connsiteY1" fmla="*/ 37004 h 37750"/>
                  <a:gd name="connsiteX2" fmla="*/ 0 w 113457"/>
                  <a:gd name="connsiteY2" fmla="*/ 37750 h 37750"/>
                  <a:gd name="connsiteX3" fmla="*/ 0 w 113457"/>
                  <a:gd name="connsiteY3" fmla="*/ 13762 h 37750"/>
                  <a:gd name="connsiteX4" fmla="*/ 113458 w 113457"/>
                  <a:gd name="connsiteY4" fmla="*/ 13015 h 3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457" h="37750">
                    <a:moveTo>
                      <a:pt x="113458" y="13015"/>
                    </a:moveTo>
                    <a:lnTo>
                      <a:pt x="113458" y="37004"/>
                    </a:lnTo>
                    <a:cubicBezTo>
                      <a:pt x="81578" y="19386"/>
                      <a:pt x="31162" y="19788"/>
                      <a:pt x="0" y="37750"/>
                    </a:cubicBezTo>
                    <a:lnTo>
                      <a:pt x="0" y="13762"/>
                    </a:lnTo>
                    <a:cubicBezTo>
                      <a:pt x="31219" y="-4345"/>
                      <a:pt x="81578" y="-4574"/>
                      <a:pt x="113458" y="13015"/>
                    </a:cubicBezTo>
                    <a:close/>
                  </a:path>
                </a:pathLst>
              </a:custGeom>
              <a:solidFill>
                <a:srgbClr val="E1AC2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32" name="Freeform: Shape 3631">
                <a:extLst>
                  <a:ext uri="{FF2B5EF4-FFF2-40B4-BE49-F238E27FC236}">
                    <a16:creationId xmlns:a16="http://schemas.microsoft.com/office/drawing/2014/main" id="{AEBCDA49-8D65-4E9D-97B1-E89E611E32D9}"/>
                  </a:ext>
                </a:extLst>
              </p:cNvPr>
              <p:cNvSpPr/>
              <p:nvPr/>
            </p:nvSpPr>
            <p:spPr>
              <a:xfrm>
                <a:off x="7398819" y="2663716"/>
                <a:ext cx="9325" cy="29325"/>
              </a:xfrm>
              <a:custGeom>
                <a:avLst/>
                <a:gdLst>
                  <a:gd name="connsiteX0" fmla="*/ 9326 w 9325"/>
                  <a:gd name="connsiteY0" fmla="*/ 0 h 29325"/>
                  <a:gd name="connsiteX1" fmla="*/ 9240 w 9325"/>
                  <a:gd name="connsiteY1" fmla="*/ 23960 h 29325"/>
                  <a:gd name="connsiteX2" fmla="*/ 0 w 9325"/>
                  <a:gd name="connsiteY2" fmla="*/ 29326 h 29325"/>
                  <a:gd name="connsiteX3" fmla="*/ 57 w 9325"/>
                  <a:gd name="connsiteY3" fmla="*/ 5366 h 29325"/>
                  <a:gd name="connsiteX4" fmla="*/ 9326 w 9325"/>
                  <a:gd name="connsiteY4" fmla="*/ 0 h 29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25" h="29325">
                    <a:moveTo>
                      <a:pt x="9326" y="0"/>
                    </a:moveTo>
                    <a:lnTo>
                      <a:pt x="9240" y="23960"/>
                    </a:lnTo>
                    <a:lnTo>
                      <a:pt x="0" y="29326"/>
                    </a:lnTo>
                    <a:lnTo>
                      <a:pt x="57" y="5366"/>
                    </a:lnTo>
                    <a:lnTo>
                      <a:pt x="9326" y="0"/>
                    </a:ln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33" name="Freeform: Shape 3632">
                <a:extLst>
                  <a:ext uri="{FF2B5EF4-FFF2-40B4-BE49-F238E27FC236}">
                    <a16:creationId xmlns:a16="http://schemas.microsoft.com/office/drawing/2014/main" id="{EFFA61AF-ED17-4654-9B0E-86C008492872}"/>
                  </a:ext>
                </a:extLst>
              </p:cNvPr>
              <p:cNvSpPr/>
              <p:nvPr/>
            </p:nvSpPr>
            <p:spPr>
              <a:xfrm>
                <a:off x="7408058" y="2663716"/>
                <a:ext cx="9670" cy="29498"/>
              </a:xfrm>
              <a:custGeom>
                <a:avLst/>
                <a:gdLst>
                  <a:gd name="connsiteX0" fmla="*/ 9670 w 9670"/>
                  <a:gd name="connsiteY0" fmla="*/ 5538 h 29498"/>
                  <a:gd name="connsiteX1" fmla="*/ 9613 w 9670"/>
                  <a:gd name="connsiteY1" fmla="*/ 29498 h 29498"/>
                  <a:gd name="connsiteX2" fmla="*/ 0 w 9670"/>
                  <a:gd name="connsiteY2" fmla="*/ 23960 h 29498"/>
                  <a:gd name="connsiteX3" fmla="*/ 86 w 9670"/>
                  <a:gd name="connsiteY3" fmla="*/ 0 h 29498"/>
                  <a:gd name="connsiteX4" fmla="*/ 9670 w 9670"/>
                  <a:gd name="connsiteY4" fmla="*/ 5538 h 29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70" h="29498">
                    <a:moveTo>
                      <a:pt x="9670" y="5538"/>
                    </a:moveTo>
                    <a:lnTo>
                      <a:pt x="9613" y="29498"/>
                    </a:lnTo>
                    <a:lnTo>
                      <a:pt x="0" y="23960"/>
                    </a:lnTo>
                    <a:lnTo>
                      <a:pt x="86" y="0"/>
                    </a:lnTo>
                    <a:lnTo>
                      <a:pt x="9670" y="5538"/>
                    </a:ln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34" name="Freeform: Shape 3633">
                <a:extLst>
                  <a:ext uri="{FF2B5EF4-FFF2-40B4-BE49-F238E27FC236}">
                    <a16:creationId xmlns:a16="http://schemas.microsoft.com/office/drawing/2014/main" id="{2ED5B808-32B4-41D3-8147-4FF996630982}"/>
                  </a:ext>
                </a:extLst>
              </p:cNvPr>
              <p:cNvSpPr/>
              <p:nvPr/>
            </p:nvSpPr>
            <p:spPr>
              <a:xfrm>
                <a:off x="7409092" y="2669254"/>
                <a:ext cx="8637" cy="28952"/>
              </a:xfrm>
              <a:custGeom>
                <a:avLst/>
                <a:gdLst>
                  <a:gd name="connsiteX0" fmla="*/ 8637 w 8637"/>
                  <a:gd name="connsiteY0" fmla="*/ 0 h 28952"/>
                  <a:gd name="connsiteX1" fmla="*/ 8580 w 8637"/>
                  <a:gd name="connsiteY1" fmla="*/ 23960 h 28952"/>
                  <a:gd name="connsiteX2" fmla="*/ 0 w 8637"/>
                  <a:gd name="connsiteY2" fmla="*/ 28953 h 28952"/>
                  <a:gd name="connsiteX3" fmla="*/ 85 w 8637"/>
                  <a:gd name="connsiteY3" fmla="*/ 4964 h 28952"/>
                  <a:gd name="connsiteX4" fmla="*/ 8637 w 8637"/>
                  <a:gd name="connsiteY4" fmla="*/ 0 h 28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37" h="28952">
                    <a:moveTo>
                      <a:pt x="8637" y="0"/>
                    </a:moveTo>
                    <a:lnTo>
                      <a:pt x="8580" y="23960"/>
                    </a:lnTo>
                    <a:lnTo>
                      <a:pt x="0" y="28953"/>
                    </a:lnTo>
                    <a:lnTo>
                      <a:pt x="85" y="4964"/>
                    </a:lnTo>
                    <a:lnTo>
                      <a:pt x="8637" y="0"/>
                    </a:ln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35" name="Freeform: Shape 3634">
                <a:extLst>
                  <a:ext uri="{FF2B5EF4-FFF2-40B4-BE49-F238E27FC236}">
                    <a16:creationId xmlns:a16="http://schemas.microsoft.com/office/drawing/2014/main" id="{7F60C969-B55E-4D89-BB1A-609F643649FF}"/>
                  </a:ext>
                </a:extLst>
              </p:cNvPr>
              <p:cNvSpPr/>
              <p:nvPr/>
            </p:nvSpPr>
            <p:spPr>
              <a:xfrm>
                <a:off x="7358646" y="2665630"/>
                <a:ext cx="40143" cy="36536"/>
              </a:xfrm>
              <a:custGeom>
                <a:avLst/>
                <a:gdLst>
                  <a:gd name="connsiteX0" fmla="*/ 6284 w 40143"/>
                  <a:gd name="connsiteY0" fmla="*/ 27928 h 36536"/>
                  <a:gd name="connsiteX1" fmla="*/ 0 w 40143"/>
                  <a:gd name="connsiteY1" fmla="*/ 36536 h 36536"/>
                  <a:gd name="connsiteX2" fmla="*/ 0 w 40143"/>
                  <a:gd name="connsiteY2" fmla="*/ 12576 h 36536"/>
                  <a:gd name="connsiteX3" fmla="*/ 6255 w 40143"/>
                  <a:gd name="connsiteY3" fmla="*/ 3968 h 36536"/>
                  <a:gd name="connsiteX4" fmla="*/ 40144 w 40143"/>
                  <a:gd name="connsiteY4" fmla="*/ 3451 h 36536"/>
                  <a:gd name="connsiteX5" fmla="*/ 40144 w 40143"/>
                  <a:gd name="connsiteY5" fmla="*/ 27411 h 36536"/>
                  <a:gd name="connsiteX6" fmla="*/ 6284 w 40143"/>
                  <a:gd name="connsiteY6" fmla="*/ 27928 h 36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43" h="36536">
                    <a:moveTo>
                      <a:pt x="6284" y="27928"/>
                    </a:moveTo>
                    <a:cubicBezTo>
                      <a:pt x="1865" y="30482"/>
                      <a:pt x="29" y="33380"/>
                      <a:pt x="0" y="36536"/>
                    </a:cubicBezTo>
                    <a:lnTo>
                      <a:pt x="0" y="12576"/>
                    </a:lnTo>
                    <a:cubicBezTo>
                      <a:pt x="0" y="9420"/>
                      <a:pt x="1865" y="6522"/>
                      <a:pt x="6255" y="3968"/>
                    </a:cubicBezTo>
                    <a:cubicBezTo>
                      <a:pt x="14864" y="-1025"/>
                      <a:pt x="27633" y="-1427"/>
                      <a:pt x="40144" y="3451"/>
                    </a:cubicBezTo>
                    <a:lnTo>
                      <a:pt x="40144" y="27411"/>
                    </a:lnTo>
                    <a:cubicBezTo>
                      <a:pt x="27633" y="22562"/>
                      <a:pt x="14835" y="23050"/>
                      <a:pt x="6284" y="27928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36" name="Freeform: Shape 3635">
                <a:extLst>
                  <a:ext uri="{FF2B5EF4-FFF2-40B4-BE49-F238E27FC236}">
                    <a16:creationId xmlns:a16="http://schemas.microsoft.com/office/drawing/2014/main" id="{841DE3B8-E192-4DCF-8E13-1FF211A5A0A5}"/>
                  </a:ext>
                </a:extLst>
              </p:cNvPr>
              <p:cNvSpPr/>
              <p:nvPr/>
            </p:nvSpPr>
            <p:spPr>
              <a:xfrm>
                <a:off x="7290898" y="2657632"/>
                <a:ext cx="22071" cy="47862"/>
              </a:xfrm>
              <a:custGeom>
                <a:avLst/>
                <a:gdLst>
                  <a:gd name="connsiteX0" fmla="*/ 22038 w 22071"/>
                  <a:gd name="connsiteY0" fmla="*/ 23989 h 47862"/>
                  <a:gd name="connsiteX1" fmla="*/ 0 w 22071"/>
                  <a:gd name="connsiteY1" fmla="*/ 47863 h 47862"/>
                  <a:gd name="connsiteX2" fmla="*/ 0 w 22071"/>
                  <a:gd name="connsiteY2" fmla="*/ 23903 h 47862"/>
                  <a:gd name="connsiteX3" fmla="*/ 22038 w 22071"/>
                  <a:gd name="connsiteY3" fmla="*/ 0 h 47862"/>
                  <a:gd name="connsiteX4" fmla="*/ 22038 w 22071"/>
                  <a:gd name="connsiteY4" fmla="*/ 23989 h 47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71" h="47862">
                    <a:moveTo>
                      <a:pt x="22038" y="23989"/>
                    </a:moveTo>
                    <a:cubicBezTo>
                      <a:pt x="10359" y="30761"/>
                      <a:pt x="3013" y="39111"/>
                      <a:pt x="0" y="47863"/>
                    </a:cubicBezTo>
                    <a:lnTo>
                      <a:pt x="0" y="23903"/>
                    </a:lnTo>
                    <a:cubicBezTo>
                      <a:pt x="3013" y="15294"/>
                      <a:pt x="10330" y="6686"/>
                      <a:pt x="22038" y="0"/>
                    </a:cubicBezTo>
                    <a:cubicBezTo>
                      <a:pt x="22095" y="7202"/>
                      <a:pt x="22067" y="16700"/>
                      <a:pt x="22038" y="23989"/>
                    </a:cubicBezTo>
                    <a:close/>
                  </a:path>
                </a:pathLst>
              </a:custGeom>
              <a:solidFill>
                <a:srgbClr val="E1AC2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37" name="Freeform: Shape 3636">
                <a:extLst>
                  <a:ext uri="{FF2B5EF4-FFF2-40B4-BE49-F238E27FC236}">
                    <a16:creationId xmlns:a16="http://schemas.microsoft.com/office/drawing/2014/main" id="{3D2A8F0A-EECC-4E6E-B2AD-E65770EB3E29}"/>
                  </a:ext>
                </a:extLst>
              </p:cNvPr>
              <p:cNvSpPr/>
              <p:nvPr/>
            </p:nvSpPr>
            <p:spPr>
              <a:xfrm>
                <a:off x="7409091" y="2674218"/>
                <a:ext cx="11019" cy="34060"/>
              </a:xfrm>
              <a:custGeom>
                <a:avLst/>
                <a:gdLst>
                  <a:gd name="connsiteX0" fmla="*/ 10990 w 11019"/>
                  <a:gd name="connsiteY0" fmla="*/ 34060 h 34060"/>
                  <a:gd name="connsiteX1" fmla="*/ 0 w 11019"/>
                  <a:gd name="connsiteY1" fmla="*/ 23989 h 34060"/>
                  <a:gd name="connsiteX2" fmla="*/ 1 w 11019"/>
                  <a:gd name="connsiteY2" fmla="*/ 0 h 34060"/>
                  <a:gd name="connsiteX3" fmla="*/ 10962 w 11019"/>
                  <a:gd name="connsiteY3" fmla="*/ 10072 h 34060"/>
                  <a:gd name="connsiteX4" fmla="*/ 10990 w 11019"/>
                  <a:gd name="connsiteY4" fmla="*/ 34060 h 34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19" h="34060">
                    <a:moveTo>
                      <a:pt x="10990" y="34060"/>
                    </a:moveTo>
                    <a:cubicBezTo>
                      <a:pt x="8167" y="29888"/>
                      <a:pt x="4402" y="26438"/>
                      <a:pt x="0" y="23989"/>
                    </a:cubicBezTo>
                    <a:lnTo>
                      <a:pt x="1" y="0"/>
                    </a:lnTo>
                    <a:cubicBezTo>
                      <a:pt x="4390" y="2457"/>
                      <a:pt x="8144" y="5906"/>
                      <a:pt x="10962" y="10072"/>
                    </a:cubicBezTo>
                    <a:cubicBezTo>
                      <a:pt x="11048" y="17331"/>
                      <a:pt x="11019" y="26858"/>
                      <a:pt x="10990" y="34060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38" name="Freeform: Shape 3637">
                <a:extLst>
                  <a:ext uri="{FF2B5EF4-FFF2-40B4-BE49-F238E27FC236}">
                    <a16:creationId xmlns:a16="http://schemas.microsoft.com/office/drawing/2014/main" id="{5CE37698-F0BD-4C7B-9D29-6CCFF29C828F}"/>
                  </a:ext>
                </a:extLst>
              </p:cNvPr>
              <p:cNvSpPr/>
              <p:nvPr/>
            </p:nvSpPr>
            <p:spPr>
              <a:xfrm>
                <a:off x="7286795" y="2680387"/>
                <a:ext cx="1397" cy="30903"/>
              </a:xfrm>
              <a:custGeom>
                <a:avLst/>
                <a:gdLst>
                  <a:gd name="connsiteX0" fmla="*/ 1377 w 1397"/>
                  <a:gd name="connsiteY0" fmla="*/ 23960 h 30903"/>
                  <a:gd name="connsiteX1" fmla="*/ 0 w 1397"/>
                  <a:gd name="connsiteY1" fmla="*/ 30904 h 30903"/>
                  <a:gd name="connsiteX2" fmla="*/ 0 w 1397"/>
                  <a:gd name="connsiteY2" fmla="*/ 6944 h 30903"/>
                  <a:gd name="connsiteX3" fmla="*/ 1377 w 1397"/>
                  <a:gd name="connsiteY3" fmla="*/ 0 h 30903"/>
                  <a:gd name="connsiteX4" fmla="*/ 1377 w 1397"/>
                  <a:gd name="connsiteY4" fmla="*/ 11994 h 30903"/>
                  <a:gd name="connsiteX5" fmla="*/ 1377 w 1397"/>
                  <a:gd name="connsiteY5" fmla="*/ 22640 h 30903"/>
                  <a:gd name="connsiteX6" fmla="*/ 1377 w 1397"/>
                  <a:gd name="connsiteY6" fmla="*/ 23960 h 30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7" h="30903">
                    <a:moveTo>
                      <a:pt x="1377" y="23960"/>
                    </a:moveTo>
                    <a:cubicBezTo>
                      <a:pt x="614" y="26204"/>
                      <a:pt x="151" y="28539"/>
                      <a:pt x="0" y="30904"/>
                    </a:cubicBezTo>
                    <a:lnTo>
                      <a:pt x="0" y="6944"/>
                    </a:lnTo>
                    <a:cubicBezTo>
                      <a:pt x="179" y="4582"/>
                      <a:pt x="641" y="2251"/>
                      <a:pt x="1377" y="0"/>
                    </a:cubicBezTo>
                    <a:cubicBezTo>
                      <a:pt x="1377" y="3988"/>
                      <a:pt x="1377" y="7977"/>
                      <a:pt x="1377" y="11994"/>
                    </a:cubicBezTo>
                    <a:lnTo>
                      <a:pt x="1377" y="22640"/>
                    </a:lnTo>
                    <a:cubicBezTo>
                      <a:pt x="1404" y="23079"/>
                      <a:pt x="1404" y="23520"/>
                      <a:pt x="1377" y="23960"/>
                    </a:cubicBezTo>
                    <a:close/>
                  </a:path>
                </a:pathLst>
              </a:custGeom>
              <a:solidFill>
                <a:srgbClr val="FDDB0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39" name="Freeform: Shape 3638">
                <a:extLst>
                  <a:ext uri="{FF2B5EF4-FFF2-40B4-BE49-F238E27FC236}">
                    <a16:creationId xmlns:a16="http://schemas.microsoft.com/office/drawing/2014/main" id="{06E28495-BFB4-4457-8FBA-186DC23ED498}"/>
                  </a:ext>
                </a:extLst>
              </p:cNvPr>
              <p:cNvSpPr/>
              <p:nvPr/>
            </p:nvSpPr>
            <p:spPr>
              <a:xfrm>
                <a:off x="7339249" y="2687245"/>
                <a:ext cx="746" cy="25279"/>
              </a:xfrm>
              <a:custGeom>
                <a:avLst/>
                <a:gdLst>
                  <a:gd name="connsiteX0" fmla="*/ 717 w 746"/>
                  <a:gd name="connsiteY0" fmla="*/ 25280 h 25279"/>
                  <a:gd name="connsiteX1" fmla="*/ 0 w 746"/>
                  <a:gd name="connsiteY1" fmla="*/ 23960 h 25279"/>
                  <a:gd name="connsiteX2" fmla="*/ 0 w 746"/>
                  <a:gd name="connsiteY2" fmla="*/ 0 h 25279"/>
                  <a:gd name="connsiteX3" fmla="*/ 746 w 746"/>
                  <a:gd name="connsiteY3" fmla="*/ 1291 h 25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6" h="25279">
                    <a:moveTo>
                      <a:pt x="717" y="25280"/>
                    </a:moveTo>
                    <a:cubicBezTo>
                      <a:pt x="459" y="24821"/>
                      <a:pt x="201" y="24390"/>
                      <a:pt x="0" y="23960"/>
                    </a:cubicBezTo>
                    <a:lnTo>
                      <a:pt x="0" y="0"/>
                    </a:lnTo>
                    <a:cubicBezTo>
                      <a:pt x="230" y="402"/>
                      <a:pt x="459" y="861"/>
                      <a:pt x="746" y="1291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40" name="Freeform: Shape 3639">
                <a:extLst>
                  <a:ext uri="{FF2B5EF4-FFF2-40B4-BE49-F238E27FC236}">
                    <a16:creationId xmlns:a16="http://schemas.microsoft.com/office/drawing/2014/main" id="{D129CBAC-B474-4C71-B2EA-C7FF91ACB454}"/>
                  </a:ext>
                </a:extLst>
              </p:cNvPr>
              <p:cNvSpPr/>
              <p:nvPr/>
            </p:nvSpPr>
            <p:spPr>
              <a:xfrm>
                <a:off x="7379851" y="2676123"/>
                <a:ext cx="26399" cy="36889"/>
              </a:xfrm>
              <a:custGeom>
                <a:avLst/>
                <a:gdLst>
                  <a:gd name="connsiteX0" fmla="*/ 0 w 26399"/>
                  <a:gd name="connsiteY0" fmla="*/ 27736 h 36889"/>
                  <a:gd name="connsiteX1" fmla="*/ 0 w 26399"/>
                  <a:gd name="connsiteY1" fmla="*/ 3776 h 36889"/>
                  <a:gd name="connsiteX2" fmla="*/ 1722 w 26399"/>
                  <a:gd name="connsiteY2" fmla="*/ 1165 h 36889"/>
                  <a:gd name="connsiteX3" fmla="*/ 15610 w 26399"/>
                  <a:gd name="connsiteY3" fmla="*/ 2858 h 36889"/>
                  <a:gd name="connsiteX4" fmla="*/ 26400 w 26399"/>
                  <a:gd name="connsiteY4" fmla="*/ 12930 h 36889"/>
                  <a:gd name="connsiteX5" fmla="*/ 26400 w 26399"/>
                  <a:gd name="connsiteY5" fmla="*/ 36890 h 36889"/>
                  <a:gd name="connsiteX6" fmla="*/ 15610 w 26399"/>
                  <a:gd name="connsiteY6" fmla="*/ 26818 h 36889"/>
                  <a:gd name="connsiteX7" fmla="*/ 1722 w 26399"/>
                  <a:gd name="connsiteY7" fmla="*/ 25125 h 36889"/>
                  <a:gd name="connsiteX8" fmla="*/ 0 w 26399"/>
                  <a:gd name="connsiteY8" fmla="*/ 27736 h 36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399" h="36889">
                    <a:moveTo>
                      <a:pt x="0" y="27736"/>
                    </a:moveTo>
                    <a:lnTo>
                      <a:pt x="0" y="3776"/>
                    </a:lnTo>
                    <a:cubicBezTo>
                      <a:pt x="8" y="2642"/>
                      <a:pt x="682" y="1619"/>
                      <a:pt x="1722" y="1165"/>
                    </a:cubicBezTo>
                    <a:cubicBezTo>
                      <a:pt x="4448" y="-442"/>
                      <a:pt x="9240" y="-815"/>
                      <a:pt x="15610" y="2858"/>
                    </a:cubicBezTo>
                    <a:cubicBezTo>
                      <a:pt x="20023" y="5217"/>
                      <a:pt x="23743" y="8689"/>
                      <a:pt x="26400" y="12930"/>
                    </a:cubicBezTo>
                    <a:lnTo>
                      <a:pt x="26400" y="36890"/>
                    </a:lnTo>
                    <a:cubicBezTo>
                      <a:pt x="23721" y="32667"/>
                      <a:pt x="20008" y="29199"/>
                      <a:pt x="15610" y="26818"/>
                    </a:cubicBezTo>
                    <a:cubicBezTo>
                      <a:pt x="9240" y="23145"/>
                      <a:pt x="4448" y="23547"/>
                      <a:pt x="1722" y="25125"/>
                    </a:cubicBezTo>
                    <a:cubicBezTo>
                      <a:pt x="682" y="25579"/>
                      <a:pt x="8" y="26602"/>
                      <a:pt x="0" y="27736"/>
                    </a:cubicBez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41" name="Freeform: Shape 3640">
                <a:extLst>
                  <a:ext uri="{FF2B5EF4-FFF2-40B4-BE49-F238E27FC236}">
                    <a16:creationId xmlns:a16="http://schemas.microsoft.com/office/drawing/2014/main" id="{262E8E57-F6DE-4349-9BCD-5A31CE5EB64C}"/>
                  </a:ext>
                </a:extLst>
              </p:cNvPr>
              <p:cNvSpPr/>
              <p:nvPr/>
            </p:nvSpPr>
            <p:spPr>
              <a:xfrm>
                <a:off x="7379851" y="2679899"/>
                <a:ext cx="5140" cy="32998"/>
              </a:xfrm>
              <a:custGeom>
                <a:avLst/>
                <a:gdLst>
                  <a:gd name="connsiteX0" fmla="*/ 5108 w 5140"/>
                  <a:gd name="connsiteY0" fmla="*/ 32999 h 32998"/>
                  <a:gd name="connsiteX1" fmla="*/ 0 w 5140"/>
                  <a:gd name="connsiteY1" fmla="*/ 23960 h 32998"/>
                  <a:gd name="connsiteX2" fmla="*/ 0 w 5140"/>
                  <a:gd name="connsiteY2" fmla="*/ 0 h 32998"/>
                  <a:gd name="connsiteX3" fmla="*/ 5108 w 5140"/>
                  <a:gd name="connsiteY3" fmla="*/ 9039 h 32998"/>
                  <a:gd name="connsiteX4" fmla="*/ 5108 w 5140"/>
                  <a:gd name="connsiteY4" fmla="*/ 32999 h 32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40" h="32998">
                    <a:moveTo>
                      <a:pt x="5108" y="32999"/>
                    </a:moveTo>
                    <a:cubicBezTo>
                      <a:pt x="1751" y="28752"/>
                      <a:pt x="0" y="25940"/>
                      <a:pt x="0" y="23960"/>
                    </a:cubicBezTo>
                    <a:lnTo>
                      <a:pt x="0" y="0"/>
                    </a:lnTo>
                    <a:cubicBezTo>
                      <a:pt x="0" y="1980"/>
                      <a:pt x="1779" y="4792"/>
                      <a:pt x="5108" y="9039"/>
                    </a:cubicBezTo>
                    <a:cubicBezTo>
                      <a:pt x="5165" y="16241"/>
                      <a:pt x="5136" y="25825"/>
                      <a:pt x="5108" y="32999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42" name="Freeform: Shape 3641">
                <a:extLst>
                  <a:ext uri="{FF2B5EF4-FFF2-40B4-BE49-F238E27FC236}">
                    <a16:creationId xmlns:a16="http://schemas.microsoft.com/office/drawing/2014/main" id="{62C96A5D-AD9D-4F62-8AC3-B311BC368BFD}"/>
                  </a:ext>
                </a:extLst>
              </p:cNvPr>
              <p:cNvSpPr/>
              <p:nvPr/>
            </p:nvSpPr>
            <p:spPr>
              <a:xfrm>
                <a:off x="7406251" y="2684289"/>
                <a:ext cx="13887" cy="28723"/>
              </a:xfrm>
              <a:custGeom>
                <a:avLst/>
                <a:gdLst>
                  <a:gd name="connsiteX0" fmla="*/ 13888 w 13887"/>
                  <a:gd name="connsiteY0" fmla="*/ 0 h 28723"/>
                  <a:gd name="connsiteX1" fmla="*/ 13830 w 13887"/>
                  <a:gd name="connsiteY1" fmla="*/ 23989 h 28723"/>
                  <a:gd name="connsiteX2" fmla="*/ 0 w 13887"/>
                  <a:gd name="connsiteY2" fmla="*/ 28723 h 28723"/>
                  <a:gd name="connsiteX3" fmla="*/ 57 w 13887"/>
                  <a:gd name="connsiteY3" fmla="*/ 4763 h 28723"/>
                  <a:gd name="connsiteX4" fmla="*/ 13888 w 13887"/>
                  <a:gd name="connsiteY4" fmla="*/ 0 h 28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87" h="28723">
                    <a:moveTo>
                      <a:pt x="13888" y="0"/>
                    </a:moveTo>
                    <a:lnTo>
                      <a:pt x="13830" y="23989"/>
                    </a:lnTo>
                    <a:lnTo>
                      <a:pt x="0" y="28723"/>
                    </a:lnTo>
                    <a:lnTo>
                      <a:pt x="57" y="4763"/>
                    </a:lnTo>
                    <a:lnTo>
                      <a:pt x="13888" y="0"/>
                    </a:ln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43" name="Freeform: Shape 3642">
                <a:extLst>
                  <a:ext uri="{FF2B5EF4-FFF2-40B4-BE49-F238E27FC236}">
                    <a16:creationId xmlns:a16="http://schemas.microsoft.com/office/drawing/2014/main" id="{1FFDBF86-AF81-4A1C-9856-9311EC846A68}"/>
                  </a:ext>
                </a:extLst>
              </p:cNvPr>
              <p:cNvSpPr/>
              <p:nvPr/>
            </p:nvSpPr>
            <p:spPr>
              <a:xfrm>
                <a:off x="7286824" y="2687331"/>
                <a:ext cx="2869" cy="25767"/>
              </a:xfrm>
              <a:custGeom>
                <a:avLst/>
                <a:gdLst>
                  <a:gd name="connsiteX0" fmla="*/ 0 w 2869"/>
                  <a:gd name="connsiteY0" fmla="*/ 23960 h 25767"/>
                  <a:gd name="connsiteX1" fmla="*/ 0 w 2869"/>
                  <a:gd name="connsiteY1" fmla="*/ 25768 h 25767"/>
                  <a:gd name="connsiteX2" fmla="*/ 0 w 2869"/>
                  <a:gd name="connsiteY2" fmla="*/ 1808 h 25767"/>
                  <a:gd name="connsiteX3" fmla="*/ 0 w 2869"/>
                  <a:gd name="connsiteY3" fmla="*/ 0 h 25767"/>
                  <a:gd name="connsiteX4" fmla="*/ 0 w 2869"/>
                  <a:gd name="connsiteY4" fmla="*/ 11966 h 25767"/>
                  <a:gd name="connsiteX5" fmla="*/ 0 w 2869"/>
                  <a:gd name="connsiteY5" fmla="*/ 23960 h 25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69" h="25767">
                    <a:moveTo>
                      <a:pt x="0" y="23960"/>
                    </a:moveTo>
                    <a:cubicBezTo>
                      <a:pt x="0" y="24563"/>
                      <a:pt x="0" y="25165"/>
                      <a:pt x="0" y="25768"/>
                    </a:cubicBezTo>
                    <a:lnTo>
                      <a:pt x="0" y="1808"/>
                    </a:lnTo>
                    <a:cubicBezTo>
                      <a:pt x="0" y="1205"/>
                      <a:pt x="0" y="602"/>
                      <a:pt x="0" y="0"/>
                    </a:cubicBezTo>
                    <a:cubicBezTo>
                      <a:pt x="0" y="3988"/>
                      <a:pt x="0" y="7977"/>
                      <a:pt x="0" y="11966"/>
                    </a:cubicBezTo>
                    <a:lnTo>
                      <a:pt x="0" y="23960"/>
                    </a:lnTo>
                    <a:close/>
                  </a:path>
                </a:pathLst>
              </a:custGeom>
              <a:solidFill>
                <a:srgbClr val="FDDB0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44" name="Freeform: Shape 3643">
                <a:extLst>
                  <a:ext uri="{FF2B5EF4-FFF2-40B4-BE49-F238E27FC236}">
                    <a16:creationId xmlns:a16="http://schemas.microsoft.com/office/drawing/2014/main" id="{54C7A094-25F5-413F-B99F-CC7B4460340C}"/>
                  </a:ext>
                </a:extLst>
              </p:cNvPr>
              <p:cNvSpPr/>
              <p:nvPr/>
            </p:nvSpPr>
            <p:spPr>
              <a:xfrm>
                <a:off x="7447714" y="2680990"/>
                <a:ext cx="1361" cy="32568"/>
              </a:xfrm>
              <a:custGeom>
                <a:avLst/>
                <a:gdLst>
                  <a:gd name="connsiteX0" fmla="*/ 1349 w 1361"/>
                  <a:gd name="connsiteY0" fmla="*/ 32568 h 32568"/>
                  <a:gd name="connsiteX1" fmla="*/ 0 w 1361"/>
                  <a:gd name="connsiteY1" fmla="*/ 23960 h 32568"/>
                  <a:gd name="connsiteX2" fmla="*/ 0 w 1361"/>
                  <a:gd name="connsiteY2" fmla="*/ 0 h 32568"/>
                  <a:gd name="connsiteX3" fmla="*/ 1349 w 1361"/>
                  <a:gd name="connsiteY3" fmla="*/ 8608 h 32568"/>
                  <a:gd name="connsiteX4" fmla="*/ 1349 w 1361"/>
                  <a:gd name="connsiteY4" fmla="*/ 32568 h 32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1" h="32568">
                    <a:moveTo>
                      <a:pt x="1349" y="32568"/>
                    </a:moveTo>
                    <a:cubicBezTo>
                      <a:pt x="1340" y="29647"/>
                      <a:pt x="885" y="26744"/>
                      <a:pt x="0" y="23960"/>
                    </a:cubicBezTo>
                    <a:cubicBezTo>
                      <a:pt x="0" y="15964"/>
                      <a:pt x="0" y="7977"/>
                      <a:pt x="0" y="0"/>
                    </a:cubicBezTo>
                    <a:cubicBezTo>
                      <a:pt x="900" y="2780"/>
                      <a:pt x="1356" y="5686"/>
                      <a:pt x="1349" y="8608"/>
                    </a:cubicBezTo>
                    <a:cubicBezTo>
                      <a:pt x="1377" y="15811"/>
                      <a:pt x="1349" y="25395"/>
                      <a:pt x="1349" y="32568"/>
                    </a:cubicBezTo>
                    <a:close/>
                  </a:path>
                </a:pathLst>
              </a:custGeom>
              <a:solidFill>
                <a:srgbClr val="FDDB0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45" name="Freeform: Shape 3644">
                <a:extLst>
                  <a:ext uri="{FF2B5EF4-FFF2-40B4-BE49-F238E27FC236}">
                    <a16:creationId xmlns:a16="http://schemas.microsoft.com/office/drawing/2014/main" id="{3ADE21C3-381F-4DEF-84AF-73E2FCFA4FFF}"/>
                  </a:ext>
                </a:extLst>
              </p:cNvPr>
              <p:cNvSpPr/>
              <p:nvPr/>
            </p:nvSpPr>
            <p:spPr>
              <a:xfrm>
                <a:off x="7289349" y="2681535"/>
                <a:ext cx="1578" cy="33084"/>
              </a:xfrm>
              <a:custGeom>
                <a:avLst/>
                <a:gdLst>
                  <a:gd name="connsiteX0" fmla="*/ 1550 w 1578"/>
                  <a:gd name="connsiteY0" fmla="*/ 23960 h 33084"/>
                  <a:gd name="connsiteX1" fmla="*/ 0 w 1578"/>
                  <a:gd name="connsiteY1" fmla="*/ 33085 h 33084"/>
                  <a:gd name="connsiteX2" fmla="*/ 0 w 1578"/>
                  <a:gd name="connsiteY2" fmla="*/ 9125 h 33084"/>
                  <a:gd name="connsiteX3" fmla="*/ 1578 w 1578"/>
                  <a:gd name="connsiteY3" fmla="*/ 0 h 33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78" h="33084">
                    <a:moveTo>
                      <a:pt x="1550" y="23960"/>
                    </a:moveTo>
                    <a:cubicBezTo>
                      <a:pt x="546" y="26899"/>
                      <a:pt x="23" y="29980"/>
                      <a:pt x="0" y="33085"/>
                    </a:cubicBezTo>
                    <a:lnTo>
                      <a:pt x="0" y="9125"/>
                    </a:lnTo>
                    <a:cubicBezTo>
                      <a:pt x="29" y="6018"/>
                      <a:pt x="562" y="2936"/>
                      <a:pt x="1578" y="0"/>
                    </a:cubicBezTo>
                    <a:close/>
                  </a:path>
                </a:pathLst>
              </a:custGeom>
              <a:solidFill>
                <a:srgbClr val="E1AC2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46" name="Freeform: Shape 3645">
                <a:extLst>
                  <a:ext uri="{FF2B5EF4-FFF2-40B4-BE49-F238E27FC236}">
                    <a16:creationId xmlns:a16="http://schemas.microsoft.com/office/drawing/2014/main" id="{07464892-7C7D-4D0F-80DF-062A130B3E95}"/>
                  </a:ext>
                </a:extLst>
              </p:cNvPr>
              <p:cNvSpPr/>
              <p:nvPr/>
            </p:nvSpPr>
            <p:spPr>
              <a:xfrm>
                <a:off x="7324930" y="2687245"/>
                <a:ext cx="14376" cy="28895"/>
              </a:xfrm>
              <a:custGeom>
                <a:avLst/>
                <a:gdLst>
                  <a:gd name="connsiteX0" fmla="*/ 14376 w 14376"/>
                  <a:gd name="connsiteY0" fmla="*/ 0 h 28895"/>
                  <a:gd name="connsiteX1" fmla="*/ 14319 w 14376"/>
                  <a:gd name="connsiteY1" fmla="*/ 23960 h 28895"/>
                  <a:gd name="connsiteX2" fmla="*/ 0 w 14376"/>
                  <a:gd name="connsiteY2" fmla="*/ 28895 h 28895"/>
                  <a:gd name="connsiteX3" fmla="*/ 57 w 14376"/>
                  <a:gd name="connsiteY3" fmla="*/ 4907 h 28895"/>
                  <a:gd name="connsiteX4" fmla="*/ 14376 w 14376"/>
                  <a:gd name="connsiteY4" fmla="*/ 0 h 28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76" h="28895">
                    <a:moveTo>
                      <a:pt x="14376" y="0"/>
                    </a:moveTo>
                    <a:lnTo>
                      <a:pt x="14319" y="23960"/>
                    </a:lnTo>
                    <a:lnTo>
                      <a:pt x="0" y="28895"/>
                    </a:lnTo>
                    <a:lnTo>
                      <a:pt x="57" y="4907"/>
                    </a:lnTo>
                    <a:lnTo>
                      <a:pt x="14376" y="0"/>
                    </a:ln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47" name="Freeform: Shape 3646">
                <a:extLst>
                  <a:ext uri="{FF2B5EF4-FFF2-40B4-BE49-F238E27FC236}">
                    <a16:creationId xmlns:a16="http://schemas.microsoft.com/office/drawing/2014/main" id="{08821ADA-5B12-4D8E-B1B0-AF4FC47A5DD7}"/>
                  </a:ext>
                </a:extLst>
              </p:cNvPr>
              <p:cNvSpPr/>
              <p:nvPr/>
            </p:nvSpPr>
            <p:spPr>
              <a:xfrm>
                <a:off x="7358704" y="2678206"/>
                <a:ext cx="10329" cy="43443"/>
              </a:xfrm>
              <a:custGeom>
                <a:avLst/>
                <a:gdLst>
                  <a:gd name="connsiteX0" fmla="*/ 10330 w 10329"/>
                  <a:gd name="connsiteY0" fmla="*/ 19484 h 43443"/>
                  <a:gd name="connsiteX1" fmla="*/ 10330 w 10329"/>
                  <a:gd name="connsiteY1" fmla="*/ 43444 h 43443"/>
                  <a:gd name="connsiteX2" fmla="*/ 6112 w 10329"/>
                  <a:gd name="connsiteY2" fmla="*/ 35897 h 43443"/>
                  <a:gd name="connsiteX3" fmla="*/ 0 w 10329"/>
                  <a:gd name="connsiteY3" fmla="*/ 23960 h 43443"/>
                  <a:gd name="connsiteX4" fmla="*/ 0 w 10329"/>
                  <a:gd name="connsiteY4" fmla="*/ 0 h 43443"/>
                  <a:gd name="connsiteX5" fmla="*/ 6083 w 10329"/>
                  <a:gd name="connsiteY5" fmla="*/ 11908 h 43443"/>
                  <a:gd name="connsiteX6" fmla="*/ 10330 w 10329"/>
                  <a:gd name="connsiteY6" fmla="*/ 19484 h 43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29" h="43443">
                    <a:moveTo>
                      <a:pt x="10330" y="19484"/>
                    </a:moveTo>
                    <a:lnTo>
                      <a:pt x="10330" y="43444"/>
                    </a:lnTo>
                    <a:cubicBezTo>
                      <a:pt x="9772" y="40540"/>
                      <a:pt x="8292" y="37893"/>
                      <a:pt x="6112" y="35897"/>
                    </a:cubicBezTo>
                    <a:cubicBezTo>
                      <a:pt x="2381" y="31564"/>
                      <a:pt x="0" y="27576"/>
                      <a:pt x="0" y="23960"/>
                    </a:cubicBezTo>
                    <a:lnTo>
                      <a:pt x="0" y="0"/>
                    </a:lnTo>
                    <a:cubicBezTo>
                      <a:pt x="0" y="3616"/>
                      <a:pt x="2381" y="7604"/>
                      <a:pt x="6083" y="11908"/>
                    </a:cubicBezTo>
                    <a:cubicBezTo>
                      <a:pt x="8288" y="13902"/>
                      <a:pt x="9780" y="16562"/>
                      <a:pt x="10330" y="19484"/>
                    </a:cubicBez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48" name="Freeform: Shape 3647">
                <a:extLst>
                  <a:ext uri="{FF2B5EF4-FFF2-40B4-BE49-F238E27FC236}">
                    <a16:creationId xmlns:a16="http://schemas.microsoft.com/office/drawing/2014/main" id="{8192E4A0-7FD6-47BE-A3D0-44A8350FFD8D}"/>
                  </a:ext>
                </a:extLst>
              </p:cNvPr>
              <p:cNvSpPr/>
              <p:nvPr/>
            </p:nvSpPr>
            <p:spPr>
              <a:xfrm>
                <a:off x="7384902" y="2688938"/>
                <a:ext cx="5251" cy="34749"/>
              </a:xfrm>
              <a:custGeom>
                <a:avLst/>
                <a:gdLst>
                  <a:gd name="connsiteX0" fmla="*/ 5223 w 5251"/>
                  <a:gd name="connsiteY0" fmla="*/ 34749 h 34749"/>
                  <a:gd name="connsiteX1" fmla="*/ 0 w 5251"/>
                  <a:gd name="connsiteY1" fmla="*/ 23960 h 34749"/>
                  <a:gd name="connsiteX2" fmla="*/ 0 w 5251"/>
                  <a:gd name="connsiteY2" fmla="*/ 0 h 34749"/>
                  <a:gd name="connsiteX3" fmla="*/ 5251 w 5251"/>
                  <a:gd name="connsiteY3" fmla="*/ 10789 h 34749"/>
                  <a:gd name="connsiteX4" fmla="*/ 5223 w 5251"/>
                  <a:gd name="connsiteY4" fmla="*/ 34749 h 34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1" h="34749">
                    <a:moveTo>
                      <a:pt x="5223" y="34749"/>
                    </a:moveTo>
                    <a:cubicBezTo>
                      <a:pt x="5223" y="31707"/>
                      <a:pt x="3501" y="28178"/>
                      <a:pt x="0" y="23960"/>
                    </a:cubicBezTo>
                    <a:lnTo>
                      <a:pt x="0" y="0"/>
                    </a:lnTo>
                    <a:cubicBezTo>
                      <a:pt x="2920" y="2899"/>
                      <a:pt x="4771" y="6702"/>
                      <a:pt x="5251" y="10789"/>
                    </a:cubicBezTo>
                    <a:cubicBezTo>
                      <a:pt x="5223" y="17991"/>
                      <a:pt x="5223" y="27575"/>
                      <a:pt x="5223" y="34749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49" name="Freeform: Shape 3648">
                <a:extLst>
                  <a:ext uri="{FF2B5EF4-FFF2-40B4-BE49-F238E27FC236}">
                    <a16:creationId xmlns:a16="http://schemas.microsoft.com/office/drawing/2014/main" id="{28F03C88-6F01-4B0A-9EBF-35BC2D617972}"/>
                  </a:ext>
                </a:extLst>
              </p:cNvPr>
              <p:cNvSpPr/>
              <p:nvPr/>
            </p:nvSpPr>
            <p:spPr>
              <a:xfrm>
                <a:off x="7339934" y="2688536"/>
                <a:ext cx="29013" cy="37706"/>
              </a:xfrm>
              <a:custGeom>
                <a:avLst/>
                <a:gdLst>
                  <a:gd name="connsiteX0" fmla="*/ 32 w 29013"/>
                  <a:gd name="connsiteY0" fmla="*/ 23989 h 37706"/>
                  <a:gd name="connsiteX1" fmla="*/ 32 w 29013"/>
                  <a:gd name="connsiteY1" fmla="*/ 22669 h 37706"/>
                  <a:gd name="connsiteX2" fmla="*/ 32 w 29013"/>
                  <a:gd name="connsiteY2" fmla="*/ 21291 h 37706"/>
                  <a:gd name="connsiteX3" fmla="*/ 32 w 29013"/>
                  <a:gd name="connsiteY3" fmla="*/ 18422 h 37706"/>
                  <a:gd name="connsiteX4" fmla="*/ 32 w 29013"/>
                  <a:gd name="connsiteY4" fmla="*/ 12855 h 37706"/>
                  <a:gd name="connsiteX5" fmla="*/ 32 w 29013"/>
                  <a:gd name="connsiteY5" fmla="*/ 0 h 37706"/>
                  <a:gd name="connsiteX6" fmla="*/ 11280 w 29013"/>
                  <a:gd name="connsiteY6" fmla="*/ 10588 h 37706"/>
                  <a:gd name="connsiteX7" fmla="*/ 26718 w 29013"/>
                  <a:gd name="connsiteY7" fmla="*/ 12482 h 37706"/>
                  <a:gd name="connsiteX8" fmla="*/ 29014 w 29013"/>
                  <a:gd name="connsiteY8" fmla="*/ 9154 h 37706"/>
                  <a:gd name="connsiteX9" fmla="*/ 29014 w 29013"/>
                  <a:gd name="connsiteY9" fmla="*/ 33113 h 37706"/>
                  <a:gd name="connsiteX10" fmla="*/ 26689 w 29013"/>
                  <a:gd name="connsiteY10" fmla="*/ 36471 h 37706"/>
                  <a:gd name="connsiteX11" fmla="*/ 11251 w 29013"/>
                  <a:gd name="connsiteY11" fmla="*/ 34548 h 37706"/>
                  <a:gd name="connsiteX12" fmla="*/ 32 w 29013"/>
                  <a:gd name="connsiteY12" fmla="*/ 23989 h 3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013" h="37706">
                    <a:moveTo>
                      <a:pt x="32" y="23989"/>
                    </a:moveTo>
                    <a:cubicBezTo>
                      <a:pt x="-11" y="23550"/>
                      <a:pt x="-11" y="23108"/>
                      <a:pt x="32" y="22669"/>
                    </a:cubicBezTo>
                    <a:lnTo>
                      <a:pt x="32" y="21291"/>
                    </a:lnTo>
                    <a:cubicBezTo>
                      <a:pt x="32" y="20344"/>
                      <a:pt x="32" y="19369"/>
                      <a:pt x="32" y="18422"/>
                    </a:cubicBezTo>
                    <a:lnTo>
                      <a:pt x="32" y="12855"/>
                    </a:lnTo>
                    <a:cubicBezTo>
                      <a:pt x="32" y="8580"/>
                      <a:pt x="32" y="4247"/>
                      <a:pt x="32" y="0"/>
                    </a:cubicBezTo>
                    <a:cubicBezTo>
                      <a:pt x="2823" y="4426"/>
                      <a:pt x="6694" y="8070"/>
                      <a:pt x="11280" y="10588"/>
                    </a:cubicBezTo>
                    <a:cubicBezTo>
                      <a:pt x="16847" y="13802"/>
                      <a:pt x="22758" y="14749"/>
                      <a:pt x="26718" y="12482"/>
                    </a:cubicBezTo>
                    <a:cubicBezTo>
                      <a:pt x="28056" y="11902"/>
                      <a:pt x="28947" y="10611"/>
                      <a:pt x="29014" y="9154"/>
                    </a:cubicBezTo>
                    <a:lnTo>
                      <a:pt x="29014" y="33113"/>
                    </a:lnTo>
                    <a:cubicBezTo>
                      <a:pt x="28940" y="34583"/>
                      <a:pt x="28039" y="35884"/>
                      <a:pt x="26689" y="36471"/>
                    </a:cubicBezTo>
                    <a:cubicBezTo>
                      <a:pt x="22815" y="38738"/>
                      <a:pt x="16847" y="37762"/>
                      <a:pt x="11251" y="34548"/>
                    </a:cubicBezTo>
                    <a:cubicBezTo>
                      <a:pt x="6689" y="32019"/>
                      <a:pt x="2833" y="28389"/>
                      <a:pt x="32" y="23989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50" name="Freeform: Shape 3649">
                <a:extLst>
                  <a:ext uri="{FF2B5EF4-FFF2-40B4-BE49-F238E27FC236}">
                    <a16:creationId xmlns:a16="http://schemas.microsoft.com/office/drawing/2014/main" id="{3F94E8E6-B030-41D7-A42C-E21E073C3890}"/>
                  </a:ext>
                </a:extLst>
              </p:cNvPr>
              <p:cNvSpPr/>
              <p:nvPr/>
            </p:nvSpPr>
            <p:spPr>
              <a:xfrm>
                <a:off x="7324987" y="2692152"/>
                <a:ext cx="12454" cy="36011"/>
              </a:xfrm>
              <a:custGeom>
                <a:avLst/>
                <a:gdLst>
                  <a:gd name="connsiteX0" fmla="*/ 12454 w 12454"/>
                  <a:gd name="connsiteY0" fmla="*/ 12052 h 36011"/>
                  <a:gd name="connsiteX1" fmla="*/ 12454 w 12454"/>
                  <a:gd name="connsiteY1" fmla="*/ 36012 h 36011"/>
                  <a:gd name="connsiteX2" fmla="*/ 0 w 12454"/>
                  <a:gd name="connsiteY2" fmla="*/ 23989 h 36011"/>
                  <a:gd name="connsiteX3" fmla="*/ 1 w 12454"/>
                  <a:gd name="connsiteY3" fmla="*/ 0 h 36011"/>
                  <a:gd name="connsiteX4" fmla="*/ 12454 w 12454"/>
                  <a:gd name="connsiteY4" fmla="*/ 12052 h 36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54" h="36011">
                    <a:moveTo>
                      <a:pt x="12454" y="12052"/>
                    </a:moveTo>
                    <a:lnTo>
                      <a:pt x="12454" y="36012"/>
                    </a:lnTo>
                    <a:cubicBezTo>
                      <a:pt x="7357" y="33116"/>
                      <a:pt x="3074" y="28980"/>
                      <a:pt x="0" y="23989"/>
                    </a:cubicBezTo>
                    <a:lnTo>
                      <a:pt x="1" y="0"/>
                    </a:lnTo>
                    <a:cubicBezTo>
                      <a:pt x="3071" y="5001"/>
                      <a:pt x="7355" y="9147"/>
                      <a:pt x="12454" y="12052"/>
                    </a:cubicBez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51" name="Freeform: Shape 3650">
                <a:extLst>
                  <a:ext uri="{FF2B5EF4-FFF2-40B4-BE49-F238E27FC236}">
                    <a16:creationId xmlns:a16="http://schemas.microsoft.com/office/drawing/2014/main" id="{F5C43C55-91A1-4C84-ADCB-C8321FF07C62}"/>
                  </a:ext>
                </a:extLst>
              </p:cNvPr>
              <p:cNvSpPr/>
              <p:nvPr/>
            </p:nvSpPr>
            <p:spPr>
              <a:xfrm>
                <a:off x="7328144" y="2709570"/>
                <a:ext cx="9670" cy="29526"/>
              </a:xfrm>
              <a:custGeom>
                <a:avLst/>
                <a:gdLst>
                  <a:gd name="connsiteX0" fmla="*/ 9670 w 9670"/>
                  <a:gd name="connsiteY0" fmla="*/ 5567 h 29526"/>
                  <a:gd name="connsiteX1" fmla="*/ 9613 w 9670"/>
                  <a:gd name="connsiteY1" fmla="*/ 29527 h 29526"/>
                  <a:gd name="connsiteX2" fmla="*/ 0 w 9670"/>
                  <a:gd name="connsiteY2" fmla="*/ 23960 h 29526"/>
                  <a:gd name="connsiteX3" fmla="*/ 57 w 9670"/>
                  <a:gd name="connsiteY3" fmla="*/ 0 h 29526"/>
                  <a:gd name="connsiteX4" fmla="*/ 9670 w 9670"/>
                  <a:gd name="connsiteY4" fmla="*/ 5567 h 29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70" h="29526">
                    <a:moveTo>
                      <a:pt x="9670" y="5567"/>
                    </a:moveTo>
                    <a:lnTo>
                      <a:pt x="9613" y="29527"/>
                    </a:lnTo>
                    <a:lnTo>
                      <a:pt x="0" y="23960"/>
                    </a:lnTo>
                    <a:lnTo>
                      <a:pt x="57" y="0"/>
                    </a:lnTo>
                    <a:lnTo>
                      <a:pt x="9670" y="5567"/>
                    </a:ln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52" name="Freeform: Shape 3651">
                <a:extLst>
                  <a:ext uri="{FF2B5EF4-FFF2-40B4-BE49-F238E27FC236}">
                    <a16:creationId xmlns:a16="http://schemas.microsoft.com/office/drawing/2014/main" id="{942DE086-C4DB-41B5-9EF3-FC5FC7FDB7A1}"/>
                  </a:ext>
                </a:extLst>
              </p:cNvPr>
              <p:cNvSpPr/>
              <p:nvPr/>
            </p:nvSpPr>
            <p:spPr>
              <a:xfrm>
                <a:off x="7328144" y="2704204"/>
                <a:ext cx="9297" cy="29325"/>
              </a:xfrm>
              <a:custGeom>
                <a:avLst/>
                <a:gdLst>
                  <a:gd name="connsiteX0" fmla="*/ 9297 w 9297"/>
                  <a:gd name="connsiteY0" fmla="*/ 0 h 29325"/>
                  <a:gd name="connsiteX1" fmla="*/ 9240 w 9297"/>
                  <a:gd name="connsiteY1" fmla="*/ 23960 h 29325"/>
                  <a:gd name="connsiteX2" fmla="*/ 0 w 9297"/>
                  <a:gd name="connsiteY2" fmla="*/ 29326 h 29325"/>
                  <a:gd name="connsiteX3" fmla="*/ 57 w 9297"/>
                  <a:gd name="connsiteY3" fmla="*/ 5366 h 29325"/>
                  <a:gd name="connsiteX4" fmla="*/ 9297 w 9297"/>
                  <a:gd name="connsiteY4" fmla="*/ 0 h 29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97" h="29325">
                    <a:moveTo>
                      <a:pt x="9297" y="0"/>
                    </a:moveTo>
                    <a:lnTo>
                      <a:pt x="9240" y="23960"/>
                    </a:lnTo>
                    <a:lnTo>
                      <a:pt x="0" y="29326"/>
                    </a:lnTo>
                    <a:lnTo>
                      <a:pt x="57" y="5366"/>
                    </a:lnTo>
                    <a:lnTo>
                      <a:pt x="9297" y="0"/>
                    </a:ln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53" name="Freeform: Shape 3652">
                <a:extLst>
                  <a:ext uri="{FF2B5EF4-FFF2-40B4-BE49-F238E27FC236}">
                    <a16:creationId xmlns:a16="http://schemas.microsoft.com/office/drawing/2014/main" id="{7F7C9A27-B368-4A01-B79E-E9A2EC620B2F}"/>
                  </a:ext>
                </a:extLst>
              </p:cNvPr>
              <p:cNvSpPr/>
              <p:nvPr/>
            </p:nvSpPr>
            <p:spPr>
              <a:xfrm>
                <a:off x="7347771" y="2699727"/>
                <a:ext cx="42496" cy="37296"/>
              </a:xfrm>
              <a:custGeom>
                <a:avLst/>
                <a:gdLst>
                  <a:gd name="connsiteX0" fmla="*/ 42497 w 42496"/>
                  <a:gd name="connsiteY0" fmla="*/ 0 h 37296"/>
                  <a:gd name="connsiteX1" fmla="*/ 42497 w 42496"/>
                  <a:gd name="connsiteY1" fmla="*/ 23960 h 37296"/>
                  <a:gd name="connsiteX2" fmla="*/ 35438 w 42496"/>
                  <a:gd name="connsiteY2" fmla="*/ 33200 h 37296"/>
                  <a:gd name="connsiteX3" fmla="*/ 0 w 42496"/>
                  <a:gd name="connsiteY3" fmla="*/ 33601 h 37296"/>
                  <a:gd name="connsiteX4" fmla="*/ 0 w 42496"/>
                  <a:gd name="connsiteY4" fmla="*/ 9642 h 37296"/>
                  <a:gd name="connsiteX5" fmla="*/ 35438 w 42496"/>
                  <a:gd name="connsiteY5" fmla="*/ 9240 h 37296"/>
                  <a:gd name="connsiteX6" fmla="*/ 42497 w 42496"/>
                  <a:gd name="connsiteY6" fmla="*/ 0 h 37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496" h="37296">
                    <a:moveTo>
                      <a:pt x="42497" y="0"/>
                    </a:moveTo>
                    <a:lnTo>
                      <a:pt x="42497" y="23960"/>
                    </a:lnTo>
                    <a:cubicBezTo>
                      <a:pt x="42497" y="27518"/>
                      <a:pt x="40144" y="30474"/>
                      <a:pt x="35438" y="33200"/>
                    </a:cubicBezTo>
                    <a:cubicBezTo>
                      <a:pt x="26830" y="38221"/>
                      <a:pt x="13200" y="38939"/>
                      <a:pt x="0" y="33601"/>
                    </a:cubicBezTo>
                    <a:lnTo>
                      <a:pt x="0" y="9642"/>
                    </a:lnTo>
                    <a:cubicBezTo>
                      <a:pt x="13200" y="15007"/>
                      <a:pt x="26772" y="14261"/>
                      <a:pt x="35438" y="9240"/>
                    </a:cubicBezTo>
                    <a:cubicBezTo>
                      <a:pt x="40115" y="6485"/>
                      <a:pt x="42353" y="3558"/>
                      <a:pt x="42497" y="0"/>
                    </a:cubicBez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54" name="Freeform: Shape 3653">
                <a:extLst>
                  <a:ext uri="{FF2B5EF4-FFF2-40B4-BE49-F238E27FC236}">
                    <a16:creationId xmlns:a16="http://schemas.microsoft.com/office/drawing/2014/main" id="{D71BD588-1826-4459-87BF-54EA14D35F05}"/>
                  </a:ext>
                </a:extLst>
              </p:cNvPr>
              <p:cNvSpPr/>
              <p:nvPr/>
            </p:nvSpPr>
            <p:spPr>
              <a:xfrm>
                <a:off x="7324930" y="2663744"/>
                <a:ext cx="95151" cy="51420"/>
              </a:xfrm>
              <a:custGeom>
                <a:avLst/>
                <a:gdLst>
                  <a:gd name="connsiteX0" fmla="*/ 92798 w 95151"/>
                  <a:gd name="connsiteY0" fmla="*/ 5509 h 51420"/>
                  <a:gd name="connsiteX1" fmla="*/ 84190 w 95151"/>
                  <a:gd name="connsiteY1" fmla="*/ 10474 h 51420"/>
                  <a:gd name="connsiteX2" fmla="*/ 95152 w 95151"/>
                  <a:gd name="connsiteY2" fmla="*/ 20545 h 51420"/>
                  <a:gd name="connsiteX3" fmla="*/ 81321 w 95151"/>
                  <a:gd name="connsiteY3" fmla="*/ 25309 h 51420"/>
                  <a:gd name="connsiteX4" fmla="*/ 70531 w 95151"/>
                  <a:gd name="connsiteY4" fmla="*/ 15237 h 51420"/>
                  <a:gd name="connsiteX5" fmla="*/ 56643 w 95151"/>
                  <a:gd name="connsiteY5" fmla="*/ 13544 h 51420"/>
                  <a:gd name="connsiteX6" fmla="*/ 60029 w 95151"/>
                  <a:gd name="connsiteY6" fmla="*/ 25194 h 51420"/>
                  <a:gd name="connsiteX7" fmla="*/ 58193 w 95151"/>
                  <a:gd name="connsiteY7" fmla="*/ 45280 h 51420"/>
                  <a:gd name="connsiteX8" fmla="*/ 22755 w 95151"/>
                  <a:gd name="connsiteY8" fmla="*/ 45682 h 51420"/>
                  <a:gd name="connsiteX9" fmla="*/ 12826 w 95151"/>
                  <a:gd name="connsiteY9" fmla="*/ 51421 h 51420"/>
                  <a:gd name="connsiteX10" fmla="*/ 3213 w 95151"/>
                  <a:gd name="connsiteY10" fmla="*/ 45854 h 51420"/>
                  <a:gd name="connsiteX11" fmla="*/ 12454 w 95151"/>
                  <a:gd name="connsiteY11" fmla="*/ 40488 h 51420"/>
                  <a:gd name="connsiteX12" fmla="*/ 0 w 95151"/>
                  <a:gd name="connsiteY12" fmla="*/ 28436 h 51420"/>
                  <a:gd name="connsiteX13" fmla="*/ 14347 w 95151"/>
                  <a:gd name="connsiteY13" fmla="*/ 23530 h 51420"/>
                  <a:gd name="connsiteX14" fmla="*/ 26341 w 95151"/>
                  <a:gd name="connsiteY14" fmla="*/ 35409 h 51420"/>
                  <a:gd name="connsiteX15" fmla="*/ 41779 w 95151"/>
                  <a:gd name="connsiteY15" fmla="*/ 37332 h 51420"/>
                  <a:gd name="connsiteX16" fmla="*/ 39856 w 95151"/>
                  <a:gd name="connsiteY16" fmla="*/ 26399 h 51420"/>
                  <a:gd name="connsiteX17" fmla="*/ 40029 w 95151"/>
                  <a:gd name="connsiteY17" fmla="*/ 5882 h 51420"/>
                  <a:gd name="connsiteX18" fmla="*/ 73917 w 95151"/>
                  <a:gd name="connsiteY18" fmla="*/ 5366 h 51420"/>
                  <a:gd name="connsiteX19" fmla="*/ 83186 w 95151"/>
                  <a:gd name="connsiteY19" fmla="*/ 0 h 51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5151" h="51420">
                    <a:moveTo>
                      <a:pt x="92798" y="5509"/>
                    </a:moveTo>
                    <a:lnTo>
                      <a:pt x="84190" y="10474"/>
                    </a:lnTo>
                    <a:cubicBezTo>
                      <a:pt x="88579" y="12930"/>
                      <a:pt x="92333" y="16379"/>
                      <a:pt x="95152" y="20545"/>
                    </a:cubicBezTo>
                    <a:lnTo>
                      <a:pt x="81321" y="25309"/>
                    </a:lnTo>
                    <a:cubicBezTo>
                      <a:pt x="78664" y="21068"/>
                      <a:pt x="74944" y="17596"/>
                      <a:pt x="70531" y="15237"/>
                    </a:cubicBezTo>
                    <a:cubicBezTo>
                      <a:pt x="64161" y="11564"/>
                      <a:pt x="59369" y="11937"/>
                      <a:pt x="56643" y="13544"/>
                    </a:cubicBezTo>
                    <a:cubicBezTo>
                      <a:pt x="53429" y="15409"/>
                      <a:pt x="54835" y="18565"/>
                      <a:pt x="60029" y="25194"/>
                    </a:cubicBezTo>
                    <a:cubicBezTo>
                      <a:pt x="67605" y="34290"/>
                      <a:pt x="66945" y="40115"/>
                      <a:pt x="58193" y="45280"/>
                    </a:cubicBezTo>
                    <a:cubicBezTo>
                      <a:pt x="49441" y="50445"/>
                      <a:pt x="35954" y="51019"/>
                      <a:pt x="22755" y="45682"/>
                    </a:cubicBezTo>
                    <a:lnTo>
                      <a:pt x="12826" y="51421"/>
                    </a:lnTo>
                    <a:lnTo>
                      <a:pt x="3213" y="45854"/>
                    </a:lnTo>
                    <a:lnTo>
                      <a:pt x="12454" y="40488"/>
                    </a:lnTo>
                    <a:cubicBezTo>
                      <a:pt x="7354" y="37583"/>
                      <a:pt x="3071" y="33438"/>
                      <a:pt x="0" y="28436"/>
                    </a:cubicBezTo>
                    <a:lnTo>
                      <a:pt x="14347" y="23530"/>
                    </a:lnTo>
                    <a:cubicBezTo>
                      <a:pt x="17133" y="28551"/>
                      <a:pt x="21294" y="32672"/>
                      <a:pt x="26341" y="35409"/>
                    </a:cubicBezTo>
                    <a:cubicBezTo>
                      <a:pt x="31908" y="38623"/>
                      <a:pt x="37819" y="39570"/>
                      <a:pt x="41779" y="37332"/>
                    </a:cubicBezTo>
                    <a:cubicBezTo>
                      <a:pt x="45739" y="35093"/>
                      <a:pt x="44649" y="31995"/>
                      <a:pt x="39856" y="26399"/>
                    </a:cubicBezTo>
                    <a:cubicBezTo>
                      <a:pt x="32884" y="18307"/>
                      <a:pt x="30588" y="11363"/>
                      <a:pt x="40029" y="5882"/>
                    </a:cubicBezTo>
                    <a:cubicBezTo>
                      <a:pt x="48637" y="890"/>
                      <a:pt x="61406" y="488"/>
                      <a:pt x="73917" y="5366"/>
                    </a:cubicBezTo>
                    <a:lnTo>
                      <a:pt x="83186" y="0"/>
                    </a:ln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55" name="Freeform: Shape 3654">
                <a:extLst>
                  <a:ext uri="{FF2B5EF4-FFF2-40B4-BE49-F238E27FC236}">
                    <a16:creationId xmlns:a16="http://schemas.microsoft.com/office/drawing/2014/main" id="{ECF21F39-587C-4B82-9ADB-E15C28D41EA6}"/>
                  </a:ext>
                </a:extLst>
              </p:cNvPr>
              <p:cNvSpPr/>
              <p:nvPr/>
            </p:nvSpPr>
            <p:spPr>
              <a:xfrm>
                <a:off x="7337757" y="2709369"/>
                <a:ext cx="9985" cy="29727"/>
              </a:xfrm>
              <a:custGeom>
                <a:avLst/>
                <a:gdLst>
                  <a:gd name="connsiteX0" fmla="*/ 9986 w 9985"/>
                  <a:gd name="connsiteY0" fmla="*/ 0 h 29727"/>
                  <a:gd name="connsiteX1" fmla="*/ 9928 w 9985"/>
                  <a:gd name="connsiteY1" fmla="*/ 23960 h 29727"/>
                  <a:gd name="connsiteX2" fmla="*/ 0 w 9985"/>
                  <a:gd name="connsiteY2" fmla="*/ 29728 h 29727"/>
                  <a:gd name="connsiteX3" fmla="*/ 57 w 9985"/>
                  <a:gd name="connsiteY3" fmla="*/ 5767 h 29727"/>
                  <a:gd name="connsiteX4" fmla="*/ 9986 w 9985"/>
                  <a:gd name="connsiteY4" fmla="*/ 0 h 29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85" h="29727">
                    <a:moveTo>
                      <a:pt x="9986" y="0"/>
                    </a:moveTo>
                    <a:lnTo>
                      <a:pt x="9928" y="23960"/>
                    </a:lnTo>
                    <a:lnTo>
                      <a:pt x="0" y="29728"/>
                    </a:lnTo>
                    <a:lnTo>
                      <a:pt x="57" y="5767"/>
                    </a:lnTo>
                    <a:lnTo>
                      <a:pt x="9986" y="0"/>
                    </a:ln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56" name="Freeform: Shape 3655">
                <a:extLst>
                  <a:ext uri="{FF2B5EF4-FFF2-40B4-BE49-F238E27FC236}">
                    <a16:creationId xmlns:a16="http://schemas.microsoft.com/office/drawing/2014/main" id="{83D8A8B0-0F9E-4574-9E4C-3369F46F01EF}"/>
                  </a:ext>
                </a:extLst>
              </p:cNvPr>
              <p:cNvSpPr/>
              <p:nvPr/>
            </p:nvSpPr>
            <p:spPr>
              <a:xfrm>
                <a:off x="7289348" y="2690545"/>
                <a:ext cx="22669" cy="56671"/>
              </a:xfrm>
              <a:custGeom>
                <a:avLst/>
                <a:gdLst>
                  <a:gd name="connsiteX0" fmla="*/ 0 w 22669"/>
                  <a:gd name="connsiteY0" fmla="*/ 23960 h 56671"/>
                  <a:gd name="connsiteX1" fmla="*/ 0 w 22669"/>
                  <a:gd name="connsiteY1" fmla="*/ 0 h 56671"/>
                  <a:gd name="connsiteX2" fmla="*/ 22669 w 22669"/>
                  <a:gd name="connsiteY2" fmla="*/ 32712 h 56671"/>
                  <a:gd name="connsiteX3" fmla="*/ 22669 w 22669"/>
                  <a:gd name="connsiteY3" fmla="*/ 56672 h 56671"/>
                  <a:gd name="connsiteX4" fmla="*/ 0 w 22669"/>
                  <a:gd name="connsiteY4" fmla="*/ 23960 h 56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69" h="56671">
                    <a:moveTo>
                      <a:pt x="0" y="23960"/>
                    </a:moveTo>
                    <a:lnTo>
                      <a:pt x="0" y="0"/>
                    </a:lnTo>
                    <a:cubicBezTo>
                      <a:pt x="0" y="11765"/>
                      <a:pt x="7547" y="23558"/>
                      <a:pt x="22669" y="32712"/>
                    </a:cubicBezTo>
                    <a:lnTo>
                      <a:pt x="22669" y="56672"/>
                    </a:lnTo>
                    <a:cubicBezTo>
                      <a:pt x="7518" y="47662"/>
                      <a:pt x="-28" y="35868"/>
                      <a:pt x="0" y="23960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57" name="Freeform: Shape 3656">
                <a:extLst>
                  <a:ext uri="{FF2B5EF4-FFF2-40B4-BE49-F238E27FC236}">
                    <a16:creationId xmlns:a16="http://schemas.microsoft.com/office/drawing/2014/main" id="{13623B1D-79C7-486D-A3BE-591451184F99}"/>
                  </a:ext>
                </a:extLst>
              </p:cNvPr>
              <p:cNvSpPr/>
              <p:nvPr/>
            </p:nvSpPr>
            <p:spPr>
              <a:xfrm>
                <a:off x="7286824" y="2689139"/>
                <a:ext cx="25280" cy="58192"/>
              </a:xfrm>
              <a:custGeom>
                <a:avLst/>
                <a:gdLst>
                  <a:gd name="connsiteX0" fmla="*/ 0 w 25280"/>
                  <a:gd name="connsiteY0" fmla="*/ 23960 h 58192"/>
                  <a:gd name="connsiteX1" fmla="*/ 0 w 25280"/>
                  <a:gd name="connsiteY1" fmla="*/ 0 h 58192"/>
                  <a:gd name="connsiteX2" fmla="*/ 23960 w 25280"/>
                  <a:gd name="connsiteY2" fmla="*/ 33487 h 58192"/>
                  <a:gd name="connsiteX3" fmla="*/ 25280 w 25280"/>
                  <a:gd name="connsiteY3" fmla="*/ 34233 h 58192"/>
                  <a:gd name="connsiteX4" fmla="*/ 25280 w 25280"/>
                  <a:gd name="connsiteY4" fmla="*/ 58193 h 58192"/>
                  <a:gd name="connsiteX5" fmla="*/ 23960 w 25280"/>
                  <a:gd name="connsiteY5" fmla="*/ 57447 h 58192"/>
                  <a:gd name="connsiteX6" fmla="*/ 0 w 25280"/>
                  <a:gd name="connsiteY6" fmla="*/ 23960 h 58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280" h="58192">
                    <a:moveTo>
                      <a:pt x="0" y="23960"/>
                    </a:moveTo>
                    <a:lnTo>
                      <a:pt x="0" y="0"/>
                    </a:lnTo>
                    <a:cubicBezTo>
                      <a:pt x="0" y="12109"/>
                      <a:pt x="7948" y="24247"/>
                      <a:pt x="23960" y="33487"/>
                    </a:cubicBezTo>
                    <a:lnTo>
                      <a:pt x="25280" y="34233"/>
                    </a:lnTo>
                    <a:lnTo>
                      <a:pt x="25280" y="58193"/>
                    </a:lnTo>
                    <a:lnTo>
                      <a:pt x="23960" y="57447"/>
                    </a:lnTo>
                    <a:cubicBezTo>
                      <a:pt x="7862" y="48322"/>
                      <a:pt x="0" y="36069"/>
                      <a:pt x="0" y="23960"/>
                    </a:cubicBezTo>
                    <a:close/>
                  </a:path>
                </a:pathLst>
              </a:custGeom>
              <a:solidFill>
                <a:srgbClr val="E1AC2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58" name="Freeform: Shape 3657">
                <a:extLst>
                  <a:ext uri="{FF2B5EF4-FFF2-40B4-BE49-F238E27FC236}">
                    <a16:creationId xmlns:a16="http://schemas.microsoft.com/office/drawing/2014/main" id="{833046FC-7797-44FC-8D45-9BAE0D44BC90}"/>
                  </a:ext>
                </a:extLst>
              </p:cNvPr>
              <p:cNvSpPr/>
              <p:nvPr/>
            </p:nvSpPr>
            <p:spPr>
              <a:xfrm>
                <a:off x="7286798" y="2642378"/>
                <a:ext cx="139653" cy="80994"/>
              </a:xfrm>
              <a:custGeom>
                <a:avLst/>
                <a:gdLst>
                  <a:gd name="connsiteX0" fmla="*/ 138362 w 139653"/>
                  <a:gd name="connsiteY0" fmla="*/ 13763 h 80994"/>
                  <a:gd name="connsiteX1" fmla="*/ 139653 w 139653"/>
                  <a:gd name="connsiteY1" fmla="*/ 14509 h 80994"/>
                  <a:gd name="connsiteX2" fmla="*/ 26223 w 139653"/>
                  <a:gd name="connsiteY2" fmla="*/ 15255 h 80994"/>
                  <a:gd name="connsiteX3" fmla="*/ 25277 w 139653"/>
                  <a:gd name="connsiteY3" fmla="*/ 80994 h 80994"/>
                  <a:gd name="connsiteX4" fmla="*/ 23957 w 139653"/>
                  <a:gd name="connsiteY4" fmla="*/ 80248 h 80994"/>
                  <a:gd name="connsiteX5" fmla="*/ 23584 w 139653"/>
                  <a:gd name="connsiteY5" fmla="*/ 13763 h 80994"/>
                  <a:gd name="connsiteX6" fmla="*/ 138362 w 139653"/>
                  <a:gd name="connsiteY6" fmla="*/ 13763 h 80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653" h="80994">
                    <a:moveTo>
                      <a:pt x="138362" y="13763"/>
                    </a:moveTo>
                    <a:lnTo>
                      <a:pt x="139653" y="14509"/>
                    </a:lnTo>
                    <a:cubicBezTo>
                      <a:pt x="107774" y="-3081"/>
                      <a:pt x="57357" y="-2708"/>
                      <a:pt x="26223" y="15255"/>
                    </a:cubicBezTo>
                    <a:cubicBezTo>
                      <a:pt x="-4910" y="33218"/>
                      <a:pt x="-5341" y="62572"/>
                      <a:pt x="25277" y="80994"/>
                    </a:cubicBezTo>
                    <a:lnTo>
                      <a:pt x="23957" y="80248"/>
                    </a:lnTo>
                    <a:cubicBezTo>
                      <a:pt x="-7837" y="61883"/>
                      <a:pt x="-8009" y="32098"/>
                      <a:pt x="23584" y="13763"/>
                    </a:cubicBezTo>
                    <a:cubicBezTo>
                      <a:pt x="55176" y="-4573"/>
                      <a:pt x="106568" y="-4602"/>
                      <a:pt x="138362" y="13763"/>
                    </a:cubicBezTo>
                    <a:close/>
                  </a:path>
                </a:pathLst>
              </a:custGeom>
              <a:solidFill>
                <a:srgbClr val="E1AC2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59" name="Freeform: Shape 3658">
                <a:extLst>
                  <a:ext uri="{FF2B5EF4-FFF2-40B4-BE49-F238E27FC236}">
                    <a16:creationId xmlns:a16="http://schemas.microsoft.com/office/drawing/2014/main" id="{76987872-F583-4985-B2B9-B5A654ABF39E}"/>
                  </a:ext>
                </a:extLst>
              </p:cNvPr>
              <p:cNvSpPr/>
              <p:nvPr/>
            </p:nvSpPr>
            <p:spPr>
              <a:xfrm>
                <a:off x="7312075" y="2689598"/>
                <a:ext cx="137045" cy="70748"/>
              </a:xfrm>
              <a:custGeom>
                <a:avLst/>
                <a:gdLst>
                  <a:gd name="connsiteX0" fmla="*/ 137045 w 137045"/>
                  <a:gd name="connsiteY0" fmla="*/ 0 h 70748"/>
                  <a:gd name="connsiteX1" fmla="*/ 137045 w 137045"/>
                  <a:gd name="connsiteY1" fmla="*/ 23960 h 70748"/>
                  <a:gd name="connsiteX2" fmla="*/ 113430 w 137045"/>
                  <a:gd name="connsiteY2" fmla="*/ 56987 h 70748"/>
                  <a:gd name="connsiteX3" fmla="*/ 0 w 137045"/>
                  <a:gd name="connsiteY3" fmla="*/ 57733 h 70748"/>
                  <a:gd name="connsiteX4" fmla="*/ 0 w 137045"/>
                  <a:gd name="connsiteY4" fmla="*/ 33774 h 70748"/>
                  <a:gd name="connsiteX5" fmla="*/ 113458 w 137045"/>
                  <a:gd name="connsiteY5" fmla="*/ 32999 h 70748"/>
                  <a:gd name="connsiteX6" fmla="*/ 137045 w 137045"/>
                  <a:gd name="connsiteY6" fmla="*/ 0 h 70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7045" h="70748">
                    <a:moveTo>
                      <a:pt x="137045" y="0"/>
                    </a:moveTo>
                    <a:lnTo>
                      <a:pt x="137045" y="23960"/>
                    </a:lnTo>
                    <a:cubicBezTo>
                      <a:pt x="137045" y="35926"/>
                      <a:pt x="129154" y="47863"/>
                      <a:pt x="113430" y="56987"/>
                    </a:cubicBezTo>
                    <a:cubicBezTo>
                      <a:pt x="82296" y="75094"/>
                      <a:pt x="31879" y="75323"/>
                      <a:pt x="0" y="57733"/>
                    </a:cubicBezTo>
                    <a:lnTo>
                      <a:pt x="0" y="33774"/>
                    </a:lnTo>
                    <a:cubicBezTo>
                      <a:pt x="31879" y="51363"/>
                      <a:pt x="82296" y="50990"/>
                      <a:pt x="113458" y="32999"/>
                    </a:cubicBezTo>
                    <a:cubicBezTo>
                      <a:pt x="129154" y="23874"/>
                      <a:pt x="137017" y="11937"/>
                      <a:pt x="137045" y="0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60" name="Freeform: Shape 3659">
                <a:extLst>
                  <a:ext uri="{FF2B5EF4-FFF2-40B4-BE49-F238E27FC236}">
                    <a16:creationId xmlns:a16="http://schemas.microsoft.com/office/drawing/2014/main" id="{B30D2549-D754-44F0-9A9F-BB989A3473AC}"/>
                  </a:ext>
                </a:extLst>
              </p:cNvPr>
              <p:cNvSpPr/>
              <p:nvPr/>
            </p:nvSpPr>
            <p:spPr>
              <a:xfrm>
                <a:off x="7289422" y="2643871"/>
                <a:ext cx="159696" cy="92502"/>
              </a:xfrm>
              <a:custGeom>
                <a:avLst/>
                <a:gdLst>
                  <a:gd name="connsiteX0" fmla="*/ 137029 w 159696"/>
                  <a:gd name="connsiteY0" fmla="*/ 13015 h 92502"/>
                  <a:gd name="connsiteX1" fmla="*/ 136112 w 159696"/>
                  <a:gd name="connsiteY1" fmla="*/ 78726 h 92502"/>
                  <a:gd name="connsiteX2" fmla="*/ 22653 w 159696"/>
                  <a:gd name="connsiteY2" fmla="*/ 79501 h 92502"/>
                  <a:gd name="connsiteX3" fmla="*/ 23600 w 159696"/>
                  <a:gd name="connsiteY3" fmla="*/ 13762 h 92502"/>
                  <a:gd name="connsiteX4" fmla="*/ 137029 w 159696"/>
                  <a:gd name="connsiteY4" fmla="*/ 13015 h 92502"/>
                  <a:gd name="connsiteX5" fmla="*/ 58320 w 159696"/>
                  <a:gd name="connsiteY5" fmla="*/ 65498 h 92502"/>
                  <a:gd name="connsiteX6" fmla="*/ 93759 w 159696"/>
                  <a:gd name="connsiteY6" fmla="*/ 65096 h 92502"/>
                  <a:gd name="connsiteX7" fmla="*/ 95595 w 159696"/>
                  <a:gd name="connsiteY7" fmla="*/ 45010 h 92502"/>
                  <a:gd name="connsiteX8" fmla="*/ 92209 w 159696"/>
                  <a:gd name="connsiteY8" fmla="*/ 33360 h 92502"/>
                  <a:gd name="connsiteX9" fmla="*/ 106097 w 159696"/>
                  <a:gd name="connsiteY9" fmla="*/ 35053 h 92502"/>
                  <a:gd name="connsiteX10" fmla="*/ 116886 w 159696"/>
                  <a:gd name="connsiteY10" fmla="*/ 45125 h 92502"/>
                  <a:gd name="connsiteX11" fmla="*/ 130717 w 159696"/>
                  <a:gd name="connsiteY11" fmla="*/ 40361 h 92502"/>
                  <a:gd name="connsiteX12" fmla="*/ 119755 w 159696"/>
                  <a:gd name="connsiteY12" fmla="*/ 30290 h 92502"/>
                  <a:gd name="connsiteX13" fmla="*/ 128364 w 159696"/>
                  <a:gd name="connsiteY13" fmla="*/ 25326 h 92502"/>
                  <a:gd name="connsiteX14" fmla="*/ 118780 w 159696"/>
                  <a:gd name="connsiteY14" fmla="*/ 19788 h 92502"/>
                  <a:gd name="connsiteX15" fmla="*/ 109512 w 159696"/>
                  <a:gd name="connsiteY15" fmla="*/ 25153 h 92502"/>
                  <a:gd name="connsiteX16" fmla="*/ 75623 w 159696"/>
                  <a:gd name="connsiteY16" fmla="*/ 25670 h 92502"/>
                  <a:gd name="connsiteX17" fmla="*/ 75451 w 159696"/>
                  <a:gd name="connsiteY17" fmla="*/ 46186 h 92502"/>
                  <a:gd name="connsiteX18" fmla="*/ 77374 w 159696"/>
                  <a:gd name="connsiteY18" fmla="*/ 57090 h 92502"/>
                  <a:gd name="connsiteX19" fmla="*/ 61936 w 159696"/>
                  <a:gd name="connsiteY19" fmla="*/ 55197 h 92502"/>
                  <a:gd name="connsiteX20" fmla="*/ 49942 w 159696"/>
                  <a:gd name="connsiteY20" fmla="*/ 43317 h 92502"/>
                  <a:gd name="connsiteX21" fmla="*/ 35595 w 159696"/>
                  <a:gd name="connsiteY21" fmla="*/ 48224 h 92502"/>
                  <a:gd name="connsiteX22" fmla="*/ 48048 w 159696"/>
                  <a:gd name="connsiteY22" fmla="*/ 60276 h 92502"/>
                  <a:gd name="connsiteX23" fmla="*/ 38808 w 159696"/>
                  <a:gd name="connsiteY23" fmla="*/ 65641 h 92502"/>
                  <a:gd name="connsiteX24" fmla="*/ 48421 w 159696"/>
                  <a:gd name="connsiteY24" fmla="*/ 71208 h 92502"/>
                  <a:gd name="connsiteX25" fmla="*/ 58349 w 159696"/>
                  <a:gd name="connsiteY25" fmla="*/ 65469 h 92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9696" h="92502">
                    <a:moveTo>
                      <a:pt x="137029" y="13015"/>
                    </a:moveTo>
                    <a:cubicBezTo>
                      <a:pt x="167532" y="31438"/>
                      <a:pt x="167274" y="60620"/>
                      <a:pt x="136112" y="78726"/>
                    </a:cubicBezTo>
                    <a:cubicBezTo>
                      <a:pt x="104949" y="96832"/>
                      <a:pt x="54533" y="97091"/>
                      <a:pt x="22653" y="79501"/>
                    </a:cubicBezTo>
                    <a:cubicBezTo>
                      <a:pt x="-7849" y="61079"/>
                      <a:pt x="-7562" y="31868"/>
                      <a:pt x="23600" y="13762"/>
                    </a:cubicBezTo>
                    <a:cubicBezTo>
                      <a:pt x="54762" y="-4345"/>
                      <a:pt x="105150" y="-4574"/>
                      <a:pt x="137029" y="13015"/>
                    </a:cubicBezTo>
                    <a:close/>
                    <a:moveTo>
                      <a:pt x="58320" y="65498"/>
                    </a:moveTo>
                    <a:cubicBezTo>
                      <a:pt x="71520" y="70864"/>
                      <a:pt x="85093" y="70118"/>
                      <a:pt x="93759" y="65096"/>
                    </a:cubicBezTo>
                    <a:cubicBezTo>
                      <a:pt x="102424" y="60075"/>
                      <a:pt x="103170" y="54164"/>
                      <a:pt x="95595" y="45010"/>
                    </a:cubicBezTo>
                    <a:cubicBezTo>
                      <a:pt x="90401" y="38382"/>
                      <a:pt x="88995" y="35225"/>
                      <a:pt x="92209" y="33360"/>
                    </a:cubicBezTo>
                    <a:cubicBezTo>
                      <a:pt x="94935" y="31753"/>
                      <a:pt x="99727" y="31380"/>
                      <a:pt x="106097" y="35053"/>
                    </a:cubicBezTo>
                    <a:cubicBezTo>
                      <a:pt x="110509" y="37412"/>
                      <a:pt x="114229" y="40884"/>
                      <a:pt x="116886" y="45125"/>
                    </a:cubicBezTo>
                    <a:lnTo>
                      <a:pt x="130717" y="40361"/>
                    </a:lnTo>
                    <a:cubicBezTo>
                      <a:pt x="127898" y="36195"/>
                      <a:pt x="124145" y="32746"/>
                      <a:pt x="119755" y="30290"/>
                    </a:cubicBezTo>
                    <a:lnTo>
                      <a:pt x="128364" y="25326"/>
                    </a:lnTo>
                    <a:lnTo>
                      <a:pt x="118780" y="19788"/>
                    </a:lnTo>
                    <a:lnTo>
                      <a:pt x="109512" y="25153"/>
                    </a:lnTo>
                    <a:cubicBezTo>
                      <a:pt x="97001" y="20275"/>
                      <a:pt x="84203" y="20677"/>
                      <a:pt x="75623" y="25670"/>
                    </a:cubicBezTo>
                    <a:cubicBezTo>
                      <a:pt x="66183" y="31150"/>
                      <a:pt x="68478" y="38094"/>
                      <a:pt x="75451" y="46186"/>
                    </a:cubicBezTo>
                    <a:cubicBezTo>
                      <a:pt x="80272" y="51925"/>
                      <a:pt x="81190" y="54967"/>
                      <a:pt x="77374" y="57090"/>
                    </a:cubicBezTo>
                    <a:cubicBezTo>
                      <a:pt x="73557" y="59214"/>
                      <a:pt x="67503" y="58410"/>
                      <a:pt x="61936" y="55197"/>
                    </a:cubicBezTo>
                    <a:cubicBezTo>
                      <a:pt x="56889" y="52459"/>
                      <a:pt x="52727" y="48338"/>
                      <a:pt x="49942" y="43317"/>
                    </a:cubicBezTo>
                    <a:lnTo>
                      <a:pt x="35595" y="48224"/>
                    </a:lnTo>
                    <a:cubicBezTo>
                      <a:pt x="38665" y="53225"/>
                      <a:pt x="42949" y="57370"/>
                      <a:pt x="48048" y="60276"/>
                    </a:cubicBezTo>
                    <a:lnTo>
                      <a:pt x="38808" y="65641"/>
                    </a:lnTo>
                    <a:lnTo>
                      <a:pt x="48421" y="71208"/>
                    </a:lnTo>
                    <a:lnTo>
                      <a:pt x="58349" y="65469"/>
                    </a:ln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61" name="Freeform: Shape 3660">
                <a:extLst>
                  <a:ext uri="{FF2B5EF4-FFF2-40B4-BE49-F238E27FC236}">
                    <a16:creationId xmlns:a16="http://schemas.microsoft.com/office/drawing/2014/main" id="{73A694DF-480D-4C88-8EFC-4214388A19D9}"/>
                  </a:ext>
                </a:extLst>
              </p:cNvPr>
              <p:cNvSpPr/>
              <p:nvPr/>
            </p:nvSpPr>
            <p:spPr>
              <a:xfrm>
                <a:off x="7258789" y="2689053"/>
                <a:ext cx="218337" cy="87518"/>
              </a:xfrm>
              <a:custGeom>
                <a:avLst/>
                <a:gdLst>
                  <a:gd name="connsiteX0" fmla="*/ 218337 w 218337"/>
                  <a:gd name="connsiteY0" fmla="*/ 631 h 87518"/>
                  <a:gd name="connsiteX1" fmla="*/ 218337 w 218337"/>
                  <a:gd name="connsiteY1" fmla="*/ 24591 h 87518"/>
                  <a:gd name="connsiteX2" fmla="*/ 186601 w 218337"/>
                  <a:gd name="connsiteY2" fmla="*/ 69010 h 87518"/>
                  <a:gd name="connsiteX3" fmla="*/ 32224 w 218337"/>
                  <a:gd name="connsiteY3" fmla="*/ 69010 h 87518"/>
                  <a:gd name="connsiteX4" fmla="*/ 0 w 218337"/>
                  <a:gd name="connsiteY4" fmla="*/ 23960 h 87518"/>
                  <a:gd name="connsiteX5" fmla="*/ 0 w 218337"/>
                  <a:gd name="connsiteY5" fmla="*/ 0 h 87518"/>
                  <a:gd name="connsiteX6" fmla="*/ 32224 w 218337"/>
                  <a:gd name="connsiteY6" fmla="*/ 45022 h 87518"/>
                  <a:gd name="connsiteX7" fmla="*/ 186601 w 218337"/>
                  <a:gd name="connsiteY7" fmla="*/ 45022 h 87518"/>
                  <a:gd name="connsiteX8" fmla="*/ 218337 w 218337"/>
                  <a:gd name="connsiteY8" fmla="*/ 631 h 87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337" h="87518">
                    <a:moveTo>
                      <a:pt x="218337" y="631"/>
                    </a:moveTo>
                    <a:lnTo>
                      <a:pt x="218337" y="24591"/>
                    </a:lnTo>
                    <a:cubicBezTo>
                      <a:pt x="218337" y="40689"/>
                      <a:pt x="207721" y="56729"/>
                      <a:pt x="186601" y="69010"/>
                    </a:cubicBezTo>
                    <a:cubicBezTo>
                      <a:pt x="144104" y="93688"/>
                      <a:pt x="74979" y="93688"/>
                      <a:pt x="32224" y="69010"/>
                    </a:cubicBezTo>
                    <a:cubicBezTo>
                      <a:pt x="10703" y="56557"/>
                      <a:pt x="-57" y="40316"/>
                      <a:pt x="0" y="23960"/>
                    </a:cubicBezTo>
                    <a:lnTo>
                      <a:pt x="0" y="0"/>
                    </a:lnTo>
                    <a:cubicBezTo>
                      <a:pt x="0" y="16298"/>
                      <a:pt x="10703" y="32597"/>
                      <a:pt x="32224" y="45022"/>
                    </a:cubicBezTo>
                    <a:cubicBezTo>
                      <a:pt x="75008" y="69728"/>
                      <a:pt x="144133" y="69728"/>
                      <a:pt x="186601" y="45022"/>
                    </a:cubicBezTo>
                    <a:cubicBezTo>
                      <a:pt x="207721" y="32769"/>
                      <a:pt x="218280" y="16844"/>
                      <a:pt x="218337" y="631"/>
                    </a:cubicBezTo>
                    <a:close/>
                  </a:path>
                </a:pathLst>
              </a:custGeom>
              <a:solidFill>
                <a:srgbClr val="F1D112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62" name="Freeform: Shape 3661">
                <a:extLst>
                  <a:ext uri="{FF2B5EF4-FFF2-40B4-BE49-F238E27FC236}">
                    <a16:creationId xmlns:a16="http://schemas.microsoft.com/office/drawing/2014/main" id="{F5A69F5C-1E18-4A42-8B60-DEA8458F5253}"/>
                  </a:ext>
                </a:extLst>
              </p:cNvPr>
              <p:cNvSpPr/>
              <p:nvPr/>
            </p:nvSpPr>
            <p:spPr>
              <a:xfrm>
                <a:off x="7258767" y="2626133"/>
                <a:ext cx="218370" cy="126460"/>
              </a:xfrm>
              <a:custGeom>
                <a:avLst/>
                <a:gdLst>
                  <a:gd name="connsiteX0" fmla="*/ 186135 w 218370"/>
                  <a:gd name="connsiteY0" fmla="*/ 18529 h 126460"/>
                  <a:gd name="connsiteX1" fmla="*/ 186623 w 218370"/>
                  <a:gd name="connsiteY1" fmla="*/ 107942 h 126460"/>
                  <a:gd name="connsiteX2" fmla="*/ 32246 w 218370"/>
                  <a:gd name="connsiteY2" fmla="*/ 107942 h 126460"/>
                  <a:gd name="connsiteX3" fmla="*/ 31758 w 218370"/>
                  <a:gd name="connsiteY3" fmla="*/ 18529 h 126460"/>
                  <a:gd name="connsiteX4" fmla="*/ 186135 w 218370"/>
                  <a:gd name="connsiteY4" fmla="*/ 18529 h 126460"/>
                  <a:gd name="connsiteX5" fmla="*/ 53308 w 218370"/>
                  <a:gd name="connsiteY5" fmla="*/ 97239 h 126460"/>
                  <a:gd name="connsiteX6" fmla="*/ 166766 w 218370"/>
                  <a:gd name="connsiteY6" fmla="*/ 96464 h 126460"/>
                  <a:gd name="connsiteX7" fmla="*/ 167684 w 218370"/>
                  <a:gd name="connsiteY7" fmla="*/ 30753 h 126460"/>
                  <a:gd name="connsiteX8" fmla="*/ 166393 w 218370"/>
                  <a:gd name="connsiteY8" fmla="*/ 30007 h 126460"/>
                  <a:gd name="connsiteX9" fmla="*/ 51615 w 218370"/>
                  <a:gd name="connsiteY9" fmla="*/ 30007 h 126460"/>
                  <a:gd name="connsiteX10" fmla="*/ 51988 w 218370"/>
                  <a:gd name="connsiteY10" fmla="*/ 96493 h 126460"/>
                  <a:gd name="connsiteX11" fmla="*/ 53308 w 218370"/>
                  <a:gd name="connsiteY11" fmla="*/ 97239 h 126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8370" h="126460">
                    <a:moveTo>
                      <a:pt x="186135" y="18529"/>
                    </a:moveTo>
                    <a:cubicBezTo>
                      <a:pt x="228890" y="43207"/>
                      <a:pt x="229177" y="83264"/>
                      <a:pt x="186623" y="107942"/>
                    </a:cubicBezTo>
                    <a:cubicBezTo>
                      <a:pt x="144069" y="132619"/>
                      <a:pt x="75030" y="132648"/>
                      <a:pt x="32246" y="107942"/>
                    </a:cubicBezTo>
                    <a:cubicBezTo>
                      <a:pt x="-10537" y="83236"/>
                      <a:pt x="-10796" y="43236"/>
                      <a:pt x="31758" y="18529"/>
                    </a:cubicBezTo>
                    <a:cubicBezTo>
                      <a:pt x="74313" y="-6176"/>
                      <a:pt x="143351" y="-6176"/>
                      <a:pt x="186135" y="18529"/>
                    </a:cubicBezTo>
                    <a:close/>
                    <a:moveTo>
                      <a:pt x="53308" y="97239"/>
                    </a:moveTo>
                    <a:cubicBezTo>
                      <a:pt x="85187" y="114828"/>
                      <a:pt x="135604" y="114456"/>
                      <a:pt x="166766" y="96464"/>
                    </a:cubicBezTo>
                    <a:cubicBezTo>
                      <a:pt x="197928" y="78472"/>
                      <a:pt x="198187" y="49175"/>
                      <a:pt x="167684" y="30753"/>
                    </a:cubicBezTo>
                    <a:lnTo>
                      <a:pt x="166393" y="30007"/>
                    </a:lnTo>
                    <a:cubicBezTo>
                      <a:pt x="134599" y="11643"/>
                      <a:pt x="83179" y="11643"/>
                      <a:pt x="51615" y="30007"/>
                    </a:cubicBezTo>
                    <a:cubicBezTo>
                      <a:pt x="20051" y="48372"/>
                      <a:pt x="20194" y="78128"/>
                      <a:pt x="51988" y="96493"/>
                    </a:cubicBezTo>
                    <a:lnTo>
                      <a:pt x="53308" y="97239"/>
                    </a:lnTo>
                    <a:close/>
                  </a:path>
                </a:pathLst>
              </a:custGeom>
              <a:solidFill>
                <a:srgbClr val="FDDB0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50" name="Graphic 6">
              <a:extLst>
                <a:ext uri="{FF2B5EF4-FFF2-40B4-BE49-F238E27FC236}">
                  <a16:creationId xmlns:a16="http://schemas.microsoft.com/office/drawing/2014/main" id="{AA058573-56DC-4167-A593-8AD87A2F2B05}"/>
                </a:ext>
              </a:extLst>
            </p:cNvPr>
            <p:cNvGrpSpPr/>
            <p:nvPr/>
          </p:nvGrpSpPr>
          <p:grpSpPr>
            <a:xfrm>
              <a:off x="7258767" y="2594024"/>
              <a:ext cx="218370" cy="150438"/>
              <a:chOff x="7258767" y="2594024"/>
              <a:chExt cx="218370" cy="150438"/>
            </a:xfrm>
          </p:grpSpPr>
          <p:sp>
            <p:nvSpPr>
              <p:cNvPr id="3597" name="Freeform: Shape 3596">
                <a:extLst>
                  <a:ext uri="{FF2B5EF4-FFF2-40B4-BE49-F238E27FC236}">
                    <a16:creationId xmlns:a16="http://schemas.microsoft.com/office/drawing/2014/main" id="{5BD2B012-AF0C-409F-9DD5-9C59528EFAF0}"/>
                  </a:ext>
                </a:extLst>
              </p:cNvPr>
              <p:cNvSpPr/>
              <p:nvPr/>
            </p:nvSpPr>
            <p:spPr>
              <a:xfrm>
                <a:off x="7288172" y="2610258"/>
                <a:ext cx="159542" cy="62611"/>
              </a:xfrm>
              <a:custGeom>
                <a:avLst/>
                <a:gdLst>
                  <a:gd name="connsiteX0" fmla="*/ 22152 w 159542"/>
                  <a:gd name="connsiteY0" fmla="*/ 37733 h 62611"/>
                  <a:gd name="connsiteX1" fmla="*/ 0 w 159542"/>
                  <a:gd name="connsiteY1" fmla="*/ 61980 h 62611"/>
                  <a:gd name="connsiteX2" fmla="*/ 0 w 159542"/>
                  <a:gd name="connsiteY2" fmla="*/ 38020 h 62611"/>
                  <a:gd name="connsiteX3" fmla="*/ 22152 w 159542"/>
                  <a:gd name="connsiteY3" fmla="*/ 13773 h 62611"/>
                  <a:gd name="connsiteX4" fmla="*/ 136930 w 159542"/>
                  <a:gd name="connsiteY4" fmla="*/ 13773 h 62611"/>
                  <a:gd name="connsiteX5" fmla="*/ 138221 w 159542"/>
                  <a:gd name="connsiteY5" fmla="*/ 14548 h 62611"/>
                  <a:gd name="connsiteX6" fmla="*/ 159542 w 159542"/>
                  <a:gd name="connsiteY6" fmla="*/ 38652 h 62611"/>
                  <a:gd name="connsiteX7" fmla="*/ 159542 w 159542"/>
                  <a:gd name="connsiteY7" fmla="*/ 62612 h 62611"/>
                  <a:gd name="connsiteX8" fmla="*/ 138221 w 159542"/>
                  <a:gd name="connsiteY8" fmla="*/ 38508 h 62611"/>
                  <a:gd name="connsiteX9" fmla="*/ 136902 w 159542"/>
                  <a:gd name="connsiteY9" fmla="*/ 37733 h 62611"/>
                  <a:gd name="connsiteX10" fmla="*/ 22152 w 159542"/>
                  <a:gd name="connsiteY10" fmla="*/ 37733 h 62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9542" h="62611">
                    <a:moveTo>
                      <a:pt x="22152" y="37733"/>
                    </a:moveTo>
                    <a:cubicBezTo>
                      <a:pt x="10302" y="44620"/>
                      <a:pt x="2927" y="53114"/>
                      <a:pt x="0" y="61980"/>
                    </a:cubicBezTo>
                    <a:cubicBezTo>
                      <a:pt x="0" y="54003"/>
                      <a:pt x="0" y="46017"/>
                      <a:pt x="0" y="38020"/>
                    </a:cubicBezTo>
                    <a:cubicBezTo>
                      <a:pt x="2869" y="29125"/>
                      <a:pt x="10302" y="20804"/>
                      <a:pt x="22152" y="13773"/>
                    </a:cubicBezTo>
                    <a:cubicBezTo>
                      <a:pt x="53716" y="-4591"/>
                      <a:pt x="105137" y="-4591"/>
                      <a:pt x="136930" y="13773"/>
                    </a:cubicBezTo>
                    <a:lnTo>
                      <a:pt x="138221" y="14548"/>
                    </a:lnTo>
                    <a:cubicBezTo>
                      <a:pt x="149699" y="21435"/>
                      <a:pt x="156787" y="29871"/>
                      <a:pt x="159542" y="38652"/>
                    </a:cubicBezTo>
                    <a:cubicBezTo>
                      <a:pt x="159542" y="46629"/>
                      <a:pt x="159542" y="54615"/>
                      <a:pt x="159542" y="62612"/>
                    </a:cubicBezTo>
                    <a:cubicBezTo>
                      <a:pt x="156673" y="53831"/>
                      <a:pt x="149643" y="45395"/>
                      <a:pt x="138221" y="38508"/>
                    </a:cubicBezTo>
                    <a:lnTo>
                      <a:pt x="136902" y="37733"/>
                    </a:lnTo>
                    <a:cubicBezTo>
                      <a:pt x="105109" y="19369"/>
                      <a:pt x="53745" y="19369"/>
                      <a:pt x="22152" y="37733"/>
                    </a:cubicBezTo>
                    <a:close/>
                  </a:path>
                </a:pathLst>
              </a:custGeom>
              <a:solidFill>
                <a:srgbClr val="FDDB0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98" name="Freeform: Shape 3597">
                <a:extLst>
                  <a:ext uri="{FF2B5EF4-FFF2-40B4-BE49-F238E27FC236}">
                    <a16:creationId xmlns:a16="http://schemas.microsoft.com/office/drawing/2014/main" id="{F162B962-A213-40AA-927F-6EB131374C38}"/>
                  </a:ext>
                </a:extLst>
              </p:cNvPr>
              <p:cNvSpPr/>
              <p:nvPr/>
            </p:nvSpPr>
            <p:spPr>
              <a:xfrm>
                <a:off x="7312994" y="2611779"/>
                <a:ext cx="113457" cy="37732"/>
              </a:xfrm>
              <a:custGeom>
                <a:avLst/>
                <a:gdLst>
                  <a:gd name="connsiteX0" fmla="*/ 113458 w 113457"/>
                  <a:gd name="connsiteY0" fmla="*/ 13026 h 37732"/>
                  <a:gd name="connsiteX1" fmla="*/ 113458 w 113457"/>
                  <a:gd name="connsiteY1" fmla="*/ 36986 h 37732"/>
                  <a:gd name="connsiteX2" fmla="*/ 0 w 113457"/>
                  <a:gd name="connsiteY2" fmla="*/ 37732 h 37732"/>
                  <a:gd name="connsiteX3" fmla="*/ 0 w 113457"/>
                  <a:gd name="connsiteY3" fmla="*/ 13772 h 37732"/>
                  <a:gd name="connsiteX4" fmla="*/ 113458 w 113457"/>
                  <a:gd name="connsiteY4" fmla="*/ 13026 h 37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457" h="37732">
                    <a:moveTo>
                      <a:pt x="113458" y="13026"/>
                    </a:moveTo>
                    <a:lnTo>
                      <a:pt x="113458" y="36986"/>
                    </a:lnTo>
                    <a:cubicBezTo>
                      <a:pt x="81578" y="19368"/>
                      <a:pt x="31162" y="19626"/>
                      <a:pt x="0" y="37732"/>
                    </a:cubicBezTo>
                    <a:lnTo>
                      <a:pt x="0" y="13772"/>
                    </a:lnTo>
                    <a:cubicBezTo>
                      <a:pt x="31219" y="-4334"/>
                      <a:pt x="81578" y="-4592"/>
                      <a:pt x="113458" y="13026"/>
                    </a:cubicBezTo>
                    <a:close/>
                  </a:path>
                </a:pathLst>
              </a:custGeom>
              <a:solidFill>
                <a:srgbClr val="E1AC2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99" name="Freeform: Shape 3598">
                <a:extLst>
                  <a:ext uri="{FF2B5EF4-FFF2-40B4-BE49-F238E27FC236}">
                    <a16:creationId xmlns:a16="http://schemas.microsoft.com/office/drawing/2014/main" id="{194CF40F-6091-440F-8405-E9F579D97451}"/>
                  </a:ext>
                </a:extLst>
              </p:cNvPr>
              <p:cNvSpPr/>
              <p:nvPr/>
            </p:nvSpPr>
            <p:spPr>
              <a:xfrm>
                <a:off x="7398819" y="2631606"/>
                <a:ext cx="9325" cy="29325"/>
              </a:xfrm>
              <a:custGeom>
                <a:avLst/>
                <a:gdLst>
                  <a:gd name="connsiteX0" fmla="*/ 9326 w 9325"/>
                  <a:gd name="connsiteY0" fmla="*/ 0 h 29325"/>
                  <a:gd name="connsiteX1" fmla="*/ 9240 w 9325"/>
                  <a:gd name="connsiteY1" fmla="*/ 23960 h 29325"/>
                  <a:gd name="connsiteX2" fmla="*/ 0 w 9325"/>
                  <a:gd name="connsiteY2" fmla="*/ 29326 h 29325"/>
                  <a:gd name="connsiteX3" fmla="*/ 57 w 9325"/>
                  <a:gd name="connsiteY3" fmla="*/ 5366 h 29325"/>
                  <a:gd name="connsiteX4" fmla="*/ 9326 w 9325"/>
                  <a:gd name="connsiteY4" fmla="*/ 0 h 29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25" h="29325">
                    <a:moveTo>
                      <a:pt x="9326" y="0"/>
                    </a:moveTo>
                    <a:lnTo>
                      <a:pt x="9240" y="23960"/>
                    </a:lnTo>
                    <a:lnTo>
                      <a:pt x="0" y="29326"/>
                    </a:lnTo>
                    <a:lnTo>
                      <a:pt x="57" y="5366"/>
                    </a:lnTo>
                    <a:lnTo>
                      <a:pt x="9326" y="0"/>
                    </a:ln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00" name="Freeform: Shape 3599">
                <a:extLst>
                  <a:ext uri="{FF2B5EF4-FFF2-40B4-BE49-F238E27FC236}">
                    <a16:creationId xmlns:a16="http://schemas.microsoft.com/office/drawing/2014/main" id="{3412DC8B-C0E8-49FC-B60E-8098D592E3C7}"/>
                  </a:ext>
                </a:extLst>
              </p:cNvPr>
              <p:cNvSpPr/>
              <p:nvPr/>
            </p:nvSpPr>
            <p:spPr>
              <a:xfrm>
                <a:off x="7408058" y="2631606"/>
                <a:ext cx="9670" cy="29498"/>
              </a:xfrm>
              <a:custGeom>
                <a:avLst/>
                <a:gdLst>
                  <a:gd name="connsiteX0" fmla="*/ 9670 w 9670"/>
                  <a:gd name="connsiteY0" fmla="*/ 5538 h 29498"/>
                  <a:gd name="connsiteX1" fmla="*/ 9613 w 9670"/>
                  <a:gd name="connsiteY1" fmla="*/ 29498 h 29498"/>
                  <a:gd name="connsiteX2" fmla="*/ 0 w 9670"/>
                  <a:gd name="connsiteY2" fmla="*/ 23960 h 29498"/>
                  <a:gd name="connsiteX3" fmla="*/ 86 w 9670"/>
                  <a:gd name="connsiteY3" fmla="*/ 0 h 29498"/>
                  <a:gd name="connsiteX4" fmla="*/ 9670 w 9670"/>
                  <a:gd name="connsiteY4" fmla="*/ 5538 h 29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70" h="29498">
                    <a:moveTo>
                      <a:pt x="9670" y="5538"/>
                    </a:moveTo>
                    <a:lnTo>
                      <a:pt x="9613" y="29498"/>
                    </a:lnTo>
                    <a:lnTo>
                      <a:pt x="0" y="23960"/>
                    </a:lnTo>
                    <a:lnTo>
                      <a:pt x="86" y="0"/>
                    </a:lnTo>
                    <a:lnTo>
                      <a:pt x="9670" y="5538"/>
                    </a:ln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01" name="Freeform: Shape 3600">
                <a:extLst>
                  <a:ext uri="{FF2B5EF4-FFF2-40B4-BE49-F238E27FC236}">
                    <a16:creationId xmlns:a16="http://schemas.microsoft.com/office/drawing/2014/main" id="{70019B1F-0912-437C-B0FA-F3B711C30C65}"/>
                  </a:ext>
                </a:extLst>
              </p:cNvPr>
              <p:cNvSpPr/>
              <p:nvPr/>
            </p:nvSpPr>
            <p:spPr>
              <a:xfrm>
                <a:off x="7409092" y="2637144"/>
                <a:ext cx="8637" cy="28952"/>
              </a:xfrm>
              <a:custGeom>
                <a:avLst/>
                <a:gdLst>
                  <a:gd name="connsiteX0" fmla="*/ 8637 w 8637"/>
                  <a:gd name="connsiteY0" fmla="*/ 0 h 28952"/>
                  <a:gd name="connsiteX1" fmla="*/ 8580 w 8637"/>
                  <a:gd name="connsiteY1" fmla="*/ 23960 h 28952"/>
                  <a:gd name="connsiteX2" fmla="*/ 0 w 8637"/>
                  <a:gd name="connsiteY2" fmla="*/ 28953 h 28952"/>
                  <a:gd name="connsiteX3" fmla="*/ 85 w 8637"/>
                  <a:gd name="connsiteY3" fmla="*/ 4964 h 28952"/>
                  <a:gd name="connsiteX4" fmla="*/ 8637 w 8637"/>
                  <a:gd name="connsiteY4" fmla="*/ 0 h 28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37" h="28952">
                    <a:moveTo>
                      <a:pt x="8637" y="0"/>
                    </a:moveTo>
                    <a:lnTo>
                      <a:pt x="8580" y="23960"/>
                    </a:lnTo>
                    <a:lnTo>
                      <a:pt x="0" y="28953"/>
                    </a:lnTo>
                    <a:lnTo>
                      <a:pt x="85" y="4964"/>
                    </a:lnTo>
                    <a:lnTo>
                      <a:pt x="8637" y="0"/>
                    </a:ln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02" name="Freeform: Shape 3601">
                <a:extLst>
                  <a:ext uri="{FF2B5EF4-FFF2-40B4-BE49-F238E27FC236}">
                    <a16:creationId xmlns:a16="http://schemas.microsoft.com/office/drawing/2014/main" id="{119C6CBD-836F-4262-A3E6-2CF74D483C97}"/>
                  </a:ext>
                </a:extLst>
              </p:cNvPr>
              <p:cNvSpPr/>
              <p:nvPr/>
            </p:nvSpPr>
            <p:spPr>
              <a:xfrm>
                <a:off x="7358646" y="2633531"/>
                <a:ext cx="40143" cy="36525"/>
              </a:xfrm>
              <a:custGeom>
                <a:avLst/>
                <a:gdLst>
                  <a:gd name="connsiteX0" fmla="*/ 6284 w 40143"/>
                  <a:gd name="connsiteY0" fmla="*/ 27918 h 36525"/>
                  <a:gd name="connsiteX1" fmla="*/ 0 w 40143"/>
                  <a:gd name="connsiteY1" fmla="*/ 36526 h 36525"/>
                  <a:gd name="connsiteX2" fmla="*/ 0 w 40143"/>
                  <a:gd name="connsiteY2" fmla="*/ 12566 h 36525"/>
                  <a:gd name="connsiteX3" fmla="*/ 6255 w 40143"/>
                  <a:gd name="connsiteY3" fmla="*/ 3958 h 36525"/>
                  <a:gd name="connsiteX4" fmla="*/ 40144 w 40143"/>
                  <a:gd name="connsiteY4" fmla="*/ 3441 h 36525"/>
                  <a:gd name="connsiteX5" fmla="*/ 40144 w 40143"/>
                  <a:gd name="connsiteY5" fmla="*/ 27401 h 36525"/>
                  <a:gd name="connsiteX6" fmla="*/ 6284 w 40143"/>
                  <a:gd name="connsiteY6" fmla="*/ 27918 h 36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43" h="36525">
                    <a:moveTo>
                      <a:pt x="6284" y="27918"/>
                    </a:moveTo>
                    <a:cubicBezTo>
                      <a:pt x="1865" y="30500"/>
                      <a:pt x="29" y="33369"/>
                      <a:pt x="0" y="36526"/>
                    </a:cubicBezTo>
                    <a:lnTo>
                      <a:pt x="0" y="12566"/>
                    </a:lnTo>
                    <a:cubicBezTo>
                      <a:pt x="0" y="9410"/>
                      <a:pt x="1865" y="6511"/>
                      <a:pt x="6255" y="3958"/>
                    </a:cubicBezTo>
                    <a:cubicBezTo>
                      <a:pt x="14864" y="-1007"/>
                      <a:pt x="27633" y="-1437"/>
                      <a:pt x="40144" y="3441"/>
                    </a:cubicBezTo>
                    <a:lnTo>
                      <a:pt x="40144" y="27401"/>
                    </a:lnTo>
                    <a:cubicBezTo>
                      <a:pt x="27633" y="22552"/>
                      <a:pt x="14835" y="22953"/>
                      <a:pt x="6284" y="27918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03" name="Freeform: Shape 3602">
                <a:extLst>
                  <a:ext uri="{FF2B5EF4-FFF2-40B4-BE49-F238E27FC236}">
                    <a16:creationId xmlns:a16="http://schemas.microsoft.com/office/drawing/2014/main" id="{BC9E1546-F7FA-4EA8-AAF6-E76B57D67BC7}"/>
                  </a:ext>
                </a:extLst>
              </p:cNvPr>
              <p:cNvSpPr/>
              <p:nvPr/>
            </p:nvSpPr>
            <p:spPr>
              <a:xfrm>
                <a:off x="7290898" y="2625552"/>
                <a:ext cx="22071" cy="47833"/>
              </a:xfrm>
              <a:custGeom>
                <a:avLst/>
                <a:gdLst>
                  <a:gd name="connsiteX0" fmla="*/ 22038 w 22071"/>
                  <a:gd name="connsiteY0" fmla="*/ 23960 h 47833"/>
                  <a:gd name="connsiteX1" fmla="*/ 0 w 22071"/>
                  <a:gd name="connsiteY1" fmla="*/ 47834 h 47833"/>
                  <a:gd name="connsiteX2" fmla="*/ 0 w 22071"/>
                  <a:gd name="connsiteY2" fmla="*/ 23874 h 47833"/>
                  <a:gd name="connsiteX3" fmla="*/ 22038 w 22071"/>
                  <a:gd name="connsiteY3" fmla="*/ 0 h 47833"/>
                  <a:gd name="connsiteX4" fmla="*/ 22038 w 22071"/>
                  <a:gd name="connsiteY4" fmla="*/ 23960 h 4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71" h="47833">
                    <a:moveTo>
                      <a:pt x="22038" y="23960"/>
                    </a:moveTo>
                    <a:cubicBezTo>
                      <a:pt x="10359" y="30732"/>
                      <a:pt x="3013" y="39082"/>
                      <a:pt x="0" y="47834"/>
                    </a:cubicBezTo>
                    <a:lnTo>
                      <a:pt x="0" y="23874"/>
                    </a:lnTo>
                    <a:cubicBezTo>
                      <a:pt x="3013" y="15122"/>
                      <a:pt x="10330" y="6657"/>
                      <a:pt x="22038" y="0"/>
                    </a:cubicBezTo>
                    <a:cubicBezTo>
                      <a:pt x="22095" y="7174"/>
                      <a:pt x="22067" y="16758"/>
                      <a:pt x="22038" y="23960"/>
                    </a:cubicBezTo>
                    <a:close/>
                  </a:path>
                </a:pathLst>
              </a:custGeom>
              <a:solidFill>
                <a:srgbClr val="E1AC2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04" name="Freeform: Shape 3603">
                <a:extLst>
                  <a:ext uri="{FF2B5EF4-FFF2-40B4-BE49-F238E27FC236}">
                    <a16:creationId xmlns:a16="http://schemas.microsoft.com/office/drawing/2014/main" id="{B2089CB1-DC6A-4AFB-AD04-1A6C34856845}"/>
                  </a:ext>
                </a:extLst>
              </p:cNvPr>
              <p:cNvSpPr/>
              <p:nvPr/>
            </p:nvSpPr>
            <p:spPr>
              <a:xfrm>
                <a:off x="7409091" y="2642109"/>
                <a:ext cx="11019" cy="34060"/>
              </a:xfrm>
              <a:custGeom>
                <a:avLst/>
                <a:gdLst>
                  <a:gd name="connsiteX0" fmla="*/ 10990 w 11019"/>
                  <a:gd name="connsiteY0" fmla="*/ 34060 h 34060"/>
                  <a:gd name="connsiteX1" fmla="*/ 0 w 11019"/>
                  <a:gd name="connsiteY1" fmla="*/ 23989 h 34060"/>
                  <a:gd name="connsiteX2" fmla="*/ 1 w 11019"/>
                  <a:gd name="connsiteY2" fmla="*/ 0 h 34060"/>
                  <a:gd name="connsiteX3" fmla="*/ 10962 w 11019"/>
                  <a:gd name="connsiteY3" fmla="*/ 10072 h 34060"/>
                  <a:gd name="connsiteX4" fmla="*/ 10990 w 11019"/>
                  <a:gd name="connsiteY4" fmla="*/ 34060 h 34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19" h="34060">
                    <a:moveTo>
                      <a:pt x="10990" y="34060"/>
                    </a:moveTo>
                    <a:cubicBezTo>
                      <a:pt x="8167" y="29888"/>
                      <a:pt x="4402" y="26438"/>
                      <a:pt x="0" y="23989"/>
                    </a:cubicBezTo>
                    <a:lnTo>
                      <a:pt x="1" y="0"/>
                    </a:lnTo>
                    <a:cubicBezTo>
                      <a:pt x="4390" y="2457"/>
                      <a:pt x="8144" y="5906"/>
                      <a:pt x="10962" y="10072"/>
                    </a:cubicBezTo>
                    <a:cubicBezTo>
                      <a:pt x="11048" y="17274"/>
                      <a:pt x="11019" y="26858"/>
                      <a:pt x="10990" y="34060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05" name="Freeform: Shape 3604">
                <a:extLst>
                  <a:ext uri="{FF2B5EF4-FFF2-40B4-BE49-F238E27FC236}">
                    <a16:creationId xmlns:a16="http://schemas.microsoft.com/office/drawing/2014/main" id="{290F23D0-69B7-40DC-8DD5-78FE6E996D25}"/>
                  </a:ext>
                </a:extLst>
              </p:cNvPr>
              <p:cNvSpPr/>
              <p:nvPr/>
            </p:nvSpPr>
            <p:spPr>
              <a:xfrm>
                <a:off x="7286795" y="2648278"/>
                <a:ext cx="1398" cy="30903"/>
              </a:xfrm>
              <a:custGeom>
                <a:avLst/>
                <a:gdLst>
                  <a:gd name="connsiteX0" fmla="*/ 1377 w 1398"/>
                  <a:gd name="connsiteY0" fmla="*/ 23960 h 30903"/>
                  <a:gd name="connsiteX1" fmla="*/ 0 w 1398"/>
                  <a:gd name="connsiteY1" fmla="*/ 30904 h 30903"/>
                  <a:gd name="connsiteX2" fmla="*/ 0 w 1398"/>
                  <a:gd name="connsiteY2" fmla="*/ 6944 h 30903"/>
                  <a:gd name="connsiteX3" fmla="*/ 1377 w 1398"/>
                  <a:gd name="connsiteY3" fmla="*/ 0 h 30903"/>
                  <a:gd name="connsiteX4" fmla="*/ 1377 w 1398"/>
                  <a:gd name="connsiteY4" fmla="*/ 11994 h 30903"/>
                  <a:gd name="connsiteX5" fmla="*/ 1377 w 1398"/>
                  <a:gd name="connsiteY5" fmla="*/ 22611 h 30903"/>
                  <a:gd name="connsiteX6" fmla="*/ 1377 w 1398"/>
                  <a:gd name="connsiteY6" fmla="*/ 23960 h 30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8" h="30903">
                    <a:moveTo>
                      <a:pt x="1377" y="23960"/>
                    </a:moveTo>
                    <a:cubicBezTo>
                      <a:pt x="614" y="26204"/>
                      <a:pt x="151" y="28539"/>
                      <a:pt x="0" y="30904"/>
                    </a:cubicBezTo>
                    <a:lnTo>
                      <a:pt x="0" y="6944"/>
                    </a:lnTo>
                    <a:cubicBezTo>
                      <a:pt x="179" y="4582"/>
                      <a:pt x="641" y="2251"/>
                      <a:pt x="1377" y="0"/>
                    </a:cubicBezTo>
                    <a:cubicBezTo>
                      <a:pt x="1377" y="3988"/>
                      <a:pt x="1377" y="8006"/>
                      <a:pt x="1377" y="11994"/>
                    </a:cubicBezTo>
                    <a:lnTo>
                      <a:pt x="1377" y="22611"/>
                    </a:lnTo>
                    <a:cubicBezTo>
                      <a:pt x="1406" y="23060"/>
                      <a:pt x="1406" y="23511"/>
                      <a:pt x="1377" y="23960"/>
                    </a:cubicBezTo>
                    <a:close/>
                  </a:path>
                </a:pathLst>
              </a:custGeom>
              <a:solidFill>
                <a:srgbClr val="FDDB0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06" name="Freeform: Shape 3605">
                <a:extLst>
                  <a:ext uri="{FF2B5EF4-FFF2-40B4-BE49-F238E27FC236}">
                    <a16:creationId xmlns:a16="http://schemas.microsoft.com/office/drawing/2014/main" id="{FB319387-A9F7-4BDD-A4B7-37DEE79EC88F}"/>
                  </a:ext>
                </a:extLst>
              </p:cNvPr>
              <p:cNvSpPr/>
              <p:nvPr/>
            </p:nvSpPr>
            <p:spPr>
              <a:xfrm>
                <a:off x="7339249" y="2655136"/>
                <a:ext cx="746" cy="25279"/>
              </a:xfrm>
              <a:custGeom>
                <a:avLst/>
                <a:gdLst>
                  <a:gd name="connsiteX0" fmla="*/ 717 w 746"/>
                  <a:gd name="connsiteY0" fmla="*/ 25280 h 25279"/>
                  <a:gd name="connsiteX1" fmla="*/ 0 w 746"/>
                  <a:gd name="connsiteY1" fmla="*/ 23960 h 25279"/>
                  <a:gd name="connsiteX2" fmla="*/ 0 w 746"/>
                  <a:gd name="connsiteY2" fmla="*/ 0 h 25279"/>
                  <a:gd name="connsiteX3" fmla="*/ 746 w 746"/>
                  <a:gd name="connsiteY3" fmla="*/ 1291 h 25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6" h="25279">
                    <a:moveTo>
                      <a:pt x="717" y="25280"/>
                    </a:moveTo>
                    <a:cubicBezTo>
                      <a:pt x="459" y="24821"/>
                      <a:pt x="201" y="24390"/>
                      <a:pt x="0" y="23960"/>
                    </a:cubicBezTo>
                    <a:lnTo>
                      <a:pt x="0" y="0"/>
                    </a:lnTo>
                    <a:cubicBezTo>
                      <a:pt x="230" y="430"/>
                      <a:pt x="459" y="861"/>
                      <a:pt x="746" y="1291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07" name="Freeform: Shape 3606">
                <a:extLst>
                  <a:ext uri="{FF2B5EF4-FFF2-40B4-BE49-F238E27FC236}">
                    <a16:creationId xmlns:a16="http://schemas.microsoft.com/office/drawing/2014/main" id="{95D4A578-4506-4CAA-891A-96B1ABECFAEB}"/>
                  </a:ext>
                </a:extLst>
              </p:cNvPr>
              <p:cNvSpPr/>
              <p:nvPr/>
            </p:nvSpPr>
            <p:spPr>
              <a:xfrm>
                <a:off x="7379851" y="2644026"/>
                <a:ext cx="26399" cy="36877"/>
              </a:xfrm>
              <a:custGeom>
                <a:avLst/>
                <a:gdLst>
                  <a:gd name="connsiteX0" fmla="*/ 0 w 26399"/>
                  <a:gd name="connsiteY0" fmla="*/ 27724 h 36877"/>
                  <a:gd name="connsiteX1" fmla="*/ 0 w 26399"/>
                  <a:gd name="connsiteY1" fmla="*/ 3764 h 36877"/>
                  <a:gd name="connsiteX2" fmla="*/ 1722 w 26399"/>
                  <a:gd name="connsiteY2" fmla="*/ 1153 h 36877"/>
                  <a:gd name="connsiteX3" fmla="*/ 15610 w 26399"/>
                  <a:gd name="connsiteY3" fmla="*/ 2846 h 36877"/>
                  <a:gd name="connsiteX4" fmla="*/ 26400 w 26399"/>
                  <a:gd name="connsiteY4" fmla="*/ 12918 h 36877"/>
                  <a:gd name="connsiteX5" fmla="*/ 26400 w 26399"/>
                  <a:gd name="connsiteY5" fmla="*/ 36878 h 36877"/>
                  <a:gd name="connsiteX6" fmla="*/ 15610 w 26399"/>
                  <a:gd name="connsiteY6" fmla="*/ 26806 h 36877"/>
                  <a:gd name="connsiteX7" fmla="*/ 1722 w 26399"/>
                  <a:gd name="connsiteY7" fmla="*/ 25113 h 36877"/>
                  <a:gd name="connsiteX8" fmla="*/ 0 w 26399"/>
                  <a:gd name="connsiteY8" fmla="*/ 27724 h 36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399" h="36877">
                    <a:moveTo>
                      <a:pt x="0" y="27724"/>
                    </a:moveTo>
                    <a:lnTo>
                      <a:pt x="0" y="3764"/>
                    </a:lnTo>
                    <a:cubicBezTo>
                      <a:pt x="8" y="2630"/>
                      <a:pt x="682" y="1607"/>
                      <a:pt x="1722" y="1153"/>
                    </a:cubicBezTo>
                    <a:cubicBezTo>
                      <a:pt x="4448" y="-425"/>
                      <a:pt x="9240" y="-827"/>
                      <a:pt x="15610" y="2846"/>
                    </a:cubicBezTo>
                    <a:cubicBezTo>
                      <a:pt x="20023" y="5205"/>
                      <a:pt x="23743" y="8677"/>
                      <a:pt x="26400" y="12918"/>
                    </a:cubicBezTo>
                    <a:lnTo>
                      <a:pt x="26400" y="36878"/>
                    </a:lnTo>
                    <a:cubicBezTo>
                      <a:pt x="23721" y="32655"/>
                      <a:pt x="20008" y="29188"/>
                      <a:pt x="15610" y="26806"/>
                    </a:cubicBezTo>
                    <a:cubicBezTo>
                      <a:pt x="9240" y="23133"/>
                      <a:pt x="4448" y="23535"/>
                      <a:pt x="1722" y="25113"/>
                    </a:cubicBezTo>
                    <a:cubicBezTo>
                      <a:pt x="682" y="25567"/>
                      <a:pt x="8" y="26590"/>
                      <a:pt x="0" y="27724"/>
                    </a:cubicBez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08" name="Freeform: Shape 3607">
                <a:extLst>
                  <a:ext uri="{FF2B5EF4-FFF2-40B4-BE49-F238E27FC236}">
                    <a16:creationId xmlns:a16="http://schemas.microsoft.com/office/drawing/2014/main" id="{A557DF03-455A-4E9D-AF1A-60EFE25664E2}"/>
                  </a:ext>
                </a:extLst>
              </p:cNvPr>
              <p:cNvSpPr/>
              <p:nvPr/>
            </p:nvSpPr>
            <p:spPr>
              <a:xfrm>
                <a:off x="7379851" y="2647790"/>
                <a:ext cx="5140" cy="32998"/>
              </a:xfrm>
              <a:custGeom>
                <a:avLst/>
                <a:gdLst>
                  <a:gd name="connsiteX0" fmla="*/ 5108 w 5140"/>
                  <a:gd name="connsiteY0" fmla="*/ 32999 h 32998"/>
                  <a:gd name="connsiteX1" fmla="*/ 0 w 5140"/>
                  <a:gd name="connsiteY1" fmla="*/ 23960 h 32998"/>
                  <a:gd name="connsiteX2" fmla="*/ 0 w 5140"/>
                  <a:gd name="connsiteY2" fmla="*/ 0 h 32998"/>
                  <a:gd name="connsiteX3" fmla="*/ 5108 w 5140"/>
                  <a:gd name="connsiteY3" fmla="*/ 9039 h 32998"/>
                  <a:gd name="connsiteX4" fmla="*/ 5108 w 5140"/>
                  <a:gd name="connsiteY4" fmla="*/ 32999 h 32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40" h="32998">
                    <a:moveTo>
                      <a:pt x="5108" y="32999"/>
                    </a:moveTo>
                    <a:cubicBezTo>
                      <a:pt x="1751" y="28752"/>
                      <a:pt x="0" y="25940"/>
                      <a:pt x="0" y="23960"/>
                    </a:cubicBezTo>
                    <a:lnTo>
                      <a:pt x="0" y="0"/>
                    </a:lnTo>
                    <a:cubicBezTo>
                      <a:pt x="0" y="1980"/>
                      <a:pt x="1779" y="4792"/>
                      <a:pt x="5108" y="9039"/>
                    </a:cubicBezTo>
                    <a:cubicBezTo>
                      <a:pt x="5165" y="16241"/>
                      <a:pt x="5136" y="25825"/>
                      <a:pt x="5108" y="32999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09" name="Freeform: Shape 3608">
                <a:extLst>
                  <a:ext uri="{FF2B5EF4-FFF2-40B4-BE49-F238E27FC236}">
                    <a16:creationId xmlns:a16="http://schemas.microsoft.com/office/drawing/2014/main" id="{E8703DAC-B4CF-4F0C-848C-FD3C911F7C24}"/>
                  </a:ext>
                </a:extLst>
              </p:cNvPr>
              <p:cNvSpPr/>
              <p:nvPr/>
            </p:nvSpPr>
            <p:spPr>
              <a:xfrm>
                <a:off x="7406251" y="2652180"/>
                <a:ext cx="13887" cy="28723"/>
              </a:xfrm>
              <a:custGeom>
                <a:avLst/>
                <a:gdLst>
                  <a:gd name="connsiteX0" fmla="*/ 13888 w 13887"/>
                  <a:gd name="connsiteY0" fmla="*/ 0 h 28723"/>
                  <a:gd name="connsiteX1" fmla="*/ 13830 w 13887"/>
                  <a:gd name="connsiteY1" fmla="*/ 23989 h 28723"/>
                  <a:gd name="connsiteX2" fmla="*/ 0 w 13887"/>
                  <a:gd name="connsiteY2" fmla="*/ 28723 h 28723"/>
                  <a:gd name="connsiteX3" fmla="*/ 57 w 13887"/>
                  <a:gd name="connsiteY3" fmla="*/ 4763 h 28723"/>
                  <a:gd name="connsiteX4" fmla="*/ 13888 w 13887"/>
                  <a:gd name="connsiteY4" fmla="*/ 0 h 28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87" h="28723">
                    <a:moveTo>
                      <a:pt x="13888" y="0"/>
                    </a:moveTo>
                    <a:lnTo>
                      <a:pt x="13830" y="23989"/>
                    </a:lnTo>
                    <a:lnTo>
                      <a:pt x="0" y="28723"/>
                    </a:lnTo>
                    <a:lnTo>
                      <a:pt x="57" y="4763"/>
                    </a:lnTo>
                    <a:lnTo>
                      <a:pt x="13888" y="0"/>
                    </a:ln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10" name="Freeform: Shape 3609">
                <a:extLst>
                  <a:ext uri="{FF2B5EF4-FFF2-40B4-BE49-F238E27FC236}">
                    <a16:creationId xmlns:a16="http://schemas.microsoft.com/office/drawing/2014/main" id="{C72B0EBE-F5C5-48D1-AA26-8E3126312331}"/>
                  </a:ext>
                </a:extLst>
              </p:cNvPr>
              <p:cNvSpPr/>
              <p:nvPr/>
            </p:nvSpPr>
            <p:spPr>
              <a:xfrm>
                <a:off x="7286824" y="2655222"/>
                <a:ext cx="2869" cy="25767"/>
              </a:xfrm>
              <a:custGeom>
                <a:avLst/>
                <a:gdLst>
                  <a:gd name="connsiteX0" fmla="*/ 0 w 2869"/>
                  <a:gd name="connsiteY0" fmla="*/ 23960 h 25767"/>
                  <a:gd name="connsiteX1" fmla="*/ 0 w 2869"/>
                  <a:gd name="connsiteY1" fmla="*/ 25768 h 25767"/>
                  <a:gd name="connsiteX2" fmla="*/ 0 w 2869"/>
                  <a:gd name="connsiteY2" fmla="*/ 1808 h 25767"/>
                  <a:gd name="connsiteX3" fmla="*/ 0 w 2869"/>
                  <a:gd name="connsiteY3" fmla="*/ 0 h 25767"/>
                  <a:gd name="connsiteX4" fmla="*/ 0 w 2869"/>
                  <a:gd name="connsiteY4" fmla="*/ 11994 h 25767"/>
                  <a:gd name="connsiteX5" fmla="*/ 0 w 2869"/>
                  <a:gd name="connsiteY5" fmla="*/ 23960 h 25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69" h="25767">
                    <a:moveTo>
                      <a:pt x="0" y="23960"/>
                    </a:moveTo>
                    <a:cubicBezTo>
                      <a:pt x="0" y="24563"/>
                      <a:pt x="0" y="25165"/>
                      <a:pt x="0" y="25768"/>
                    </a:cubicBezTo>
                    <a:lnTo>
                      <a:pt x="0" y="1808"/>
                    </a:lnTo>
                    <a:cubicBezTo>
                      <a:pt x="0" y="1205"/>
                      <a:pt x="0" y="602"/>
                      <a:pt x="0" y="0"/>
                    </a:cubicBezTo>
                    <a:cubicBezTo>
                      <a:pt x="0" y="3988"/>
                      <a:pt x="0" y="7977"/>
                      <a:pt x="0" y="11994"/>
                    </a:cubicBezTo>
                    <a:lnTo>
                      <a:pt x="0" y="23960"/>
                    </a:lnTo>
                    <a:close/>
                  </a:path>
                </a:pathLst>
              </a:custGeom>
              <a:solidFill>
                <a:srgbClr val="FDDB0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11" name="Freeform: Shape 3610">
                <a:extLst>
                  <a:ext uri="{FF2B5EF4-FFF2-40B4-BE49-F238E27FC236}">
                    <a16:creationId xmlns:a16="http://schemas.microsoft.com/office/drawing/2014/main" id="{120BD0E1-CB10-48A0-A42B-494DC00931B7}"/>
                  </a:ext>
                </a:extLst>
              </p:cNvPr>
              <p:cNvSpPr/>
              <p:nvPr/>
            </p:nvSpPr>
            <p:spPr>
              <a:xfrm>
                <a:off x="7447714" y="2648880"/>
                <a:ext cx="1361" cy="32568"/>
              </a:xfrm>
              <a:custGeom>
                <a:avLst/>
                <a:gdLst>
                  <a:gd name="connsiteX0" fmla="*/ 1349 w 1361"/>
                  <a:gd name="connsiteY0" fmla="*/ 32568 h 32568"/>
                  <a:gd name="connsiteX1" fmla="*/ 0 w 1361"/>
                  <a:gd name="connsiteY1" fmla="*/ 23960 h 32568"/>
                  <a:gd name="connsiteX2" fmla="*/ 0 w 1361"/>
                  <a:gd name="connsiteY2" fmla="*/ 0 h 32568"/>
                  <a:gd name="connsiteX3" fmla="*/ 1349 w 1361"/>
                  <a:gd name="connsiteY3" fmla="*/ 8608 h 32568"/>
                  <a:gd name="connsiteX4" fmla="*/ 1349 w 1361"/>
                  <a:gd name="connsiteY4" fmla="*/ 32568 h 32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1" h="32568">
                    <a:moveTo>
                      <a:pt x="1349" y="32568"/>
                    </a:moveTo>
                    <a:cubicBezTo>
                      <a:pt x="1340" y="29647"/>
                      <a:pt x="885" y="26744"/>
                      <a:pt x="0" y="23960"/>
                    </a:cubicBezTo>
                    <a:cubicBezTo>
                      <a:pt x="0" y="15964"/>
                      <a:pt x="0" y="7977"/>
                      <a:pt x="0" y="0"/>
                    </a:cubicBezTo>
                    <a:cubicBezTo>
                      <a:pt x="900" y="2780"/>
                      <a:pt x="1356" y="5686"/>
                      <a:pt x="1349" y="8608"/>
                    </a:cubicBezTo>
                    <a:cubicBezTo>
                      <a:pt x="1377" y="15811"/>
                      <a:pt x="1349" y="25452"/>
                      <a:pt x="1349" y="32568"/>
                    </a:cubicBezTo>
                    <a:close/>
                  </a:path>
                </a:pathLst>
              </a:custGeom>
              <a:solidFill>
                <a:srgbClr val="FDDB0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12" name="Freeform: Shape 3611">
                <a:extLst>
                  <a:ext uri="{FF2B5EF4-FFF2-40B4-BE49-F238E27FC236}">
                    <a16:creationId xmlns:a16="http://schemas.microsoft.com/office/drawing/2014/main" id="{3B7EB305-F777-421B-9B71-06C144AA3C1A}"/>
                  </a:ext>
                </a:extLst>
              </p:cNvPr>
              <p:cNvSpPr/>
              <p:nvPr/>
            </p:nvSpPr>
            <p:spPr>
              <a:xfrm>
                <a:off x="7289349" y="2649426"/>
                <a:ext cx="1578" cy="33084"/>
              </a:xfrm>
              <a:custGeom>
                <a:avLst/>
                <a:gdLst>
                  <a:gd name="connsiteX0" fmla="*/ 1550 w 1578"/>
                  <a:gd name="connsiteY0" fmla="*/ 23960 h 33084"/>
                  <a:gd name="connsiteX1" fmla="*/ 0 w 1578"/>
                  <a:gd name="connsiteY1" fmla="*/ 33085 h 33084"/>
                  <a:gd name="connsiteX2" fmla="*/ 0 w 1578"/>
                  <a:gd name="connsiteY2" fmla="*/ 9125 h 33084"/>
                  <a:gd name="connsiteX3" fmla="*/ 1578 w 1578"/>
                  <a:gd name="connsiteY3" fmla="*/ 0 h 33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78" h="33084">
                    <a:moveTo>
                      <a:pt x="1550" y="23960"/>
                    </a:moveTo>
                    <a:cubicBezTo>
                      <a:pt x="546" y="26899"/>
                      <a:pt x="23" y="29980"/>
                      <a:pt x="0" y="33085"/>
                    </a:cubicBezTo>
                    <a:lnTo>
                      <a:pt x="0" y="9125"/>
                    </a:lnTo>
                    <a:cubicBezTo>
                      <a:pt x="29" y="6018"/>
                      <a:pt x="562" y="2936"/>
                      <a:pt x="1578" y="0"/>
                    </a:cubicBezTo>
                    <a:close/>
                  </a:path>
                </a:pathLst>
              </a:custGeom>
              <a:solidFill>
                <a:srgbClr val="E1AC2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13" name="Freeform: Shape 3612">
                <a:extLst>
                  <a:ext uri="{FF2B5EF4-FFF2-40B4-BE49-F238E27FC236}">
                    <a16:creationId xmlns:a16="http://schemas.microsoft.com/office/drawing/2014/main" id="{99BDAC27-DC26-428F-A7D5-DE8F070CA2F4}"/>
                  </a:ext>
                </a:extLst>
              </p:cNvPr>
              <p:cNvSpPr/>
              <p:nvPr/>
            </p:nvSpPr>
            <p:spPr>
              <a:xfrm>
                <a:off x="7324930" y="2655136"/>
                <a:ext cx="14376" cy="28895"/>
              </a:xfrm>
              <a:custGeom>
                <a:avLst/>
                <a:gdLst>
                  <a:gd name="connsiteX0" fmla="*/ 14376 w 14376"/>
                  <a:gd name="connsiteY0" fmla="*/ 0 h 28895"/>
                  <a:gd name="connsiteX1" fmla="*/ 14319 w 14376"/>
                  <a:gd name="connsiteY1" fmla="*/ 23960 h 28895"/>
                  <a:gd name="connsiteX2" fmla="*/ 0 w 14376"/>
                  <a:gd name="connsiteY2" fmla="*/ 28895 h 28895"/>
                  <a:gd name="connsiteX3" fmla="*/ 57 w 14376"/>
                  <a:gd name="connsiteY3" fmla="*/ 4907 h 28895"/>
                  <a:gd name="connsiteX4" fmla="*/ 14376 w 14376"/>
                  <a:gd name="connsiteY4" fmla="*/ 0 h 28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76" h="28895">
                    <a:moveTo>
                      <a:pt x="14376" y="0"/>
                    </a:moveTo>
                    <a:lnTo>
                      <a:pt x="14319" y="23960"/>
                    </a:lnTo>
                    <a:lnTo>
                      <a:pt x="0" y="28895"/>
                    </a:lnTo>
                    <a:lnTo>
                      <a:pt x="57" y="4907"/>
                    </a:lnTo>
                    <a:lnTo>
                      <a:pt x="14376" y="0"/>
                    </a:ln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14" name="Freeform: Shape 3613">
                <a:extLst>
                  <a:ext uri="{FF2B5EF4-FFF2-40B4-BE49-F238E27FC236}">
                    <a16:creationId xmlns:a16="http://schemas.microsoft.com/office/drawing/2014/main" id="{C45C4B21-02DC-4A1C-BA94-28028B71D117}"/>
                  </a:ext>
                </a:extLst>
              </p:cNvPr>
              <p:cNvSpPr/>
              <p:nvPr/>
            </p:nvSpPr>
            <p:spPr>
              <a:xfrm>
                <a:off x="7358704" y="2646241"/>
                <a:ext cx="10330" cy="43443"/>
              </a:xfrm>
              <a:custGeom>
                <a:avLst/>
                <a:gdLst>
                  <a:gd name="connsiteX0" fmla="*/ 10330 w 10330"/>
                  <a:gd name="connsiteY0" fmla="*/ 19484 h 43443"/>
                  <a:gd name="connsiteX1" fmla="*/ 10330 w 10330"/>
                  <a:gd name="connsiteY1" fmla="*/ 43443 h 43443"/>
                  <a:gd name="connsiteX2" fmla="*/ 6112 w 10330"/>
                  <a:gd name="connsiteY2" fmla="*/ 35897 h 43443"/>
                  <a:gd name="connsiteX3" fmla="*/ 0 w 10330"/>
                  <a:gd name="connsiteY3" fmla="*/ 23960 h 43443"/>
                  <a:gd name="connsiteX4" fmla="*/ 0 w 10330"/>
                  <a:gd name="connsiteY4" fmla="*/ 0 h 43443"/>
                  <a:gd name="connsiteX5" fmla="*/ 6083 w 10330"/>
                  <a:gd name="connsiteY5" fmla="*/ 11908 h 43443"/>
                  <a:gd name="connsiteX6" fmla="*/ 10330 w 10330"/>
                  <a:gd name="connsiteY6" fmla="*/ 19484 h 43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30" h="43443">
                    <a:moveTo>
                      <a:pt x="10330" y="19484"/>
                    </a:moveTo>
                    <a:lnTo>
                      <a:pt x="10330" y="43443"/>
                    </a:lnTo>
                    <a:cubicBezTo>
                      <a:pt x="9766" y="40542"/>
                      <a:pt x="8288" y="37897"/>
                      <a:pt x="6112" y="35897"/>
                    </a:cubicBezTo>
                    <a:cubicBezTo>
                      <a:pt x="2381" y="31564"/>
                      <a:pt x="0" y="27575"/>
                      <a:pt x="0" y="23960"/>
                    </a:cubicBezTo>
                    <a:lnTo>
                      <a:pt x="0" y="0"/>
                    </a:lnTo>
                    <a:cubicBezTo>
                      <a:pt x="0" y="3615"/>
                      <a:pt x="2381" y="7604"/>
                      <a:pt x="6083" y="11908"/>
                    </a:cubicBezTo>
                    <a:cubicBezTo>
                      <a:pt x="8895" y="15036"/>
                      <a:pt x="10358" y="17446"/>
                      <a:pt x="10330" y="19484"/>
                    </a:cubicBez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15" name="Freeform: Shape 3614">
                <a:extLst>
                  <a:ext uri="{FF2B5EF4-FFF2-40B4-BE49-F238E27FC236}">
                    <a16:creationId xmlns:a16="http://schemas.microsoft.com/office/drawing/2014/main" id="{C95F2A50-5651-4EB9-8C9B-301597BDF7E1}"/>
                  </a:ext>
                </a:extLst>
              </p:cNvPr>
              <p:cNvSpPr/>
              <p:nvPr/>
            </p:nvSpPr>
            <p:spPr>
              <a:xfrm>
                <a:off x="7384902" y="2656800"/>
                <a:ext cx="5251" cy="34749"/>
              </a:xfrm>
              <a:custGeom>
                <a:avLst/>
                <a:gdLst>
                  <a:gd name="connsiteX0" fmla="*/ 5223 w 5251"/>
                  <a:gd name="connsiteY0" fmla="*/ 34749 h 34749"/>
                  <a:gd name="connsiteX1" fmla="*/ 0 w 5251"/>
                  <a:gd name="connsiteY1" fmla="*/ 23960 h 34749"/>
                  <a:gd name="connsiteX2" fmla="*/ 0 w 5251"/>
                  <a:gd name="connsiteY2" fmla="*/ 0 h 34749"/>
                  <a:gd name="connsiteX3" fmla="*/ 5251 w 5251"/>
                  <a:gd name="connsiteY3" fmla="*/ 10789 h 34749"/>
                  <a:gd name="connsiteX4" fmla="*/ 5223 w 5251"/>
                  <a:gd name="connsiteY4" fmla="*/ 34749 h 34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1" h="34749">
                    <a:moveTo>
                      <a:pt x="5223" y="34749"/>
                    </a:moveTo>
                    <a:cubicBezTo>
                      <a:pt x="5223" y="31707"/>
                      <a:pt x="3501" y="28178"/>
                      <a:pt x="0" y="23960"/>
                    </a:cubicBezTo>
                    <a:lnTo>
                      <a:pt x="0" y="0"/>
                    </a:lnTo>
                    <a:cubicBezTo>
                      <a:pt x="2920" y="2899"/>
                      <a:pt x="4771" y="6702"/>
                      <a:pt x="5251" y="10789"/>
                    </a:cubicBezTo>
                    <a:cubicBezTo>
                      <a:pt x="5223" y="18020"/>
                      <a:pt x="5223" y="27604"/>
                      <a:pt x="5223" y="34749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16" name="Freeform: Shape 3615">
                <a:extLst>
                  <a:ext uri="{FF2B5EF4-FFF2-40B4-BE49-F238E27FC236}">
                    <a16:creationId xmlns:a16="http://schemas.microsoft.com/office/drawing/2014/main" id="{16280FB4-A9C7-49B6-B06A-3B868085CF8D}"/>
                  </a:ext>
                </a:extLst>
              </p:cNvPr>
              <p:cNvSpPr/>
              <p:nvPr/>
            </p:nvSpPr>
            <p:spPr>
              <a:xfrm>
                <a:off x="7339934" y="2656427"/>
                <a:ext cx="29013" cy="37706"/>
              </a:xfrm>
              <a:custGeom>
                <a:avLst/>
                <a:gdLst>
                  <a:gd name="connsiteX0" fmla="*/ 32 w 29013"/>
                  <a:gd name="connsiteY0" fmla="*/ 23989 h 37706"/>
                  <a:gd name="connsiteX1" fmla="*/ 32 w 29013"/>
                  <a:gd name="connsiteY1" fmla="*/ 22669 h 37706"/>
                  <a:gd name="connsiteX2" fmla="*/ 32 w 29013"/>
                  <a:gd name="connsiteY2" fmla="*/ 21291 h 37706"/>
                  <a:gd name="connsiteX3" fmla="*/ 32 w 29013"/>
                  <a:gd name="connsiteY3" fmla="*/ 18422 h 37706"/>
                  <a:gd name="connsiteX4" fmla="*/ 32 w 29013"/>
                  <a:gd name="connsiteY4" fmla="*/ 12855 h 37706"/>
                  <a:gd name="connsiteX5" fmla="*/ 32 w 29013"/>
                  <a:gd name="connsiteY5" fmla="*/ 0 h 37706"/>
                  <a:gd name="connsiteX6" fmla="*/ 11280 w 29013"/>
                  <a:gd name="connsiteY6" fmla="*/ 10588 h 37706"/>
                  <a:gd name="connsiteX7" fmla="*/ 26718 w 29013"/>
                  <a:gd name="connsiteY7" fmla="*/ 12511 h 37706"/>
                  <a:gd name="connsiteX8" fmla="*/ 29014 w 29013"/>
                  <a:gd name="connsiteY8" fmla="*/ 9154 h 37706"/>
                  <a:gd name="connsiteX9" fmla="*/ 29014 w 29013"/>
                  <a:gd name="connsiteY9" fmla="*/ 33113 h 37706"/>
                  <a:gd name="connsiteX10" fmla="*/ 26689 w 29013"/>
                  <a:gd name="connsiteY10" fmla="*/ 36471 h 37706"/>
                  <a:gd name="connsiteX11" fmla="*/ 11251 w 29013"/>
                  <a:gd name="connsiteY11" fmla="*/ 34548 h 37706"/>
                  <a:gd name="connsiteX12" fmla="*/ 32 w 29013"/>
                  <a:gd name="connsiteY12" fmla="*/ 23989 h 3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013" h="37706">
                    <a:moveTo>
                      <a:pt x="32" y="23989"/>
                    </a:moveTo>
                    <a:cubicBezTo>
                      <a:pt x="-11" y="23550"/>
                      <a:pt x="-11" y="23108"/>
                      <a:pt x="32" y="22669"/>
                    </a:cubicBezTo>
                    <a:lnTo>
                      <a:pt x="32" y="21291"/>
                    </a:lnTo>
                    <a:cubicBezTo>
                      <a:pt x="32" y="20344"/>
                      <a:pt x="32" y="19369"/>
                      <a:pt x="32" y="18422"/>
                    </a:cubicBezTo>
                    <a:lnTo>
                      <a:pt x="32" y="12855"/>
                    </a:lnTo>
                    <a:cubicBezTo>
                      <a:pt x="32" y="8580"/>
                      <a:pt x="32" y="4247"/>
                      <a:pt x="32" y="0"/>
                    </a:cubicBezTo>
                    <a:cubicBezTo>
                      <a:pt x="2814" y="4434"/>
                      <a:pt x="6687" y="8079"/>
                      <a:pt x="11280" y="10588"/>
                    </a:cubicBezTo>
                    <a:cubicBezTo>
                      <a:pt x="16847" y="13802"/>
                      <a:pt x="22758" y="14749"/>
                      <a:pt x="26718" y="12511"/>
                    </a:cubicBezTo>
                    <a:cubicBezTo>
                      <a:pt x="28061" y="11921"/>
                      <a:pt x="28951" y="10619"/>
                      <a:pt x="29014" y="9154"/>
                    </a:cubicBezTo>
                    <a:lnTo>
                      <a:pt x="29014" y="33113"/>
                    </a:lnTo>
                    <a:cubicBezTo>
                      <a:pt x="28940" y="34583"/>
                      <a:pt x="28039" y="35884"/>
                      <a:pt x="26689" y="36471"/>
                    </a:cubicBezTo>
                    <a:cubicBezTo>
                      <a:pt x="22815" y="38738"/>
                      <a:pt x="16847" y="37762"/>
                      <a:pt x="11251" y="34548"/>
                    </a:cubicBezTo>
                    <a:cubicBezTo>
                      <a:pt x="6689" y="32019"/>
                      <a:pt x="2833" y="28389"/>
                      <a:pt x="32" y="23989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17" name="Freeform: Shape 3616">
                <a:extLst>
                  <a:ext uri="{FF2B5EF4-FFF2-40B4-BE49-F238E27FC236}">
                    <a16:creationId xmlns:a16="http://schemas.microsoft.com/office/drawing/2014/main" id="{840E32E0-8933-4770-8947-7A9EFAE4D54D}"/>
                  </a:ext>
                </a:extLst>
              </p:cNvPr>
              <p:cNvSpPr/>
              <p:nvPr/>
            </p:nvSpPr>
            <p:spPr>
              <a:xfrm>
                <a:off x="7324987" y="2660043"/>
                <a:ext cx="12454" cy="36011"/>
              </a:xfrm>
              <a:custGeom>
                <a:avLst/>
                <a:gdLst>
                  <a:gd name="connsiteX0" fmla="*/ 12454 w 12454"/>
                  <a:gd name="connsiteY0" fmla="*/ 12052 h 36011"/>
                  <a:gd name="connsiteX1" fmla="*/ 12454 w 12454"/>
                  <a:gd name="connsiteY1" fmla="*/ 36012 h 36011"/>
                  <a:gd name="connsiteX2" fmla="*/ 0 w 12454"/>
                  <a:gd name="connsiteY2" fmla="*/ 23989 h 36011"/>
                  <a:gd name="connsiteX3" fmla="*/ 1 w 12454"/>
                  <a:gd name="connsiteY3" fmla="*/ 0 h 36011"/>
                  <a:gd name="connsiteX4" fmla="*/ 12454 w 12454"/>
                  <a:gd name="connsiteY4" fmla="*/ 12052 h 36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54" h="36011">
                    <a:moveTo>
                      <a:pt x="12454" y="12052"/>
                    </a:moveTo>
                    <a:lnTo>
                      <a:pt x="12454" y="36012"/>
                    </a:lnTo>
                    <a:cubicBezTo>
                      <a:pt x="7357" y="33116"/>
                      <a:pt x="3074" y="28980"/>
                      <a:pt x="0" y="23989"/>
                    </a:cubicBezTo>
                    <a:lnTo>
                      <a:pt x="1" y="0"/>
                    </a:lnTo>
                    <a:cubicBezTo>
                      <a:pt x="3064" y="5008"/>
                      <a:pt x="7349" y="9155"/>
                      <a:pt x="12454" y="12052"/>
                    </a:cubicBez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18" name="Freeform: Shape 3617">
                <a:extLst>
                  <a:ext uri="{FF2B5EF4-FFF2-40B4-BE49-F238E27FC236}">
                    <a16:creationId xmlns:a16="http://schemas.microsoft.com/office/drawing/2014/main" id="{5E8AF90A-A60E-4601-97E0-E3F688A584A6}"/>
                  </a:ext>
                </a:extLst>
              </p:cNvPr>
              <p:cNvSpPr/>
              <p:nvPr/>
            </p:nvSpPr>
            <p:spPr>
              <a:xfrm>
                <a:off x="7328144" y="2677460"/>
                <a:ext cx="9670" cy="29526"/>
              </a:xfrm>
              <a:custGeom>
                <a:avLst/>
                <a:gdLst>
                  <a:gd name="connsiteX0" fmla="*/ 9670 w 9670"/>
                  <a:gd name="connsiteY0" fmla="*/ 5567 h 29526"/>
                  <a:gd name="connsiteX1" fmla="*/ 9613 w 9670"/>
                  <a:gd name="connsiteY1" fmla="*/ 29527 h 29526"/>
                  <a:gd name="connsiteX2" fmla="*/ 0 w 9670"/>
                  <a:gd name="connsiteY2" fmla="*/ 23989 h 29526"/>
                  <a:gd name="connsiteX3" fmla="*/ 57 w 9670"/>
                  <a:gd name="connsiteY3" fmla="*/ 0 h 29526"/>
                  <a:gd name="connsiteX4" fmla="*/ 9670 w 9670"/>
                  <a:gd name="connsiteY4" fmla="*/ 5567 h 29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70" h="29526">
                    <a:moveTo>
                      <a:pt x="9670" y="5567"/>
                    </a:moveTo>
                    <a:lnTo>
                      <a:pt x="9613" y="29527"/>
                    </a:lnTo>
                    <a:lnTo>
                      <a:pt x="0" y="23989"/>
                    </a:lnTo>
                    <a:lnTo>
                      <a:pt x="57" y="0"/>
                    </a:lnTo>
                    <a:lnTo>
                      <a:pt x="9670" y="5567"/>
                    </a:ln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19" name="Freeform: Shape 3618">
                <a:extLst>
                  <a:ext uri="{FF2B5EF4-FFF2-40B4-BE49-F238E27FC236}">
                    <a16:creationId xmlns:a16="http://schemas.microsoft.com/office/drawing/2014/main" id="{86CC4B9D-DFEF-43D8-8024-CF1B26D513BC}"/>
                  </a:ext>
                </a:extLst>
              </p:cNvPr>
              <p:cNvSpPr/>
              <p:nvPr/>
            </p:nvSpPr>
            <p:spPr>
              <a:xfrm>
                <a:off x="7328144" y="2672094"/>
                <a:ext cx="9297" cy="29354"/>
              </a:xfrm>
              <a:custGeom>
                <a:avLst/>
                <a:gdLst>
                  <a:gd name="connsiteX0" fmla="*/ 9297 w 9297"/>
                  <a:gd name="connsiteY0" fmla="*/ 0 h 29354"/>
                  <a:gd name="connsiteX1" fmla="*/ 9240 w 9297"/>
                  <a:gd name="connsiteY1" fmla="*/ 23960 h 29354"/>
                  <a:gd name="connsiteX2" fmla="*/ 0 w 9297"/>
                  <a:gd name="connsiteY2" fmla="*/ 29355 h 29354"/>
                  <a:gd name="connsiteX3" fmla="*/ 57 w 9297"/>
                  <a:gd name="connsiteY3" fmla="*/ 5366 h 29354"/>
                  <a:gd name="connsiteX4" fmla="*/ 9297 w 9297"/>
                  <a:gd name="connsiteY4" fmla="*/ 0 h 29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97" h="29354">
                    <a:moveTo>
                      <a:pt x="9297" y="0"/>
                    </a:moveTo>
                    <a:lnTo>
                      <a:pt x="9240" y="23960"/>
                    </a:lnTo>
                    <a:lnTo>
                      <a:pt x="0" y="29355"/>
                    </a:lnTo>
                    <a:lnTo>
                      <a:pt x="57" y="5366"/>
                    </a:lnTo>
                    <a:lnTo>
                      <a:pt x="9297" y="0"/>
                    </a:ln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20" name="Freeform: Shape 3619">
                <a:extLst>
                  <a:ext uri="{FF2B5EF4-FFF2-40B4-BE49-F238E27FC236}">
                    <a16:creationId xmlns:a16="http://schemas.microsoft.com/office/drawing/2014/main" id="{19DB5664-A2B8-4B2F-B32B-90FED9BBA7C7}"/>
                  </a:ext>
                </a:extLst>
              </p:cNvPr>
              <p:cNvSpPr/>
              <p:nvPr/>
            </p:nvSpPr>
            <p:spPr>
              <a:xfrm>
                <a:off x="7347771" y="2667618"/>
                <a:ext cx="42496" cy="37296"/>
              </a:xfrm>
              <a:custGeom>
                <a:avLst/>
                <a:gdLst>
                  <a:gd name="connsiteX0" fmla="*/ 42497 w 42496"/>
                  <a:gd name="connsiteY0" fmla="*/ 0 h 37296"/>
                  <a:gd name="connsiteX1" fmla="*/ 42497 w 42496"/>
                  <a:gd name="connsiteY1" fmla="*/ 23960 h 37296"/>
                  <a:gd name="connsiteX2" fmla="*/ 35438 w 42496"/>
                  <a:gd name="connsiteY2" fmla="*/ 33200 h 37296"/>
                  <a:gd name="connsiteX3" fmla="*/ 0 w 42496"/>
                  <a:gd name="connsiteY3" fmla="*/ 33601 h 37296"/>
                  <a:gd name="connsiteX4" fmla="*/ 0 w 42496"/>
                  <a:gd name="connsiteY4" fmla="*/ 9642 h 37296"/>
                  <a:gd name="connsiteX5" fmla="*/ 35438 w 42496"/>
                  <a:gd name="connsiteY5" fmla="*/ 9240 h 37296"/>
                  <a:gd name="connsiteX6" fmla="*/ 42497 w 42496"/>
                  <a:gd name="connsiteY6" fmla="*/ 0 h 37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496" h="37296">
                    <a:moveTo>
                      <a:pt x="42497" y="0"/>
                    </a:moveTo>
                    <a:lnTo>
                      <a:pt x="42497" y="23960"/>
                    </a:lnTo>
                    <a:cubicBezTo>
                      <a:pt x="42497" y="27518"/>
                      <a:pt x="40144" y="30474"/>
                      <a:pt x="35438" y="33200"/>
                    </a:cubicBezTo>
                    <a:cubicBezTo>
                      <a:pt x="26830" y="38221"/>
                      <a:pt x="13200" y="38939"/>
                      <a:pt x="0" y="33601"/>
                    </a:cubicBezTo>
                    <a:lnTo>
                      <a:pt x="0" y="9642"/>
                    </a:lnTo>
                    <a:cubicBezTo>
                      <a:pt x="13200" y="15007"/>
                      <a:pt x="26772" y="14261"/>
                      <a:pt x="35438" y="9240"/>
                    </a:cubicBezTo>
                    <a:cubicBezTo>
                      <a:pt x="40115" y="6514"/>
                      <a:pt x="42353" y="3558"/>
                      <a:pt x="42497" y="0"/>
                    </a:cubicBez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21" name="Freeform: Shape 3620">
                <a:extLst>
                  <a:ext uri="{FF2B5EF4-FFF2-40B4-BE49-F238E27FC236}">
                    <a16:creationId xmlns:a16="http://schemas.microsoft.com/office/drawing/2014/main" id="{D477BB7D-DAAE-48DC-9D08-636024C276D2}"/>
                  </a:ext>
                </a:extLst>
              </p:cNvPr>
              <p:cNvSpPr/>
              <p:nvPr/>
            </p:nvSpPr>
            <p:spPr>
              <a:xfrm>
                <a:off x="7324930" y="2631520"/>
                <a:ext cx="95151" cy="51420"/>
              </a:xfrm>
              <a:custGeom>
                <a:avLst/>
                <a:gdLst>
                  <a:gd name="connsiteX0" fmla="*/ 92798 w 95151"/>
                  <a:gd name="connsiteY0" fmla="*/ 5509 h 51420"/>
                  <a:gd name="connsiteX1" fmla="*/ 84190 w 95151"/>
                  <a:gd name="connsiteY1" fmla="*/ 10473 h 51420"/>
                  <a:gd name="connsiteX2" fmla="*/ 95152 w 95151"/>
                  <a:gd name="connsiteY2" fmla="*/ 20545 h 51420"/>
                  <a:gd name="connsiteX3" fmla="*/ 81321 w 95151"/>
                  <a:gd name="connsiteY3" fmla="*/ 25309 h 51420"/>
                  <a:gd name="connsiteX4" fmla="*/ 70531 w 95151"/>
                  <a:gd name="connsiteY4" fmla="*/ 15237 h 51420"/>
                  <a:gd name="connsiteX5" fmla="*/ 56643 w 95151"/>
                  <a:gd name="connsiteY5" fmla="*/ 13544 h 51420"/>
                  <a:gd name="connsiteX6" fmla="*/ 60029 w 95151"/>
                  <a:gd name="connsiteY6" fmla="*/ 25194 h 51420"/>
                  <a:gd name="connsiteX7" fmla="*/ 58193 w 95151"/>
                  <a:gd name="connsiteY7" fmla="*/ 45280 h 51420"/>
                  <a:gd name="connsiteX8" fmla="*/ 22755 w 95151"/>
                  <a:gd name="connsiteY8" fmla="*/ 45682 h 51420"/>
                  <a:gd name="connsiteX9" fmla="*/ 12826 w 95151"/>
                  <a:gd name="connsiteY9" fmla="*/ 51421 h 51420"/>
                  <a:gd name="connsiteX10" fmla="*/ 3213 w 95151"/>
                  <a:gd name="connsiteY10" fmla="*/ 45854 h 51420"/>
                  <a:gd name="connsiteX11" fmla="*/ 12454 w 95151"/>
                  <a:gd name="connsiteY11" fmla="*/ 40488 h 51420"/>
                  <a:gd name="connsiteX12" fmla="*/ 0 w 95151"/>
                  <a:gd name="connsiteY12" fmla="*/ 28436 h 51420"/>
                  <a:gd name="connsiteX13" fmla="*/ 14347 w 95151"/>
                  <a:gd name="connsiteY13" fmla="*/ 23530 h 51420"/>
                  <a:gd name="connsiteX14" fmla="*/ 26341 w 95151"/>
                  <a:gd name="connsiteY14" fmla="*/ 35409 h 51420"/>
                  <a:gd name="connsiteX15" fmla="*/ 41779 w 95151"/>
                  <a:gd name="connsiteY15" fmla="*/ 37332 h 51420"/>
                  <a:gd name="connsiteX16" fmla="*/ 39856 w 95151"/>
                  <a:gd name="connsiteY16" fmla="*/ 26399 h 51420"/>
                  <a:gd name="connsiteX17" fmla="*/ 40029 w 95151"/>
                  <a:gd name="connsiteY17" fmla="*/ 5882 h 51420"/>
                  <a:gd name="connsiteX18" fmla="*/ 73917 w 95151"/>
                  <a:gd name="connsiteY18" fmla="*/ 5366 h 51420"/>
                  <a:gd name="connsiteX19" fmla="*/ 83186 w 95151"/>
                  <a:gd name="connsiteY19" fmla="*/ 0 h 51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5151" h="51420">
                    <a:moveTo>
                      <a:pt x="92798" y="5509"/>
                    </a:moveTo>
                    <a:lnTo>
                      <a:pt x="84190" y="10473"/>
                    </a:lnTo>
                    <a:cubicBezTo>
                      <a:pt x="88579" y="12930"/>
                      <a:pt x="92333" y="16379"/>
                      <a:pt x="95152" y="20545"/>
                    </a:cubicBezTo>
                    <a:lnTo>
                      <a:pt x="81321" y="25309"/>
                    </a:lnTo>
                    <a:cubicBezTo>
                      <a:pt x="78664" y="21068"/>
                      <a:pt x="74944" y="17596"/>
                      <a:pt x="70531" y="15237"/>
                    </a:cubicBezTo>
                    <a:cubicBezTo>
                      <a:pt x="64161" y="11564"/>
                      <a:pt x="59369" y="11966"/>
                      <a:pt x="56643" y="13544"/>
                    </a:cubicBezTo>
                    <a:cubicBezTo>
                      <a:pt x="53429" y="15409"/>
                      <a:pt x="54835" y="18565"/>
                      <a:pt x="60029" y="25194"/>
                    </a:cubicBezTo>
                    <a:cubicBezTo>
                      <a:pt x="67605" y="34290"/>
                      <a:pt x="66945" y="40115"/>
                      <a:pt x="58193" y="45280"/>
                    </a:cubicBezTo>
                    <a:cubicBezTo>
                      <a:pt x="49441" y="50445"/>
                      <a:pt x="35954" y="51019"/>
                      <a:pt x="22755" y="45682"/>
                    </a:cubicBezTo>
                    <a:lnTo>
                      <a:pt x="12826" y="51421"/>
                    </a:lnTo>
                    <a:lnTo>
                      <a:pt x="3213" y="45854"/>
                    </a:lnTo>
                    <a:lnTo>
                      <a:pt x="12454" y="40488"/>
                    </a:lnTo>
                    <a:cubicBezTo>
                      <a:pt x="7348" y="37591"/>
                      <a:pt x="3063" y="33444"/>
                      <a:pt x="0" y="28436"/>
                    </a:cubicBezTo>
                    <a:lnTo>
                      <a:pt x="14347" y="23530"/>
                    </a:lnTo>
                    <a:cubicBezTo>
                      <a:pt x="17133" y="28551"/>
                      <a:pt x="21294" y="32672"/>
                      <a:pt x="26341" y="35409"/>
                    </a:cubicBezTo>
                    <a:cubicBezTo>
                      <a:pt x="31908" y="38623"/>
                      <a:pt x="37819" y="39570"/>
                      <a:pt x="41779" y="37332"/>
                    </a:cubicBezTo>
                    <a:cubicBezTo>
                      <a:pt x="45739" y="35093"/>
                      <a:pt x="44649" y="32023"/>
                      <a:pt x="39856" y="26399"/>
                    </a:cubicBezTo>
                    <a:cubicBezTo>
                      <a:pt x="32884" y="18307"/>
                      <a:pt x="30588" y="11363"/>
                      <a:pt x="40029" y="5882"/>
                    </a:cubicBezTo>
                    <a:cubicBezTo>
                      <a:pt x="48637" y="918"/>
                      <a:pt x="61406" y="488"/>
                      <a:pt x="73917" y="5366"/>
                    </a:cubicBezTo>
                    <a:lnTo>
                      <a:pt x="83186" y="0"/>
                    </a:ln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22" name="Freeform: Shape 3621">
                <a:extLst>
                  <a:ext uri="{FF2B5EF4-FFF2-40B4-BE49-F238E27FC236}">
                    <a16:creationId xmlns:a16="http://schemas.microsoft.com/office/drawing/2014/main" id="{8CCC5E64-374E-4069-88DE-2F2CDE940DBC}"/>
                  </a:ext>
                </a:extLst>
              </p:cNvPr>
              <p:cNvSpPr/>
              <p:nvPr/>
            </p:nvSpPr>
            <p:spPr>
              <a:xfrm>
                <a:off x="7337757" y="2677259"/>
                <a:ext cx="9985" cy="29727"/>
              </a:xfrm>
              <a:custGeom>
                <a:avLst/>
                <a:gdLst>
                  <a:gd name="connsiteX0" fmla="*/ 9986 w 9985"/>
                  <a:gd name="connsiteY0" fmla="*/ 0 h 29727"/>
                  <a:gd name="connsiteX1" fmla="*/ 9928 w 9985"/>
                  <a:gd name="connsiteY1" fmla="*/ 23960 h 29727"/>
                  <a:gd name="connsiteX2" fmla="*/ 0 w 9985"/>
                  <a:gd name="connsiteY2" fmla="*/ 29728 h 29727"/>
                  <a:gd name="connsiteX3" fmla="*/ 57 w 9985"/>
                  <a:gd name="connsiteY3" fmla="*/ 5768 h 29727"/>
                  <a:gd name="connsiteX4" fmla="*/ 9986 w 9985"/>
                  <a:gd name="connsiteY4" fmla="*/ 0 h 29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85" h="29727">
                    <a:moveTo>
                      <a:pt x="9986" y="0"/>
                    </a:moveTo>
                    <a:lnTo>
                      <a:pt x="9928" y="23960"/>
                    </a:lnTo>
                    <a:lnTo>
                      <a:pt x="0" y="29728"/>
                    </a:lnTo>
                    <a:lnTo>
                      <a:pt x="57" y="5768"/>
                    </a:lnTo>
                    <a:lnTo>
                      <a:pt x="9986" y="0"/>
                    </a:ln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23" name="Freeform: Shape 3622">
                <a:extLst>
                  <a:ext uri="{FF2B5EF4-FFF2-40B4-BE49-F238E27FC236}">
                    <a16:creationId xmlns:a16="http://schemas.microsoft.com/office/drawing/2014/main" id="{9BCFB1C7-EC62-42D0-8345-7BB53D8DC8C6}"/>
                  </a:ext>
                </a:extLst>
              </p:cNvPr>
              <p:cNvSpPr/>
              <p:nvPr/>
            </p:nvSpPr>
            <p:spPr>
              <a:xfrm>
                <a:off x="7289348" y="2658551"/>
                <a:ext cx="22669" cy="56671"/>
              </a:xfrm>
              <a:custGeom>
                <a:avLst/>
                <a:gdLst>
                  <a:gd name="connsiteX0" fmla="*/ 0 w 22669"/>
                  <a:gd name="connsiteY0" fmla="*/ 23960 h 56671"/>
                  <a:gd name="connsiteX1" fmla="*/ 0 w 22669"/>
                  <a:gd name="connsiteY1" fmla="*/ 0 h 56671"/>
                  <a:gd name="connsiteX2" fmla="*/ 22669 w 22669"/>
                  <a:gd name="connsiteY2" fmla="*/ 32712 h 56671"/>
                  <a:gd name="connsiteX3" fmla="*/ 22669 w 22669"/>
                  <a:gd name="connsiteY3" fmla="*/ 56672 h 56671"/>
                  <a:gd name="connsiteX4" fmla="*/ 0 w 22669"/>
                  <a:gd name="connsiteY4" fmla="*/ 23960 h 56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69" h="56671">
                    <a:moveTo>
                      <a:pt x="0" y="23960"/>
                    </a:moveTo>
                    <a:lnTo>
                      <a:pt x="0" y="0"/>
                    </a:lnTo>
                    <a:cubicBezTo>
                      <a:pt x="0" y="11765"/>
                      <a:pt x="7547" y="23558"/>
                      <a:pt x="22669" y="32712"/>
                    </a:cubicBezTo>
                    <a:lnTo>
                      <a:pt x="22669" y="56672"/>
                    </a:lnTo>
                    <a:cubicBezTo>
                      <a:pt x="7518" y="47547"/>
                      <a:pt x="-28" y="35868"/>
                      <a:pt x="0" y="23960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24" name="Freeform: Shape 3623">
                <a:extLst>
                  <a:ext uri="{FF2B5EF4-FFF2-40B4-BE49-F238E27FC236}">
                    <a16:creationId xmlns:a16="http://schemas.microsoft.com/office/drawing/2014/main" id="{226E731D-6606-484D-A1AD-57BB85889F37}"/>
                  </a:ext>
                </a:extLst>
              </p:cNvPr>
              <p:cNvSpPr/>
              <p:nvPr/>
            </p:nvSpPr>
            <p:spPr>
              <a:xfrm>
                <a:off x="7286824" y="2657030"/>
                <a:ext cx="25280" cy="58192"/>
              </a:xfrm>
              <a:custGeom>
                <a:avLst/>
                <a:gdLst>
                  <a:gd name="connsiteX0" fmla="*/ 0 w 25280"/>
                  <a:gd name="connsiteY0" fmla="*/ 23960 h 58192"/>
                  <a:gd name="connsiteX1" fmla="*/ 0 w 25280"/>
                  <a:gd name="connsiteY1" fmla="*/ 0 h 58192"/>
                  <a:gd name="connsiteX2" fmla="*/ 23960 w 25280"/>
                  <a:gd name="connsiteY2" fmla="*/ 33487 h 58192"/>
                  <a:gd name="connsiteX3" fmla="*/ 25280 w 25280"/>
                  <a:gd name="connsiteY3" fmla="*/ 34233 h 58192"/>
                  <a:gd name="connsiteX4" fmla="*/ 25280 w 25280"/>
                  <a:gd name="connsiteY4" fmla="*/ 58193 h 58192"/>
                  <a:gd name="connsiteX5" fmla="*/ 23960 w 25280"/>
                  <a:gd name="connsiteY5" fmla="*/ 57447 h 58192"/>
                  <a:gd name="connsiteX6" fmla="*/ 0 w 25280"/>
                  <a:gd name="connsiteY6" fmla="*/ 23960 h 58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280" h="58192">
                    <a:moveTo>
                      <a:pt x="0" y="23960"/>
                    </a:moveTo>
                    <a:lnTo>
                      <a:pt x="0" y="0"/>
                    </a:lnTo>
                    <a:cubicBezTo>
                      <a:pt x="0" y="12109"/>
                      <a:pt x="7948" y="24247"/>
                      <a:pt x="23960" y="33487"/>
                    </a:cubicBezTo>
                    <a:lnTo>
                      <a:pt x="25280" y="34233"/>
                    </a:lnTo>
                    <a:lnTo>
                      <a:pt x="25280" y="58193"/>
                    </a:lnTo>
                    <a:lnTo>
                      <a:pt x="23960" y="57447"/>
                    </a:lnTo>
                    <a:cubicBezTo>
                      <a:pt x="7862" y="48207"/>
                      <a:pt x="0" y="36069"/>
                      <a:pt x="0" y="23960"/>
                    </a:cubicBezTo>
                    <a:close/>
                  </a:path>
                </a:pathLst>
              </a:custGeom>
              <a:solidFill>
                <a:srgbClr val="E1AC2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25" name="Freeform: Shape 3624">
                <a:extLst>
                  <a:ext uri="{FF2B5EF4-FFF2-40B4-BE49-F238E27FC236}">
                    <a16:creationId xmlns:a16="http://schemas.microsoft.com/office/drawing/2014/main" id="{4A36956D-12ED-475A-AA63-84E3148E2EEB}"/>
                  </a:ext>
                </a:extLst>
              </p:cNvPr>
              <p:cNvSpPr/>
              <p:nvPr/>
            </p:nvSpPr>
            <p:spPr>
              <a:xfrm>
                <a:off x="7286798" y="2610268"/>
                <a:ext cx="139653" cy="80994"/>
              </a:xfrm>
              <a:custGeom>
                <a:avLst/>
                <a:gdLst>
                  <a:gd name="connsiteX0" fmla="*/ 138362 w 139653"/>
                  <a:gd name="connsiteY0" fmla="*/ 13763 h 80994"/>
                  <a:gd name="connsiteX1" fmla="*/ 139653 w 139653"/>
                  <a:gd name="connsiteY1" fmla="*/ 14537 h 80994"/>
                  <a:gd name="connsiteX2" fmla="*/ 26223 w 139653"/>
                  <a:gd name="connsiteY2" fmla="*/ 15283 h 80994"/>
                  <a:gd name="connsiteX3" fmla="*/ 25277 w 139653"/>
                  <a:gd name="connsiteY3" fmla="*/ 80994 h 80994"/>
                  <a:gd name="connsiteX4" fmla="*/ 23957 w 139653"/>
                  <a:gd name="connsiteY4" fmla="*/ 80248 h 80994"/>
                  <a:gd name="connsiteX5" fmla="*/ 23584 w 139653"/>
                  <a:gd name="connsiteY5" fmla="*/ 13763 h 80994"/>
                  <a:gd name="connsiteX6" fmla="*/ 138362 w 139653"/>
                  <a:gd name="connsiteY6" fmla="*/ 13763 h 80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653" h="80994">
                    <a:moveTo>
                      <a:pt x="138362" y="13763"/>
                    </a:moveTo>
                    <a:lnTo>
                      <a:pt x="139653" y="14537"/>
                    </a:lnTo>
                    <a:cubicBezTo>
                      <a:pt x="107774" y="-3081"/>
                      <a:pt x="57357" y="-2679"/>
                      <a:pt x="26223" y="15283"/>
                    </a:cubicBezTo>
                    <a:cubicBezTo>
                      <a:pt x="-4910" y="33246"/>
                      <a:pt x="-5341" y="62572"/>
                      <a:pt x="25277" y="80994"/>
                    </a:cubicBezTo>
                    <a:lnTo>
                      <a:pt x="23957" y="80248"/>
                    </a:lnTo>
                    <a:cubicBezTo>
                      <a:pt x="-7837" y="61883"/>
                      <a:pt x="-8009" y="32098"/>
                      <a:pt x="23584" y="13763"/>
                    </a:cubicBezTo>
                    <a:cubicBezTo>
                      <a:pt x="55176" y="-4573"/>
                      <a:pt x="106568" y="-4602"/>
                      <a:pt x="138362" y="13763"/>
                    </a:cubicBezTo>
                    <a:close/>
                  </a:path>
                </a:pathLst>
              </a:custGeom>
              <a:solidFill>
                <a:srgbClr val="E1AC2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26" name="Freeform: Shape 3625">
                <a:extLst>
                  <a:ext uri="{FF2B5EF4-FFF2-40B4-BE49-F238E27FC236}">
                    <a16:creationId xmlns:a16="http://schemas.microsoft.com/office/drawing/2014/main" id="{3BFEB476-7A19-4DAE-9DEB-DB206A0EACFE}"/>
                  </a:ext>
                </a:extLst>
              </p:cNvPr>
              <p:cNvSpPr/>
              <p:nvPr/>
            </p:nvSpPr>
            <p:spPr>
              <a:xfrm>
                <a:off x="7312075" y="2657489"/>
                <a:ext cx="137045" cy="70759"/>
              </a:xfrm>
              <a:custGeom>
                <a:avLst/>
                <a:gdLst>
                  <a:gd name="connsiteX0" fmla="*/ 137045 w 137045"/>
                  <a:gd name="connsiteY0" fmla="*/ 0 h 70759"/>
                  <a:gd name="connsiteX1" fmla="*/ 137045 w 137045"/>
                  <a:gd name="connsiteY1" fmla="*/ 23960 h 70759"/>
                  <a:gd name="connsiteX2" fmla="*/ 113430 w 137045"/>
                  <a:gd name="connsiteY2" fmla="*/ 56987 h 70759"/>
                  <a:gd name="connsiteX3" fmla="*/ 0 w 137045"/>
                  <a:gd name="connsiteY3" fmla="*/ 57733 h 70759"/>
                  <a:gd name="connsiteX4" fmla="*/ 0 w 137045"/>
                  <a:gd name="connsiteY4" fmla="*/ 33774 h 70759"/>
                  <a:gd name="connsiteX5" fmla="*/ 113458 w 137045"/>
                  <a:gd name="connsiteY5" fmla="*/ 33027 h 70759"/>
                  <a:gd name="connsiteX6" fmla="*/ 137045 w 137045"/>
                  <a:gd name="connsiteY6" fmla="*/ 0 h 70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7045" h="70759">
                    <a:moveTo>
                      <a:pt x="137045" y="0"/>
                    </a:moveTo>
                    <a:lnTo>
                      <a:pt x="137045" y="23960"/>
                    </a:lnTo>
                    <a:cubicBezTo>
                      <a:pt x="137045" y="35926"/>
                      <a:pt x="129154" y="47863"/>
                      <a:pt x="113430" y="56987"/>
                    </a:cubicBezTo>
                    <a:cubicBezTo>
                      <a:pt x="82296" y="75094"/>
                      <a:pt x="31879" y="75352"/>
                      <a:pt x="0" y="57733"/>
                    </a:cubicBezTo>
                    <a:lnTo>
                      <a:pt x="0" y="33774"/>
                    </a:lnTo>
                    <a:cubicBezTo>
                      <a:pt x="31879" y="51363"/>
                      <a:pt x="82296" y="51134"/>
                      <a:pt x="113458" y="33027"/>
                    </a:cubicBezTo>
                    <a:cubicBezTo>
                      <a:pt x="129154" y="23903"/>
                      <a:pt x="137017" y="11966"/>
                      <a:pt x="137045" y="0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27" name="Freeform: Shape 3626">
                <a:extLst>
                  <a:ext uri="{FF2B5EF4-FFF2-40B4-BE49-F238E27FC236}">
                    <a16:creationId xmlns:a16="http://schemas.microsoft.com/office/drawing/2014/main" id="{6365DB1A-B061-4AD4-B593-6813ED576831}"/>
                  </a:ext>
                </a:extLst>
              </p:cNvPr>
              <p:cNvSpPr/>
              <p:nvPr/>
            </p:nvSpPr>
            <p:spPr>
              <a:xfrm>
                <a:off x="7289422" y="2611779"/>
                <a:ext cx="159696" cy="92509"/>
              </a:xfrm>
              <a:custGeom>
                <a:avLst/>
                <a:gdLst>
                  <a:gd name="connsiteX0" fmla="*/ 137029 w 159696"/>
                  <a:gd name="connsiteY0" fmla="*/ 13026 h 92509"/>
                  <a:gd name="connsiteX1" fmla="*/ 136112 w 159696"/>
                  <a:gd name="connsiteY1" fmla="*/ 78737 h 92509"/>
                  <a:gd name="connsiteX2" fmla="*/ 22653 w 159696"/>
                  <a:gd name="connsiteY2" fmla="*/ 79483 h 92509"/>
                  <a:gd name="connsiteX3" fmla="*/ 23600 w 159696"/>
                  <a:gd name="connsiteY3" fmla="*/ 13772 h 92509"/>
                  <a:gd name="connsiteX4" fmla="*/ 137029 w 159696"/>
                  <a:gd name="connsiteY4" fmla="*/ 13026 h 92509"/>
                  <a:gd name="connsiteX5" fmla="*/ 58320 w 159696"/>
                  <a:gd name="connsiteY5" fmla="*/ 65423 h 92509"/>
                  <a:gd name="connsiteX6" fmla="*/ 93759 w 159696"/>
                  <a:gd name="connsiteY6" fmla="*/ 65021 h 92509"/>
                  <a:gd name="connsiteX7" fmla="*/ 95595 w 159696"/>
                  <a:gd name="connsiteY7" fmla="*/ 44935 h 92509"/>
                  <a:gd name="connsiteX8" fmla="*/ 92209 w 159696"/>
                  <a:gd name="connsiteY8" fmla="*/ 33285 h 92509"/>
                  <a:gd name="connsiteX9" fmla="*/ 106097 w 159696"/>
                  <a:gd name="connsiteY9" fmla="*/ 34978 h 92509"/>
                  <a:gd name="connsiteX10" fmla="*/ 116886 w 159696"/>
                  <a:gd name="connsiteY10" fmla="*/ 45050 h 92509"/>
                  <a:gd name="connsiteX11" fmla="*/ 130717 w 159696"/>
                  <a:gd name="connsiteY11" fmla="*/ 40286 h 92509"/>
                  <a:gd name="connsiteX12" fmla="*/ 119755 w 159696"/>
                  <a:gd name="connsiteY12" fmla="*/ 30214 h 92509"/>
                  <a:gd name="connsiteX13" fmla="*/ 128364 w 159696"/>
                  <a:gd name="connsiteY13" fmla="*/ 25250 h 92509"/>
                  <a:gd name="connsiteX14" fmla="*/ 118780 w 159696"/>
                  <a:gd name="connsiteY14" fmla="*/ 19712 h 92509"/>
                  <a:gd name="connsiteX15" fmla="*/ 109512 w 159696"/>
                  <a:gd name="connsiteY15" fmla="*/ 25078 h 92509"/>
                  <a:gd name="connsiteX16" fmla="*/ 75623 w 159696"/>
                  <a:gd name="connsiteY16" fmla="*/ 25595 h 92509"/>
                  <a:gd name="connsiteX17" fmla="*/ 75451 w 159696"/>
                  <a:gd name="connsiteY17" fmla="*/ 46111 h 92509"/>
                  <a:gd name="connsiteX18" fmla="*/ 77374 w 159696"/>
                  <a:gd name="connsiteY18" fmla="*/ 57044 h 92509"/>
                  <a:gd name="connsiteX19" fmla="*/ 61936 w 159696"/>
                  <a:gd name="connsiteY19" fmla="*/ 55121 h 92509"/>
                  <a:gd name="connsiteX20" fmla="*/ 49942 w 159696"/>
                  <a:gd name="connsiteY20" fmla="*/ 43242 h 92509"/>
                  <a:gd name="connsiteX21" fmla="*/ 35595 w 159696"/>
                  <a:gd name="connsiteY21" fmla="*/ 48149 h 92509"/>
                  <a:gd name="connsiteX22" fmla="*/ 48048 w 159696"/>
                  <a:gd name="connsiteY22" fmla="*/ 60200 h 92509"/>
                  <a:gd name="connsiteX23" fmla="*/ 38808 w 159696"/>
                  <a:gd name="connsiteY23" fmla="*/ 65566 h 92509"/>
                  <a:gd name="connsiteX24" fmla="*/ 48421 w 159696"/>
                  <a:gd name="connsiteY24" fmla="*/ 71133 h 92509"/>
                  <a:gd name="connsiteX25" fmla="*/ 58349 w 159696"/>
                  <a:gd name="connsiteY25" fmla="*/ 65394 h 92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9696" h="92509">
                    <a:moveTo>
                      <a:pt x="137029" y="13026"/>
                    </a:moveTo>
                    <a:cubicBezTo>
                      <a:pt x="167532" y="31420"/>
                      <a:pt x="167274" y="60602"/>
                      <a:pt x="136112" y="78737"/>
                    </a:cubicBezTo>
                    <a:cubicBezTo>
                      <a:pt x="104949" y="96872"/>
                      <a:pt x="54533" y="97073"/>
                      <a:pt x="22653" y="79483"/>
                    </a:cubicBezTo>
                    <a:cubicBezTo>
                      <a:pt x="-7849" y="61061"/>
                      <a:pt x="-7562" y="31879"/>
                      <a:pt x="23600" y="13772"/>
                    </a:cubicBezTo>
                    <a:cubicBezTo>
                      <a:pt x="54762" y="-4334"/>
                      <a:pt x="105150" y="-4592"/>
                      <a:pt x="137029" y="13026"/>
                    </a:cubicBezTo>
                    <a:close/>
                    <a:moveTo>
                      <a:pt x="58320" y="65423"/>
                    </a:moveTo>
                    <a:cubicBezTo>
                      <a:pt x="71520" y="70789"/>
                      <a:pt x="85093" y="70042"/>
                      <a:pt x="93759" y="65021"/>
                    </a:cubicBezTo>
                    <a:cubicBezTo>
                      <a:pt x="102424" y="59999"/>
                      <a:pt x="103170" y="54088"/>
                      <a:pt x="95595" y="44935"/>
                    </a:cubicBezTo>
                    <a:cubicBezTo>
                      <a:pt x="90401" y="38306"/>
                      <a:pt x="88995" y="35150"/>
                      <a:pt x="92209" y="33285"/>
                    </a:cubicBezTo>
                    <a:cubicBezTo>
                      <a:pt x="94935" y="31707"/>
                      <a:pt x="99727" y="31305"/>
                      <a:pt x="106097" y="34978"/>
                    </a:cubicBezTo>
                    <a:cubicBezTo>
                      <a:pt x="110509" y="37337"/>
                      <a:pt x="114229" y="40809"/>
                      <a:pt x="116886" y="45050"/>
                    </a:cubicBezTo>
                    <a:lnTo>
                      <a:pt x="130717" y="40286"/>
                    </a:lnTo>
                    <a:cubicBezTo>
                      <a:pt x="127898" y="36120"/>
                      <a:pt x="124145" y="32671"/>
                      <a:pt x="119755" y="30214"/>
                    </a:cubicBezTo>
                    <a:lnTo>
                      <a:pt x="128364" y="25250"/>
                    </a:lnTo>
                    <a:lnTo>
                      <a:pt x="118780" y="19712"/>
                    </a:lnTo>
                    <a:lnTo>
                      <a:pt x="109512" y="25078"/>
                    </a:lnTo>
                    <a:cubicBezTo>
                      <a:pt x="97001" y="20200"/>
                      <a:pt x="84203" y="20631"/>
                      <a:pt x="75623" y="25595"/>
                    </a:cubicBezTo>
                    <a:cubicBezTo>
                      <a:pt x="66183" y="31075"/>
                      <a:pt x="68478" y="38019"/>
                      <a:pt x="75451" y="46111"/>
                    </a:cubicBezTo>
                    <a:cubicBezTo>
                      <a:pt x="80272" y="51850"/>
                      <a:pt x="81190" y="54892"/>
                      <a:pt x="77374" y="57044"/>
                    </a:cubicBezTo>
                    <a:cubicBezTo>
                      <a:pt x="73557" y="59196"/>
                      <a:pt x="67503" y="58335"/>
                      <a:pt x="61936" y="55121"/>
                    </a:cubicBezTo>
                    <a:cubicBezTo>
                      <a:pt x="56889" y="52384"/>
                      <a:pt x="52727" y="48263"/>
                      <a:pt x="49942" y="43242"/>
                    </a:cubicBezTo>
                    <a:lnTo>
                      <a:pt x="35595" y="48149"/>
                    </a:lnTo>
                    <a:cubicBezTo>
                      <a:pt x="38657" y="53156"/>
                      <a:pt x="42943" y="57303"/>
                      <a:pt x="48048" y="60200"/>
                    </a:cubicBezTo>
                    <a:lnTo>
                      <a:pt x="38808" y="65566"/>
                    </a:lnTo>
                    <a:lnTo>
                      <a:pt x="48421" y="71133"/>
                    </a:lnTo>
                    <a:lnTo>
                      <a:pt x="58349" y="65394"/>
                    </a:ln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28" name="Freeform: Shape 3627">
                <a:extLst>
                  <a:ext uri="{FF2B5EF4-FFF2-40B4-BE49-F238E27FC236}">
                    <a16:creationId xmlns:a16="http://schemas.microsoft.com/office/drawing/2014/main" id="{125B5BFD-0069-42CF-B8B3-766930E5120C}"/>
                  </a:ext>
                </a:extLst>
              </p:cNvPr>
              <p:cNvSpPr/>
              <p:nvPr/>
            </p:nvSpPr>
            <p:spPr>
              <a:xfrm>
                <a:off x="7258789" y="2656944"/>
                <a:ext cx="218337" cy="87518"/>
              </a:xfrm>
              <a:custGeom>
                <a:avLst/>
                <a:gdLst>
                  <a:gd name="connsiteX0" fmla="*/ 218337 w 218337"/>
                  <a:gd name="connsiteY0" fmla="*/ 631 h 87518"/>
                  <a:gd name="connsiteX1" fmla="*/ 218337 w 218337"/>
                  <a:gd name="connsiteY1" fmla="*/ 24591 h 87518"/>
                  <a:gd name="connsiteX2" fmla="*/ 186601 w 218337"/>
                  <a:gd name="connsiteY2" fmla="*/ 69010 h 87518"/>
                  <a:gd name="connsiteX3" fmla="*/ 32224 w 218337"/>
                  <a:gd name="connsiteY3" fmla="*/ 69010 h 87518"/>
                  <a:gd name="connsiteX4" fmla="*/ 0 w 218337"/>
                  <a:gd name="connsiteY4" fmla="*/ 23989 h 87518"/>
                  <a:gd name="connsiteX5" fmla="*/ 0 w 218337"/>
                  <a:gd name="connsiteY5" fmla="*/ 0 h 87518"/>
                  <a:gd name="connsiteX6" fmla="*/ 32224 w 218337"/>
                  <a:gd name="connsiteY6" fmla="*/ 45022 h 87518"/>
                  <a:gd name="connsiteX7" fmla="*/ 186601 w 218337"/>
                  <a:gd name="connsiteY7" fmla="*/ 45022 h 87518"/>
                  <a:gd name="connsiteX8" fmla="*/ 218337 w 218337"/>
                  <a:gd name="connsiteY8" fmla="*/ 631 h 87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337" h="87518">
                    <a:moveTo>
                      <a:pt x="218337" y="631"/>
                    </a:moveTo>
                    <a:lnTo>
                      <a:pt x="218337" y="24591"/>
                    </a:lnTo>
                    <a:cubicBezTo>
                      <a:pt x="218337" y="40689"/>
                      <a:pt x="207721" y="56729"/>
                      <a:pt x="186601" y="69010"/>
                    </a:cubicBezTo>
                    <a:cubicBezTo>
                      <a:pt x="144104" y="93688"/>
                      <a:pt x="74979" y="93688"/>
                      <a:pt x="32224" y="69010"/>
                    </a:cubicBezTo>
                    <a:cubicBezTo>
                      <a:pt x="10703" y="56586"/>
                      <a:pt x="-57" y="40316"/>
                      <a:pt x="0" y="23989"/>
                    </a:cubicBezTo>
                    <a:lnTo>
                      <a:pt x="0" y="0"/>
                    </a:lnTo>
                    <a:cubicBezTo>
                      <a:pt x="0" y="16298"/>
                      <a:pt x="10703" y="32597"/>
                      <a:pt x="32224" y="45022"/>
                    </a:cubicBezTo>
                    <a:cubicBezTo>
                      <a:pt x="75008" y="69728"/>
                      <a:pt x="144133" y="69728"/>
                      <a:pt x="186601" y="45022"/>
                    </a:cubicBezTo>
                    <a:cubicBezTo>
                      <a:pt x="207721" y="32769"/>
                      <a:pt x="218280" y="16700"/>
                      <a:pt x="218337" y="631"/>
                    </a:cubicBezTo>
                    <a:close/>
                  </a:path>
                </a:pathLst>
              </a:custGeom>
              <a:solidFill>
                <a:srgbClr val="F1D112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29" name="Freeform: Shape 3628">
                <a:extLst>
                  <a:ext uri="{FF2B5EF4-FFF2-40B4-BE49-F238E27FC236}">
                    <a16:creationId xmlns:a16="http://schemas.microsoft.com/office/drawing/2014/main" id="{D17B1A57-D507-449F-892D-F2B6D0B26F0D}"/>
                  </a:ext>
                </a:extLst>
              </p:cNvPr>
              <p:cNvSpPr/>
              <p:nvPr/>
            </p:nvSpPr>
            <p:spPr>
              <a:xfrm>
                <a:off x="7258767" y="2594024"/>
                <a:ext cx="218370" cy="126460"/>
              </a:xfrm>
              <a:custGeom>
                <a:avLst/>
                <a:gdLst>
                  <a:gd name="connsiteX0" fmla="*/ 186135 w 218370"/>
                  <a:gd name="connsiteY0" fmla="*/ 18529 h 126460"/>
                  <a:gd name="connsiteX1" fmla="*/ 186623 w 218370"/>
                  <a:gd name="connsiteY1" fmla="*/ 107942 h 126460"/>
                  <a:gd name="connsiteX2" fmla="*/ 32246 w 218370"/>
                  <a:gd name="connsiteY2" fmla="*/ 107942 h 126460"/>
                  <a:gd name="connsiteX3" fmla="*/ 31758 w 218370"/>
                  <a:gd name="connsiteY3" fmla="*/ 18529 h 126460"/>
                  <a:gd name="connsiteX4" fmla="*/ 186135 w 218370"/>
                  <a:gd name="connsiteY4" fmla="*/ 18529 h 126460"/>
                  <a:gd name="connsiteX5" fmla="*/ 53308 w 218370"/>
                  <a:gd name="connsiteY5" fmla="*/ 97239 h 126460"/>
                  <a:gd name="connsiteX6" fmla="*/ 166766 w 218370"/>
                  <a:gd name="connsiteY6" fmla="*/ 96493 h 126460"/>
                  <a:gd name="connsiteX7" fmla="*/ 167684 w 218370"/>
                  <a:gd name="connsiteY7" fmla="*/ 30782 h 126460"/>
                  <a:gd name="connsiteX8" fmla="*/ 166393 w 218370"/>
                  <a:gd name="connsiteY8" fmla="*/ 30007 h 126460"/>
                  <a:gd name="connsiteX9" fmla="*/ 51615 w 218370"/>
                  <a:gd name="connsiteY9" fmla="*/ 30007 h 126460"/>
                  <a:gd name="connsiteX10" fmla="*/ 51988 w 218370"/>
                  <a:gd name="connsiteY10" fmla="*/ 96493 h 126460"/>
                  <a:gd name="connsiteX11" fmla="*/ 53308 w 218370"/>
                  <a:gd name="connsiteY11" fmla="*/ 97239 h 126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8370" h="126460">
                    <a:moveTo>
                      <a:pt x="186135" y="18529"/>
                    </a:moveTo>
                    <a:cubicBezTo>
                      <a:pt x="228890" y="43207"/>
                      <a:pt x="229177" y="83265"/>
                      <a:pt x="186623" y="107942"/>
                    </a:cubicBezTo>
                    <a:cubicBezTo>
                      <a:pt x="144069" y="132619"/>
                      <a:pt x="75030" y="132648"/>
                      <a:pt x="32246" y="107942"/>
                    </a:cubicBezTo>
                    <a:cubicBezTo>
                      <a:pt x="-10537" y="83236"/>
                      <a:pt x="-10796" y="43236"/>
                      <a:pt x="31758" y="18529"/>
                    </a:cubicBezTo>
                    <a:cubicBezTo>
                      <a:pt x="74313" y="-6176"/>
                      <a:pt x="143351" y="-6176"/>
                      <a:pt x="186135" y="18529"/>
                    </a:cubicBezTo>
                    <a:close/>
                    <a:moveTo>
                      <a:pt x="53308" y="97239"/>
                    </a:moveTo>
                    <a:cubicBezTo>
                      <a:pt x="85187" y="114829"/>
                      <a:pt x="135604" y="114599"/>
                      <a:pt x="166766" y="96493"/>
                    </a:cubicBezTo>
                    <a:cubicBezTo>
                      <a:pt x="197928" y="78386"/>
                      <a:pt x="198187" y="49175"/>
                      <a:pt x="167684" y="30782"/>
                    </a:cubicBezTo>
                    <a:lnTo>
                      <a:pt x="166393" y="30007"/>
                    </a:lnTo>
                    <a:cubicBezTo>
                      <a:pt x="134599" y="11643"/>
                      <a:pt x="83179" y="11643"/>
                      <a:pt x="51615" y="30007"/>
                    </a:cubicBezTo>
                    <a:cubicBezTo>
                      <a:pt x="20051" y="48372"/>
                      <a:pt x="20194" y="78128"/>
                      <a:pt x="51988" y="96493"/>
                    </a:cubicBezTo>
                    <a:lnTo>
                      <a:pt x="53308" y="97239"/>
                    </a:lnTo>
                    <a:close/>
                  </a:path>
                </a:pathLst>
              </a:custGeom>
              <a:solidFill>
                <a:srgbClr val="FDDB0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51" name="Graphic 6">
              <a:extLst>
                <a:ext uri="{FF2B5EF4-FFF2-40B4-BE49-F238E27FC236}">
                  <a16:creationId xmlns:a16="http://schemas.microsoft.com/office/drawing/2014/main" id="{58C2B5A5-EBB6-4E1D-9E6E-147531BBD69A}"/>
                </a:ext>
              </a:extLst>
            </p:cNvPr>
            <p:cNvGrpSpPr/>
            <p:nvPr/>
          </p:nvGrpSpPr>
          <p:grpSpPr>
            <a:xfrm>
              <a:off x="7258767" y="2561900"/>
              <a:ext cx="218370" cy="150538"/>
              <a:chOff x="7258767" y="2561900"/>
              <a:chExt cx="218370" cy="150538"/>
            </a:xfrm>
          </p:grpSpPr>
          <p:sp>
            <p:nvSpPr>
              <p:cNvPr id="3564" name="Freeform: Shape 3563">
                <a:extLst>
                  <a:ext uri="{FF2B5EF4-FFF2-40B4-BE49-F238E27FC236}">
                    <a16:creationId xmlns:a16="http://schemas.microsoft.com/office/drawing/2014/main" id="{68D5F3AD-16EB-4E70-BF61-C2F56666D4F6}"/>
                  </a:ext>
                </a:extLst>
              </p:cNvPr>
              <p:cNvSpPr/>
              <p:nvPr/>
            </p:nvSpPr>
            <p:spPr>
              <a:xfrm>
                <a:off x="7288172" y="2578148"/>
                <a:ext cx="159542" cy="62611"/>
              </a:xfrm>
              <a:custGeom>
                <a:avLst/>
                <a:gdLst>
                  <a:gd name="connsiteX0" fmla="*/ 22152 w 159542"/>
                  <a:gd name="connsiteY0" fmla="*/ 37733 h 62611"/>
                  <a:gd name="connsiteX1" fmla="*/ 0 w 159542"/>
                  <a:gd name="connsiteY1" fmla="*/ 62009 h 62611"/>
                  <a:gd name="connsiteX2" fmla="*/ 0 w 159542"/>
                  <a:gd name="connsiteY2" fmla="*/ 38020 h 62611"/>
                  <a:gd name="connsiteX3" fmla="*/ 22152 w 159542"/>
                  <a:gd name="connsiteY3" fmla="*/ 13773 h 62611"/>
                  <a:gd name="connsiteX4" fmla="*/ 136930 w 159542"/>
                  <a:gd name="connsiteY4" fmla="*/ 13773 h 62611"/>
                  <a:gd name="connsiteX5" fmla="*/ 138221 w 159542"/>
                  <a:gd name="connsiteY5" fmla="*/ 14548 h 62611"/>
                  <a:gd name="connsiteX6" fmla="*/ 159542 w 159542"/>
                  <a:gd name="connsiteY6" fmla="*/ 38652 h 62611"/>
                  <a:gd name="connsiteX7" fmla="*/ 159542 w 159542"/>
                  <a:gd name="connsiteY7" fmla="*/ 62611 h 62611"/>
                  <a:gd name="connsiteX8" fmla="*/ 138221 w 159542"/>
                  <a:gd name="connsiteY8" fmla="*/ 38508 h 62611"/>
                  <a:gd name="connsiteX9" fmla="*/ 136902 w 159542"/>
                  <a:gd name="connsiteY9" fmla="*/ 37733 h 62611"/>
                  <a:gd name="connsiteX10" fmla="*/ 22152 w 159542"/>
                  <a:gd name="connsiteY10" fmla="*/ 37733 h 62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9542" h="62611">
                    <a:moveTo>
                      <a:pt x="22152" y="37733"/>
                    </a:moveTo>
                    <a:cubicBezTo>
                      <a:pt x="10302" y="44620"/>
                      <a:pt x="2927" y="53114"/>
                      <a:pt x="0" y="62009"/>
                    </a:cubicBezTo>
                    <a:cubicBezTo>
                      <a:pt x="0" y="54003"/>
                      <a:pt x="0" y="46026"/>
                      <a:pt x="0" y="38020"/>
                    </a:cubicBezTo>
                    <a:cubicBezTo>
                      <a:pt x="2869" y="29154"/>
                      <a:pt x="10302" y="20660"/>
                      <a:pt x="22152" y="13773"/>
                    </a:cubicBezTo>
                    <a:cubicBezTo>
                      <a:pt x="53716" y="-4591"/>
                      <a:pt x="105137" y="-4591"/>
                      <a:pt x="136930" y="13773"/>
                    </a:cubicBezTo>
                    <a:lnTo>
                      <a:pt x="138221" y="14548"/>
                    </a:lnTo>
                    <a:cubicBezTo>
                      <a:pt x="149699" y="21435"/>
                      <a:pt x="156787" y="29871"/>
                      <a:pt x="159542" y="38652"/>
                    </a:cubicBezTo>
                    <a:cubicBezTo>
                      <a:pt x="159542" y="46629"/>
                      <a:pt x="159542" y="54634"/>
                      <a:pt x="159542" y="62611"/>
                    </a:cubicBezTo>
                    <a:cubicBezTo>
                      <a:pt x="156673" y="53831"/>
                      <a:pt x="149643" y="45395"/>
                      <a:pt x="138221" y="38508"/>
                    </a:cubicBezTo>
                    <a:lnTo>
                      <a:pt x="136902" y="37733"/>
                    </a:lnTo>
                    <a:cubicBezTo>
                      <a:pt x="105109" y="19369"/>
                      <a:pt x="53745" y="19369"/>
                      <a:pt x="22152" y="37733"/>
                    </a:cubicBezTo>
                    <a:close/>
                  </a:path>
                </a:pathLst>
              </a:custGeom>
              <a:solidFill>
                <a:srgbClr val="FDDB0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65" name="Freeform: Shape 3564">
                <a:extLst>
                  <a:ext uri="{FF2B5EF4-FFF2-40B4-BE49-F238E27FC236}">
                    <a16:creationId xmlns:a16="http://schemas.microsoft.com/office/drawing/2014/main" id="{7A0C2E3A-FEBC-4193-84ED-5A45FCFA7144}"/>
                  </a:ext>
                </a:extLst>
              </p:cNvPr>
              <p:cNvSpPr/>
              <p:nvPr/>
            </p:nvSpPr>
            <p:spPr>
              <a:xfrm>
                <a:off x="7312994" y="2579670"/>
                <a:ext cx="113457" cy="37732"/>
              </a:xfrm>
              <a:custGeom>
                <a:avLst/>
                <a:gdLst>
                  <a:gd name="connsiteX0" fmla="*/ 113458 w 113457"/>
                  <a:gd name="connsiteY0" fmla="*/ 13026 h 37732"/>
                  <a:gd name="connsiteX1" fmla="*/ 113458 w 113457"/>
                  <a:gd name="connsiteY1" fmla="*/ 36986 h 37732"/>
                  <a:gd name="connsiteX2" fmla="*/ 0 w 113457"/>
                  <a:gd name="connsiteY2" fmla="*/ 37732 h 37732"/>
                  <a:gd name="connsiteX3" fmla="*/ 0 w 113457"/>
                  <a:gd name="connsiteY3" fmla="*/ 13772 h 37732"/>
                  <a:gd name="connsiteX4" fmla="*/ 113458 w 113457"/>
                  <a:gd name="connsiteY4" fmla="*/ 13026 h 37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457" h="37732">
                    <a:moveTo>
                      <a:pt x="113458" y="13026"/>
                    </a:moveTo>
                    <a:lnTo>
                      <a:pt x="113458" y="36986"/>
                    </a:lnTo>
                    <a:cubicBezTo>
                      <a:pt x="81578" y="19368"/>
                      <a:pt x="31162" y="19770"/>
                      <a:pt x="0" y="37732"/>
                    </a:cubicBezTo>
                    <a:lnTo>
                      <a:pt x="0" y="13772"/>
                    </a:lnTo>
                    <a:cubicBezTo>
                      <a:pt x="31219" y="-4334"/>
                      <a:pt x="81578" y="-4592"/>
                      <a:pt x="113458" y="13026"/>
                    </a:cubicBezTo>
                    <a:close/>
                  </a:path>
                </a:pathLst>
              </a:custGeom>
              <a:solidFill>
                <a:srgbClr val="E1AC2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66" name="Freeform: Shape 3565">
                <a:extLst>
                  <a:ext uri="{FF2B5EF4-FFF2-40B4-BE49-F238E27FC236}">
                    <a16:creationId xmlns:a16="http://schemas.microsoft.com/office/drawing/2014/main" id="{ED7B2AAF-C8D1-427F-B5E1-0608EE9F2AA4}"/>
                  </a:ext>
                </a:extLst>
              </p:cNvPr>
              <p:cNvSpPr/>
              <p:nvPr/>
            </p:nvSpPr>
            <p:spPr>
              <a:xfrm>
                <a:off x="7398819" y="2599497"/>
                <a:ext cx="9325" cy="29325"/>
              </a:xfrm>
              <a:custGeom>
                <a:avLst/>
                <a:gdLst>
                  <a:gd name="connsiteX0" fmla="*/ 9326 w 9325"/>
                  <a:gd name="connsiteY0" fmla="*/ 0 h 29325"/>
                  <a:gd name="connsiteX1" fmla="*/ 9240 w 9325"/>
                  <a:gd name="connsiteY1" fmla="*/ 23960 h 29325"/>
                  <a:gd name="connsiteX2" fmla="*/ 0 w 9325"/>
                  <a:gd name="connsiteY2" fmla="*/ 29326 h 29325"/>
                  <a:gd name="connsiteX3" fmla="*/ 57 w 9325"/>
                  <a:gd name="connsiteY3" fmla="*/ 5366 h 29325"/>
                  <a:gd name="connsiteX4" fmla="*/ 9326 w 9325"/>
                  <a:gd name="connsiteY4" fmla="*/ 0 h 29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25" h="29325">
                    <a:moveTo>
                      <a:pt x="9326" y="0"/>
                    </a:moveTo>
                    <a:lnTo>
                      <a:pt x="9240" y="23960"/>
                    </a:lnTo>
                    <a:lnTo>
                      <a:pt x="0" y="29326"/>
                    </a:lnTo>
                    <a:lnTo>
                      <a:pt x="57" y="5366"/>
                    </a:lnTo>
                    <a:lnTo>
                      <a:pt x="9326" y="0"/>
                    </a:ln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67" name="Freeform: Shape 3566">
                <a:extLst>
                  <a:ext uri="{FF2B5EF4-FFF2-40B4-BE49-F238E27FC236}">
                    <a16:creationId xmlns:a16="http://schemas.microsoft.com/office/drawing/2014/main" id="{39F67E05-394D-4C7D-BF1C-447C1751475A}"/>
                  </a:ext>
                </a:extLst>
              </p:cNvPr>
              <p:cNvSpPr/>
              <p:nvPr/>
            </p:nvSpPr>
            <p:spPr>
              <a:xfrm>
                <a:off x="7408058" y="2599497"/>
                <a:ext cx="9670" cy="29498"/>
              </a:xfrm>
              <a:custGeom>
                <a:avLst/>
                <a:gdLst>
                  <a:gd name="connsiteX0" fmla="*/ 9670 w 9670"/>
                  <a:gd name="connsiteY0" fmla="*/ 5538 h 29498"/>
                  <a:gd name="connsiteX1" fmla="*/ 9613 w 9670"/>
                  <a:gd name="connsiteY1" fmla="*/ 29498 h 29498"/>
                  <a:gd name="connsiteX2" fmla="*/ 0 w 9670"/>
                  <a:gd name="connsiteY2" fmla="*/ 23960 h 29498"/>
                  <a:gd name="connsiteX3" fmla="*/ 86 w 9670"/>
                  <a:gd name="connsiteY3" fmla="*/ 0 h 29498"/>
                  <a:gd name="connsiteX4" fmla="*/ 9670 w 9670"/>
                  <a:gd name="connsiteY4" fmla="*/ 5538 h 29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70" h="29498">
                    <a:moveTo>
                      <a:pt x="9670" y="5538"/>
                    </a:moveTo>
                    <a:lnTo>
                      <a:pt x="9613" y="29498"/>
                    </a:lnTo>
                    <a:lnTo>
                      <a:pt x="0" y="23960"/>
                    </a:lnTo>
                    <a:lnTo>
                      <a:pt x="86" y="0"/>
                    </a:lnTo>
                    <a:lnTo>
                      <a:pt x="9670" y="5538"/>
                    </a:ln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68" name="Freeform: Shape 3567">
                <a:extLst>
                  <a:ext uri="{FF2B5EF4-FFF2-40B4-BE49-F238E27FC236}">
                    <a16:creationId xmlns:a16="http://schemas.microsoft.com/office/drawing/2014/main" id="{4567DF55-1D66-4D83-986B-1670D517D804}"/>
                  </a:ext>
                </a:extLst>
              </p:cNvPr>
              <p:cNvSpPr/>
              <p:nvPr/>
            </p:nvSpPr>
            <p:spPr>
              <a:xfrm>
                <a:off x="7409092" y="2605035"/>
                <a:ext cx="8637" cy="28952"/>
              </a:xfrm>
              <a:custGeom>
                <a:avLst/>
                <a:gdLst>
                  <a:gd name="connsiteX0" fmla="*/ 8637 w 8637"/>
                  <a:gd name="connsiteY0" fmla="*/ 0 h 28952"/>
                  <a:gd name="connsiteX1" fmla="*/ 8580 w 8637"/>
                  <a:gd name="connsiteY1" fmla="*/ 23960 h 28952"/>
                  <a:gd name="connsiteX2" fmla="*/ 0 w 8637"/>
                  <a:gd name="connsiteY2" fmla="*/ 28953 h 28952"/>
                  <a:gd name="connsiteX3" fmla="*/ 85 w 8637"/>
                  <a:gd name="connsiteY3" fmla="*/ 4993 h 28952"/>
                  <a:gd name="connsiteX4" fmla="*/ 8637 w 8637"/>
                  <a:gd name="connsiteY4" fmla="*/ 0 h 28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37" h="28952">
                    <a:moveTo>
                      <a:pt x="8637" y="0"/>
                    </a:moveTo>
                    <a:lnTo>
                      <a:pt x="8580" y="23960"/>
                    </a:lnTo>
                    <a:lnTo>
                      <a:pt x="0" y="28953"/>
                    </a:lnTo>
                    <a:lnTo>
                      <a:pt x="85" y="4993"/>
                    </a:lnTo>
                    <a:lnTo>
                      <a:pt x="8637" y="0"/>
                    </a:ln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69" name="Freeform: Shape 3568">
                <a:extLst>
                  <a:ext uri="{FF2B5EF4-FFF2-40B4-BE49-F238E27FC236}">
                    <a16:creationId xmlns:a16="http://schemas.microsoft.com/office/drawing/2014/main" id="{D84CA7E6-DE23-4F40-97A4-2EB4CFFF97C1}"/>
                  </a:ext>
                </a:extLst>
              </p:cNvPr>
              <p:cNvSpPr/>
              <p:nvPr/>
            </p:nvSpPr>
            <p:spPr>
              <a:xfrm>
                <a:off x="7358646" y="2601404"/>
                <a:ext cx="40143" cy="36543"/>
              </a:xfrm>
              <a:custGeom>
                <a:avLst/>
                <a:gdLst>
                  <a:gd name="connsiteX0" fmla="*/ 6284 w 40143"/>
                  <a:gd name="connsiteY0" fmla="*/ 27935 h 36543"/>
                  <a:gd name="connsiteX1" fmla="*/ 0 w 40143"/>
                  <a:gd name="connsiteY1" fmla="*/ 36543 h 36543"/>
                  <a:gd name="connsiteX2" fmla="*/ 0 w 40143"/>
                  <a:gd name="connsiteY2" fmla="*/ 12555 h 36543"/>
                  <a:gd name="connsiteX3" fmla="*/ 6255 w 40143"/>
                  <a:gd name="connsiteY3" fmla="*/ 3946 h 36543"/>
                  <a:gd name="connsiteX4" fmla="*/ 40144 w 40143"/>
                  <a:gd name="connsiteY4" fmla="*/ 3430 h 36543"/>
                  <a:gd name="connsiteX5" fmla="*/ 40144 w 40143"/>
                  <a:gd name="connsiteY5" fmla="*/ 27419 h 36543"/>
                  <a:gd name="connsiteX6" fmla="*/ 6284 w 40143"/>
                  <a:gd name="connsiteY6" fmla="*/ 27935 h 36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43" h="36543">
                    <a:moveTo>
                      <a:pt x="6284" y="27935"/>
                    </a:moveTo>
                    <a:cubicBezTo>
                      <a:pt x="1865" y="30517"/>
                      <a:pt x="29" y="33387"/>
                      <a:pt x="0" y="36543"/>
                    </a:cubicBezTo>
                    <a:lnTo>
                      <a:pt x="0" y="12555"/>
                    </a:lnTo>
                    <a:cubicBezTo>
                      <a:pt x="0" y="9398"/>
                      <a:pt x="1865" y="6500"/>
                      <a:pt x="6255" y="3946"/>
                    </a:cubicBezTo>
                    <a:cubicBezTo>
                      <a:pt x="14864" y="-1018"/>
                      <a:pt x="27633" y="-1419"/>
                      <a:pt x="40144" y="3430"/>
                    </a:cubicBezTo>
                    <a:lnTo>
                      <a:pt x="40144" y="27419"/>
                    </a:lnTo>
                    <a:cubicBezTo>
                      <a:pt x="27633" y="22569"/>
                      <a:pt x="14835" y="22971"/>
                      <a:pt x="6284" y="27935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70" name="Freeform: Shape 3569">
                <a:extLst>
                  <a:ext uri="{FF2B5EF4-FFF2-40B4-BE49-F238E27FC236}">
                    <a16:creationId xmlns:a16="http://schemas.microsoft.com/office/drawing/2014/main" id="{743F02D6-F944-4505-97A3-3B8DD139D827}"/>
                  </a:ext>
                </a:extLst>
              </p:cNvPr>
              <p:cNvSpPr/>
              <p:nvPr/>
            </p:nvSpPr>
            <p:spPr>
              <a:xfrm>
                <a:off x="7290898" y="2593443"/>
                <a:ext cx="22071" cy="47862"/>
              </a:xfrm>
              <a:custGeom>
                <a:avLst/>
                <a:gdLst>
                  <a:gd name="connsiteX0" fmla="*/ 22038 w 22071"/>
                  <a:gd name="connsiteY0" fmla="*/ 23960 h 47862"/>
                  <a:gd name="connsiteX1" fmla="*/ 0 w 22071"/>
                  <a:gd name="connsiteY1" fmla="*/ 47863 h 47862"/>
                  <a:gd name="connsiteX2" fmla="*/ 0 w 22071"/>
                  <a:gd name="connsiteY2" fmla="*/ 23874 h 47862"/>
                  <a:gd name="connsiteX3" fmla="*/ 22038 w 22071"/>
                  <a:gd name="connsiteY3" fmla="*/ 0 h 47862"/>
                  <a:gd name="connsiteX4" fmla="*/ 22038 w 22071"/>
                  <a:gd name="connsiteY4" fmla="*/ 23960 h 47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71" h="47862">
                    <a:moveTo>
                      <a:pt x="22038" y="23960"/>
                    </a:moveTo>
                    <a:cubicBezTo>
                      <a:pt x="10359" y="30761"/>
                      <a:pt x="3013" y="39082"/>
                      <a:pt x="0" y="47863"/>
                    </a:cubicBezTo>
                    <a:lnTo>
                      <a:pt x="0" y="23874"/>
                    </a:lnTo>
                    <a:cubicBezTo>
                      <a:pt x="3013" y="15266"/>
                      <a:pt x="10330" y="6657"/>
                      <a:pt x="22038" y="0"/>
                    </a:cubicBezTo>
                    <a:cubicBezTo>
                      <a:pt x="22095" y="7174"/>
                      <a:pt x="22067" y="16758"/>
                      <a:pt x="22038" y="23960"/>
                    </a:cubicBezTo>
                    <a:close/>
                  </a:path>
                </a:pathLst>
              </a:custGeom>
              <a:solidFill>
                <a:srgbClr val="E1AC2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71" name="Freeform: Shape 3570">
                <a:extLst>
                  <a:ext uri="{FF2B5EF4-FFF2-40B4-BE49-F238E27FC236}">
                    <a16:creationId xmlns:a16="http://schemas.microsoft.com/office/drawing/2014/main" id="{60B7BB50-8E54-4372-879D-381267D52299}"/>
                  </a:ext>
                </a:extLst>
              </p:cNvPr>
              <p:cNvSpPr/>
              <p:nvPr/>
            </p:nvSpPr>
            <p:spPr>
              <a:xfrm>
                <a:off x="7409091" y="2610028"/>
                <a:ext cx="11019" cy="34031"/>
              </a:xfrm>
              <a:custGeom>
                <a:avLst/>
                <a:gdLst>
                  <a:gd name="connsiteX0" fmla="*/ 10990 w 11019"/>
                  <a:gd name="connsiteY0" fmla="*/ 34032 h 34031"/>
                  <a:gd name="connsiteX1" fmla="*/ 0 w 11019"/>
                  <a:gd name="connsiteY1" fmla="*/ 23960 h 34031"/>
                  <a:gd name="connsiteX2" fmla="*/ 1 w 11019"/>
                  <a:gd name="connsiteY2" fmla="*/ 0 h 34031"/>
                  <a:gd name="connsiteX3" fmla="*/ 10962 w 11019"/>
                  <a:gd name="connsiteY3" fmla="*/ 10072 h 34031"/>
                  <a:gd name="connsiteX4" fmla="*/ 10990 w 11019"/>
                  <a:gd name="connsiteY4" fmla="*/ 34032 h 34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19" h="34031">
                    <a:moveTo>
                      <a:pt x="10990" y="34032"/>
                    </a:moveTo>
                    <a:cubicBezTo>
                      <a:pt x="8167" y="29859"/>
                      <a:pt x="4402" y="26409"/>
                      <a:pt x="0" y="23960"/>
                    </a:cubicBezTo>
                    <a:lnTo>
                      <a:pt x="1" y="0"/>
                    </a:lnTo>
                    <a:cubicBezTo>
                      <a:pt x="4396" y="2448"/>
                      <a:pt x="8152" y="5899"/>
                      <a:pt x="10962" y="10072"/>
                    </a:cubicBezTo>
                    <a:cubicBezTo>
                      <a:pt x="11048" y="17245"/>
                      <a:pt x="11019" y="26829"/>
                      <a:pt x="10990" y="34032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72" name="Freeform: Shape 3571">
                <a:extLst>
                  <a:ext uri="{FF2B5EF4-FFF2-40B4-BE49-F238E27FC236}">
                    <a16:creationId xmlns:a16="http://schemas.microsoft.com/office/drawing/2014/main" id="{3172EBFB-FB33-4E78-A39B-69BD0063B454}"/>
                  </a:ext>
                </a:extLst>
              </p:cNvPr>
              <p:cNvSpPr/>
              <p:nvPr/>
            </p:nvSpPr>
            <p:spPr>
              <a:xfrm>
                <a:off x="7286795" y="2616169"/>
                <a:ext cx="1398" cy="30903"/>
              </a:xfrm>
              <a:custGeom>
                <a:avLst/>
                <a:gdLst>
                  <a:gd name="connsiteX0" fmla="*/ 1377 w 1398"/>
                  <a:gd name="connsiteY0" fmla="*/ 23989 h 30903"/>
                  <a:gd name="connsiteX1" fmla="*/ 0 w 1398"/>
                  <a:gd name="connsiteY1" fmla="*/ 30904 h 30903"/>
                  <a:gd name="connsiteX2" fmla="*/ 0 w 1398"/>
                  <a:gd name="connsiteY2" fmla="*/ 6944 h 30903"/>
                  <a:gd name="connsiteX3" fmla="*/ 1377 w 1398"/>
                  <a:gd name="connsiteY3" fmla="*/ 0 h 30903"/>
                  <a:gd name="connsiteX4" fmla="*/ 1377 w 1398"/>
                  <a:gd name="connsiteY4" fmla="*/ 11994 h 30903"/>
                  <a:gd name="connsiteX5" fmla="*/ 1377 w 1398"/>
                  <a:gd name="connsiteY5" fmla="*/ 22611 h 30903"/>
                  <a:gd name="connsiteX6" fmla="*/ 1377 w 1398"/>
                  <a:gd name="connsiteY6" fmla="*/ 23988 h 30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8" h="30903">
                    <a:moveTo>
                      <a:pt x="1377" y="23989"/>
                    </a:moveTo>
                    <a:cubicBezTo>
                      <a:pt x="611" y="26222"/>
                      <a:pt x="148" y="28548"/>
                      <a:pt x="0" y="30904"/>
                    </a:cubicBezTo>
                    <a:lnTo>
                      <a:pt x="0" y="6944"/>
                    </a:lnTo>
                    <a:cubicBezTo>
                      <a:pt x="179" y="4582"/>
                      <a:pt x="641" y="2251"/>
                      <a:pt x="1377" y="0"/>
                    </a:cubicBezTo>
                    <a:cubicBezTo>
                      <a:pt x="1377" y="4017"/>
                      <a:pt x="1377" y="8006"/>
                      <a:pt x="1377" y="11994"/>
                    </a:cubicBezTo>
                    <a:lnTo>
                      <a:pt x="1377" y="22611"/>
                    </a:lnTo>
                    <a:cubicBezTo>
                      <a:pt x="1406" y="23070"/>
                      <a:pt x="1406" y="23530"/>
                      <a:pt x="1377" y="23988"/>
                    </a:cubicBezTo>
                    <a:close/>
                  </a:path>
                </a:pathLst>
              </a:custGeom>
              <a:solidFill>
                <a:srgbClr val="FDDB0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73" name="Freeform: Shape 3572">
                <a:extLst>
                  <a:ext uri="{FF2B5EF4-FFF2-40B4-BE49-F238E27FC236}">
                    <a16:creationId xmlns:a16="http://schemas.microsoft.com/office/drawing/2014/main" id="{52BD893C-1C1B-4913-A85D-E633646AD347}"/>
                  </a:ext>
                </a:extLst>
              </p:cNvPr>
              <p:cNvSpPr/>
              <p:nvPr/>
            </p:nvSpPr>
            <p:spPr>
              <a:xfrm>
                <a:off x="7339249" y="2623027"/>
                <a:ext cx="746" cy="25279"/>
              </a:xfrm>
              <a:custGeom>
                <a:avLst/>
                <a:gdLst>
                  <a:gd name="connsiteX0" fmla="*/ 717 w 746"/>
                  <a:gd name="connsiteY0" fmla="*/ 25280 h 25279"/>
                  <a:gd name="connsiteX1" fmla="*/ 0 w 746"/>
                  <a:gd name="connsiteY1" fmla="*/ 23960 h 25279"/>
                  <a:gd name="connsiteX2" fmla="*/ 0 w 746"/>
                  <a:gd name="connsiteY2" fmla="*/ 0 h 25279"/>
                  <a:gd name="connsiteX3" fmla="*/ 746 w 746"/>
                  <a:gd name="connsiteY3" fmla="*/ 1320 h 25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6" h="25279">
                    <a:moveTo>
                      <a:pt x="717" y="25280"/>
                    </a:moveTo>
                    <a:cubicBezTo>
                      <a:pt x="459" y="24821"/>
                      <a:pt x="201" y="24390"/>
                      <a:pt x="0" y="23960"/>
                    </a:cubicBezTo>
                    <a:lnTo>
                      <a:pt x="0" y="0"/>
                    </a:lnTo>
                    <a:cubicBezTo>
                      <a:pt x="230" y="430"/>
                      <a:pt x="459" y="861"/>
                      <a:pt x="746" y="1320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74" name="Freeform: Shape 3573">
                <a:extLst>
                  <a:ext uri="{FF2B5EF4-FFF2-40B4-BE49-F238E27FC236}">
                    <a16:creationId xmlns:a16="http://schemas.microsoft.com/office/drawing/2014/main" id="{5D94F769-BAF5-4239-9093-7341B4E1A2FD}"/>
                  </a:ext>
                </a:extLst>
              </p:cNvPr>
              <p:cNvSpPr/>
              <p:nvPr/>
            </p:nvSpPr>
            <p:spPr>
              <a:xfrm>
                <a:off x="7379851" y="2611917"/>
                <a:ext cx="26399" cy="36877"/>
              </a:xfrm>
              <a:custGeom>
                <a:avLst/>
                <a:gdLst>
                  <a:gd name="connsiteX0" fmla="*/ 0 w 26399"/>
                  <a:gd name="connsiteY0" fmla="*/ 27724 h 36877"/>
                  <a:gd name="connsiteX1" fmla="*/ 0 w 26399"/>
                  <a:gd name="connsiteY1" fmla="*/ 3764 h 36877"/>
                  <a:gd name="connsiteX2" fmla="*/ 1722 w 26399"/>
                  <a:gd name="connsiteY2" fmla="*/ 1153 h 36877"/>
                  <a:gd name="connsiteX3" fmla="*/ 15610 w 26399"/>
                  <a:gd name="connsiteY3" fmla="*/ 2846 h 36877"/>
                  <a:gd name="connsiteX4" fmla="*/ 26400 w 26399"/>
                  <a:gd name="connsiteY4" fmla="*/ 12918 h 36877"/>
                  <a:gd name="connsiteX5" fmla="*/ 26400 w 26399"/>
                  <a:gd name="connsiteY5" fmla="*/ 36878 h 36877"/>
                  <a:gd name="connsiteX6" fmla="*/ 15610 w 26399"/>
                  <a:gd name="connsiteY6" fmla="*/ 26835 h 36877"/>
                  <a:gd name="connsiteX7" fmla="*/ 1722 w 26399"/>
                  <a:gd name="connsiteY7" fmla="*/ 25113 h 36877"/>
                  <a:gd name="connsiteX8" fmla="*/ 0 w 26399"/>
                  <a:gd name="connsiteY8" fmla="*/ 27724 h 36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399" h="36877">
                    <a:moveTo>
                      <a:pt x="0" y="27724"/>
                    </a:moveTo>
                    <a:lnTo>
                      <a:pt x="0" y="3764"/>
                    </a:lnTo>
                    <a:cubicBezTo>
                      <a:pt x="8" y="2630"/>
                      <a:pt x="682" y="1607"/>
                      <a:pt x="1722" y="1153"/>
                    </a:cubicBezTo>
                    <a:cubicBezTo>
                      <a:pt x="4448" y="-425"/>
                      <a:pt x="9240" y="-827"/>
                      <a:pt x="15610" y="2846"/>
                    </a:cubicBezTo>
                    <a:cubicBezTo>
                      <a:pt x="20023" y="5205"/>
                      <a:pt x="23743" y="8677"/>
                      <a:pt x="26400" y="12918"/>
                    </a:cubicBezTo>
                    <a:lnTo>
                      <a:pt x="26400" y="36878"/>
                    </a:lnTo>
                    <a:cubicBezTo>
                      <a:pt x="23726" y="32659"/>
                      <a:pt x="20010" y="29200"/>
                      <a:pt x="15610" y="26835"/>
                    </a:cubicBezTo>
                    <a:cubicBezTo>
                      <a:pt x="9240" y="23133"/>
                      <a:pt x="4448" y="23535"/>
                      <a:pt x="1722" y="25113"/>
                    </a:cubicBezTo>
                    <a:cubicBezTo>
                      <a:pt x="682" y="25567"/>
                      <a:pt x="8" y="26590"/>
                      <a:pt x="0" y="27724"/>
                    </a:cubicBez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75" name="Freeform: Shape 3574">
                <a:extLst>
                  <a:ext uri="{FF2B5EF4-FFF2-40B4-BE49-F238E27FC236}">
                    <a16:creationId xmlns:a16="http://schemas.microsoft.com/office/drawing/2014/main" id="{FAC207A9-648C-47EE-AC8A-9D42F2E5CFE1}"/>
                  </a:ext>
                </a:extLst>
              </p:cNvPr>
              <p:cNvSpPr/>
              <p:nvPr/>
            </p:nvSpPr>
            <p:spPr>
              <a:xfrm>
                <a:off x="7379851" y="2615681"/>
                <a:ext cx="5140" cy="32998"/>
              </a:xfrm>
              <a:custGeom>
                <a:avLst/>
                <a:gdLst>
                  <a:gd name="connsiteX0" fmla="*/ 5108 w 5140"/>
                  <a:gd name="connsiteY0" fmla="*/ 32999 h 32998"/>
                  <a:gd name="connsiteX1" fmla="*/ 0 w 5140"/>
                  <a:gd name="connsiteY1" fmla="*/ 23960 h 32998"/>
                  <a:gd name="connsiteX2" fmla="*/ 0 w 5140"/>
                  <a:gd name="connsiteY2" fmla="*/ 0 h 32998"/>
                  <a:gd name="connsiteX3" fmla="*/ 5108 w 5140"/>
                  <a:gd name="connsiteY3" fmla="*/ 9039 h 32998"/>
                  <a:gd name="connsiteX4" fmla="*/ 5108 w 5140"/>
                  <a:gd name="connsiteY4" fmla="*/ 32999 h 32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40" h="32998">
                    <a:moveTo>
                      <a:pt x="5108" y="32999"/>
                    </a:moveTo>
                    <a:cubicBezTo>
                      <a:pt x="1751" y="28781"/>
                      <a:pt x="0" y="25940"/>
                      <a:pt x="0" y="23960"/>
                    </a:cubicBezTo>
                    <a:lnTo>
                      <a:pt x="0" y="0"/>
                    </a:lnTo>
                    <a:cubicBezTo>
                      <a:pt x="0" y="1980"/>
                      <a:pt x="1779" y="4792"/>
                      <a:pt x="5108" y="9039"/>
                    </a:cubicBezTo>
                    <a:cubicBezTo>
                      <a:pt x="5165" y="16241"/>
                      <a:pt x="5136" y="25825"/>
                      <a:pt x="5108" y="32999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76" name="Freeform: Shape 3575">
                <a:extLst>
                  <a:ext uri="{FF2B5EF4-FFF2-40B4-BE49-F238E27FC236}">
                    <a16:creationId xmlns:a16="http://schemas.microsoft.com/office/drawing/2014/main" id="{BFB276CA-ACA9-4798-8269-D255DFB194BA}"/>
                  </a:ext>
                </a:extLst>
              </p:cNvPr>
              <p:cNvSpPr/>
              <p:nvPr/>
            </p:nvSpPr>
            <p:spPr>
              <a:xfrm>
                <a:off x="7406251" y="2620100"/>
                <a:ext cx="13887" cy="28694"/>
              </a:xfrm>
              <a:custGeom>
                <a:avLst/>
                <a:gdLst>
                  <a:gd name="connsiteX0" fmla="*/ 13888 w 13887"/>
                  <a:gd name="connsiteY0" fmla="*/ 0 h 28694"/>
                  <a:gd name="connsiteX1" fmla="*/ 13830 w 13887"/>
                  <a:gd name="connsiteY1" fmla="*/ 23960 h 28694"/>
                  <a:gd name="connsiteX2" fmla="*/ 0 w 13887"/>
                  <a:gd name="connsiteY2" fmla="*/ 28695 h 28694"/>
                  <a:gd name="connsiteX3" fmla="*/ 57 w 13887"/>
                  <a:gd name="connsiteY3" fmla="*/ 4735 h 28694"/>
                  <a:gd name="connsiteX4" fmla="*/ 13888 w 13887"/>
                  <a:gd name="connsiteY4" fmla="*/ 0 h 28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87" h="28694">
                    <a:moveTo>
                      <a:pt x="13888" y="0"/>
                    </a:moveTo>
                    <a:lnTo>
                      <a:pt x="13830" y="23960"/>
                    </a:lnTo>
                    <a:lnTo>
                      <a:pt x="0" y="28695"/>
                    </a:lnTo>
                    <a:lnTo>
                      <a:pt x="57" y="4735"/>
                    </a:lnTo>
                    <a:lnTo>
                      <a:pt x="13888" y="0"/>
                    </a:ln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77" name="Freeform: Shape 3576">
                <a:extLst>
                  <a:ext uri="{FF2B5EF4-FFF2-40B4-BE49-F238E27FC236}">
                    <a16:creationId xmlns:a16="http://schemas.microsoft.com/office/drawing/2014/main" id="{31C256CC-8CAF-4B39-A4EE-1BA9919A196C}"/>
                  </a:ext>
                </a:extLst>
              </p:cNvPr>
              <p:cNvSpPr/>
              <p:nvPr/>
            </p:nvSpPr>
            <p:spPr>
              <a:xfrm>
                <a:off x="7286824" y="2623113"/>
                <a:ext cx="2869" cy="25767"/>
              </a:xfrm>
              <a:custGeom>
                <a:avLst/>
                <a:gdLst>
                  <a:gd name="connsiteX0" fmla="*/ 0 w 2869"/>
                  <a:gd name="connsiteY0" fmla="*/ 23960 h 25767"/>
                  <a:gd name="connsiteX1" fmla="*/ 0 w 2869"/>
                  <a:gd name="connsiteY1" fmla="*/ 25768 h 25767"/>
                  <a:gd name="connsiteX2" fmla="*/ 0 w 2869"/>
                  <a:gd name="connsiteY2" fmla="*/ 1808 h 25767"/>
                  <a:gd name="connsiteX3" fmla="*/ 0 w 2869"/>
                  <a:gd name="connsiteY3" fmla="*/ 0 h 25767"/>
                  <a:gd name="connsiteX4" fmla="*/ 0 w 2869"/>
                  <a:gd name="connsiteY4" fmla="*/ 11994 h 25767"/>
                  <a:gd name="connsiteX5" fmla="*/ 0 w 2869"/>
                  <a:gd name="connsiteY5" fmla="*/ 23960 h 25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69" h="25767">
                    <a:moveTo>
                      <a:pt x="0" y="23960"/>
                    </a:moveTo>
                    <a:cubicBezTo>
                      <a:pt x="0" y="24563"/>
                      <a:pt x="0" y="25165"/>
                      <a:pt x="0" y="25768"/>
                    </a:cubicBezTo>
                    <a:lnTo>
                      <a:pt x="0" y="1808"/>
                    </a:lnTo>
                    <a:cubicBezTo>
                      <a:pt x="0" y="1205"/>
                      <a:pt x="0" y="602"/>
                      <a:pt x="0" y="0"/>
                    </a:cubicBezTo>
                    <a:cubicBezTo>
                      <a:pt x="0" y="3988"/>
                      <a:pt x="0" y="7977"/>
                      <a:pt x="0" y="11994"/>
                    </a:cubicBezTo>
                    <a:lnTo>
                      <a:pt x="0" y="23960"/>
                    </a:lnTo>
                    <a:close/>
                  </a:path>
                </a:pathLst>
              </a:custGeom>
              <a:solidFill>
                <a:srgbClr val="FDDB0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78" name="Freeform: Shape 3577">
                <a:extLst>
                  <a:ext uri="{FF2B5EF4-FFF2-40B4-BE49-F238E27FC236}">
                    <a16:creationId xmlns:a16="http://schemas.microsoft.com/office/drawing/2014/main" id="{AA1B31F3-41C6-493E-A0FB-6B7699495D4C}"/>
                  </a:ext>
                </a:extLst>
              </p:cNvPr>
              <p:cNvSpPr/>
              <p:nvPr/>
            </p:nvSpPr>
            <p:spPr>
              <a:xfrm>
                <a:off x="7447714" y="2616800"/>
                <a:ext cx="1361" cy="32568"/>
              </a:xfrm>
              <a:custGeom>
                <a:avLst/>
                <a:gdLst>
                  <a:gd name="connsiteX0" fmla="*/ 1349 w 1361"/>
                  <a:gd name="connsiteY0" fmla="*/ 32568 h 32568"/>
                  <a:gd name="connsiteX1" fmla="*/ 0 w 1361"/>
                  <a:gd name="connsiteY1" fmla="*/ 23960 h 32568"/>
                  <a:gd name="connsiteX2" fmla="*/ 0 w 1361"/>
                  <a:gd name="connsiteY2" fmla="*/ 0 h 32568"/>
                  <a:gd name="connsiteX3" fmla="*/ 1349 w 1361"/>
                  <a:gd name="connsiteY3" fmla="*/ 8608 h 32568"/>
                  <a:gd name="connsiteX4" fmla="*/ 1349 w 1361"/>
                  <a:gd name="connsiteY4" fmla="*/ 32568 h 32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1" h="32568">
                    <a:moveTo>
                      <a:pt x="1349" y="32568"/>
                    </a:moveTo>
                    <a:cubicBezTo>
                      <a:pt x="1340" y="29647"/>
                      <a:pt x="885" y="26744"/>
                      <a:pt x="0" y="23960"/>
                    </a:cubicBezTo>
                    <a:cubicBezTo>
                      <a:pt x="0" y="15983"/>
                      <a:pt x="0" y="7977"/>
                      <a:pt x="0" y="0"/>
                    </a:cubicBezTo>
                    <a:cubicBezTo>
                      <a:pt x="900" y="2780"/>
                      <a:pt x="1356" y="5686"/>
                      <a:pt x="1349" y="8608"/>
                    </a:cubicBezTo>
                    <a:cubicBezTo>
                      <a:pt x="1377" y="15782"/>
                      <a:pt x="1349" y="25366"/>
                      <a:pt x="1349" y="32568"/>
                    </a:cubicBezTo>
                    <a:close/>
                  </a:path>
                </a:pathLst>
              </a:custGeom>
              <a:solidFill>
                <a:srgbClr val="FDDB0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79" name="Freeform: Shape 3578">
                <a:extLst>
                  <a:ext uri="{FF2B5EF4-FFF2-40B4-BE49-F238E27FC236}">
                    <a16:creationId xmlns:a16="http://schemas.microsoft.com/office/drawing/2014/main" id="{A4C75EA3-7973-4713-987D-9C18A99E59A6}"/>
                  </a:ext>
                </a:extLst>
              </p:cNvPr>
              <p:cNvSpPr/>
              <p:nvPr/>
            </p:nvSpPr>
            <p:spPr>
              <a:xfrm>
                <a:off x="7289349" y="2617316"/>
                <a:ext cx="1578" cy="33084"/>
              </a:xfrm>
              <a:custGeom>
                <a:avLst/>
                <a:gdLst>
                  <a:gd name="connsiteX0" fmla="*/ 1550 w 1578"/>
                  <a:gd name="connsiteY0" fmla="*/ 23989 h 33084"/>
                  <a:gd name="connsiteX1" fmla="*/ 0 w 1578"/>
                  <a:gd name="connsiteY1" fmla="*/ 33085 h 33084"/>
                  <a:gd name="connsiteX2" fmla="*/ 0 w 1578"/>
                  <a:gd name="connsiteY2" fmla="*/ 9125 h 33084"/>
                  <a:gd name="connsiteX3" fmla="*/ 1578 w 1578"/>
                  <a:gd name="connsiteY3" fmla="*/ 0 h 33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78" h="33084">
                    <a:moveTo>
                      <a:pt x="1550" y="23989"/>
                    </a:moveTo>
                    <a:cubicBezTo>
                      <a:pt x="546" y="26917"/>
                      <a:pt x="22" y="29989"/>
                      <a:pt x="0" y="33085"/>
                    </a:cubicBezTo>
                    <a:lnTo>
                      <a:pt x="0" y="9125"/>
                    </a:lnTo>
                    <a:cubicBezTo>
                      <a:pt x="33" y="6018"/>
                      <a:pt x="565" y="2937"/>
                      <a:pt x="1578" y="0"/>
                    </a:cubicBezTo>
                    <a:close/>
                  </a:path>
                </a:pathLst>
              </a:custGeom>
              <a:solidFill>
                <a:srgbClr val="E1AC2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80" name="Freeform: Shape 3579">
                <a:extLst>
                  <a:ext uri="{FF2B5EF4-FFF2-40B4-BE49-F238E27FC236}">
                    <a16:creationId xmlns:a16="http://schemas.microsoft.com/office/drawing/2014/main" id="{8CE537E1-537B-4906-894E-617334AEC29A}"/>
                  </a:ext>
                </a:extLst>
              </p:cNvPr>
              <p:cNvSpPr/>
              <p:nvPr/>
            </p:nvSpPr>
            <p:spPr>
              <a:xfrm>
                <a:off x="7324930" y="2623027"/>
                <a:ext cx="14376" cy="28895"/>
              </a:xfrm>
              <a:custGeom>
                <a:avLst/>
                <a:gdLst>
                  <a:gd name="connsiteX0" fmla="*/ 14376 w 14376"/>
                  <a:gd name="connsiteY0" fmla="*/ 0 h 28895"/>
                  <a:gd name="connsiteX1" fmla="*/ 14319 w 14376"/>
                  <a:gd name="connsiteY1" fmla="*/ 23960 h 28895"/>
                  <a:gd name="connsiteX2" fmla="*/ 0 w 14376"/>
                  <a:gd name="connsiteY2" fmla="*/ 28895 h 28895"/>
                  <a:gd name="connsiteX3" fmla="*/ 57 w 14376"/>
                  <a:gd name="connsiteY3" fmla="*/ 4936 h 28895"/>
                  <a:gd name="connsiteX4" fmla="*/ 14376 w 14376"/>
                  <a:gd name="connsiteY4" fmla="*/ 0 h 28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76" h="28895">
                    <a:moveTo>
                      <a:pt x="14376" y="0"/>
                    </a:moveTo>
                    <a:lnTo>
                      <a:pt x="14319" y="23960"/>
                    </a:lnTo>
                    <a:lnTo>
                      <a:pt x="0" y="28895"/>
                    </a:lnTo>
                    <a:lnTo>
                      <a:pt x="57" y="4936"/>
                    </a:lnTo>
                    <a:lnTo>
                      <a:pt x="14376" y="0"/>
                    </a:ln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81" name="Freeform: Shape 3580">
                <a:extLst>
                  <a:ext uri="{FF2B5EF4-FFF2-40B4-BE49-F238E27FC236}">
                    <a16:creationId xmlns:a16="http://schemas.microsoft.com/office/drawing/2014/main" id="{26E22F3E-B96F-461D-9C64-2EA28D1CFD67}"/>
                  </a:ext>
                </a:extLst>
              </p:cNvPr>
              <p:cNvSpPr/>
              <p:nvPr/>
            </p:nvSpPr>
            <p:spPr>
              <a:xfrm>
                <a:off x="7358704" y="2613988"/>
                <a:ext cx="10330" cy="43443"/>
              </a:xfrm>
              <a:custGeom>
                <a:avLst/>
                <a:gdLst>
                  <a:gd name="connsiteX0" fmla="*/ 10330 w 10330"/>
                  <a:gd name="connsiteY0" fmla="*/ 19484 h 43443"/>
                  <a:gd name="connsiteX1" fmla="*/ 10330 w 10330"/>
                  <a:gd name="connsiteY1" fmla="*/ 43444 h 43443"/>
                  <a:gd name="connsiteX2" fmla="*/ 6112 w 10330"/>
                  <a:gd name="connsiteY2" fmla="*/ 35897 h 43443"/>
                  <a:gd name="connsiteX3" fmla="*/ 0 w 10330"/>
                  <a:gd name="connsiteY3" fmla="*/ 23989 h 43443"/>
                  <a:gd name="connsiteX4" fmla="*/ 0 w 10330"/>
                  <a:gd name="connsiteY4" fmla="*/ 0 h 43443"/>
                  <a:gd name="connsiteX5" fmla="*/ 6083 w 10330"/>
                  <a:gd name="connsiteY5" fmla="*/ 11937 h 43443"/>
                  <a:gd name="connsiteX6" fmla="*/ 10330 w 10330"/>
                  <a:gd name="connsiteY6" fmla="*/ 19484 h 43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30" h="43443">
                    <a:moveTo>
                      <a:pt x="10330" y="19484"/>
                    </a:moveTo>
                    <a:lnTo>
                      <a:pt x="10330" y="43444"/>
                    </a:lnTo>
                    <a:cubicBezTo>
                      <a:pt x="9766" y="40542"/>
                      <a:pt x="8288" y="37897"/>
                      <a:pt x="6112" y="35897"/>
                    </a:cubicBezTo>
                    <a:cubicBezTo>
                      <a:pt x="2381" y="31593"/>
                      <a:pt x="0" y="27604"/>
                      <a:pt x="0" y="23989"/>
                    </a:cubicBezTo>
                    <a:lnTo>
                      <a:pt x="0" y="0"/>
                    </a:lnTo>
                    <a:cubicBezTo>
                      <a:pt x="0" y="3616"/>
                      <a:pt x="2381" y="7604"/>
                      <a:pt x="6083" y="11937"/>
                    </a:cubicBezTo>
                    <a:cubicBezTo>
                      <a:pt x="8895" y="15180"/>
                      <a:pt x="10358" y="17590"/>
                      <a:pt x="10330" y="19484"/>
                    </a:cubicBez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82" name="Freeform: Shape 3581">
                <a:extLst>
                  <a:ext uri="{FF2B5EF4-FFF2-40B4-BE49-F238E27FC236}">
                    <a16:creationId xmlns:a16="http://schemas.microsoft.com/office/drawing/2014/main" id="{A4527813-0A56-4BEF-8E75-28B956DB7E28}"/>
                  </a:ext>
                </a:extLst>
              </p:cNvPr>
              <p:cNvSpPr/>
              <p:nvPr/>
            </p:nvSpPr>
            <p:spPr>
              <a:xfrm>
                <a:off x="7384902" y="2624720"/>
                <a:ext cx="5251" cy="34777"/>
              </a:xfrm>
              <a:custGeom>
                <a:avLst/>
                <a:gdLst>
                  <a:gd name="connsiteX0" fmla="*/ 5223 w 5251"/>
                  <a:gd name="connsiteY0" fmla="*/ 34778 h 34777"/>
                  <a:gd name="connsiteX1" fmla="*/ 0 w 5251"/>
                  <a:gd name="connsiteY1" fmla="*/ 23960 h 34777"/>
                  <a:gd name="connsiteX2" fmla="*/ 0 w 5251"/>
                  <a:gd name="connsiteY2" fmla="*/ 0 h 34777"/>
                  <a:gd name="connsiteX3" fmla="*/ 5251 w 5251"/>
                  <a:gd name="connsiteY3" fmla="*/ 10789 h 34777"/>
                  <a:gd name="connsiteX4" fmla="*/ 5223 w 5251"/>
                  <a:gd name="connsiteY4" fmla="*/ 34778 h 34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1" h="34777">
                    <a:moveTo>
                      <a:pt x="5223" y="34778"/>
                    </a:moveTo>
                    <a:cubicBezTo>
                      <a:pt x="5223" y="31707"/>
                      <a:pt x="3501" y="28178"/>
                      <a:pt x="0" y="23960"/>
                    </a:cubicBezTo>
                    <a:lnTo>
                      <a:pt x="0" y="0"/>
                    </a:lnTo>
                    <a:cubicBezTo>
                      <a:pt x="2914" y="2903"/>
                      <a:pt x="4764" y="6704"/>
                      <a:pt x="5251" y="10789"/>
                    </a:cubicBezTo>
                    <a:cubicBezTo>
                      <a:pt x="5223" y="18049"/>
                      <a:pt x="5223" y="27575"/>
                      <a:pt x="5223" y="34778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83" name="Freeform: Shape 3582">
                <a:extLst>
                  <a:ext uri="{FF2B5EF4-FFF2-40B4-BE49-F238E27FC236}">
                    <a16:creationId xmlns:a16="http://schemas.microsoft.com/office/drawing/2014/main" id="{8E7B6FDF-5152-4BAF-AFF7-A5B59649944A}"/>
                  </a:ext>
                </a:extLst>
              </p:cNvPr>
              <p:cNvSpPr/>
              <p:nvPr/>
            </p:nvSpPr>
            <p:spPr>
              <a:xfrm>
                <a:off x="7339934" y="2624375"/>
                <a:ext cx="29013" cy="37684"/>
              </a:xfrm>
              <a:custGeom>
                <a:avLst/>
                <a:gdLst>
                  <a:gd name="connsiteX0" fmla="*/ 32 w 29013"/>
                  <a:gd name="connsiteY0" fmla="*/ 23931 h 37684"/>
                  <a:gd name="connsiteX1" fmla="*/ 32 w 29013"/>
                  <a:gd name="connsiteY1" fmla="*/ 22640 h 37684"/>
                  <a:gd name="connsiteX2" fmla="*/ 32 w 29013"/>
                  <a:gd name="connsiteY2" fmla="*/ 21263 h 37684"/>
                  <a:gd name="connsiteX3" fmla="*/ 32 w 29013"/>
                  <a:gd name="connsiteY3" fmla="*/ 18393 h 37684"/>
                  <a:gd name="connsiteX4" fmla="*/ 32 w 29013"/>
                  <a:gd name="connsiteY4" fmla="*/ 12826 h 37684"/>
                  <a:gd name="connsiteX5" fmla="*/ 32 w 29013"/>
                  <a:gd name="connsiteY5" fmla="*/ 0 h 37684"/>
                  <a:gd name="connsiteX6" fmla="*/ 11280 w 29013"/>
                  <a:gd name="connsiteY6" fmla="*/ 10560 h 37684"/>
                  <a:gd name="connsiteX7" fmla="*/ 26718 w 29013"/>
                  <a:gd name="connsiteY7" fmla="*/ 12482 h 37684"/>
                  <a:gd name="connsiteX8" fmla="*/ 29014 w 29013"/>
                  <a:gd name="connsiteY8" fmla="*/ 9125 h 37684"/>
                  <a:gd name="connsiteX9" fmla="*/ 29014 w 29013"/>
                  <a:gd name="connsiteY9" fmla="*/ 33085 h 37684"/>
                  <a:gd name="connsiteX10" fmla="*/ 26689 w 29013"/>
                  <a:gd name="connsiteY10" fmla="*/ 36442 h 37684"/>
                  <a:gd name="connsiteX11" fmla="*/ 11251 w 29013"/>
                  <a:gd name="connsiteY11" fmla="*/ 34519 h 37684"/>
                  <a:gd name="connsiteX12" fmla="*/ 32 w 29013"/>
                  <a:gd name="connsiteY12" fmla="*/ 23931 h 37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013" h="37684">
                    <a:moveTo>
                      <a:pt x="32" y="23931"/>
                    </a:moveTo>
                    <a:cubicBezTo>
                      <a:pt x="-11" y="23502"/>
                      <a:pt x="-11" y="23069"/>
                      <a:pt x="32" y="22640"/>
                    </a:cubicBezTo>
                    <a:lnTo>
                      <a:pt x="32" y="21263"/>
                    </a:lnTo>
                    <a:cubicBezTo>
                      <a:pt x="32" y="20316"/>
                      <a:pt x="32" y="19340"/>
                      <a:pt x="32" y="18393"/>
                    </a:cubicBezTo>
                    <a:lnTo>
                      <a:pt x="32" y="12826"/>
                    </a:lnTo>
                    <a:cubicBezTo>
                      <a:pt x="32" y="8551"/>
                      <a:pt x="32" y="4218"/>
                      <a:pt x="32" y="0"/>
                    </a:cubicBezTo>
                    <a:cubicBezTo>
                      <a:pt x="2824" y="4417"/>
                      <a:pt x="6696" y="8051"/>
                      <a:pt x="11280" y="10560"/>
                    </a:cubicBezTo>
                    <a:cubicBezTo>
                      <a:pt x="16847" y="13773"/>
                      <a:pt x="22758" y="14749"/>
                      <a:pt x="26718" y="12482"/>
                    </a:cubicBezTo>
                    <a:cubicBezTo>
                      <a:pt x="28061" y="11892"/>
                      <a:pt x="28951" y="10590"/>
                      <a:pt x="29014" y="9125"/>
                    </a:cubicBezTo>
                    <a:lnTo>
                      <a:pt x="29014" y="33085"/>
                    </a:lnTo>
                    <a:cubicBezTo>
                      <a:pt x="28947" y="34557"/>
                      <a:pt x="28044" y="35861"/>
                      <a:pt x="26689" y="36442"/>
                    </a:cubicBezTo>
                    <a:cubicBezTo>
                      <a:pt x="22815" y="38709"/>
                      <a:pt x="16847" y="37762"/>
                      <a:pt x="11251" y="34519"/>
                    </a:cubicBezTo>
                    <a:cubicBezTo>
                      <a:pt x="6680" y="31991"/>
                      <a:pt x="2820" y="28349"/>
                      <a:pt x="32" y="23931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84" name="Freeform: Shape 3583">
                <a:extLst>
                  <a:ext uri="{FF2B5EF4-FFF2-40B4-BE49-F238E27FC236}">
                    <a16:creationId xmlns:a16="http://schemas.microsoft.com/office/drawing/2014/main" id="{71478671-F2B1-4752-B723-18638FE98F3A}"/>
                  </a:ext>
                </a:extLst>
              </p:cNvPr>
              <p:cNvSpPr/>
              <p:nvPr/>
            </p:nvSpPr>
            <p:spPr>
              <a:xfrm>
                <a:off x="7324987" y="2627876"/>
                <a:ext cx="12454" cy="36011"/>
              </a:xfrm>
              <a:custGeom>
                <a:avLst/>
                <a:gdLst>
                  <a:gd name="connsiteX0" fmla="*/ 12454 w 12454"/>
                  <a:gd name="connsiteY0" fmla="*/ 12023 h 36011"/>
                  <a:gd name="connsiteX1" fmla="*/ 12454 w 12454"/>
                  <a:gd name="connsiteY1" fmla="*/ 36012 h 36011"/>
                  <a:gd name="connsiteX2" fmla="*/ 0 w 12454"/>
                  <a:gd name="connsiteY2" fmla="*/ 23960 h 36011"/>
                  <a:gd name="connsiteX3" fmla="*/ 1 w 12454"/>
                  <a:gd name="connsiteY3" fmla="*/ 0 h 36011"/>
                  <a:gd name="connsiteX4" fmla="*/ 12454 w 12454"/>
                  <a:gd name="connsiteY4" fmla="*/ 12023 h 36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54" h="36011">
                    <a:moveTo>
                      <a:pt x="12454" y="12023"/>
                    </a:moveTo>
                    <a:lnTo>
                      <a:pt x="12454" y="36012"/>
                    </a:lnTo>
                    <a:cubicBezTo>
                      <a:pt x="7354" y="33107"/>
                      <a:pt x="3071" y="28961"/>
                      <a:pt x="0" y="23960"/>
                    </a:cubicBezTo>
                    <a:lnTo>
                      <a:pt x="1" y="0"/>
                    </a:lnTo>
                    <a:cubicBezTo>
                      <a:pt x="3074" y="4992"/>
                      <a:pt x="7357" y="9127"/>
                      <a:pt x="12454" y="12023"/>
                    </a:cubicBez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85" name="Freeform: Shape 3584">
                <a:extLst>
                  <a:ext uri="{FF2B5EF4-FFF2-40B4-BE49-F238E27FC236}">
                    <a16:creationId xmlns:a16="http://schemas.microsoft.com/office/drawing/2014/main" id="{448B480D-7689-4F08-855E-C0DCB3ED97D8}"/>
                  </a:ext>
                </a:extLst>
              </p:cNvPr>
              <p:cNvSpPr/>
              <p:nvPr/>
            </p:nvSpPr>
            <p:spPr>
              <a:xfrm>
                <a:off x="7328144" y="2645351"/>
                <a:ext cx="9670" cy="29526"/>
              </a:xfrm>
              <a:custGeom>
                <a:avLst/>
                <a:gdLst>
                  <a:gd name="connsiteX0" fmla="*/ 9670 w 9670"/>
                  <a:gd name="connsiteY0" fmla="*/ 5567 h 29526"/>
                  <a:gd name="connsiteX1" fmla="*/ 9613 w 9670"/>
                  <a:gd name="connsiteY1" fmla="*/ 29527 h 29526"/>
                  <a:gd name="connsiteX2" fmla="*/ 0 w 9670"/>
                  <a:gd name="connsiteY2" fmla="*/ 23989 h 29526"/>
                  <a:gd name="connsiteX3" fmla="*/ 57 w 9670"/>
                  <a:gd name="connsiteY3" fmla="*/ 0 h 29526"/>
                  <a:gd name="connsiteX4" fmla="*/ 9670 w 9670"/>
                  <a:gd name="connsiteY4" fmla="*/ 5567 h 29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70" h="29526">
                    <a:moveTo>
                      <a:pt x="9670" y="5567"/>
                    </a:moveTo>
                    <a:lnTo>
                      <a:pt x="9613" y="29527"/>
                    </a:lnTo>
                    <a:lnTo>
                      <a:pt x="0" y="23989"/>
                    </a:lnTo>
                    <a:lnTo>
                      <a:pt x="57" y="0"/>
                    </a:lnTo>
                    <a:lnTo>
                      <a:pt x="9670" y="5567"/>
                    </a:ln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86" name="Freeform: Shape 3585">
                <a:extLst>
                  <a:ext uri="{FF2B5EF4-FFF2-40B4-BE49-F238E27FC236}">
                    <a16:creationId xmlns:a16="http://schemas.microsoft.com/office/drawing/2014/main" id="{16AD75D3-6A80-4538-81DA-901F71F1F061}"/>
                  </a:ext>
                </a:extLst>
              </p:cNvPr>
              <p:cNvSpPr/>
              <p:nvPr/>
            </p:nvSpPr>
            <p:spPr>
              <a:xfrm>
                <a:off x="7328144" y="2639985"/>
                <a:ext cx="9297" cy="29354"/>
              </a:xfrm>
              <a:custGeom>
                <a:avLst/>
                <a:gdLst>
                  <a:gd name="connsiteX0" fmla="*/ 9297 w 9297"/>
                  <a:gd name="connsiteY0" fmla="*/ 0 h 29354"/>
                  <a:gd name="connsiteX1" fmla="*/ 9240 w 9297"/>
                  <a:gd name="connsiteY1" fmla="*/ 23989 h 29354"/>
                  <a:gd name="connsiteX2" fmla="*/ 0 w 9297"/>
                  <a:gd name="connsiteY2" fmla="*/ 29354 h 29354"/>
                  <a:gd name="connsiteX3" fmla="*/ 57 w 9297"/>
                  <a:gd name="connsiteY3" fmla="*/ 5366 h 29354"/>
                  <a:gd name="connsiteX4" fmla="*/ 9297 w 9297"/>
                  <a:gd name="connsiteY4" fmla="*/ 0 h 29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97" h="29354">
                    <a:moveTo>
                      <a:pt x="9297" y="0"/>
                    </a:moveTo>
                    <a:lnTo>
                      <a:pt x="9240" y="23989"/>
                    </a:lnTo>
                    <a:lnTo>
                      <a:pt x="0" y="29354"/>
                    </a:lnTo>
                    <a:lnTo>
                      <a:pt x="57" y="5366"/>
                    </a:lnTo>
                    <a:lnTo>
                      <a:pt x="9297" y="0"/>
                    </a:ln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87" name="Freeform: Shape 3586">
                <a:extLst>
                  <a:ext uri="{FF2B5EF4-FFF2-40B4-BE49-F238E27FC236}">
                    <a16:creationId xmlns:a16="http://schemas.microsoft.com/office/drawing/2014/main" id="{3F8DFA10-5B2C-4B2B-A4FA-D58B5750D34B}"/>
                  </a:ext>
                </a:extLst>
              </p:cNvPr>
              <p:cNvSpPr/>
              <p:nvPr/>
            </p:nvSpPr>
            <p:spPr>
              <a:xfrm>
                <a:off x="7347771" y="2635509"/>
                <a:ext cx="42496" cy="37306"/>
              </a:xfrm>
              <a:custGeom>
                <a:avLst/>
                <a:gdLst>
                  <a:gd name="connsiteX0" fmla="*/ 42497 w 42496"/>
                  <a:gd name="connsiteY0" fmla="*/ 0 h 37306"/>
                  <a:gd name="connsiteX1" fmla="*/ 42497 w 42496"/>
                  <a:gd name="connsiteY1" fmla="*/ 23989 h 37306"/>
                  <a:gd name="connsiteX2" fmla="*/ 35438 w 42496"/>
                  <a:gd name="connsiteY2" fmla="*/ 33200 h 37306"/>
                  <a:gd name="connsiteX3" fmla="*/ 0 w 42496"/>
                  <a:gd name="connsiteY3" fmla="*/ 33601 h 37306"/>
                  <a:gd name="connsiteX4" fmla="*/ 0 w 42496"/>
                  <a:gd name="connsiteY4" fmla="*/ 9642 h 37306"/>
                  <a:gd name="connsiteX5" fmla="*/ 35438 w 42496"/>
                  <a:gd name="connsiteY5" fmla="*/ 9240 h 37306"/>
                  <a:gd name="connsiteX6" fmla="*/ 42497 w 42496"/>
                  <a:gd name="connsiteY6" fmla="*/ 0 h 37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496" h="37306">
                    <a:moveTo>
                      <a:pt x="42497" y="0"/>
                    </a:moveTo>
                    <a:lnTo>
                      <a:pt x="42497" y="23989"/>
                    </a:lnTo>
                    <a:cubicBezTo>
                      <a:pt x="42497" y="27518"/>
                      <a:pt x="40144" y="30474"/>
                      <a:pt x="35438" y="33200"/>
                    </a:cubicBezTo>
                    <a:cubicBezTo>
                      <a:pt x="26830" y="38250"/>
                      <a:pt x="13200" y="38939"/>
                      <a:pt x="0" y="33601"/>
                    </a:cubicBezTo>
                    <a:lnTo>
                      <a:pt x="0" y="9642"/>
                    </a:lnTo>
                    <a:cubicBezTo>
                      <a:pt x="13200" y="15007"/>
                      <a:pt x="26772" y="14261"/>
                      <a:pt x="35438" y="9240"/>
                    </a:cubicBezTo>
                    <a:cubicBezTo>
                      <a:pt x="40115" y="6514"/>
                      <a:pt x="42353" y="3558"/>
                      <a:pt x="42497" y="0"/>
                    </a:cubicBez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88" name="Freeform: Shape 3587">
                <a:extLst>
                  <a:ext uri="{FF2B5EF4-FFF2-40B4-BE49-F238E27FC236}">
                    <a16:creationId xmlns:a16="http://schemas.microsoft.com/office/drawing/2014/main" id="{55AF541F-0208-4C87-916D-F13B5BB9F009}"/>
                  </a:ext>
                </a:extLst>
              </p:cNvPr>
              <p:cNvSpPr/>
              <p:nvPr/>
            </p:nvSpPr>
            <p:spPr>
              <a:xfrm>
                <a:off x="7324930" y="2599526"/>
                <a:ext cx="95151" cy="51420"/>
              </a:xfrm>
              <a:custGeom>
                <a:avLst/>
                <a:gdLst>
                  <a:gd name="connsiteX0" fmla="*/ 92798 w 95151"/>
                  <a:gd name="connsiteY0" fmla="*/ 5509 h 51420"/>
                  <a:gd name="connsiteX1" fmla="*/ 84190 w 95151"/>
                  <a:gd name="connsiteY1" fmla="*/ 10502 h 51420"/>
                  <a:gd name="connsiteX2" fmla="*/ 95152 w 95151"/>
                  <a:gd name="connsiteY2" fmla="*/ 20574 h 51420"/>
                  <a:gd name="connsiteX3" fmla="*/ 81321 w 95151"/>
                  <a:gd name="connsiteY3" fmla="*/ 25309 h 51420"/>
                  <a:gd name="connsiteX4" fmla="*/ 70531 w 95151"/>
                  <a:gd name="connsiteY4" fmla="*/ 15237 h 51420"/>
                  <a:gd name="connsiteX5" fmla="*/ 56643 w 95151"/>
                  <a:gd name="connsiteY5" fmla="*/ 13544 h 51420"/>
                  <a:gd name="connsiteX6" fmla="*/ 60029 w 95151"/>
                  <a:gd name="connsiteY6" fmla="*/ 25194 h 51420"/>
                  <a:gd name="connsiteX7" fmla="*/ 58193 w 95151"/>
                  <a:gd name="connsiteY7" fmla="*/ 45280 h 51420"/>
                  <a:gd name="connsiteX8" fmla="*/ 22755 w 95151"/>
                  <a:gd name="connsiteY8" fmla="*/ 45682 h 51420"/>
                  <a:gd name="connsiteX9" fmla="*/ 12826 w 95151"/>
                  <a:gd name="connsiteY9" fmla="*/ 51421 h 51420"/>
                  <a:gd name="connsiteX10" fmla="*/ 3213 w 95151"/>
                  <a:gd name="connsiteY10" fmla="*/ 45854 h 51420"/>
                  <a:gd name="connsiteX11" fmla="*/ 12454 w 95151"/>
                  <a:gd name="connsiteY11" fmla="*/ 40488 h 51420"/>
                  <a:gd name="connsiteX12" fmla="*/ 0 w 95151"/>
                  <a:gd name="connsiteY12" fmla="*/ 28465 h 51420"/>
                  <a:gd name="connsiteX13" fmla="*/ 14347 w 95151"/>
                  <a:gd name="connsiteY13" fmla="*/ 23530 h 51420"/>
                  <a:gd name="connsiteX14" fmla="*/ 26341 w 95151"/>
                  <a:gd name="connsiteY14" fmla="*/ 35409 h 51420"/>
                  <a:gd name="connsiteX15" fmla="*/ 41779 w 95151"/>
                  <a:gd name="connsiteY15" fmla="*/ 37332 h 51420"/>
                  <a:gd name="connsiteX16" fmla="*/ 39856 w 95151"/>
                  <a:gd name="connsiteY16" fmla="*/ 26428 h 51420"/>
                  <a:gd name="connsiteX17" fmla="*/ 40029 w 95151"/>
                  <a:gd name="connsiteY17" fmla="*/ 5882 h 51420"/>
                  <a:gd name="connsiteX18" fmla="*/ 73917 w 95151"/>
                  <a:gd name="connsiteY18" fmla="*/ 5366 h 51420"/>
                  <a:gd name="connsiteX19" fmla="*/ 83186 w 95151"/>
                  <a:gd name="connsiteY19" fmla="*/ 0 h 51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5151" h="51420">
                    <a:moveTo>
                      <a:pt x="92798" y="5509"/>
                    </a:moveTo>
                    <a:lnTo>
                      <a:pt x="84190" y="10502"/>
                    </a:lnTo>
                    <a:cubicBezTo>
                      <a:pt x="88585" y="12950"/>
                      <a:pt x="92341" y="16401"/>
                      <a:pt x="95152" y="20574"/>
                    </a:cubicBezTo>
                    <a:lnTo>
                      <a:pt x="81321" y="25309"/>
                    </a:lnTo>
                    <a:cubicBezTo>
                      <a:pt x="78664" y="21068"/>
                      <a:pt x="74944" y="17596"/>
                      <a:pt x="70531" y="15237"/>
                    </a:cubicBezTo>
                    <a:cubicBezTo>
                      <a:pt x="64161" y="11564"/>
                      <a:pt x="59369" y="11966"/>
                      <a:pt x="56643" y="13544"/>
                    </a:cubicBezTo>
                    <a:cubicBezTo>
                      <a:pt x="53429" y="15409"/>
                      <a:pt x="54835" y="18565"/>
                      <a:pt x="60029" y="25194"/>
                    </a:cubicBezTo>
                    <a:cubicBezTo>
                      <a:pt x="67605" y="34319"/>
                      <a:pt x="66945" y="40115"/>
                      <a:pt x="58193" y="45280"/>
                    </a:cubicBezTo>
                    <a:cubicBezTo>
                      <a:pt x="49441" y="50445"/>
                      <a:pt x="35954" y="51019"/>
                      <a:pt x="22755" y="45682"/>
                    </a:cubicBezTo>
                    <a:lnTo>
                      <a:pt x="12826" y="51421"/>
                    </a:lnTo>
                    <a:lnTo>
                      <a:pt x="3213" y="45854"/>
                    </a:lnTo>
                    <a:lnTo>
                      <a:pt x="12454" y="40488"/>
                    </a:lnTo>
                    <a:cubicBezTo>
                      <a:pt x="7357" y="37592"/>
                      <a:pt x="3074" y="33457"/>
                      <a:pt x="0" y="28465"/>
                    </a:cubicBezTo>
                    <a:lnTo>
                      <a:pt x="14347" y="23530"/>
                    </a:lnTo>
                    <a:cubicBezTo>
                      <a:pt x="17133" y="28551"/>
                      <a:pt x="21294" y="32672"/>
                      <a:pt x="26341" y="35409"/>
                    </a:cubicBezTo>
                    <a:cubicBezTo>
                      <a:pt x="31908" y="38623"/>
                      <a:pt x="37819" y="39598"/>
                      <a:pt x="41779" y="37332"/>
                    </a:cubicBezTo>
                    <a:cubicBezTo>
                      <a:pt x="45739" y="35065"/>
                      <a:pt x="44649" y="32023"/>
                      <a:pt x="39856" y="26428"/>
                    </a:cubicBezTo>
                    <a:cubicBezTo>
                      <a:pt x="32884" y="18336"/>
                      <a:pt x="30588" y="11363"/>
                      <a:pt x="40029" y="5882"/>
                    </a:cubicBezTo>
                    <a:cubicBezTo>
                      <a:pt x="48637" y="918"/>
                      <a:pt x="61406" y="516"/>
                      <a:pt x="73917" y="5366"/>
                    </a:cubicBezTo>
                    <a:lnTo>
                      <a:pt x="83186" y="0"/>
                    </a:ln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89" name="Freeform: Shape 3588">
                <a:extLst>
                  <a:ext uri="{FF2B5EF4-FFF2-40B4-BE49-F238E27FC236}">
                    <a16:creationId xmlns:a16="http://schemas.microsoft.com/office/drawing/2014/main" id="{07774B2F-08BF-4668-A486-C5B6144D883F}"/>
                  </a:ext>
                </a:extLst>
              </p:cNvPr>
              <p:cNvSpPr/>
              <p:nvPr/>
            </p:nvSpPr>
            <p:spPr>
              <a:xfrm>
                <a:off x="7337757" y="2645150"/>
                <a:ext cx="9985" cy="29727"/>
              </a:xfrm>
              <a:custGeom>
                <a:avLst/>
                <a:gdLst>
                  <a:gd name="connsiteX0" fmla="*/ 9986 w 9985"/>
                  <a:gd name="connsiteY0" fmla="*/ 0 h 29727"/>
                  <a:gd name="connsiteX1" fmla="*/ 9928 w 9985"/>
                  <a:gd name="connsiteY1" fmla="*/ 23960 h 29727"/>
                  <a:gd name="connsiteX2" fmla="*/ 0 w 9985"/>
                  <a:gd name="connsiteY2" fmla="*/ 29728 h 29727"/>
                  <a:gd name="connsiteX3" fmla="*/ 57 w 9985"/>
                  <a:gd name="connsiteY3" fmla="*/ 5768 h 29727"/>
                  <a:gd name="connsiteX4" fmla="*/ 9986 w 9985"/>
                  <a:gd name="connsiteY4" fmla="*/ 0 h 29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85" h="29727">
                    <a:moveTo>
                      <a:pt x="9986" y="0"/>
                    </a:moveTo>
                    <a:lnTo>
                      <a:pt x="9928" y="23960"/>
                    </a:lnTo>
                    <a:lnTo>
                      <a:pt x="0" y="29728"/>
                    </a:lnTo>
                    <a:lnTo>
                      <a:pt x="57" y="5768"/>
                    </a:lnTo>
                    <a:lnTo>
                      <a:pt x="9986" y="0"/>
                    </a:ln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90" name="Freeform: Shape 3589">
                <a:extLst>
                  <a:ext uri="{FF2B5EF4-FFF2-40B4-BE49-F238E27FC236}">
                    <a16:creationId xmlns:a16="http://schemas.microsoft.com/office/drawing/2014/main" id="{8D0B6A77-0BA5-4061-A95D-67E5A44E3FCD}"/>
                  </a:ext>
                </a:extLst>
              </p:cNvPr>
              <p:cNvSpPr/>
              <p:nvPr/>
            </p:nvSpPr>
            <p:spPr>
              <a:xfrm>
                <a:off x="7289348" y="2626441"/>
                <a:ext cx="22669" cy="56671"/>
              </a:xfrm>
              <a:custGeom>
                <a:avLst/>
                <a:gdLst>
                  <a:gd name="connsiteX0" fmla="*/ 0 w 22669"/>
                  <a:gd name="connsiteY0" fmla="*/ 23960 h 56671"/>
                  <a:gd name="connsiteX1" fmla="*/ 0 w 22669"/>
                  <a:gd name="connsiteY1" fmla="*/ 0 h 56671"/>
                  <a:gd name="connsiteX2" fmla="*/ 22669 w 22669"/>
                  <a:gd name="connsiteY2" fmla="*/ 32712 h 56671"/>
                  <a:gd name="connsiteX3" fmla="*/ 22669 w 22669"/>
                  <a:gd name="connsiteY3" fmla="*/ 56672 h 56671"/>
                  <a:gd name="connsiteX4" fmla="*/ 0 w 22669"/>
                  <a:gd name="connsiteY4" fmla="*/ 23960 h 56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69" h="56671">
                    <a:moveTo>
                      <a:pt x="0" y="23960"/>
                    </a:moveTo>
                    <a:lnTo>
                      <a:pt x="0" y="0"/>
                    </a:lnTo>
                    <a:cubicBezTo>
                      <a:pt x="0" y="11793"/>
                      <a:pt x="7547" y="23587"/>
                      <a:pt x="22669" y="32712"/>
                    </a:cubicBezTo>
                    <a:lnTo>
                      <a:pt x="22669" y="56672"/>
                    </a:lnTo>
                    <a:cubicBezTo>
                      <a:pt x="7518" y="47547"/>
                      <a:pt x="-28" y="35753"/>
                      <a:pt x="0" y="23960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91" name="Freeform: Shape 3590">
                <a:extLst>
                  <a:ext uri="{FF2B5EF4-FFF2-40B4-BE49-F238E27FC236}">
                    <a16:creationId xmlns:a16="http://schemas.microsoft.com/office/drawing/2014/main" id="{3F10D2CD-F5D3-4B9E-BB25-D0E59C4A67B6}"/>
                  </a:ext>
                </a:extLst>
              </p:cNvPr>
              <p:cNvSpPr/>
              <p:nvPr/>
            </p:nvSpPr>
            <p:spPr>
              <a:xfrm>
                <a:off x="7286824" y="2624921"/>
                <a:ext cx="25280" cy="58192"/>
              </a:xfrm>
              <a:custGeom>
                <a:avLst/>
                <a:gdLst>
                  <a:gd name="connsiteX0" fmla="*/ 0 w 25280"/>
                  <a:gd name="connsiteY0" fmla="*/ 23989 h 58192"/>
                  <a:gd name="connsiteX1" fmla="*/ 0 w 25280"/>
                  <a:gd name="connsiteY1" fmla="*/ 0 h 58192"/>
                  <a:gd name="connsiteX2" fmla="*/ 23960 w 25280"/>
                  <a:gd name="connsiteY2" fmla="*/ 33487 h 58192"/>
                  <a:gd name="connsiteX3" fmla="*/ 25280 w 25280"/>
                  <a:gd name="connsiteY3" fmla="*/ 34233 h 58192"/>
                  <a:gd name="connsiteX4" fmla="*/ 25280 w 25280"/>
                  <a:gd name="connsiteY4" fmla="*/ 58192 h 58192"/>
                  <a:gd name="connsiteX5" fmla="*/ 23960 w 25280"/>
                  <a:gd name="connsiteY5" fmla="*/ 57446 h 58192"/>
                  <a:gd name="connsiteX6" fmla="*/ 0 w 25280"/>
                  <a:gd name="connsiteY6" fmla="*/ 23989 h 58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280" h="58192">
                    <a:moveTo>
                      <a:pt x="0" y="23989"/>
                    </a:moveTo>
                    <a:lnTo>
                      <a:pt x="0" y="0"/>
                    </a:lnTo>
                    <a:cubicBezTo>
                      <a:pt x="0" y="12109"/>
                      <a:pt x="7948" y="24247"/>
                      <a:pt x="23960" y="33487"/>
                    </a:cubicBezTo>
                    <a:lnTo>
                      <a:pt x="25280" y="34233"/>
                    </a:lnTo>
                    <a:lnTo>
                      <a:pt x="25280" y="58192"/>
                    </a:lnTo>
                    <a:lnTo>
                      <a:pt x="23960" y="57446"/>
                    </a:lnTo>
                    <a:cubicBezTo>
                      <a:pt x="7862" y="48207"/>
                      <a:pt x="0" y="36098"/>
                      <a:pt x="0" y="23989"/>
                    </a:cubicBezTo>
                    <a:close/>
                  </a:path>
                </a:pathLst>
              </a:custGeom>
              <a:solidFill>
                <a:srgbClr val="E1AC2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92" name="Freeform: Shape 3591">
                <a:extLst>
                  <a:ext uri="{FF2B5EF4-FFF2-40B4-BE49-F238E27FC236}">
                    <a16:creationId xmlns:a16="http://schemas.microsoft.com/office/drawing/2014/main" id="{E44B84DE-DF5D-4D94-AAB6-3A017F379E0B}"/>
                  </a:ext>
                </a:extLst>
              </p:cNvPr>
              <p:cNvSpPr/>
              <p:nvPr/>
            </p:nvSpPr>
            <p:spPr>
              <a:xfrm>
                <a:off x="7286798" y="2578148"/>
                <a:ext cx="139653" cy="81004"/>
              </a:xfrm>
              <a:custGeom>
                <a:avLst/>
                <a:gdLst>
                  <a:gd name="connsiteX0" fmla="*/ 138362 w 139653"/>
                  <a:gd name="connsiteY0" fmla="*/ 13773 h 81004"/>
                  <a:gd name="connsiteX1" fmla="*/ 139653 w 139653"/>
                  <a:gd name="connsiteY1" fmla="*/ 14548 h 81004"/>
                  <a:gd name="connsiteX2" fmla="*/ 26223 w 139653"/>
                  <a:gd name="connsiteY2" fmla="*/ 15294 h 81004"/>
                  <a:gd name="connsiteX3" fmla="*/ 25277 w 139653"/>
                  <a:gd name="connsiteY3" fmla="*/ 81005 h 81004"/>
                  <a:gd name="connsiteX4" fmla="*/ 23957 w 139653"/>
                  <a:gd name="connsiteY4" fmla="*/ 80259 h 81004"/>
                  <a:gd name="connsiteX5" fmla="*/ 23584 w 139653"/>
                  <a:gd name="connsiteY5" fmla="*/ 13773 h 81004"/>
                  <a:gd name="connsiteX6" fmla="*/ 138362 w 139653"/>
                  <a:gd name="connsiteY6" fmla="*/ 13773 h 81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653" h="81004">
                    <a:moveTo>
                      <a:pt x="138362" y="13773"/>
                    </a:moveTo>
                    <a:lnTo>
                      <a:pt x="139653" y="14548"/>
                    </a:lnTo>
                    <a:cubicBezTo>
                      <a:pt x="107774" y="-3070"/>
                      <a:pt x="57357" y="-2669"/>
                      <a:pt x="26223" y="15294"/>
                    </a:cubicBezTo>
                    <a:cubicBezTo>
                      <a:pt x="-4910" y="33257"/>
                      <a:pt x="-5341" y="62583"/>
                      <a:pt x="25277" y="81005"/>
                    </a:cubicBezTo>
                    <a:lnTo>
                      <a:pt x="23957" y="80259"/>
                    </a:lnTo>
                    <a:cubicBezTo>
                      <a:pt x="-7837" y="61894"/>
                      <a:pt x="-8009" y="32138"/>
                      <a:pt x="23584" y="13773"/>
                    </a:cubicBezTo>
                    <a:cubicBezTo>
                      <a:pt x="55176" y="-4591"/>
                      <a:pt x="106568" y="-4591"/>
                      <a:pt x="138362" y="13773"/>
                    </a:cubicBezTo>
                    <a:close/>
                  </a:path>
                </a:pathLst>
              </a:custGeom>
              <a:solidFill>
                <a:srgbClr val="E1AC2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93" name="Freeform: Shape 3592">
                <a:extLst>
                  <a:ext uri="{FF2B5EF4-FFF2-40B4-BE49-F238E27FC236}">
                    <a16:creationId xmlns:a16="http://schemas.microsoft.com/office/drawing/2014/main" id="{D904A642-5C28-442D-94E8-6667B18B98FC}"/>
                  </a:ext>
                </a:extLst>
              </p:cNvPr>
              <p:cNvSpPr/>
              <p:nvPr/>
            </p:nvSpPr>
            <p:spPr>
              <a:xfrm>
                <a:off x="7312075" y="2625380"/>
                <a:ext cx="137045" cy="70759"/>
              </a:xfrm>
              <a:custGeom>
                <a:avLst/>
                <a:gdLst>
                  <a:gd name="connsiteX0" fmla="*/ 137045 w 137045"/>
                  <a:gd name="connsiteY0" fmla="*/ 0 h 70759"/>
                  <a:gd name="connsiteX1" fmla="*/ 137045 w 137045"/>
                  <a:gd name="connsiteY1" fmla="*/ 23960 h 70759"/>
                  <a:gd name="connsiteX2" fmla="*/ 113430 w 137045"/>
                  <a:gd name="connsiteY2" fmla="*/ 56987 h 70759"/>
                  <a:gd name="connsiteX3" fmla="*/ 0 w 137045"/>
                  <a:gd name="connsiteY3" fmla="*/ 57733 h 70759"/>
                  <a:gd name="connsiteX4" fmla="*/ 0 w 137045"/>
                  <a:gd name="connsiteY4" fmla="*/ 33774 h 70759"/>
                  <a:gd name="connsiteX5" fmla="*/ 113458 w 137045"/>
                  <a:gd name="connsiteY5" fmla="*/ 33027 h 70759"/>
                  <a:gd name="connsiteX6" fmla="*/ 137045 w 137045"/>
                  <a:gd name="connsiteY6" fmla="*/ 0 h 70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7045" h="70759">
                    <a:moveTo>
                      <a:pt x="137045" y="0"/>
                    </a:moveTo>
                    <a:lnTo>
                      <a:pt x="137045" y="23960"/>
                    </a:lnTo>
                    <a:cubicBezTo>
                      <a:pt x="137045" y="35926"/>
                      <a:pt x="129154" y="47863"/>
                      <a:pt x="113430" y="56987"/>
                    </a:cubicBezTo>
                    <a:cubicBezTo>
                      <a:pt x="82296" y="75094"/>
                      <a:pt x="31879" y="75352"/>
                      <a:pt x="0" y="57733"/>
                    </a:cubicBezTo>
                    <a:lnTo>
                      <a:pt x="0" y="33774"/>
                    </a:lnTo>
                    <a:cubicBezTo>
                      <a:pt x="31879" y="51363"/>
                      <a:pt x="82296" y="50990"/>
                      <a:pt x="113458" y="33027"/>
                    </a:cubicBezTo>
                    <a:cubicBezTo>
                      <a:pt x="129154" y="23903"/>
                      <a:pt x="137017" y="11966"/>
                      <a:pt x="137045" y="0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94" name="Freeform: Shape 3593">
                <a:extLst>
                  <a:ext uri="{FF2B5EF4-FFF2-40B4-BE49-F238E27FC236}">
                    <a16:creationId xmlns:a16="http://schemas.microsoft.com/office/drawing/2014/main" id="{E638F120-53F1-4EBB-81B6-B7BD5360E570}"/>
                  </a:ext>
                </a:extLst>
              </p:cNvPr>
              <p:cNvSpPr/>
              <p:nvPr/>
            </p:nvSpPr>
            <p:spPr>
              <a:xfrm>
                <a:off x="7289422" y="2579670"/>
                <a:ext cx="159696" cy="92498"/>
              </a:xfrm>
              <a:custGeom>
                <a:avLst/>
                <a:gdLst>
                  <a:gd name="connsiteX0" fmla="*/ 137029 w 159696"/>
                  <a:gd name="connsiteY0" fmla="*/ 13026 h 92498"/>
                  <a:gd name="connsiteX1" fmla="*/ 136112 w 159696"/>
                  <a:gd name="connsiteY1" fmla="*/ 78737 h 92498"/>
                  <a:gd name="connsiteX2" fmla="*/ 22653 w 159696"/>
                  <a:gd name="connsiteY2" fmla="*/ 79483 h 92498"/>
                  <a:gd name="connsiteX3" fmla="*/ 23600 w 159696"/>
                  <a:gd name="connsiteY3" fmla="*/ 13772 h 92498"/>
                  <a:gd name="connsiteX4" fmla="*/ 137029 w 159696"/>
                  <a:gd name="connsiteY4" fmla="*/ 13026 h 92498"/>
                  <a:gd name="connsiteX5" fmla="*/ 58320 w 159696"/>
                  <a:gd name="connsiteY5" fmla="*/ 65480 h 92498"/>
                  <a:gd name="connsiteX6" fmla="*/ 93759 w 159696"/>
                  <a:gd name="connsiteY6" fmla="*/ 65078 h 92498"/>
                  <a:gd name="connsiteX7" fmla="*/ 95595 w 159696"/>
                  <a:gd name="connsiteY7" fmla="*/ 44992 h 92498"/>
                  <a:gd name="connsiteX8" fmla="*/ 92209 w 159696"/>
                  <a:gd name="connsiteY8" fmla="*/ 33342 h 92498"/>
                  <a:gd name="connsiteX9" fmla="*/ 106097 w 159696"/>
                  <a:gd name="connsiteY9" fmla="*/ 35035 h 92498"/>
                  <a:gd name="connsiteX10" fmla="*/ 116886 w 159696"/>
                  <a:gd name="connsiteY10" fmla="*/ 45107 h 92498"/>
                  <a:gd name="connsiteX11" fmla="*/ 130717 w 159696"/>
                  <a:gd name="connsiteY11" fmla="*/ 40372 h 92498"/>
                  <a:gd name="connsiteX12" fmla="*/ 119755 w 159696"/>
                  <a:gd name="connsiteY12" fmla="*/ 30301 h 92498"/>
                  <a:gd name="connsiteX13" fmla="*/ 128364 w 159696"/>
                  <a:gd name="connsiteY13" fmla="*/ 25308 h 92498"/>
                  <a:gd name="connsiteX14" fmla="*/ 118780 w 159696"/>
                  <a:gd name="connsiteY14" fmla="*/ 19770 h 92498"/>
                  <a:gd name="connsiteX15" fmla="*/ 109512 w 159696"/>
                  <a:gd name="connsiteY15" fmla="*/ 25136 h 92498"/>
                  <a:gd name="connsiteX16" fmla="*/ 75623 w 159696"/>
                  <a:gd name="connsiteY16" fmla="*/ 25652 h 92498"/>
                  <a:gd name="connsiteX17" fmla="*/ 75451 w 159696"/>
                  <a:gd name="connsiteY17" fmla="*/ 46197 h 92498"/>
                  <a:gd name="connsiteX18" fmla="*/ 77374 w 159696"/>
                  <a:gd name="connsiteY18" fmla="*/ 57101 h 92498"/>
                  <a:gd name="connsiteX19" fmla="*/ 61936 w 159696"/>
                  <a:gd name="connsiteY19" fmla="*/ 55179 h 92498"/>
                  <a:gd name="connsiteX20" fmla="*/ 49942 w 159696"/>
                  <a:gd name="connsiteY20" fmla="*/ 43299 h 92498"/>
                  <a:gd name="connsiteX21" fmla="*/ 35595 w 159696"/>
                  <a:gd name="connsiteY21" fmla="*/ 48235 h 92498"/>
                  <a:gd name="connsiteX22" fmla="*/ 48048 w 159696"/>
                  <a:gd name="connsiteY22" fmla="*/ 60258 h 92498"/>
                  <a:gd name="connsiteX23" fmla="*/ 38808 w 159696"/>
                  <a:gd name="connsiteY23" fmla="*/ 65624 h 92498"/>
                  <a:gd name="connsiteX24" fmla="*/ 48421 w 159696"/>
                  <a:gd name="connsiteY24" fmla="*/ 71190 h 92498"/>
                  <a:gd name="connsiteX25" fmla="*/ 58349 w 159696"/>
                  <a:gd name="connsiteY25" fmla="*/ 65451 h 92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9696" h="92498">
                    <a:moveTo>
                      <a:pt x="137029" y="13026"/>
                    </a:moveTo>
                    <a:cubicBezTo>
                      <a:pt x="167532" y="31420"/>
                      <a:pt x="167274" y="60631"/>
                      <a:pt x="136112" y="78737"/>
                    </a:cubicBezTo>
                    <a:cubicBezTo>
                      <a:pt x="104949" y="96843"/>
                      <a:pt x="54533" y="97073"/>
                      <a:pt x="22653" y="79483"/>
                    </a:cubicBezTo>
                    <a:cubicBezTo>
                      <a:pt x="-7849" y="61061"/>
                      <a:pt x="-7562" y="31879"/>
                      <a:pt x="23600" y="13772"/>
                    </a:cubicBezTo>
                    <a:cubicBezTo>
                      <a:pt x="54762" y="-4334"/>
                      <a:pt x="105150" y="-4592"/>
                      <a:pt x="137029" y="13026"/>
                    </a:cubicBezTo>
                    <a:close/>
                    <a:moveTo>
                      <a:pt x="58320" y="65480"/>
                    </a:moveTo>
                    <a:cubicBezTo>
                      <a:pt x="71520" y="70846"/>
                      <a:pt x="85093" y="70100"/>
                      <a:pt x="93759" y="65078"/>
                    </a:cubicBezTo>
                    <a:cubicBezTo>
                      <a:pt x="102424" y="60057"/>
                      <a:pt x="103170" y="54174"/>
                      <a:pt x="95595" y="44992"/>
                    </a:cubicBezTo>
                    <a:cubicBezTo>
                      <a:pt x="90401" y="38364"/>
                      <a:pt x="88995" y="35207"/>
                      <a:pt x="92209" y="33342"/>
                    </a:cubicBezTo>
                    <a:cubicBezTo>
                      <a:pt x="94935" y="31764"/>
                      <a:pt x="99727" y="31362"/>
                      <a:pt x="106097" y="35035"/>
                    </a:cubicBezTo>
                    <a:cubicBezTo>
                      <a:pt x="110509" y="37394"/>
                      <a:pt x="114229" y="40866"/>
                      <a:pt x="116886" y="45107"/>
                    </a:cubicBezTo>
                    <a:lnTo>
                      <a:pt x="130717" y="40372"/>
                    </a:lnTo>
                    <a:cubicBezTo>
                      <a:pt x="127907" y="36199"/>
                      <a:pt x="124151" y="32748"/>
                      <a:pt x="119755" y="30301"/>
                    </a:cubicBezTo>
                    <a:lnTo>
                      <a:pt x="128364" y="25308"/>
                    </a:lnTo>
                    <a:lnTo>
                      <a:pt x="118780" y="19770"/>
                    </a:lnTo>
                    <a:lnTo>
                      <a:pt x="109512" y="25136"/>
                    </a:lnTo>
                    <a:cubicBezTo>
                      <a:pt x="97001" y="20286"/>
                      <a:pt x="84203" y="20688"/>
                      <a:pt x="75623" y="25652"/>
                    </a:cubicBezTo>
                    <a:cubicBezTo>
                      <a:pt x="66183" y="31133"/>
                      <a:pt x="68478" y="38105"/>
                      <a:pt x="75451" y="46197"/>
                    </a:cubicBezTo>
                    <a:cubicBezTo>
                      <a:pt x="80272" y="51936"/>
                      <a:pt x="81190" y="54806"/>
                      <a:pt x="77374" y="57101"/>
                    </a:cubicBezTo>
                    <a:cubicBezTo>
                      <a:pt x="73557" y="59397"/>
                      <a:pt x="67503" y="58392"/>
                      <a:pt x="61936" y="55179"/>
                    </a:cubicBezTo>
                    <a:cubicBezTo>
                      <a:pt x="56889" y="52441"/>
                      <a:pt x="52727" y="48320"/>
                      <a:pt x="49942" y="43299"/>
                    </a:cubicBezTo>
                    <a:lnTo>
                      <a:pt x="35595" y="48235"/>
                    </a:lnTo>
                    <a:cubicBezTo>
                      <a:pt x="38668" y="53226"/>
                      <a:pt x="42951" y="57362"/>
                      <a:pt x="48048" y="60258"/>
                    </a:cubicBezTo>
                    <a:lnTo>
                      <a:pt x="38808" y="65624"/>
                    </a:lnTo>
                    <a:lnTo>
                      <a:pt x="48421" y="71190"/>
                    </a:lnTo>
                    <a:lnTo>
                      <a:pt x="58349" y="65451"/>
                    </a:ln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95" name="Freeform: Shape 3594">
                <a:extLst>
                  <a:ext uri="{FF2B5EF4-FFF2-40B4-BE49-F238E27FC236}">
                    <a16:creationId xmlns:a16="http://schemas.microsoft.com/office/drawing/2014/main" id="{116D3016-3A92-456A-B43C-F38DF462B9E0}"/>
                  </a:ext>
                </a:extLst>
              </p:cNvPr>
              <p:cNvSpPr/>
              <p:nvPr/>
            </p:nvSpPr>
            <p:spPr>
              <a:xfrm>
                <a:off x="7258789" y="2624921"/>
                <a:ext cx="218337" cy="87518"/>
              </a:xfrm>
              <a:custGeom>
                <a:avLst/>
                <a:gdLst>
                  <a:gd name="connsiteX0" fmla="*/ 218337 w 218337"/>
                  <a:gd name="connsiteY0" fmla="*/ 631 h 87518"/>
                  <a:gd name="connsiteX1" fmla="*/ 218337 w 218337"/>
                  <a:gd name="connsiteY1" fmla="*/ 24591 h 87518"/>
                  <a:gd name="connsiteX2" fmla="*/ 186601 w 218337"/>
                  <a:gd name="connsiteY2" fmla="*/ 69010 h 87518"/>
                  <a:gd name="connsiteX3" fmla="*/ 32224 w 218337"/>
                  <a:gd name="connsiteY3" fmla="*/ 69010 h 87518"/>
                  <a:gd name="connsiteX4" fmla="*/ 0 w 218337"/>
                  <a:gd name="connsiteY4" fmla="*/ 23989 h 87518"/>
                  <a:gd name="connsiteX5" fmla="*/ 0 w 218337"/>
                  <a:gd name="connsiteY5" fmla="*/ 0 h 87518"/>
                  <a:gd name="connsiteX6" fmla="*/ 32224 w 218337"/>
                  <a:gd name="connsiteY6" fmla="*/ 45050 h 87518"/>
                  <a:gd name="connsiteX7" fmla="*/ 186601 w 218337"/>
                  <a:gd name="connsiteY7" fmla="*/ 45050 h 87518"/>
                  <a:gd name="connsiteX8" fmla="*/ 218337 w 218337"/>
                  <a:gd name="connsiteY8" fmla="*/ 631 h 87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337" h="87518">
                    <a:moveTo>
                      <a:pt x="218337" y="631"/>
                    </a:moveTo>
                    <a:lnTo>
                      <a:pt x="218337" y="24591"/>
                    </a:lnTo>
                    <a:cubicBezTo>
                      <a:pt x="218337" y="40689"/>
                      <a:pt x="207721" y="56729"/>
                      <a:pt x="186601" y="69010"/>
                    </a:cubicBezTo>
                    <a:cubicBezTo>
                      <a:pt x="144104" y="93688"/>
                      <a:pt x="74979" y="93688"/>
                      <a:pt x="32224" y="69010"/>
                    </a:cubicBezTo>
                    <a:cubicBezTo>
                      <a:pt x="10703" y="56586"/>
                      <a:pt x="-57" y="40316"/>
                      <a:pt x="0" y="23989"/>
                    </a:cubicBezTo>
                    <a:lnTo>
                      <a:pt x="0" y="0"/>
                    </a:lnTo>
                    <a:cubicBezTo>
                      <a:pt x="0" y="16298"/>
                      <a:pt x="10703" y="32597"/>
                      <a:pt x="32224" y="45050"/>
                    </a:cubicBezTo>
                    <a:cubicBezTo>
                      <a:pt x="75008" y="69728"/>
                      <a:pt x="144133" y="69728"/>
                      <a:pt x="186601" y="45050"/>
                    </a:cubicBezTo>
                    <a:cubicBezTo>
                      <a:pt x="207721" y="32683"/>
                      <a:pt x="218280" y="16614"/>
                      <a:pt x="218337" y="631"/>
                    </a:cubicBezTo>
                    <a:close/>
                  </a:path>
                </a:pathLst>
              </a:custGeom>
              <a:solidFill>
                <a:srgbClr val="F1D112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96" name="Freeform: Shape 3595">
                <a:extLst>
                  <a:ext uri="{FF2B5EF4-FFF2-40B4-BE49-F238E27FC236}">
                    <a16:creationId xmlns:a16="http://schemas.microsoft.com/office/drawing/2014/main" id="{145F88B5-52A8-415A-9882-C2302BECC6F9}"/>
                  </a:ext>
                </a:extLst>
              </p:cNvPr>
              <p:cNvSpPr/>
              <p:nvPr/>
            </p:nvSpPr>
            <p:spPr>
              <a:xfrm>
                <a:off x="7258767" y="2561900"/>
                <a:ext cx="218370" cy="126474"/>
              </a:xfrm>
              <a:custGeom>
                <a:avLst/>
                <a:gdLst>
                  <a:gd name="connsiteX0" fmla="*/ 186135 w 218370"/>
                  <a:gd name="connsiteY0" fmla="*/ 18544 h 126474"/>
                  <a:gd name="connsiteX1" fmla="*/ 186623 w 218370"/>
                  <a:gd name="connsiteY1" fmla="*/ 107956 h 126474"/>
                  <a:gd name="connsiteX2" fmla="*/ 32246 w 218370"/>
                  <a:gd name="connsiteY2" fmla="*/ 107956 h 126474"/>
                  <a:gd name="connsiteX3" fmla="*/ 31758 w 218370"/>
                  <a:gd name="connsiteY3" fmla="*/ 18515 h 126474"/>
                  <a:gd name="connsiteX4" fmla="*/ 186135 w 218370"/>
                  <a:gd name="connsiteY4" fmla="*/ 18544 h 126474"/>
                  <a:gd name="connsiteX5" fmla="*/ 53308 w 218370"/>
                  <a:gd name="connsiteY5" fmla="*/ 97253 h 126474"/>
                  <a:gd name="connsiteX6" fmla="*/ 166766 w 218370"/>
                  <a:gd name="connsiteY6" fmla="*/ 96507 h 126474"/>
                  <a:gd name="connsiteX7" fmla="*/ 167684 w 218370"/>
                  <a:gd name="connsiteY7" fmla="*/ 30796 h 126474"/>
                  <a:gd name="connsiteX8" fmla="*/ 166393 w 218370"/>
                  <a:gd name="connsiteY8" fmla="*/ 30022 h 126474"/>
                  <a:gd name="connsiteX9" fmla="*/ 51615 w 218370"/>
                  <a:gd name="connsiteY9" fmla="*/ 30022 h 126474"/>
                  <a:gd name="connsiteX10" fmla="*/ 51988 w 218370"/>
                  <a:gd name="connsiteY10" fmla="*/ 96507 h 126474"/>
                  <a:gd name="connsiteX11" fmla="*/ 53308 w 218370"/>
                  <a:gd name="connsiteY11" fmla="*/ 97253 h 126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8370" h="126474">
                    <a:moveTo>
                      <a:pt x="186135" y="18544"/>
                    </a:moveTo>
                    <a:cubicBezTo>
                      <a:pt x="228890" y="43250"/>
                      <a:pt x="229177" y="83279"/>
                      <a:pt x="186623" y="107956"/>
                    </a:cubicBezTo>
                    <a:cubicBezTo>
                      <a:pt x="144069" y="132633"/>
                      <a:pt x="75030" y="132662"/>
                      <a:pt x="32246" y="107956"/>
                    </a:cubicBezTo>
                    <a:cubicBezTo>
                      <a:pt x="-10537" y="83250"/>
                      <a:pt x="-10796" y="43221"/>
                      <a:pt x="31758" y="18515"/>
                    </a:cubicBezTo>
                    <a:cubicBezTo>
                      <a:pt x="74313" y="-6191"/>
                      <a:pt x="143351" y="-6162"/>
                      <a:pt x="186135" y="18544"/>
                    </a:cubicBezTo>
                    <a:close/>
                    <a:moveTo>
                      <a:pt x="53308" y="97253"/>
                    </a:moveTo>
                    <a:cubicBezTo>
                      <a:pt x="85187" y="114843"/>
                      <a:pt x="135604" y="114470"/>
                      <a:pt x="166766" y="96507"/>
                    </a:cubicBezTo>
                    <a:cubicBezTo>
                      <a:pt x="197928" y="78544"/>
                      <a:pt x="198187" y="49190"/>
                      <a:pt x="167684" y="30796"/>
                    </a:cubicBezTo>
                    <a:lnTo>
                      <a:pt x="166393" y="30022"/>
                    </a:lnTo>
                    <a:cubicBezTo>
                      <a:pt x="134599" y="11657"/>
                      <a:pt x="83179" y="11657"/>
                      <a:pt x="51615" y="30022"/>
                    </a:cubicBezTo>
                    <a:cubicBezTo>
                      <a:pt x="20051" y="48386"/>
                      <a:pt x="20194" y="78142"/>
                      <a:pt x="51988" y="96507"/>
                    </a:cubicBezTo>
                    <a:lnTo>
                      <a:pt x="53308" y="97253"/>
                    </a:lnTo>
                    <a:close/>
                  </a:path>
                </a:pathLst>
              </a:custGeom>
              <a:solidFill>
                <a:srgbClr val="FDDB0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652" name="Freeform: Shape 2651">
              <a:extLst>
                <a:ext uri="{FF2B5EF4-FFF2-40B4-BE49-F238E27FC236}">
                  <a16:creationId xmlns:a16="http://schemas.microsoft.com/office/drawing/2014/main" id="{4770B2CE-D4AD-466E-BA0F-49841B5DB5D9}"/>
                </a:ext>
              </a:extLst>
            </p:cNvPr>
            <p:cNvSpPr/>
            <p:nvPr/>
          </p:nvSpPr>
          <p:spPr>
            <a:xfrm>
              <a:off x="7501666" y="2719412"/>
              <a:ext cx="246706" cy="142870"/>
            </a:xfrm>
            <a:custGeom>
              <a:avLst/>
              <a:gdLst>
                <a:gd name="connsiteX0" fmla="*/ 210296 w 246706"/>
                <a:gd name="connsiteY0" fmla="*/ 20918 h 142870"/>
                <a:gd name="connsiteX1" fmla="*/ 35890 w 246706"/>
                <a:gd name="connsiteY1" fmla="*/ 20918 h 142870"/>
                <a:gd name="connsiteX2" fmla="*/ 36465 w 246706"/>
                <a:gd name="connsiteY2" fmla="*/ 121952 h 142870"/>
                <a:gd name="connsiteX3" fmla="*/ 210870 w 246706"/>
                <a:gd name="connsiteY3" fmla="*/ 121952 h 142870"/>
                <a:gd name="connsiteX4" fmla="*/ 210296 w 246706"/>
                <a:gd name="connsiteY4" fmla="*/ 20918 h 14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706" h="142870">
                  <a:moveTo>
                    <a:pt x="210296" y="20918"/>
                  </a:moveTo>
                  <a:cubicBezTo>
                    <a:pt x="161975" y="-6973"/>
                    <a:pt x="84040" y="-6973"/>
                    <a:pt x="35890" y="20918"/>
                  </a:cubicBezTo>
                  <a:cubicBezTo>
                    <a:pt x="-12259" y="48809"/>
                    <a:pt x="-11857" y="94061"/>
                    <a:pt x="36465" y="121952"/>
                  </a:cubicBezTo>
                  <a:cubicBezTo>
                    <a:pt x="84786" y="149843"/>
                    <a:pt x="162864" y="149843"/>
                    <a:pt x="210870" y="121952"/>
                  </a:cubicBezTo>
                  <a:cubicBezTo>
                    <a:pt x="258876" y="94061"/>
                    <a:pt x="258618" y="48838"/>
                    <a:pt x="210296" y="20918"/>
                  </a:cubicBezTo>
                  <a:close/>
                </a:path>
              </a:pathLst>
            </a:custGeom>
            <a:solidFill>
              <a:srgbClr val="000000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53" name="Graphic 6">
              <a:extLst>
                <a:ext uri="{FF2B5EF4-FFF2-40B4-BE49-F238E27FC236}">
                  <a16:creationId xmlns:a16="http://schemas.microsoft.com/office/drawing/2014/main" id="{21ECDB38-B2E4-4DD5-8878-33816C9D3762}"/>
                </a:ext>
              </a:extLst>
            </p:cNvPr>
            <p:cNvGrpSpPr/>
            <p:nvPr/>
          </p:nvGrpSpPr>
          <p:grpSpPr>
            <a:xfrm>
              <a:off x="7501380" y="2699074"/>
              <a:ext cx="218373" cy="150438"/>
              <a:chOff x="7501380" y="2699074"/>
              <a:chExt cx="218373" cy="150438"/>
            </a:xfrm>
          </p:grpSpPr>
          <p:sp>
            <p:nvSpPr>
              <p:cNvPr id="3531" name="Freeform: Shape 3530">
                <a:extLst>
                  <a:ext uri="{FF2B5EF4-FFF2-40B4-BE49-F238E27FC236}">
                    <a16:creationId xmlns:a16="http://schemas.microsoft.com/office/drawing/2014/main" id="{5A1F9AF3-C43E-47C3-BEAE-D549D1895F20}"/>
                  </a:ext>
                </a:extLst>
              </p:cNvPr>
              <p:cNvSpPr/>
              <p:nvPr/>
            </p:nvSpPr>
            <p:spPr>
              <a:xfrm>
                <a:off x="7530785" y="2715308"/>
                <a:ext cx="159570" cy="62611"/>
              </a:xfrm>
              <a:custGeom>
                <a:avLst/>
                <a:gdLst>
                  <a:gd name="connsiteX0" fmla="*/ 22152 w 159570"/>
                  <a:gd name="connsiteY0" fmla="*/ 37733 h 62611"/>
                  <a:gd name="connsiteX1" fmla="*/ 0 w 159570"/>
                  <a:gd name="connsiteY1" fmla="*/ 61980 h 62611"/>
                  <a:gd name="connsiteX2" fmla="*/ 0 w 159570"/>
                  <a:gd name="connsiteY2" fmla="*/ 38020 h 62611"/>
                  <a:gd name="connsiteX3" fmla="*/ 22152 w 159570"/>
                  <a:gd name="connsiteY3" fmla="*/ 13773 h 62611"/>
                  <a:gd name="connsiteX4" fmla="*/ 136930 w 159570"/>
                  <a:gd name="connsiteY4" fmla="*/ 13773 h 62611"/>
                  <a:gd name="connsiteX5" fmla="*/ 138221 w 159570"/>
                  <a:gd name="connsiteY5" fmla="*/ 14548 h 62611"/>
                  <a:gd name="connsiteX6" fmla="*/ 159570 w 159570"/>
                  <a:gd name="connsiteY6" fmla="*/ 38652 h 62611"/>
                  <a:gd name="connsiteX7" fmla="*/ 159570 w 159570"/>
                  <a:gd name="connsiteY7" fmla="*/ 62611 h 62611"/>
                  <a:gd name="connsiteX8" fmla="*/ 138250 w 159570"/>
                  <a:gd name="connsiteY8" fmla="*/ 38508 h 62611"/>
                  <a:gd name="connsiteX9" fmla="*/ 136959 w 159570"/>
                  <a:gd name="connsiteY9" fmla="*/ 37733 h 62611"/>
                  <a:gd name="connsiteX10" fmla="*/ 22152 w 159570"/>
                  <a:gd name="connsiteY10" fmla="*/ 37733 h 62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9570" h="62611">
                    <a:moveTo>
                      <a:pt x="22152" y="37733"/>
                    </a:moveTo>
                    <a:cubicBezTo>
                      <a:pt x="10302" y="44620"/>
                      <a:pt x="2927" y="53114"/>
                      <a:pt x="0" y="61980"/>
                    </a:cubicBezTo>
                    <a:cubicBezTo>
                      <a:pt x="0" y="54003"/>
                      <a:pt x="0" y="46026"/>
                      <a:pt x="0" y="38020"/>
                    </a:cubicBezTo>
                    <a:cubicBezTo>
                      <a:pt x="2869" y="29125"/>
                      <a:pt x="10302" y="20804"/>
                      <a:pt x="22152" y="13773"/>
                    </a:cubicBezTo>
                    <a:cubicBezTo>
                      <a:pt x="53716" y="-4591"/>
                      <a:pt x="105137" y="-4591"/>
                      <a:pt x="136930" y="13773"/>
                    </a:cubicBezTo>
                    <a:lnTo>
                      <a:pt x="138221" y="14548"/>
                    </a:lnTo>
                    <a:cubicBezTo>
                      <a:pt x="149699" y="21435"/>
                      <a:pt x="156787" y="29871"/>
                      <a:pt x="159570" y="38652"/>
                    </a:cubicBezTo>
                    <a:lnTo>
                      <a:pt x="159570" y="62611"/>
                    </a:lnTo>
                    <a:cubicBezTo>
                      <a:pt x="156701" y="53831"/>
                      <a:pt x="149699" y="45395"/>
                      <a:pt x="138250" y="38508"/>
                    </a:cubicBezTo>
                    <a:lnTo>
                      <a:pt x="136959" y="37733"/>
                    </a:lnTo>
                    <a:cubicBezTo>
                      <a:pt x="105108" y="19283"/>
                      <a:pt x="53745" y="19283"/>
                      <a:pt x="22152" y="37733"/>
                    </a:cubicBezTo>
                    <a:close/>
                  </a:path>
                </a:pathLst>
              </a:custGeom>
              <a:solidFill>
                <a:srgbClr val="FDDB0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32" name="Freeform: Shape 3531">
                <a:extLst>
                  <a:ext uri="{FF2B5EF4-FFF2-40B4-BE49-F238E27FC236}">
                    <a16:creationId xmlns:a16="http://schemas.microsoft.com/office/drawing/2014/main" id="{A98DFD3B-B572-48EE-A42D-685FC1A5ADC7}"/>
                  </a:ext>
                </a:extLst>
              </p:cNvPr>
              <p:cNvSpPr/>
              <p:nvPr/>
            </p:nvSpPr>
            <p:spPr>
              <a:xfrm>
                <a:off x="7555605" y="2716830"/>
                <a:ext cx="113458" cy="37732"/>
              </a:xfrm>
              <a:custGeom>
                <a:avLst/>
                <a:gdLst>
                  <a:gd name="connsiteX0" fmla="*/ 113458 w 113458"/>
                  <a:gd name="connsiteY0" fmla="*/ 13026 h 37732"/>
                  <a:gd name="connsiteX1" fmla="*/ 113458 w 113458"/>
                  <a:gd name="connsiteY1" fmla="*/ 36986 h 37732"/>
                  <a:gd name="connsiteX2" fmla="*/ 0 w 113458"/>
                  <a:gd name="connsiteY2" fmla="*/ 37732 h 37732"/>
                  <a:gd name="connsiteX3" fmla="*/ 0 w 113458"/>
                  <a:gd name="connsiteY3" fmla="*/ 13772 h 37732"/>
                  <a:gd name="connsiteX4" fmla="*/ 113458 w 113458"/>
                  <a:gd name="connsiteY4" fmla="*/ 13026 h 37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458" h="37732">
                    <a:moveTo>
                      <a:pt x="113458" y="13026"/>
                    </a:moveTo>
                    <a:lnTo>
                      <a:pt x="113458" y="36986"/>
                    </a:lnTo>
                    <a:cubicBezTo>
                      <a:pt x="81579" y="19368"/>
                      <a:pt x="31163" y="19626"/>
                      <a:pt x="0" y="37732"/>
                    </a:cubicBezTo>
                    <a:lnTo>
                      <a:pt x="0" y="13772"/>
                    </a:lnTo>
                    <a:cubicBezTo>
                      <a:pt x="31163" y="-4334"/>
                      <a:pt x="81579" y="-4592"/>
                      <a:pt x="113458" y="13026"/>
                    </a:cubicBezTo>
                    <a:close/>
                  </a:path>
                </a:pathLst>
              </a:custGeom>
              <a:solidFill>
                <a:srgbClr val="E1AC2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33" name="Freeform: Shape 3532">
                <a:extLst>
                  <a:ext uri="{FF2B5EF4-FFF2-40B4-BE49-F238E27FC236}">
                    <a16:creationId xmlns:a16="http://schemas.microsoft.com/office/drawing/2014/main" id="{6DECF23F-1EDA-4C08-80B1-CC36AB7A75C2}"/>
                  </a:ext>
                </a:extLst>
              </p:cNvPr>
              <p:cNvSpPr/>
              <p:nvPr/>
            </p:nvSpPr>
            <p:spPr>
              <a:xfrm>
                <a:off x="7641431" y="2736657"/>
                <a:ext cx="9325" cy="29325"/>
              </a:xfrm>
              <a:custGeom>
                <a:avLst/>
                <a:gdLst>
                  <a:gd name="connsiteX0" fmla="*/ 9326 w 9325"/>
                  <a:gd name="connsiteY0" fmla="*/ 0 h 29325"/>
                  <a:gd name="connsiteX1" fmla="*/ 9240 w 9325"/>
                  <a:gd name="connsiteY1" fmla="*/ 23960 h 29325"/>
                  <a:gd name="connsiteX2" fmla="*/ 0 w 9325"/>
                  <a:gd name="connsiteY2" fmla="*/ 29326 h 29325"/>
                  <a:gd name="connsiteX3" fmla="*/ 57 w 9325"/>
                  <a:gd name="connsiteY3" fmla="*/ 5366 h 29325"/>
                  <a:gd name="connsiteX4" fmla="*/ 9326 w 9325"/>
                  <a:gd name="connsiteY4" fmla="*/ 0 h 29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25" h="29325">
                    <a:moveTo>
                      <a:pt x="9326" y="0"/>
                    </a:moveTo>
                    <a:lnTo>
                      <a:pt x="9240" y="23960"/>
                    </a:lnTo>
                    <a:lnTo>
                      <a:pt x="0" y="29326"/>
                    </a:lnTo>
                    <a:lnTo>
                      <a:pt x="57" y="5366"/>
                    </a:lnTo>
                    <a:lnTo>
                      <a:pt x="9326" y="0"/>
                    </a:ln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34" name="Freeform: Shape 3533">
                <a:extLst>
                  <a:ext uri="{FF2B5EF4-FFF2-40B4-BE49-F238E27FC236}">
                    <a16:creationId xmlns:a16="http://schemas.microsoft.com/office/drawing/2014/main" id="{20CAE4EC-41A2-4DEA-88A6-D5A8B14971AE}"/>
                  </a:ext>
                </a:extLst>
              </p:cNvPr>
              <p:cNvSpPr/>
              <p:nvPr/>
            </p:nvSpPr>
            <p:spPr>
              <a:xfrm>
                <a:off x="7650671" y="2736657"/>
                <a:ext cx="9669" cy="29498"/>
              </a:xfrm>
              <a:custGeom>
                <a:avLst/>
                <a:gdLst>
                  <a:gd name="connsiteX0" fmla="*/ 9670 w 9669"/>
                  <a:gd name="connsiteY0" fmla="*/ 5538 h 29498"/>
                  <a:gd name="connsiteX1" fmla="*/ 9612 w 9669"/>
                  <a:gd name="connsiteY1" fmla="*/ 29498 h 29498"/>
                  <a:gd name="connsiteX2" fmla="*/ 0 w 9669"/>
                  <a:gd name="connsiteY2" fmla="*/ 23960 h 29498"/>
                  <a:gd name="connsiteX3" fmla="*/ 86 w 9669"/>
                  <a:gd name="connsiteY3" fmla="*/ 0 h 29498"/>
                  <a:gd name="connsiteX4" fmla="*/ 9670 w 9669"/>
                  <a:gd name="connsiteY4" fmla="*/ 5538 h 29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9" h="29498">
                    <a:moveTo>
                      <a:pt x="9670" y="5538"/>
                    </a:moveTo>
                    <a:lnTo>
                      <a:pt x="9612" y="29498"/>
                    </a:lnTo>
                    <a:lnTo>
                      <a:pt x="0" y="23960"/>
                    </a:lnTo>
                    <a:lnTo>
                      <a:pt x="86" y="0"/>
                    </a:lnTo>
                    <a:lnTo>
                      <a:pt x="9670" y="5538"/>
                    </a:ln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35" name="Freeform: Shape 3534">
                <a:extLst>
                  <a:ext uri="{FF2B5EF4-FFF2-40B4-BE49-F238E27FC236}">
                    <a16:creationId xmlns:a16="http://schemas.microsoft.com/office/drawing/2014/main" id="{2A983566-5540-4B33-855C-ABAE30932991}"/>
                  </a:ext>
                </a:extLst>
              </p:cNvPr>
              <p:cNvSpPr/>
              <p:nvPr/>
            </p:nvSpPr>
            <p:spPr>
              <a:xfrm>
                <a:off x="7651704" y="2742195"/>
                <a:ext cx="8637" cy="28952"/>
              </a:xfrm>
              <a:custGeom>
                <a:avLst/>
                <a:gdLst>
                  <a:gd name="connsiteX0" fmla="*/ 8637 w 8637"/>
                  <a:gd name="connsiteY0" fmla="*/ 0 h 28952"/>
                  <a:gd name="connsiteX1" fmla="*/ 8580 w 8637"/>
                  <a:gd name="connsiteY1" fmla="*/ 23960 h 28952"/>
                  <a:gd name="connsiteX2" fmla="*/ 0 w 8637"/>
                  <a:gd name="connsiteY2" fmla="*/ 28953 h 28952"/>
                  <a:gd name="connsiteX3" fmla="*/ 86 w 8637"/>
                  <a:gd name="connsiteY3" fmla="*/ 4964 h 28952"/>
                  <a:gd name="connsiteX4" fmla="*/ 8637 w 8637"/>
                  <a:gd name="connsiteY4" fmla="*/ 0 h 28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37" h="28952">
                    <a:moveTo>
                      <a:pt x="8637" y="0"/>
                    </a:moveTo>
                    <a:lnTo>
                      <a:pt x="8580" y="23960"/>
                    </a:lnTo>
                    <a:lnTo>
                      <a:pt x="0" y="28953"/>
                    </a:lnTo>
                    <a:lnTo>
                      <a:pt x="86" y="4964"/>
                    </a:lnTo>
                    <a:lnTo>
                      <a:pt x="8637" y="0"/>
                    </a:ln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36" name="Freeform: Shape 3535">
                <a:extLst>
                  <a:ext uri="{FF2B5EF4-FFF2-40B4-BE49-F238E27FC236}">
                    <a16:creationId xmlns:a16="http://schemas.microsoft.com/office/drawing/2014/main" id="{35EE4BF9-ACC9-4B43-907A-13AB77A84336}"/>
                  </a:ext>
                </a:extLst>
              </p:cNvPr>
              <p:cNvSpPr/>
              <p:nvPr/>
            </p:nvSpPr>
            <p:spPr>
              <a:xfrm>
                <a:off x="7601259" y="2738582"/>
                <a:ext cx="40143" cy="36525"/>
              </a:xfrm>
              <a:custGeom>
                <a:avLst/>
                <a:gdLst>
                  <a:gd name="connsiteX0" fmla="*/ 6284 w 40143"/>
                  <a:gd name="connsiteY0" fmla="*/ 27918 h 36525"/>
                  <a:gd name="connsiteX1" fmla="*/ 0 w 40143"/>
                  <a:gd name="connsiteY1" fmla="*/ 36526 h 36525"/>
                  <a:gd name="connsiteX2" fmla="*/ 0 w 40143"/>
                  <a:gd name="connsiteY2" fmla="*/ 12566 h 36525"/>
                  <a:gd name="connsiteX3" fmla="*/ 6255 w 40143"/>
                  <a:gd name="connsiteY3" fmla="*/ 3958 h 36525"/>
                  <a:gd name="connsiteX4" fmla="*/ 40144 w 40143"/>
                  <a:gd name="connsiteY4" fmla="*/ 3441 h 36525"/>
                  <a:gd name="connsiteX5" fmla="*/ 40144 w 40143"/>
                  <a:gd name="connsiteY5" fmla="*/ 27401 h 36525"/>
                  <a:gd name="connsiteX6" fmla="*/ 6284 w 40143"/>
                  <a:gd name="connsiteY6" fmla="*/ 27918 h 36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43" h="36525">
                    <a:moveTo>
                      <a:pt x="6284" y="27918"/>
                    </a:moveTo>
                    <a:cubicBezTo>
                      <a:pt x="1865" y="30500"/>
                      <a:pt x="29" y="33370"/>
                      <a:pt x="0" y="36526"/>
                    </a:cubicBezTo>
                    <a:lnTo>
                      <a:pt x="0" y="12566"/>
                    </a:lnTo>
                    <a:cubicBezTo>
                      <a:pt x="0" y="9410"/>
                      <a:pt x="1865" y="6511"/>
                      <a:pt x="6255" y="3958"/>
                    </a:cubicBezTo>
                    <a:cubicBezTo>
                      <a:pt x="14864" y="-1007"/>
                      <a:pt x="27633" y="-1437"/>
                      <a:pt x="40144" y="3441"/>
                    </a:cubicBezTo>
                    <a:lnTo>
                      <a:pt x="40144" y="27401"/>
                    </a:lnTo>
                    <a:cubicBezTo>
                      <a:pt x="27633" y="22552"/>
                      <a:pt x="14835" y="22953"/>
                      <a:pt x="6284" y="27918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37" name="Freeform: Shape 3536">
                <a:extLst>
                  <a:ext uri="{FF2B5EF4-FFF2-40B4-BE49-F238E27FC236}">
                    <a16:creationId xmlns:a16="http://schemas.microsoft.com/office/drawing/2014/main" id="{4D00F2F1-F6F0-4BC9-A70B-D993B226D2E2}"/>
                  </a:ext>
                </a:extLst>
              </p:cNvPr>
              <p:cNvSpPr/>
              <p:nvPr/>
            </p:nvSpPr>
            <p:spPr>
              <a:xfrm>
                <a:off x="7533540" y="2730717"/>
                <a:ext cx="22049" cy="47833"/>
              </a:xfrm>
              <a:custGeom>
                <a:avLst/>
                <a:gdLst>
                  <a:gd name="connsiteX0" fmla="*/ 22009 w 22049"/>
                  <a:gd name="connsiteY0" fmla="*/ 23960 h 47833"/>
                  <a:gd name="connsiteX1" fmla="*/ 0 w 22049"/>
                  <a:gd name="connsiteY1" fmla="*/ 47834 h 47833"/>
                  <a:gd name="connsiteX2" fmla="*/ 0 w 22049"/>
                  <a:gd name="connsiteY2" fmla="*/ 23874 h 47833"/>
                  <a:gd name="connsiteX3" fmla="*/ 22037 w 22049"/>
                  <a:gd name="connsiteY3" fmla="*/ 0 h 47833"/>
                  <a:gd name="connsiteX4" fmla="*/ 22009 w 22049"/>
                  <a:gd name="connsiteY4" fmla="*/ 23960 h 4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49" h="47833">
                    <a:moveTo>
                      <a:pt x="22009" y="23960"/>
                    </a:moveTo>
                    <a:cubicBezTo>
                      <a:pt x="10330" y="30732"/>
                      <a:pt x="2984" y="39082"/>
                      <a:pt x="0" y="47834"/>
                    </a:cubicBezTo>
                    <a:cubicBezTo>
                      <a:pt x="0" y="39857"/>
                      <a:pt x="0" y="31870"/>
                      <a:pt x="0" y="23874"/>
                    </a:cubicBezTo>
                    <a:cubicBezTo>
                      <a:pt x="3013" y="15265"/>
                      <a:pt x="10330" y="6657"/>
                      <a:pt x="22037" y="0"/>
                    </a:cubicBezTo>
                    <a:cubicBezTo>
                      <a:pt x="22066" y="7059"/>
                      <a:pt x="22037" y="16643"/>
                      <a:pt x="22009" y="23960"/>
                    </a:cubicBezTo>
                    <a:close/>
                  </a:path>
                </a:pathLst>
              </a:custGeom>
              <a:solidFill>
                <a:srgbClr val="E1AC2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38" name="Freeform: Shape 3537">
                <a:extLst>
                  <a:ext uri="{FF2B5EF4-FFF2-40B4-BE49-F238E27FC236}">
                    <a16:creationId xmlns:a16="http://schemas.microsoft.com/office/drawing/2014/main" id="{ADF3F12B-D54A-41C8-A88C-397DF1FC3329}"/>
                  </a:ext>
                </a:extLst>
              </p:cNvPr>
              <p:cNvSpPr/>
              <p:nvPr/>
            </p:nvSpPr>
            <p:spPr>
              <a:xfrm>
                <a:off x="7651732" y="2747159"/>
                <a:ext cx="10990" cy="34060"/>
              </a:xfrm>
              <a:custGeom>
                <a:avLst/>
                <a:gdLst>
                  <a:gd name="connsiteX0" fmla="*/ 10990 w 10990"/>
                  <a:gd name="connsiteY0" fmla="*/ 34060 h 34060"/>
                  <a:gd name="connsiteX1" fmla="*/ 0 w 10990"/>
                  <a:gd name="connsiteY1" fmla="*/ 23989 h 34060"/>
                  <a:gd name="connsiteX2" fmla="*/ 0 w 10990"/>
                  <a:gd name="connsiteY2" fmla="*/ 0 h 34060"/>
                  <a:gd name="connsiteX3" fmla="*/ 10962 w 10990"/>
                  <a:gd name="connsiteY3" fmla="*/ 10072 h 34060"/>
                  <a:gd name="connsiteX4" fmla="*/ 10990 w 10990"/>
                  <a:gd name="connsiteY4" fmla="*/ 34060 h 34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90" h="34060">
                    <a:moveTo>
                      <a:pt x="10990" y="34060"/>
                    </a:moveTo>
                    <a:cubicBezTo>
                      <a:pt x="8167" y="29888"/>
                      <a:pt x="4402" y="26438"/>
                      <a:pt x="0" y="23989"/>
                    </a:cubicBezTo>
                    <a:lnTo>
                      <a:pt x="0" y="0"/>
                    </a:lnTo>
                    <a:cubicBezTo>
                      <a:pt x="4395" y="2448"/>
                      <a:pt x="8151" y="5899"/>
                      <a:pt x="10962" y="10072"/>
                    </a:cubicBezTo>
                    <a:cubicBezTo>
                      <a:pt x="10990" y="17274"/>
                      <a:pt x="10990" y="26858"/>
                      <a:pt x="10990" y="34060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39" name="Freeform: Shape 3538">
                <a:extLst>
                  <a:ext uri="{FF2B5EF4-FFF2-40B4-BE49-F238E27FC236}">
                    <a16:creationId xmlns:a16="http://schemas.microsoft.com/office/drawing/2014/main" id="{0EE6CBCB-6698-4E43-8FAD-8881573C390C}"/>
                  </a:ext>
                </a:extLst>
              </p:cNvPr>
              <p:cNvSpPr/>
              <p:nvPr/>
            </p:nvSpPr>
            <p:spPr>
              <a:xfrm>
                <a:off x="7529350" y="2753329"/>
                <a:ext cx="1398" cy="30903"/>
              </a:xfrm>
              <a:custGeom>
                <a:avLst/>
                <a:gdLst>
                  <a:gd name="connsiteX0" fmla="*/ 1377 w 1398"/>
                  <a:gd name="connsiteY0" fmla="*/ 23960 h 30903"/>
                  <a:gd name="connsiteX1" fmla="*/ 0 w 1398"/>
                  <a:gd name="connsiteY1" fmla="*/ 30904 h 30903"/>
                  <a:gd name="connsiteX2" fmla="*/ 0 w 1398"/>
                  <a:gd name="connsiteY2" fmla="*/ 6944 h 30903"/>
                  <a:gd name="connsiteX3" fmla="*/ 1377 w 1398"/>
                  <a:gd name="connsiteY3" fmla="*/ 0 h 30903"/>
                  <a:gd name="connsiteX4" fmla="*/ 1377 w 1398"/>
                  <a:gd name="connsiteY4" fmla="*/ 11994 h 30903"/>
                  <a:gd name="connsiteX5" fmla="*/ 1377 w 1398"/>
                  <a:gd name="connsiteY5" fmla="*/ 22611 h 30903"/>
                  <a:gd name="connsiteX6" fmla="*/ 1377 w 1398"/>
                  <a:gd name="connsiteY6" fmla="*/ 23960 h 30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8" h="30903">
                    <a:moveTo>
                      <a:pt x="1377" y="23960"/>
                    </a:moveTo>
                    <a:cubicBezTo>
                      <a:pt x="641" y="26211"/>
                      <a:pt x="179" y="28542"/>
                      <a:pt x="0" y="30904"/>
                    </a:cubicBezTo>
                    <a:cubicBezTo>
                      <a:pt x="0" y="22927"/>
                      <a:pt x="0" y="14921"/>
                      <a:pt x="0" y="6944"/>
                    </a:cubicBezTo>
                    <a:cubicBezTo>
                      <a:pt x="179" y="4582"/>
                      <a:pt x="641" y="2251"/>
                      <a:pt x="1377" y="0"/>
                    </a:cubicBezTo>
                    <a:cubicBezTo>
                      <a:pt x="1377" y="3988"/>
                      <a:pt x="1377" y="8006"/>
                      <a:pt x="1377" y="11994"/>
                    </a:cubicBezTo>
                    <a:lnTo>
                      <a:pt x="1377" y="22611"/>
                    </a:lnTo>
                    <a:cubicBezTo>
                      <a:pt x="1406" y="23060"/>
                      <a:pt x="1406" y="23511"/>
                      <a:pt x="1377" y="23960"/>
                    </a:cubicBezTo>
                    <a:close/>
                  </a:path>
                </a:pathLst>
              </a:custGeom>
              <a:solidFill>
                <a:srgbClr val="FDDB0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40" name="Freeform: Shape 3539">
                <a:extLst>
                  <a:ext uri="{FF2B5EF4-FFF2-40B4-BE49-F238E27FC236}">
                    <a16:creationId xmlns:a16="http://schemas.microsoft.com/office/drawing/2014/main" id="{E26DA576-A712-4B8C-B60A-C1E8355B088D}"/>
                  </a:ext>
                </a:extLst>
              </p:cNvPr>
              <p:cNvSpPr/>
              <p:nvPr/>
            </p:nvSpPr>
            <p:spPr>
              <a:xfrm>
                <a:off x="7581861" y="2760187"/>
                <a:ext cx="746" cy="25279"/>
              </a:xfrm>
              <a:custGeom>
                <a:avLst/>
                <a:gdLst>
                  <a:gd name="connsiteX0" fmla="*/ 717 w 746"/>
                  <a:gd name="connsiteY0" fmla="*/ 25280 h 25279"/>
                  <a:gd name="connsiteX1" fmla="*/ 0 w 746"/>
                  <a:gd name="connsiteY1" fmla="*/ 23960 h 25279"/>
                  <a:gd name="connsiteX2" fmla="*/ 0 w 746"/>
                  <a:gd name="connsiteY2" fmla="*/ 0 h 25279"/>
                  <a:gd name="connsiteX3" fmla="*/ 746 w 746"/>
                  <a:gd name="connsiteY3" fmla="*/ 1291 h 25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6" h="25279">
                    <a:moveTo>
                      <a:pt x="717" y="25280"/>
                    </a:moveTo>
                    <a:cubicBezTo>
                      <a:pt x="459" y="24821"/>
                      <a:pt x="200" y="24390"/>
                      <a:pt x="0" y="23960"/>
                    </a:cubicBezTo>
                    <a:lnTo>
                      <a:pt x="0" y="0"/>
                    </a:lnTo>
                    <a:cubicBezTo>
                      <a:pt x="229" y="430"/>
                      <a:pt x="459" y="861"/>
                      <a:pt x="746" y="1291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41" name="Freeform: Shape 3540">
                <a:extLst>
                  <a:ext uri="{FF2B5EF4-FFF2-40B4-BE49-F238E27FC236}">
                    <a16:creationId xmlns:a16="http://schemas.microsoft.com/office/drawing/2014/main" id="{FD5F12D1-E15D-4AE0-A7E4-DBF0C02DF607}"/>
                  </a:ext>
                </a:extLst>
              </p:cNvPr>
              <p:cNvSpPr/>
              <p:nvPr/>
            </p:nvSpPr>
            <p:spPr>
              <a:xfrm>
                <a:off x="7622550" y="2749077"/>
                <a:ext cx="26398" cy="36877"/>
              </a:xfrm>
              <a:custGeom>
                <a:avLst/>
                <a:gdLst>
                  <a:gd name="connsiteX0" fmla="*/ 0 w 26398"/>
                  <a:gd name="connsiteY0" fmla="*/ 27724 h 36877"/>
                  <a:gd name="connsiteX1" fmla="*/ 0 w 26398"/>
                  <a:gd name="connsiteY1" fmla="*/ 3764 h 36877"/>
                  <a:gd name="connsiteX2" fmla="*/ 1722 w 26398"/>
                  <a:gd name="connsiteY2" fmla="*/ 1153 h 36877"/>
                  <a:gd name="connsiteX3" fmla="*/ 15610 w 26398"/>
                  <a:gd name="connsiteY3" fmla="*/ 2846 h 36877"/>
                  <a:gd name="connsiteX4" fmla="*/ 26399 w 26398"/>
                  <a:gd name="connsiteY4" fmla="*/ 12918 h 36877"/>
                  <a:gd name="connsiteX5" fmla="*/ 26399 w 26398"/>
                  <a:gd name="connsiteY5" fmla="*/ 36878 h 36877"/>
                  <a:gd name="connsiteX6" fmla="*/ 15610 w 26398"/>
                  <a:gd name="connsiteY6" fmla="*/ 26806 h 36877"/>
                  <a:gd name="connsiteX7" fmla="*/ 1722 w 26398"/>
                  <a:gd name="connsiteY7" fmla="*/ 25113 h 36877"/>
                  <a:gd name="connsiteX8" fmla="*/ 0 w 26398"/>
                  <a:gd name="connsiteY8" fmla="*/ 27724 h 36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398" h="36877">
                    <a:moveTo>
                      <a:pt x="0" y="27724"/>
                    </a:moveTo>
                    <a:lnTo>
                      <a:pt x="0" y="3764"/>
                    </a:lnTo>
                    <a:cubicBezTo>
                      <a:pt x="8" y="2630"/>
                      <a:pt x="682" y="1607"/>
                      <a:pt x="1722" y="1153"/>
                    </a:cubicBezTo>
                    <a:cubicBezTo>
                      <a:pt x="4448" y="-425"/>
                      <a:pt x="9240" y="-827"/>
                      <a:pt x="15610" y="2846"/>
                    </a:cubicBezTo>
                    <a:cubicBezTo>
                      <a:pt x="20022" y="5205"/>
                      <a:pt x="23742" y="8677"/>
                      <a:pt x="26399" y="12918"/>
                    </a:cubicBezTo>
                    <a:lnTo>
                      <a:pt x="26399" y="36878"/>
                    </a:lnTo>
                    <a:cubicBezTo>
                      <a:pt x="23721" y="32655"/>
                      <a:pt x="20007" y="29188"/>
                      <a:pt x="15610" y="26806"/>
                    </a:cubicBezTo>
                    <a:cubicBezTo>
                      <a:pt x="9240" y="23133"/>
                      <a:pt x="4448" y="23535"/>
                      <a:pt x="1722" y="25113"/>
                    </a:cubicBezTo>
                    <a:cubicBezTo>
                      <a:pt x="682" y="25567"/>
                      <a:pt x="8" y="26590"/>
                      <a:pt x="0" y="27724"/>
                    </a:cubicBez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42" name="Freeform: Shape 3541">
                <a:extLst>
                  <a:ext uri="{FF2B5EF4-FFF2-40B4-BE49-F238E27FC236}">
                    <a16:creationId xmlns:a16="http://schemas.microsoft.com/office/drawing/2014/main" id="{18A4FD80-FF68-4A1B-AC99-48DDE0FA722E}"/>
                  </a:ext>
                </a:extLst>
              </p:cNvPr>
              <p:cNvSpPr/>
              <p:nvPr/>
            </p:nvSpPr>
            <p:spPr>
              <a:xfrm>
                <a:off x="7622464" y="2752841"/>
                <a:ext cx="5140" cy="32998"/>
              </a:xfrm>
              <a:custGeom>
                <a:avLst/>
                <a:gdLst>
                  <a:gd name="connsiteX0" fmla="*/ 5108 w 5140"/>
                  <a:gd name="connsiteY0" fmla="*/ 32999 h 32998"/>
                  <a:gd name="connsiteX1" fmla="*/ 0 w 5140"/>
                  <a:gd name="connsiteY1" fmla="*/ 23960 h 32998"/>
                  <a:gd name="connsiteX2" fmla="*/ 0 w 5140"/>
                  <a:gd name="connsiteY2" fmla="*/ 0 h 32998"/>
                  <a:gd name="connsiteX3" fmla="*/ 5108 w 5140"/>
                  <a:gd name="connsiteY3" fmla="*/ 9039 h 32998"/>
                  <a:gd name="connsiteX4" fmla="*/ 5108 w 5140"/>
                  <a:gd name="connsiteY4" fmla="*/ 32999 h 32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40" h="32998">
                    <a:moveTo>
                      <a:pt x="5108" y="32999"/>
                    </a:moveTo>
                    <a:cubicBezTo>
                      <a:pt x="1779" y="28752"/>
                      <a:pt x="0" y="25940"/>
                      <a:pt x="0" y="23960"/>
                    </a:cubicBezTo>
                    <a:lnTo>
                      <a:pt x="0" y="0"/>
                    </a:lnTo>
                    <a:cubicBezTo>
                      <a:pt x="0" y="1980"/>
                      <a:pt x="1779" y="4792"/>
                      <a:pt x="5108" y="9039"/>
                    </a:cubicBezTo>
                    <a:cubicBezTo>
                      <a:pt x="5165" y="16184"/>
                      <a:pt x="5136" y="25825"/>
                      <a:pt x="5108" y="32999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43" name="Freeform: Shape 3542">
                <a:extLst>
                  <a:ext uri="{FF2B5EF4-FFF2-40B4-BE49-F238E27FC236}">
                    <a16:creationId xmlns:a16="http://schemas.microsoft.com/office/drawing/2014/main" id="{2F309730-1553-4B73-863F-5DF3A0BDBAB7}"/>
                  </a:ext>
                </a:extLst>
              </p:cNvPr>
              <p:cNvSpPr/>
              <p:nvPr/>
            </p:nvSpPr>
            <p:spPr>
              <a:xfrm>
                <a:off x="7648863" y="2757231"/>
                <a:ext cx="13888" cy="28723"/>
              </a:xfrm>
              <a:custGeom>
                <a:avLst/>
                <a:gdLst>
                  <a:gd name="connsiteX0" fmla="*/ 13888 w 13888"/>
                  <a:gd name="connsiteY0" fmla="*/ 0 h 28723"/>
                  <a:gd name="connsiteX1" fmla="*/ 13831 w 13888"/>
                  <a:gd name="connsiteY1" fmla="*/ 23989 h 28723"/>
                  <a:gd name="connsiteX2" fmla="*/ 0 w 13888"/>
                  <a:gd name="connsiteY2" fmla="*/ 28723 h 28723"/>
                  <a:gd name="connsiteX3" fmla="*/ 57 w 13888"/>
                  <a:gd name="connsiteY3" fmla="*/ 4763 h 28723"/>
                  <a:gd name="connsiteX4" fmla="*/ 13888 w 13888"/>
                  <a:gd name="connsiteY4" fmla="*/ 0 h 28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88" h="28723">
                    <a:moveTo>
                      <a:pt x="13888" y="0"/>
                    </a:moveTo>
                    <a:lnTo>
                      <a:pt x="13831" y="23989"/>
                    </a:lnTo>
                    <a:lnTo>
                      <a:pt x="0" y="28723"/>
                    </a:lnTo>
                    <a:lnTo>
                      <a:pt x="57" y="4763"/>
                    </a:lnTo>
                    <a:lnTo>
                      <a:pt x="13888" y="0"/>
                    </a:ln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44" name="Freeform: Shape 3543">
                <a:extLst>
                  <a:ext uri="{FF2B5EF4-FFF2-40B4-BE49-F238E27FC236}">
                    <a16:creationId xmlns:a16="http://schemas.microsoft.com/office/drawing/2014/main" id="{7BBCEAFF-43C0-4FD0-BB7C-B53D6006A8EF}"/>
                  </a:ext>
                </a:extLst>
              </p:cNvPr>
              <p:cNvSpPr/>
              <p:nvPr/>
            </p:nvSpPr>
            <p:spPr>
              <a:xfrm>
                <a:off x="7529408" y="2760273"/>
                <a:ext cx="12" cy="25767"/>
              </a:xfrm>
              <a:custGeom>
                <a:avLst/>
                <a:gdLst>
                  <a:gd name="connsiteX0" fmla="*/ 0 w 12"/>
                  <a:gd name="connsiteY0" fmla="*/ 23960 h 25767"/>
                  <a:gd name="connsiteX1" fmla="*/ 0 w 12"/>
                  <a:gd name="connsiteY1" fmla="*/ 25768 h 25767"/>
                  <a:gd name="connsiteX2" fmla="*/ 0 w 12"/>
                  <a:gd name="connsiteY2" fmla="*/ 1808 h 25767"/>
                  <a:gd name="connsiteX3" fmla="*/ 0 w 12"/>
                  <a:gd name="connsiteY3" fmla="*/ 0 h 25767"/>
                  <a:gd name="connsiteX4" fmla="*/ 0 w 12"/>
                  <a:gd name="connsiteY4" fmla="*/ 11994 h 25767"/>
                  <a:gd name="connsiteX5" fmla="*/ 0 w 12"/>
                  <a:gd name="connsiteY5" fmla="*/ 22583 h 25767"/>
                  <a:gd name="connsiteX6" fmla="*/ 0 w 12"/>
                  <a:gd name="connsiteY6" fmla="*/ 23960 h 25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" h="25767">
                    <a:moveTo>
                      <a:pt x="0" y="23960"/>
                    </a:moveTo>
                    <a:cubicBezTo>
                      <a:pt x="0" y="24563"/>
                      <a:pt x="0" y="25165"/>
                      <a:pt x="0" y="25768"/>
                    </a:cubicBezTo>
                    <a:lnTo>
                      <a:pt x="0" y="1808"/>
                    </a:lnTo>
                    <a:cubicBezTo>
                      <a:pt x="0" y="1205"/>
                      <a:pt x="0" y="602"/>
                      <a:pt x="0" y="0"/>
                    </a:cubicBezTo>
                    <a:cubicBezTo>
                      <a:pt x="0" y="3989"/>
                      <a:pt x="0" y="7977"/>
                      <a:pt x="0" y="11994"/>
                    </a:cubicBezTo>
                    <a:lnTo>
                      <a:pt x="0" y="22583"/>
                    </a:lnTo>
                    <a:cubicBezTo>
                      <a:pt x="0" y="23099"/>
                      <a:pt x="29" y="23558"/>
                      <a:pt x="0" y="23960"/>
                    </a:cubicBezTo>
                    <a:close/>
                  </a:path>
                </a:pathLst>
              </a:custGeom>
              <a:solidFill>
                <a:srgbClr val="FDDB0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45" name="Freeform: Shape 3544">
                <a:extLst>
                  <a:ext uri="{FF2B5EF4-FFF2-40B4-BE49-F238E27FC236}">
                    <a16:creationId xmlns:a16="http://schemas.microsoft.com/office/drawing/2014/main" id="{0C8408CC-7D54-4200-B984-F7E95398DCDF}"/>
                  </a:ext>
                </a:extLst>
              </p:cNvPr>
              <p:cNvSpPr/>
              <p:nvPr/>
            </p:nvSpPr>
            <p:spPr>
              <a:xfrm>
                <a:off x="7690327" y="2753931"/>
                <a:ext cx="1355" cy="32568"/>
              </a:xfrm>
              <a:custGeom>
                <a:avLst/>
                <a:gdLst>
                  <a:gd name="connsiteX0" fmla="*/ 1349 w 1355"/>
                  <a:gd name="connsiteY0" fmla="*/ 32568 h 32568"/>
                  <a:gd name="connsiteX1" fmla="*/ 0 w 1355"/>
                  <a:gd name="connsiteY1" fmla="*/ 23960 h 32568"/>
                  <a:gd name="connsiteX2" fmla="*/ 0 w 1355"/>
                  <a:gd name="connsiteY2" fmla="*/ 0 h 32568"/>
                  <a:gd name="connsiteX3" fmla="*/ 1320 w 1355"/>
                  <a:gd name="connsiteY3" fmla="*/ 8608 h 32568"/>
                  <a:gd name="connsiteX4" fmla="*/ 1349 w 1355"/>
                  <a:gd name="connsiteY4" fmla="*/ 32568 h 32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5" h="32568">
                    <a:moveTo>
                      <a:pt x="1349" y="32568"/>
                    </a:moveTo>
                    <a:cubicBezTo>
                      <a:pt x="1340" y="29647"/>
                      <a:pt x="885" y="26744"/>
                      <a:pt x="0" y="23960"/>
                    </a:cubicBezTo>
                    <a:lnTo>
                      <a:pt x="0" y="0"/>
                    </a:lnTo>
                    <a:cubicBezTo>
                      <a:pt x="876" y="2786"/>
                      <a:pt x="1321" y="5688"/>
                      <a:pt x="1320" y="8608"/>
                    </a:cubicBezTo>
                    <a:cubicBezTo>
                      <a:pt x="1377" y="15811"/>
                      <a:pt x="1349" y="25395"/>
                      <a:pt x="1349" y="32568"/>
                    </a:cubicBezTo>
                    <a:close/>
                  </a:path>
                </a:pathLst>
              </a:custGeom>
              <a:solidFill>
                <a:srgbClr val="FDDB0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46" name="Freeform: Shape 3545">
                <a:extLst>
                  <a:ext uri="{FF2B5EF4-FFF2-40B4-BE49-F238E27FC236}">
                    <a16:creationId xmlns:a16="http://schemas.microsoft.com/office/drawing/2014/main" id="{2431DCC5-7BF8-4509-9B8A-2BF64D2FCF1D}"/>
                  </a:ext>
                </a:extLst>
              </p:cNvPr>
              <p:cNvSpPr/>
              <p:nvPr/>
            </p:nvSpPr>
            <p:spPr>
              <a:xfrm>
                <a:off x="7532019" y="2754476"/>
                <a:ext cx="1578" cy="33084"/>
              </a:xfrm>
              <a:custGeom>
                <a:avLst/>
                <a:gdLst>
                  <a:gd name="connsiteX0" fmla="*/ 1578 w 1578"/>
                  <a:gd name="connsiteY0" fmla="*/ 23960 h 33084"/>
                  <a:gd name="connsiteX1" fmla="*/ 0 w 1578"/>
                  <a:gd name="connsiteY1" fmla="*/ 33085 h 33084"/>
                  <a:gd name="connsiteX2" fmla="*/ 0 w 1578"/>
                  <a:gd name="connsiteY2" fmla="*/ 9125 h 33084"/>
                  <a:gd name="connsiteX3" fmla="*/ 1550 w 1578"/>
                  <a:gd name="connsiteY3" fmla="*/ 0 h 33084"/>
                  <a:gd name="connsiteX4" fmla="*/ 1578 w 1578"/>
                  <a:gd name="connsiteY4" fmla="*/ 23960 h 33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8" h="33084">
                    <a:moveTo>
                      <a:pt x="1578" y="23960"/>
                    </a:moveTo>
                    <a:cubicBezTo>
                      <a:pt x="565" y="26897"/>
                      <a:pt x="33" y="29978"/>
                      <a:pt x="0" y="33085"/>
                    </a:cubicBezTo>
                    <a:lnTo>
                      <a:pt x="0" y="9125"/>
                    </a:lnTo>
                    <a:cubicBezTo>
                      <a:pt x="6" y="6018"/>
                      <a:pt x="530" y="2934"/>
                      <a:pt x="1550" y="0"/>
                    </a:cubicBezTo>
                    <a:cubicBezTo>
                      <a:pt x="1569" y="8015"/>
                      <a:pt x="1578" y="16002"/>
                      <a:pt x="1578" y="23960"/>
                    </a:cubicBezTo>
                    <a:close/>
                  </a:path>
                </a:pathLst>
              </a:custGeom>
              <a:solidFill>
                <a:srgbClr val="E1AC2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47" name="Freeform: Shape 3546">
                <a:extLst>
                  <a:ext uri="{FF2B5EF4-FFF2-40B4-BE49-F238E27FC236}">
                    <a16:creationId xmlns:a16="http://schemas.microsoft.com/office/drawing/2014/main" id="{6435051C-19D7-4CDE-80E8-7C7B4E7F6B24}"/>
                  </a:ext>
                </a:extLst>
              </p:cNvPr>
              <p:cNvSpPr/>
              <p:nvPr/>
            </p:nvSpPr>
            <p:spPr>
              <a:xfrm>
                <a:off x="7567543" y="2760187"/>
                <a:ext cx="14376" cy="28895"/>
              </a:xfrm>
              <a:custGeom>
                <a:avLst/>
                <a:gdLst>
                  <a:gd name="connsiteX0" fmla="*/ 14376 w 14376"/>
                  <a:gd name="connsiteY0" fmla="*/ 0 h 28895"/>
                  <a:gd name="connsiteX1" fmla="*/ 14319 w 14376"/>
                  <a:gd name="connsiteY1" fmla="*/ 23960 h 28895"/>
                  <a:gd name="connsiteX2" fmla="*/ 0 w 14376"/>
                  <a:gd name="connsiteY2" fmla="*/ 28895 h 28895"/>
                  <a:gd name="connsiteX3" fmla="*/ 57 w 14376"/>
                  <a:gd name="connsiteY3" fmla="*/ 4907 h 28895"/>
                  <a:gd name="connsiteX4" fmla="*/ 14376 w 14376"/>
                  <a:gd name="connsiteY4" fmla="*/ 0 h 28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76" h="28895">
                    <a:moveTo>
                      <a:pt x="14376" y="0"/>
                    </a:moveTo>
                    <a:lnTo>
                      <a:pt x="14319" y="23960"/>
                    </a:lnTo>
                    <a:lnTo>
                      <a:pt x="0" y="28895"/>
                    </a:lnTo>
                    <a:lnTo>
                      <a:pt x="57" y="4907"/>
                    </a:lnTo>
                    <a:lnTo>
                      <a:pt x="14376" y="0"/>
                    </a:ln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48" name="Freeform: Shape 3547">
                <a:extLst>
                  <a:ext uri="{FF2B5EF4-FFF2-40B4-BE49-F238E27FC236}">
                    <a16:creationId xmlns:a16="http://schemas.microsoft.com/office/drawing/2014/main" id="{3204EC18-E0C5-4B23-9F91-B9B8D3070131}"/>
                  </a:ext>
                </a:extLst>
              </p:cNvPr>
              <p:cNvSpPr/>
              <p:nvPr/>
            </p:nvSpPr>
            <p:spPr>
              <a:xfrm>
                <a:off x="7601316" y="2751148"/>
                <a:ext cx="10330" cy="43443"/>
              </a:xfrm>
              <a:custGeom>
                <a:avLst/>
                <a:gdLst>
                  <a:gd name="connsiteX0" fmla="*/ 10330 w 10330"/>
                  <a:gd name="connsiteY0" fmla="*/ 19484 h 43443"/>
                  <a:gd name="connsiteX1" fmla="*/ 10330 w 10330"/>
                  <a:gd name="connsiteY1" fmla="*/ 43443 h 43443"/>
                  <a:gd name="connsiteX2" fmla="*/ 6112 w 10330"/>
                  <a:gd name="connsiteY2" fmla="*/ 35897 h 43443"/>
                  <a:gd name="connsiteX3" fmla="*/ 0 w 10330"/>
                  <a:gd name="connsiteY3" fmla="*/ 23960 h 43443"/>
                  <a:gd name="connsiteX4" fmla="*/ 0 w 10330"/>
                  <a:gd name="connsiteY4" fmla="*/ 0 h 43443"/>
                  <a:gd name="connsiteX5" fmla="*/ 6083 w 10330"/>
                  <a:gd name="connsiteY5" fmla="*/ 11908 h 43443"/>
                  <a:gd name="connsiteX6" fmla="*/ 10330 w 10330"/>
                  <a:gd name="connsiteY6" fmla="*/ 19484 h 43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30" h="43443">
                    <a:moveTo>
                      <a:pt x="10330" y="19484"/>
                    </a:moveTo>
                    <a:lnTo>
                      <a:pt x="10330" y="43443"/>
                    </a:lnTo>
                    <a:cubicBezTo>
                      <a:pt x="9766" y="40542"/>
                      <a:pt x="8288" y="37897"/>
                      <a:pt x="6112" y="35897"/>
                    </a:cubicBezTo>
                    <a:cubicBezTo>
                      <a:pt x="2381" y="31564"/>
                      <a:pt x="0" y="27575"/>
                      <a:pt x="0" y="23960"/>
                    </a:cubicBezTo>
                    <a:lnTo>
                      <a:pt x="0" y="0"/>
                    </a:lnTo>
                    <a:cubicBezTo>
                      <a:pt x="0" y="3616"/>
                      <a:pt x="2381" y="7604"/>
                      <a:pt x="6083" y="11908"/>
                    </a:cubicBezTo>
                    <a:cubicBezTo>
                      <a:pt x="8924" y="15179"/>
                      <a:pt x="10358" y="17590"/>
                      <a:pt x="10330" y="19484"/>
                    </a:cubicBez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49" name="Freeform: Shape 3548">
                <a:extLst>
                  <a:ext uri="{FF2B5EF4-FFF2-40B4-BE49-F238E27FC236}">
                    <a16:creationId xmlns:a16="http://schemas.microsoft.com/office/drawing/2014/main" id="{E43B9B7E-1E01-49EE-88F7-6223E8E6FD53}"/>
                  </a:ext>
                </a:extLst>
              </p:cNvPr>
              <p:cNvSpPr/>
              <p:nvPr/>
            </p:nvSpPr>
            <p:spPr>
              <a:xfrm>
                <a:off x="7627572" y="2761880"/>
                <a:ext cx="5263" cy="34749"/>
              </a:xfrm>
              <a:custGeom>
                <a:avLst/>
                <a:gdLst>
                  <a:gd name="connsiteX0" fmla="*/ 5223 w 5263"/>
                  <a:gd name="connsiteY0" fmla="*/ 34749 h 34749"/>
                  <a:gd name="connsiteX1" fmla="*/ 0 w 5263"/>
                  <a:gd name="connsiteY1" fmla="*/ 23960 h 34749"/>
                  <a:gd name="connsiteX2" fmla="*/ 0 w 5263"/>
                  <a:gd name="connsiteY2" fmla="*/ 0 h 34749"/>
                  <a:gd name="connsiteX3" fmla="*/ 5251 w 5263"/>
                  <a:gd name="connsiteY3" fmla="*/ 10789 h 34749"/>
                  <a:gd name="connsiteX4" fmla="*/ 5223 w 5263"/>
                  <a:gd name="connsiteY4" fmla="*/ 34749 h 34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63" h="34749">
                    <a:moveTo>
                      <a:pt x="5223" y="34749"/>
                    </a:moveTo>
                    <a:cubicBezTo>
                      <a:pt x="5223" y="31707"/>
                      <a:pt x="3501" y="28178"/>
                      <a:pt x="0" y="23960"/>
                    </a:cubicBezTo>
                    <a:lnTo>
                      <a:pt x="0" y="0"/>
                    </a:lnTo>
                    <a:cubicBezTo>
                      <a:pt x="2920" y="2899"/>
                      <a:pt x="4771" y="6702"/>
                      <a:pt x="5251" y="10789"/>
                    </a:cubicBezTo>
                    <a:cubicBezTo>
                      <a:pt x="5280" y="17992"/>
                      <a:pt x="5251" y="27575"/>
                      <a:pt x="5223" y="34749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50" name="Freeform: Shape 3549">
                <a:extLst>
                  <a:ext uri="{FF2B5EF4-FFF2-40B4-BE49-F238E27FC236}">
                    <a16:creationId xmlns:a16="http://schemas.microsoft.com/office/drawing/2014/main" id="{17129AFB-9F5B-4FF0-B358-7ACAC48834E7}"/>
                  </a:ext>
                </a:extLst>
              </p:cNvPr>
              <p:cNvSpPr/>
              <p:nvPr/>
            </p:nvSpPr>
            <p:spPr>
              <a:xfrm>
                <a:off x="7582547" y="2761478"/>
                <a:ext cx="29013" cy="37706"/>
              </a:xfrm>
              <a:custGeom>
                <a:avLst/>
                <a:gdLst>
                  <a:gd name="connsiteX0" fmla="*/ 32 w 29013"/>
                  <a:gd name="connsiteY0" fmla="*/ 23989 h 37706"/>
                  <a:gd name="connsiteX1" fmla="*/ 32 w 29013"/>
                  <a:gd name="connsiteY1" fmla="*/ 22669 h 37706"/>
                  <a:gd name="connsiteX2" fmla="*/ 32 w 29013"/>
                  <a:gd name="connsiteY2" fmla="*/ 12855 h 37706"/>
                  <a:gd name="connsiteX3" fmla="*/ 32 w 29013"/>
                  <a:gd name="connsiteY3" fmla="*/ 0 h 37706"/>
                  <a:gd name="connsiteX4" fmla="*/ 11280 w 29013"/>
                  <a:gd name="connsiteY4" fmla="*/ 10588 h 37706"/>
                  <a:gd name="connsiteX5" fmla="*/ 26718 w 29013"/>
                  <a:gd name="connsiteY5" fmla="*/ 12511 h 37706"/>
                  <a:gd name="connsiteX6" fmla="*/ 29014 w 29013"/>
                  <a:gd name="connsiteY6" fmla="*/ 9154 h 37706"/>
                  <a:gd name="connsiteX7" fmla="*/ 29013 w 29013"/>
                  <a:gd name="connsiteY7" fmla="*/ 33113 h 37706"/>
                  <a:gd name="connsiteX8" fmla="*/ 26689 w 29013"/>
                  <a:gd name="connsiteY8" fmla="*/ 36471 h 37706"/>
                  <a:gd name="connsiteX9" fmla="*/ 11251 w 29013"/>
                  <a:gd name="connsiteY9" fmla="*/ 34548 h 37706"/>
                  <a:gd name="connsiteX10" fmla="*/ 32 w 29013"/>
                  <a:gd name="connsiteY10" fmla="*/ 23989 h 3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13" h="37706">
                    <a:moveTo>
                      <a:pt x="32" y="23989"/>
                    </a:moveTo>
                    <a:cubicBezTo>
                      <a:pt x="-11" y="23550"/>
                      <a:pt x="-11" y="23108"/>
                      <a:pt x="32" y="22669"/>
                    </a:cubicBezTo>
                    <a:lnTo>
                      <a:pt x="32" y="12855"/>
                    </a:lnTo>
                    <a:cubicBezTo>
                      <a:pt x="32" y="8580"/>
                      <a:pt x="32" y="4247"/>
                      <a:pt x="32" y="0"/>
                    </a:cubicBezTo>
                    <a:cubicBezTo>
                      <a:pt x="2814" y="4434"/>
                      <a:pt x="6687" y="8079"/>
                      <a:pt x="11280" y="10588"/>
                    </a:cubicBezTo>
                    <a:cubicBezTo>
                      <a:pt x="16847" y="13802"/>
                      <a:pt x="22758" y="14749"/>
                      <a:pt x="26718" y="12511"/>
                    </a:cubicBezTo>
                    <a:cubicBezTo>
                      <a:pt x="28061" y="11921"/>
                      <a:pt x="28951" y="10619"/>
                      <a:pt x="29014" y="9154"/>
                    </a:cubicBezTo>
                    <a:lnTo>
                      <a:pt x="29013" y="33113"/>
                    </a:lnTo>
                    <a:cubicBezTo>
                      <a:pt x="28946" y="34585"/>
                      <a:pt x="28043" y="35889"/>
                      <a:pt x="26689" y="36471"/>
                    </a:cubicBezTo>
                    <a:cubicBezTo>
                      <a:pt x="22815" y="38738"/>
                      <a:pt x="16847" y="37762"/>
                      <a:pt x="11251" y="34548"/>
                    </a:cubicBezTo>
                    <a:cubicBezTo>
                      <a:pt x="6689" y="32019"/>
                      <a:pt x="2833" y="28389"/>
                      <a:pt x="32" y="23989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51" name="Freeform: Shape 3550">
                <a:extLst>
                  <a:ext uri="{FF2B5EF4-FFF2-40B4-BE49-F238E27FC236}">
                    <a16:creationId xmlns:a16="http://schemas.microsoft.com/office/drawing/2014/main" id="{FA6B20C7-10DC-4976-AB2A-C5D5F21EC09D}"/>
                  </a:ext>
                </a:extLst>
              </p:cNvPr>
              <p:cNvSpPr/>
              <p:nvPr/>
            </p:nvSpPr>
            <p:spPr>
              <a:xfrm>
                <a:off x="7567600" y="2765093"/>
                <a:ext cx="12454" cy="36011"/>
              </a:xfrm>
              <a:custGeom>
                <a:avLst/>
                <a:gdLst>
                  <a:gd name="connsiteX0" fmla="*/ 12454 w 12454"/>
                  <a:gd name="connsiteY0" fmla="*/ 12052 h 36011"/>
                  <a:gd name="connsiteX1" fmla="*/ 12454 w 12454"/>
                  <a:gd name="connsiteY1" fmla="*/ 36012 h 36011"/>
                  <a:gd name="connsiteX2" fmla="*/ 0 w 12454"/>
                  <a:gd name="connsiteY2" fmla="*/ 23989 h 36011"/>
                  <a:gd name="connsiteX3" fmla="*/ 1 w 12454"/>
                  <a:gd name="connsiteY3" fmla="*/ 0 h 36011"/>
                  <a:gd name="connsiteX4" fmla="*/ 12454 w 12454"/>
                  <a:gd name="connsiteY4" fmla="*/ 12052 h 36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54" h="36011">
                    <a:moveTo>
                      <a:pt x="12454" y="12052"/>
                    </a:moveTo>
                    <a:lnTo>
                      <a:pt x="12454" y="36012"/>
                    </a:lnTo>
                    <a:cubicBezTo>
                      <a:pt x="7357" y="33116"/>
                      <a:pt x="3074" y="28980"/>
                      <a:pt x="0" y="23989"/>
                    </a:cubicBezTo>
                    <a:lnTo>
                      <a:pt x="1" y="0"/>
                    </a:lnTo>
                    <a:cubicBezTo>
                      <a:pt x="3064" y="5008"/>
                      <a:pt x="7349" y="9155"/>
                      <a:pt x="12454" y="12052"/>
                    </a:cubicBez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52" name="Freeform: Shape 3551">
                <a:extLst>
                  <a:ext uri="{FF2B5EF4-FFF2-40B4-BE49-F238E27FC236}">
                    <a16:creationId xmlns:a16="http://schemas.microsoft.com/office/drawing/2014/main" id="{2B94C0C7-8C63-4DB1-AFB9-8EF777EF9DC6}"/>
                  </a:ext>
                </a:extLst>
              </p:cNvPr>
              <p:cNvSpPr/>
              <p:nvPr/>
            </p:nvSpPr>
            <p:spPr>
              <a:xfrm>
                <a:off x="7570756" y="2782511"/>
                <a:ext cx="9670" cy="29526"/>
              </a:xfrm>
              <a:custGeom>
                <a:avLst/>
                <a:gdLst>
                  <a:gd name="connsiteX0" fmla="*/ 9670 w 9670"/>
                  <a:gd name="connsiteY0" fmla="*/ 5567 h 29526"/>
                  <a:gd name="connsiteX1" fmla="*/ 9613 w 9670"/>
                  <a:gd name="connsiteY1" fmla="*/ 29527 h 29526"/>
                  <a:gd name="connsiteX2" fmla="*/ 0 w 9670"/>
                  <a:gd name="connsiteY2" fmla="*/ 23989 h 29526"/>
                  <a:gd name="connsiteX3" fmla="*/ 57 w 9670"/>
                  <a:gd name="connsiteY3" fmla="*/ 0 h 29526"/>
                  <a:gd name="connsiteX4" fmla="*/ 9670 w 9670"/>
                  <a:gd name="connsiteY4" fmla="*/ 5567 h 29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70" h="29526">
                    <a:moveTo>
                      <a:pt x="9670" y="5567"/>
                    </a:moveTo>
                    <a:lnTo>
                      <a:pt x="9613" y="29527"/>
                    </a:lnTo>
                    <a:lnTo>
                      <a:pt x="0" y="23989"/>
                    </a:lnTo>
                    <a:lnTo>
                      <a:pt x="57" y="0"/>
                    </a:lnTo>
                    <a:lnTo>
                      <a:pt x="9670" y="5567"/>
                    </a:ln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53" name="Freeform: Shape 3552">
                <a:extLst>
                  <a:ext uri="{FF2B5EF4-FFF2-40B4-BE49-F238E27FC236}">
                    <a16:creationId xmlns:a16="http://schemas.microsoft.com/office/drawing/2014/main" id="{DA43F155-ED65-4697-8388-AFA1DEA4B41E}"/>
                  </a:ext>
                </a:extLst>
              </p:cNvPr>
              <p:cNvSpPr/>
              <p:nvPr/>
            </p:nvSpPr>
            <p:spPr>
              <a:xfrm>
                <a:off x="7570756" y="2777145"/>
                <a:ext cx="9297" cy="29325"/>
              </a:xfrm>
              <a:custGeom>
                <a:avLst/>
                <a:gdLst>
                  <a:gd name="connsiteX0" fmla="*/ 9297 w 9297"/>
                  <a:gd name="connsiteY0" fmla="*/ 0 h 29325"/>
                  <a:gd name="connsiteX1" fmla="*/ 9240 w 9297"/>
                  <a:gd name="connsiteY1" fmla="*/ 23960 h 29325"/>
                  <a:gd name="connsiteX2" fmla="*/ 0 w 9297"/>
                  <a:gd name="connsiteY2" fmla="*/ 29326 h 29325"/>
                  <a:gd name="connsiteX3" fmla="*/ 57 w 9297"/>
                  <a:gd name="connsiteY3" fmla="*/ 5366 h 29325"/>
                  <a:gd name="connsiteX4" fmla="*/ 9297 w 9297"/>
                  <a:gd name="connsiteY4" fmla="*/ 0 h 29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97" h="29325">
                    <a:moveTo>
                      <a:pt x="9297" y="0"/>
                    </a:moveTo>
                    <a:lnTo>
                      <a:pt x="9240" y="23960"/>
                    </a:lnTo>
                    <a:lnTo>
                      <a:pt x="0" y="29326"/>
                    </a:lnTo>
                    <a:lnTo>
                      <a:pt x="57" y="5366"/>
                    </a:lnTo>
                    <a:lnTo>
                      <a:pt x="9297" y="0"/>
                    </a:ln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54" name="Freeform: Shape 3553">
                <a:extLst>
                  <a:ext uri="{FF2B5EF4-FFF2-40B4-BE49-F238E27FC236}">
                    <a16:creationId xmlns:a16="http://schemas.microsoft.com/office/drawing/2014/main" id="{F0A46E20-48EC-4C9A-8909-3C29656D783F}"/>
                  </a:ext>
                </a:extLst>
              </p:cNvPr>
              <p:cNvSpPr/>
              <p:nvPr/>
            </p:nvSpPr>
            <p:spPr>
              <a:xfrm>
                <a:off x="7590384" y="2772669"/>
                <a:ext cx="42496" cy="37296"/>
              </a:xfrm>
              <a:custGeom>
                <a:avLst/>
                <a:gdLst>
                  <a:gd name="connsiteX0" fmla="*/ 42497 w 42496"/>
                  <a:gd name="connsiteY0" fmla="*/ 0 h 37296"/>
                  <a:gd name="connsiteX1" fmla="*/ 42497 w 42496"/>
                  <a:gd name="connsiteY1" fmla="*/ 23960 h 37296"/>
                  <a:gd name="connsiteX2" fmla="*/ 35437 w 42496"/>
                  <a:gd name="connsiteY2" fmla="*/ 33200 h 37296"/>
                  <a:gd name="connsiteX3" fmla="*/ 0 w 42496"/>
                  <a:gd name="connsiteY3" fmla="*/ 33601 h 37296"/>
                  <a:gd name="connsiteX4" fmla="*/ 0 w 42496"/>
                  <a:gd name="connsiteY4" fmla="*/ 9641 h 37296"/>
                  <a:gd name="connsiteX5" fmla="*/ 35437 w 42496"/>
                  <a:gd name="connsiteY5" fmla="*/ 9240 h 37296"/>
                  <a:gd name="connsiteX6" fmla="*/ 42497 w 42496"/>
                  <a:gd name="connsiteY6" fmla="*/ 0 h 37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496" h="37296">
                    <a:moveTo>
                      <a:pt x="42497" y="0"/>
                    </a:moveTo>
                    <a:lnTo>
                      <a:pt x="42497" y="23960"/>
                    </a:lnTo>
                    <a:cubicBezTo>
                      <a:pt x="42497" y="27518"/>
                      <a:pt x="40144" y="30474"/>
                      <a:pt x="35437" y="33200"/>
                    </a:cubicBezTo>
                    <a:cubicBezTo>
                      <a:pt x="26829" y="38221"/>
                      <a:pt x="13199" y="38939"/>
                      <a:pt x="0" y="33601"/>
                    </a:cubicBezTo>
                    <a:lnTo>
                      <a:pt x="0" y="9641"/>
                    </a:lnTo>
                    <a:cubicBezTo>
                      <a:pt x="13228" y="15007"/>
                      <a:pt x="26772" y="14261"/>
                      <a:pt x="35437" y="9240"/>
                    </a:cubicBezTo>
                    <a:cubicBezTo>
                      <a:pt x="40115" y="6514"/>
                      <a:pt x="42468" y="3558"/>
                      <a:pt x="42497" y="0"/>
                    </a:cubicBez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55" name="Freeform: Shape 3554">
                <a:extLst>
                  <a:ext uri="{FF2B5EF4-FFF2-40B4-BE49-F238E27FC236}">
                    <a16:creationId xmlns:a16="http://schemas.microsoft.com/office/drawing/2014/main" id="{B0360CD5-4EBF-4973-96B5-749DA304231A}"/>
                  </a:ext>
                </a:extLst>
              </p:cNvPr>
              <p:cNvSpPr/>
              <p:nvPr/>
            </p:nvSpPr>
            <p:spPr>
              <a:xfrm>
                <a:off x="7567686" y="2736657"/>
                <a:ext cx="95007" cy="51449"/>
              </a:xfrm>
              <a:custGeom>
                <a:avLst/>
                <a:gdLst>
                  <a:gd name="connsiteX0" fmla="*/ 92655 w 95007"/>
                  <a:gd name="connsiteY0" fmla="*/ 5538 h 51449"/>
                  <a:gd name="connsiteX1" fmla="*/ 84046 w 95007"/>
                  <a:gd name="connsiteY1" fmla="*/ 10502 h 51449"/>
                  <a:gd name="connsiteX2" fmla="*/ 95008 w 95007"/>
                  <a:gd name="connsiteY2" fmla="*/ 20574 h 51449"/>
                  <a:gd name="connsiteX3" fmla="*/ 81177 w 95007"/>
                  <a:gd name="connsiteY3" fmla="*/ 25337 h 51449"/>
                  <a:gd name="connsiteX4" fmla="*/ 70388 w 95007"/>
                  <a:gd name="connsiteY4" fmla="*/ 15266 h 51449"/>
                  <a:gd name="connsiteX5" fmla="*/ 56500 w 95007"/>
                  <a:gd name="connsiteY5" fmla="*/ 13573 h 51449"/>
                  <a:gd name="connsiteX6" fmla="*/ 59886 w 95007"/>
                  <a:gd name="connsiteY6" fmla="*/ 25223 h 51449"/>
                  <a:gd name="connsiteX7" fmla="*/ 58050 w 95007"/>
                  <a:gd name="connsiteY7" fmla="*/ 45309 h 51449"/>
                  <a:gd name="connsiteX8" fmla="*/ 22612 w 95007"/>
                  <a:gd name="connsiteY8" fmla="*/ 45711 h 51449"/>
                  <a:gd name="connsiteX9" fmla="*/ 12683 w 95007"/>
                  <a:gd name="connsiteY9" fmla="*/ 51450 h 51449"/>
                  <a:gd name="connsiteX10" fmla="*/ 3214 w 95007"/>
                  <a:gd name="connsiteY10" fmla="*/ 45854 h 51449"/>
                  <a:gd name="connsiteX11" fmla="*/ 12454 w 95007"/>
                  <a:gd name="connsiteY11" fmla="*/ 40488 h 51449"/>
                  <a:gd name="connsiteX12" fmla="*/ 0 w 95007"/>
                  <a:gd name="connsiteY12" fmla="*/ 28436 h 51449"/>
                  <a:gd name="connsiteX13" fmla="*/ 14347 w 95007"/>
                  <a:gd name="connsiteY13" fmla="*/ 23530 h 51449"/>
                  <a:gd name="connsiteX14" fmla="*/ 26341 w 95007"/>
                  <a:gd name="connsiteY14" fmla="*/ 35409 h 51449"/>
                  <a:gd name="connsiteX15" fmla="*/ 41779 w 95007"/>
                  <a:gd name="connsiteY15" fmla="*/ 37332 h 51449"/>
                  <a:gd name="connsiteX16" fmla="*/ 39857 w 95007"/>
                  <a:gd name="connsiteY16" fmla="*/ 26399 h 51449"/>
                  <a:gd name="connsiteX17" fmla="*/ 40029 w 95007"/>
                  <a:gd name="connsiteY17" fmla="*/ 5883 h 51449"/>
                  <a:gd name="connsiteX18" fmla="*/ 73917 w 95007"/>
                  <a:gd name="connsiteY18" fmla="*/ 5366 h 51449"/>
                  <a:gd name="connsiteX19" fmla="*/ 83186 w 95007"/>
                  <a:gd name="connsiteY19" fmla="*/ 0 h 51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5007" h="51449">
                    <a:moveTo>
                      <a:pt x="92655" y="5538"/>
                    </a:moveTo>
                    <a:lnTo>
                      <a:pt x="84046" y="10502"/>
                    </a:lnTo>
                    <a:cubicBezTo>
                      <a:pt x="88442" y="12950"/>
                      <a:pt x="92197" y="16401"/>
                      <a:pt x="95008" y="20574"/>
                    </a:cubicBezTo>
                    <a:lnTo>
                      <a:pt x="81177" y="25337"/>
                    </a:lnTo>
                    <a:cubicBezTo>
                      <a:pt x="78521" y="21097"/>
                      <a:pt x="74801" y="17625"/>
                      <a:pt x="70388" y="15266"/>
                    </a:cubicBezTo>
                    <a:cubicBezTo>
                      <a:pt x="64018" y="11593"/>
                      <a:pt x="59226" y="11994"/>
                      <a:pt x="56500" y="13573"/>
                    </a:cubicBezTo>
                    <a:cubicBezTo>
                      <a:pt x="53286" y="15438"/>
                      <a:pt x="54692" y="18594"/>
                      <a:pt x="59886" y="25223"/>
                    </a:cubicBezTo>
                    <a:cubicBezTo>
                      <a:pt x="67461" y="34319"/>
                      <a:pt x="66801" y="40144"/>
                      <a:pt x="58050" y="45309"/>
                    </a:cubicBezTo>
                    <a:cubicBezTo>
                      <a:pt x="49298" y="50474"/>
                      <a:pt x="35840" y="51048"/>
                      <a:pt x="22612" y="45711"/>
                    </a:cubicBezTo>
                    <a:lnTo>
                      <a:pt x="12683" y="51450"/>
                    </a:lnTo>
                    <a:lnTo>
                      <a:pt x="3214" y="45854"/>
                    </a:lnTo>
                    <a:lnTo>
                      <a:pt x="12454" y="40488"/>
                    </a:lnTo>
                    <a:cubicBezTo>
                      <a:pt x="7348" y="37591"/>
                      <a:pt x="3063" y="33444"/>
                      <a:pt x="0" y="28436"/>
                    </a:cubicBezTo>
                    <a:lnTo>
                      <a:pt x="14347" y="23530"/>
                    </a:lnTo>
                    <a:cubicBezTo>
                      <a:pt x="17133" y="28551"/>
                      <a:pt x="21294" y="32672"/>
                      <a:pt x="26341" y="35409"/>
                    </a:cubicBezTo>
                    <a:cubicBezTo>
                      <a:pt x="31909" y="38623"/>
                      <a:pt x="37820" y="39570"/>
                      <a:pt x="41779" y="37332"/>
                    </a:cubicBezTo>
                    <a:cubicBezTo>
                      <a:pt x="45740" y="35094"/>
                      <a:pt x="44649" y="32023"/>
                      <a:pt x="39857" y="26399"/>
                    </a:cubicBezTo>
                    <a:cubicBezTo>
                      <a:pt x="32885" y="18307"/>
                      <a:pt x="30589" y="11363"/>
                      <a:pt x="40029" y="5883"/>
                    </a:cubicBezTo>
                    <a:cubicBezTo>
                      <a:pt x="48638" y="918"/>
                      <a:pt x="61407" y="488"/>
                      <a:pt x="73917" y="5366"/>
                    </a:cubicBezTo>
                    <a:lnTo>
                      <a:pt x="83186" y="0"/>
                    </a:ln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56" name="Freeform: Shape 3555">
                <a:extLst>
                  <a:ext uri="{FF2B5EF4-FFF2-40B4-BE49-F238E27FC236}">
                    <a16:creationId xmlns:a16="http://schemas.microsoft.com/office/drawing/2014/main" id="{A4F470F6-76EF-43A7-932D-C5D27874B813}"/>
                  </a:ext>
                </a:extLst>
              </p:cNvPr>
              <p:cNvSpPr/>
              <p:nvPr/>
            </p:nvSpPr>
            <p:spPr>
              <a:xfrm>
                <a:off x="7580369" y="2782310"/>
                <a:ext cx="9985" cy="29727"/>
              </a:xfrm>
              <a:custGeom>
                <a:avLst/>
                <a:gdLst>
                  <a:gd name="connsiteX0" fmla="*/ 9986 w 9985"/>
                  <a:gd name="connsiteY0" fmla="*/ 0 h 29727"/>
                  <a:gd name="connsiteX1" fmla="*/ 9928 w 9985"/>
                  <a:gd name="connsiteY1" fmla="*/ 23960 h 29727"/>
                  <a:gd name="connsiteX2" fmla="*/ 0 w 9985"/>
                  <a:gd name="connsiteY2" fmla="*/ 29728 h 29727"/>
                  <a:gd name="connsiteX3" fmla="*/ 57 w 9985"/>
                  <a:gd name="connsiteY3" fmla="*/ 5768 h 29727"/>
                  <a:gd name="connsiteX4" fmla="*/ 9986 w 9985"/>
                  <a:gd name="connsiteY4" fmla="*/ 0 h 29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85" h="29727">
                    <a:moveTo>
                      <a:pt x="9986" y="0"/>
                    </a:moveTo>
                    <a:lnTo>
                      <a:pt x="9928" y="23960"/>
                    </a:lnTo>
                    <a:lnTo>
                      <a:pt x="0" y="29728"/>
                    </a:lnTo>
                    <a:lnTo>
                      <a:pt x="57" y="5768"/>
                    </a:lnTo>
                    <a:lnTo>
                      <a:pt x="9986" y="0"/>
                    </a:ln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57" name="Freeform: Shape 3556">
                <a:extLst>
                  <a:ext uri="{FF2B5EF4-FFF2-40B4-BE49-F238E27FC236}">
                    <a16:creationId xmlns:a16="http://schemas.microsoft.com/office/drawing/2014/main" id="{5E20CDE2-6DB0-4CCA-91A5-1B188F993989}"/>
                  </a:ext>
                </a:extLst>
              </p:cNvPr>
              <p:cNvSpPr/>
              <p:nvPr/>
            </p:nvSpPr>
            <p:spPr>
              <a:xfrm>
                <a:off x="7531961" y="2763601"/>
                <a:ext cx="22640" cy="56671"/>
              </a:xfrm>
              <a:custGeom>
                <a:avLst/>
                <a:gdLst>
                  <a:gd name="connsiteX0" fmla="*/ 0 w 22640"/>
                  <a:gd name="connsiteY0" fmla="*/ 23960 h 56671"/>
                  <a:gd name="connsiteX1" fmla="*/ 0 w 22640"/>
                  <a:gd name="connsiteY1" fmla="*/ 0 h 56671"/>
                  <a:gd name="connsiteX2" fmla="*/ 22640 w 22640"/>
                  <a:gd name="connsiteY2" fmla="*/ 32712 h 56671"/>
                  <a:gd name="connsiteX3" fmla="*/ 22640 w 22640"/>
                  <a:gd name="connsiteY3" fmla="*/ 56672 h 56671"/>
                  <a:gd name="connsiteX4" fmla="*/ 0 w 22640"/>
                  <a:gd name="connsiteY4" fmla="*/ 23960 h 56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40" h="56671">
                    <a:moveTo>
                      <a:pt x="0" y="23960"/>
                    </a:moveTo>
                    <a:lnTo>
                      <a:pt x="0" y="0"/>
                    </a:lnTo>
                    <a:cubicBezTo>
                      <a:pt x="0" y="11765"/>
                      <a:pt x="7518" y="23558"/>
                      <a:pt x="22640" y="32712"/>
                    </a:cubicBezTo>
                    <a:lnTo>
                      <a:pt x="22640" y="56672"/>
                    </a:lnTo>
                    <a:cubicBezTo>
                      <a:pt x="7518" y="47547"/>
                      <a:pt x="-29" y="35753"/>
                      <a:pt x="0" y="23960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58" name="Freeform: Shape 3557">
                <a:extLst>
                  <a:ext uri="{FF2B5EF4-FFF2-40B4-BE49-F238E27FC236}">
                    <a16:creationId xmlns:a16="http://schemas.microsoft.com/office/drawing/2014/main" id="{2AF522F2-9A94-404F-A969-4DE476A7ECE1}"/>
                  </a:ext>
                </a:extLst>
              </p:cNvPr>
              <p:cNvSpPr/>
              <p:nvPr/>
            </p:nvSpPr>
            <p:spPr>
              <a:xfrm>
                <a:off x="7529350" y="2762081"/>
                <a:ext cx="25280" cy="58192"/>
              </a:xfrm>
              <a:custGeom>
                <a:avLst/>
                <a:gdLst>
                  <a:gd name="connsiteX0" fmla="*/ 0 w 25280"/>
                  <a:gd name="connsiteY0" fmla="*/ 23960 h 58192"/>
                  <a:gd name="connsiteX1" fmla="*/ 0 w 25280"/>
                  <a:gd name="connsiteY1" fmla="*/ 0 h 58192"/>
                  <a:gd name="connsiteX2" fmla="*/ 23960 w 25280"/>
                  <a:gd name="connsiteY2" fmla="*/ 33487 h 58192"/>
                  <a:gd name="connsiteX3" fmla="*/ 25280 w 25280"/>
                  <a:gd name="connsiteY3" fmla="*/ 34233 h 58192"/>
                  <a:gd name="connsiteX4" fmla="*/ 25280 w 25280"/>
                  <a:gd name="connsiteY4" fmla="*/ 58192 h 58192"/>
                  <a:gd name="connsiteX5" fmla="*/ 23960 w 25280"/>
                  <a:gd name="connsiteY5" fmla="*/ 57446 h 58192"/>
                  <a:gd name="connsiteX6" fmla="*/ 0 w 25280"/>
                  <a:gd name="connsiteY6" fmla="*/ 23960 h 58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280" h="58192">
                    <a:moveTo>
                      <a:pt x="0" y="23960"/>
                    </a:moveTo>
                    <a:lnTo>
                      <a:pt x="0" y="0"/>
                    </a:lnTo>
                    <a:cubicBezTo>
                      <a:pt x="0" y="12109"/>
                      <a:pt x="7949" y="24247"/>
                      <a:pt x="23960" y="33487"/>
                    </a:cubicBezTo>
                    <a:lnTo>
                      <a:pt x="25280" y="34233"/>
                    </a:lnTo>
                    <a:lnTo>
                      <a:pt x="25280" y="58192"/>
                    </a:lnTo>
                    <a:lnTo>
                      <a:pt x="23960" y="57446"/>
                    </a:lnTo>
                    <a:cubicBezTo>
                      <a:pt x="7949" y="48207"/>
                      <a:pt x="-29" y="36069"/>
                      <a:pt x="0" y="23960"/>
                    </a:cubicBezTo>
                    <a:close/>
                  </a:path>
                </a:pathLst>
              </a:custGeom>
              <a:solidFill>
                <a:srgbClr val="E1AC2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59" name="Freeform: Shape 3558">
                <a:extLst>
                  <a:ext uri="{FF2B5EF4-FFF2-40B4-BE49-F238E27FC236}">
                    <a16:creationId xmlns:a16="http://schemas.microsoft.com/office/drawing/2014/main" id="{041E06E9-F8C7-496E-A9D7-15F3E117B8BD}"/>
                  </a:ext>
                </a:extLst>
              </p:cNvPr>
              <p:cNvSpPr/>
              <p:nvPr/>
            </p:nvSpPr>
            <p:spPr>
              <a:xfrm>
                <a:off x="7529411" y="2715308"/>
                <a:ext cx="139653" cy="81004"/>
              </a:xfrm>
              <a:custGeom>
                <a:avLst/>
                <a:gdLst>
                  <a:gd name="connsiteX0" fmla="*/ 138362 w 139653"/>
                  <a:gd name="connsiteY0" fmla="*/ 13773 h 81004"/>
                  <a:gd name="connsiteX1" fmla="*/ 139653 w 139653"/>
                  <a:gd name="connsiteY1" fmla="*/ 14548 h 81004"/>
                  <a:gd name="connsiteX2" fmla="*/ 26223 w 139653"/>
                  <a:gd name="connsiteY2" fmla="*/ 15294 h 81004"/>
                  <a:gd name="connsiteX3" fmla="*/ 25277 w 139653"/>
                  <a:gd name="connsiteY3" fmla="*/ 81005 h 81004"/>
                  <a:gd name="connsiteX4" fmla="*/ 23956 w 139653"/>
                  <a:gd name="connsiteY4" fmla="*/ 80259 h 81004"/>
                  <a:gd name="connsiteX5" fmla="*/ 23584 w 139653"/>
                  <a:gd name="connsiteY5" fmla="*/ 13773 h 81004"/>
                  <a:gd name="connsiteX6" fmla="*/ 138362 w 139653"/>
                  <a:gd name="connsiteY6" fmla="*/ 13773 h 81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653" h="81004">
                    <a:moveTo>
                      <a:pt x="138362" y="13773"/>
                    </a:moveTo>
                    <a:lnTo>
                      <a:pt x="139653" y="14548"/>
                    </a:lnTo>
                    <a:cubicBezTo>
                      <a:pt x="107774" y="-3070"/>
                      <a:pt x="57357" y="-2812"/>
                      <a:pt x="26223" y="15294"/>
                    </a:cubicBezTo>
                    <a:cubicBezTo>
                      <a:pt x="-4910" y="33400"/>
                      <a:pt x="-5341" y="62583"/>
                      <a:pt x="25277" y="81005"/>
                    </a:cubicBezTo>
                    <a:lnTo>
                      <a:pt x="23956" y="80259"/>
                    </a:lnTo>
                    <a:cubicBezTo>
                      <a:pt x="-7837" y="61894"/>
                      <a:pt x="-8009" y="32138"/>
                      <a:pt x="23584" y="13773"/>
                    </a:cubicBezTo>
                    <a:cubicBezTo>
                      <a:pt x="55177" y="-4591"/>
                      <a:pt x="106568" y="-4591"/>
                      <a:pt x="138362" y="13773"/>
                    </a:cubicBezTo>
                    <a:close/>
                  </a:path>
                </a:pathLst>
              </a:custGeom>
              <a:solidFill>
                <a:srgbClr val="E1AC2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60" name="Freeform: Shape 3559">
                <a:extLst>
                  <a:ext uri="{FF2B5EF4-FFF2-40B4-BE49-F238E27FC236}">
                    <a16:creationId xmlns:a16="http://schemas.microsoft.com/office/drawing/2014/main" id="{946ABD83-6A7D-436A-B244-2454BF5257D9}"/>
                  </a:ext>
                </a:extLst>
              </p:cNvPr>
              <p:cNvSpPr/>
              <p:nvPr/>
            </p:nvSpPr>
            <p:spPr>
              <a:xfrm>
                <a:off x="7554688" y="2762540"/>
                <a:ext cx="137045" cy="70759"/>
              </a:xfrm>
              <a:custGeom>
                <a:avLst/>
                <a:gdLst>
                  <a:gd name="connsiteX0" fmla="*/ 137045 w 137045"/>
                  <a:gd name="connsiteY0" fmla="*/ 0 h 70759"/>
                  <a:gd name="connsiteX1" fmla="*/ 137045 w 137045"/>
                  <a:gd name="connsiteY1" fmla="*/ 23960 h 70759"/>
                  <a:gd name="connsiteX2" fmla="*/ 113458 w 137045"/>
                  <a:gd name="connsiteY2" fmla="*/ 56987 h 70759"/>
                  <a:gd name="connsiteX3" fmla="*/ 0 w 137045"/>
                  <a:gd name="connsiteY3" fmla="*/ 57733 h 70759"/>
                  <a:gd name="connsiteX4" fmla="*/ 0 w 137045"/>
                  <a:gd name="connsiteY4" fmla="*/ 33774 h 70759"/>
                  <a:gd name="connsiteX5" fmla="*/ 113458 w 137045"/>
                  <a:gd name="connsiteY5" fmla="*/ 33027 h 70759"/>
                  <a:gd name="connsiteX6" fmla="*/ 137045 w 137045"/>
                  <a:gd name="connsiteY6" fmla="*/ 0 h 70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7045" h="70759">
                    <a:moveTo>
                      <a:pt x="137045" y="0"/>
                    </a:moveTo>
                    <a:lnTo>
                      <a:pt x="137045" y="23960"/>
                    </a:lnTo>
                    <a:cubicBezTo>
                      <a:pt x="137045" y="35926"/>
                      <a:pt x="129154" y="47863"/>
                      <a:pt x="113458" y="56987"/>
                    </a:cubicBezTo>
                    <a:cubicBezTo>
                      <a:pt x="82296" y="75094"/>
                      <a:pt x="31879" y="75352"/>
                      <a:pt x="0" y="57733"/>
                    </a:cubicBezTo>
                    <a:lnTo>
                      <a:pt x="0" y="33774"/>
                    </a:lnTo>
                    <a:cubicBezTo>
                      <a:pt x="31879" y="51363"/>
                      <a:pt x="82296" y="50990"/>
                      <a:pt x="113458" y="33027"/>
                    </a:cubicBezTo>
                    <a:cubicBezTo>
                      <a:pt x="129154" y="23903"/>
                      <a:pt x="137017" y="11966"/>
                      <a:pt x="137045" y="0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61" name="Freeform: Shape 3560">
                <a:extLst>
                  <a:ext uri="{FF2B5EF4-FFF2-40B4-BE49-F238E27FC236}">
                    <a16:creationId xmlns:a16="http://schemas.microsoft.com/office/drawing/2014/main" id="{CD10DA3B-8404-4E0C-8B28-BE86F26D2A3D}"/>
                  </a:ext>
                </a:extLst>
              </p:cNvPr>
              <p:cNvSpPr/>
              <p:nvPr/>
            </p:nvSpPr>
            <p:spPr>
              <a:xfrm>
                <a:off x="7532034" y="2716830"/>
                <a:ext cx="159696" cy="92509"/>
              </a:xfrm>
              <a:custGeom>
                <a:avLst/>
                <a:gdLst>
                  <a:gd name="connsiteX0" fmla="*/ 137029 w 159696"/>
                  <a:gd name="connsiteY0" fmla="*/ 13026 h 92509"/>
                  <a:gd name="connsiteX1" fmla="*/ 136111 w 159696"/>
                  <a:gd name="connsiteY1" fmla="*/ 78737 h 92509"/>
                  <a:gd name="connsiteX2" fmla="*/ 22653 w 159696"/>
                  <a:gd name="connsiteY2" fmla="*/ 79483 h 92509"/>
                  <a:gd name="connsiteX3" fmla="*/ 23600 w 159696"/>
                  <a:gd name="connsiteY3" fmla="*/ 13772 h 92509"/>
                  <a:gd name="connsiteX4" fmla="*/ 137029 w 159696"/>
                  <a:gd name="connsiteY4" fmla="*/ 13026 h 92509"/>
                  <a:gd name="connsiteX5" fmla="*/ 58320 w 159696"/>
                  <a:gd name="connsiteY5" fmla="*/ 65480 h 92509"/>
                  <a:gd name="connsiteX6" fmla="*/ 93758 w 159696"/>
                  <a:gd name="connsiteY6" fmla="*/ 65078 h 92509"/>
                  <a:gd name="connsiteX7" fmla="*/ 95595 w 159696"/>
                  <a:gd name="connsiteY7" fmla="*/ 44992 h 92509"/>
                  <a:gd name="connsiteX8" fmla="*/ 92209 w 159696"/>
                  <a:gd name="connsiteY8" fmla="*/ 33342 h 92509"/>
                  <a:gd name="connsiteX9" fmla="*/ 106097 w 159696"/>
                  <a:gd name="connsiteY9" fmla="*/ 35035 h 92509"/>
                  <a:gd name="connsiteX10" fmla="*/ 116886 w 159696"/>
                  <a:gd name="connsiteY10" fmla="*/ 45107 h 92509"/>
                  <a:gd name="connsiteX11" fmla="*/ 130717 w 159696"/>
                  <a:gd name="connsiteY11" fmla="*/ 40344 h 92509"/>
                  <a:gd name="connsiteX12" fmla="*/ 119755 w 159696"/>
                  <a:gd name="connsiteY12" fmla="*/ 30272 h 92509"/>
                  <a:gd name="connsiteX13" fmla="*/ 128364 w 159696"/>
                  <a:gd name="connsiteY13" fmla="*/ 25308 h 92509"/>
                  <a:gd name="connsiteX14" fmla="*/ 118780 w 159696"/>
                  <a:gd name="connsiteY14" fmla="*/ 19770 h 92509"/>
                  <a:gd name="connsiteX15" fmla="*/ 109512 w 159696"/>
                  <a:gd name="connsiteY15" fmla="*/ 25136 h 92509"/>
                  <a:gd name="connsiteX16" fmla="*/ 75623 w 159696"/>
                  <a:gd name="connsiteY16" fmla="*/ 25652 h 92509"/>
                  <a:gd name="connsiteX17" fmla="*/ 75451 w 159696"/>
                  <a:gd name="connsiteY17" fmla="*/ 46169 h 92509"/>
                  <a:gd name="connsiteX18" fmla="*/ 77373 w 159696"/>
                  <a:gd name="connsiteY18" fmla="*/ 57101 h 92509"/>
                  <a:gd name="connsiteX19" fmla="*/ 61936 w 159696"/>
                  <a:gd name="connsiteY19" fmla="*/ 55179 h 92509"/>
                  <a:gd name="connsiteX20" fmla="*/ 49942 w 159696"/>
                  <a:gd name="connsiteY20" fmla="*/ 43299 h 92509"/>
                  <a:gd name="connsiteX21" fmla="*/ 35595 w 159696"/>
                  <a:gd name="connsiteY21" fmla="*/ 48206 h 92509"/>
                  <a:gd name="connsiteX22" fmla="*/ 48048 w 159696"/>
                  <a:gd name="connsiteY22" fmla="*/ 60258 h 92509"/>
                  <a:gd name="connsiteX23" fmla="*/ 38865 w 159696"/>
                  <a:gd name="connsiteY23" fmla="*/ 65681 h 92509"/>
                  <a:gd name="connsiteX24" fmla="*/ 48478 w 159696"/>
                  <a:gd name="connsiteY24" fmla="*/ 71248 h 92509"/>
                  <a:gd name="connsiteX25" fmla="*/ 58407 w 159696"/>
                  <a:gd name="connsiteY25" fmla="*/ 65509 h 92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9696" h="92509">
                    <a:moveTo>
                      <a:pt x="137029" y="13026"/>
                    </a:moveTo>
                    <a:cubicBezTo>
                      <a:pt x="167532" y="31420"/>
                      <a:pt x="167274" y="60602"/>
                      <a:pt x="136111" y="78737"/>
                    </a:cubicBezTo>
                    <a:cubicBezTo>
                      <a:pt x="104949" y="96872"/>
                      <a:pt x="54533" y="97073"/>
                      <a:pt x="22653" y="79483"/>
                    </a:cubicBezTo>
                    <a:cubicBezTo>
                      <a:pt x="-7849" y="61061"/>
                      <a:pt x="-7562" y="31879"/>
                      <a:pt x="23600" y="13772"/>
                    </a:cubicBezTo>
                    <a:cubicBezTo>
                      <a:pt x="54762" y="-4334"/>
                      <a:pt x="105150" y="-4592"/>
                      <a:pt x="137029" y="13026"/>
                    </a:cubicBezTo>
                    <a:close/>
                    <a:moveTo>
                      <a:pt x="58320" y="65480"/>
                    </a:moveTo>
                    <a:cubicBezTo>
                      <a:pt x="71548" y="70846"/>
                      <a:pt x="85093" y="70100"/>
                      <a:pt x="93758" y="65078"/>
                    </a:cubicBezTo>
                    <a:cubicBezTo>
                      <a:pt x="102424" y="60057"/>
                      <a:pt x="103170" y="54146"/>
                      <a:pt x="95595" y="44992"/>
                    </a:cubicBezTo>
                    <a:cubicBezTo>
                      <a:pt x="90401" y="38364"/>
                      <a:pt x="88995" y="35207"/>
                      <a:pt x="92209" y="33342"/>
                    </a:cubicBezTo>
                    <a:cubicBezTo>
                      <a:pt x="94935" y="31764"/>
                      <a:pt x="99727" y="31362"/>
                      <a:pt x="106097" y="35035"/>
                    </a:cubicBezTo>
                    <a:cubicBezTo>
                      <a:pt x="110509" y="37394"/>
                      <a:pt x="114229" y="40866"/>
                      <a:pt x="116886" y="45107"/>
                    </a:cubicBezTo>
                    <a:lnTo>
                      <a:pt x="130717" y="40344"/>
                    </a:lnTo>
                    <a:cubicBezTo>
                      <a:pt x="127907" y="36171"/>
                      <a:pt x="124151" y="32720"/>
                      <a:pt x="119755" y="30272"/>
                    </a:cubicBezTo>
                    <a:lnTo>
                      <a:pt x="128364" y="25308"/>
                    </a:lnTo>
                    <a:lnTo>
                      <a:pt x="118780" y="19770"/>
                    </a:lnTo>
                    <a:lnTo>
                      <a:pt x="109512" y="25136"/>
                    </a:lnTo>
                    <a:cubicBezTo>
                      <a:pt x="97001" y="20257"/>
                      <a:pt x="84203" y="20688"/>
                      <a:pt x="75623" y="25652"/>
                    </a:cubicBezTo>
                    <a:cubicBezTo>
                      <a:pt x="66183" y="31133"/>
                      <a:pt x="68478" y="38077"/>
                      <a:pt x="75451" y="46169"/>
                    </a:cubicBezTo>
                    <a:cubicBezTo>
                      <a:pt x="80272" y="51908"/>
                      <a:pt x="81046" y="54949"/>
                      <a:pt x="77373" y="57101"/>
                    </a:cubicBezTo>
                    <a:cubicBezTo>
                      <a:pt x="73700" y="59253"/>
                      <a:pt x="67503" y="58392"/>
                      <a:pt x="61936" y="55179"/>
                    </a:cubicBezTo>
                    <a:cubicBezTo>
                      <a:pt x="56889" y="52441"/>
                      <a:pt x="52727" y="48320"/>
                      <a:pt x="49942" y="43299"/>
                    </a:cubicBezTo>
                    <a:lnTo>
                      <a:pt x="35595" y="48206"/>
                    </a:lnTo>
                    <a:cubicBezTo>
                      <a:pt x="38657" y="53214"/>
                      <a:pt x="42943" y="57361"/>
                      <a:pt x="48048" y="60258"/>
                    </a:cubicBezTo>
                    <a:lnTo>
                      <a:pt x="38865" y="65681"/>
                    </a:lnTo>
                    <a:lnTo>
                      <a:pt x="48478" y="71248"/>
                    </a:lnTo>
                    <a:lnTo>
                      <a:pt x="58407" y="65509"/>
                    </a:ln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62" name="Freeform: Shape 3561">
                <a:extLst>
                  <a:ext uri="{FF2B5EF4-FFF2-40B4-BE49-F238E27FC236}">
                    <a16:creationId xmlns:a16="http://schemas.microsoft.com/office/drawing/2014/main" id="{2E1CEFDD-3724-457F-B6D3-092FA1DAB7C0}"/>
                  </a:ext>
                </a:extLst>
              </p:cNvPr>
              <p:cNvSpPr/>
              <p:nvPr/>
            </p:nvSpPr>
            <p:spPr>
              <a:xfrm>
                <a:off x="7501402" y="2761994"/>
                <a:ext cx="218337" cy="87518"/>
              </a:xfrm>
              <a:custGeom>
                <a:avLst/>
                <a:gdLst>
                  <a:gd name="connsiteX0" fmla="*/ 218337 w 218337"/>
                  <a:gd name="connsiteY0" fmla="*/ 631 h 87518"/>
                  <a:gd name="connsiteX1" fmla="*/ 218337 w 218337"/>
                  <a:gd name="connsiteY1" fmla="*/ 24591 h 87518"/>
                  <a:gd name="connsiteX2" fmla="*/ 186601 w 218337"/>
                  <a:gd name="connsiteY2" fmla="*/ 69010 h 87518"/>
                  <a:gd name="connsiteX3" fmla="*/ 32224 w 218337"/>
                  <a:gd name="connsiteY3" fmla="*/ 69010 h 87518"/>
                  <a:gd name="connsiteX4" fmla="*/ 0 w 218337"/>
                  <a:gd name="connsiteY4" fmla="*/ 23989 h 87518"/>
                  <a:gd name="connsiteX5" fmla="*/ 0 w 218337"/>
                  <a:gd name="connsiteY5" fmla="*/ 0 h 87518"/>
                  <a:gd name="connsiteX6" fmla="*/ 32224 w 218337"/>
                  <a:gd name="connsiteY6" fmla="*/ 45022 h 87518"/>
                  <a:gd name="connsiteX7" fmla="*/ 186630 w 218337"/>
                  <a:gd name="connsiteY7" fmla="*/ 45022 h 87518"/>
                  <a:gd name="connsiteX8" fmla="*/ 218337 w 218337"/>
                  <a:gd name="connsiteY8" fmla="*/ 631 h 87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337" h="87518">
                    <a:moveTo>
                      <a:pt x="218337" y="631"/>
                    </a:moveTo>
                    <a:lnTo>
                      <a:pt x="218337" y="24591"/>
                    </a:lnTo>
                    <a:cubicBezTo>
                      <a:pt x="218337" y="40689"/>
                      <a:pt x="207720" y="56729"/>
                      <a:pt x="186601" y="69010"/>
                    </a:cubicBezTo>
                    <a:cubicBezTo>
                      <a:pt x="144104" y="93688"/>
                      <a:pt x="74979" y="93688"/>
                      <a:pt x="32224" y="69010"/>
                    </a:cubicBezTo>
                    <a:cubicBezTo>
                      <a:pt x="10703" y="56586"/>
                      <a:pt x="-57" y="40316"/>
                      <a:pt x="0" y="23989"/>
                    </a:cubicBezTo>
                    <a:lnTo>
                      <a:pt x="0" y="0"/>
                    </a:lnTo>
                    <a:cubicBezTo>
                      <a:pt x="0" y="16298"/>
                      <a:pt x="10703" y="32597"/>
                      <a:pt x="32224" y="45022"/>
                    </a:cubicBezTo>
                    <a:cubicBezTo>
                      <a:pt x="75008" y="69728"/>
                      <a:pt x="144133" y="69728"/>
                      <a:pt x="186630" y="45022"/>
                    </a:cubicBezTo>
                    <a:cubicBezTo>
                      <a:pt x="207720" y="32855"/>
                      <a:pt x="218280" y="16700"/>
                      <a:pt x="218337" y="631"/>
                    </a:cubicBezTo>
                    <a:close/>
                  </a:path>
                </a:pathLst>
              </a:custGeom>
              <a:solidFill>
                <a:srgbClr val="F1D112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63" name="Freeform: Shape 3562">
                <a:extLst>
                  <a:ext uri="{FF2B5EF4-FFF2-40B4-BE49-F238E27FC236}">
                    <a16:creationId xmlns:a16="http://schemas.microsoft.com/office/drawing/2014/main" id="{D6A495FC-4E00-4A53-8F96-89CFBFE1E334}"/>
                  </a:ext>
                </a:extLst>
              </p:cNvPr>
              <p:cNvSpPr/>
              <p:nvPr/>
            </p:nvSpPr>
            <p:spPr>
              <a:xfrm>
                <a:off x="7501380" y="2699074"/>
                <a:ext cx="218373" cy="126460"/>
              </a:xfrm>
              <a:custGeom>
                <a:avLst/>
                <a:gdLst>
                  <a:gd name="connsiteX0" fmla="*/ 186135 w 218373"/>
                  <a:gd name="connsiteY0" fmla="*/ 18530 h 126460"/>
                  <a:gd name="connsiteX1" fmla="*/ 186652 w 218373"/>
                  <a:gd name="connsiteY1" fmla="*/ 107942 h 126460"/>
                  <a:gd name="connsiteX2" fmla="*/ 32246 w 218373"/>
                  <a:gd name="connsiteY2" fmla="*/ 107942 h 126460"/>
                  <a:gd name="connsiteX3" fmla="*/ 31758 w 218373"/>
                  <a:gd name="connsiteY3" fmla="*/ 18530 h 126460"/>
                  <a:gd name="connsiteX4" fmla="*/ 186135 w 218373"/>
                  <a:gd name="connsiteY4" fmla="*/ 18530 h 126460"/>
                  <a:gd name="connsiteX5" fmla="*/ 53308 w 218373"/>
                  <a:gd name="connsiteY5" fmla="*/ 97239 h 126460"/>
                  <a:gd name="connsiteX6" fmla="*/ 166766 w 218373"/>
                  <a:gd name="connsiteY6" fmla="*/ 96493 h 126460"/>
                  <a:gd name="connsiteX7" fmla="*/ 167684 w 218373"/>
                  <a:gd name="connsiteY7" fmla="*/ 30782 h 126460"/>
                  <a:gd name="connsiteX8" fmla="*/ 166393 w 218373"/>
                  <a:gd name="connsiteY8" fmla="*/ 30007 h 126460"/>
                  <a:gd name="connsiteX9" fmla="*/ 51615 w 218373"/>
                  <a:gd name="connsiteY9" fmla="*/ 30007 h 126460"/>
                  <a:gd name="connsiteX10" fmla="*/ 51988 w 218373"/>
                  <a:gd name="connsiteY10" fmla="*/ 96493 h 126460"/>
                  <a:gd name="connsiteX11" fmla="*/ 53308 w 218373"/>
                  <a:gd name="connsiteY11" fmla="*/ 97239 h 126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8373" h="126460">
                    <a:moveTo>
                      <a:pt x="186135" y="18530"/>
                    </a:moveTo>
                    <a:cubicBezTo>
                      <a:pt x="228890" y="43207"/>
                      <a:pt x="229176" y="83265"/>
                      <a:pt x="186652" y="107942"/>
                    </a:cubicBezTo>
                    <a:cubicBezTo>
                      <a:pt x="144126" y="132619"/>
                      <a:pt x="75029" y="132648"/>
                      <a:pt x="32246" y="107942"/>
                    </a:cubicBezTo>
                    <a:cubicBezTo>
                      <a:pt x="-10537" y="83236"/>
                      <a:pt x="-10796" y="43236"/>
                      <a:pt x="31758" y="18530"/>
                    </a:cubicBezTo>
                    <a:cubicBezTo>
                      <a:pt x="74312" y="-6177"/>
                      <a:pt x="143351" y="-6177"/>
                      <a:pt x="186135" y="18530"/>
                    </a:cubicBezTo>
                    <a:close/>
                    <a:moveTo>
                      <a:pt x="53308" y="97239"/>
                    </a:moveTo>
                    <a:cubicBezTo>
                      <a:pt x="85187" y="114829"/>
                      <a:pt x="135604" y="114456"/>
                      <a:pt x="166766" y="96493"/>
                    </a:cubicBezTo>
                    <a:cubicBezTo>
                      <a:pt x="197928" y="78530"/>
                      <a:pt x="198330" y="49175"/>
                      <a:pt x="167684" y="30782"/>
                    </a:cubicBezTo>
                    <a:lnTo>
                      <a:pt x="166393" y="30007"/>
                    </a:lnTo>
                    <a:cubicBezTo>
                      <a:pt x="134599" y="11643"/>
                      <a:pt x="83179" y="11643"/>
                      <a:pt x="51615" y="30007"/>
                    </a:cubicBezTo>
                    <a:cubicBezTo>
                      <a:pt x="20051" y="48372"/>
                      <a:pt x="20051" y="78128"/>
                      <a:pt x="51988" y="96493"/>
                    </a:cubicBezTo>
                    <a:lnTo>
                      <a:pt x="53308" y="97239"/>
                    </a:lnTo>
                    <a:close/>
                  </a:path>
                </a:pathLst>
              </a:custGeom>
              <a:solidFill>
                <a:srgbClr val="FDDB0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54" name="Graphic 6">
              <a:extLst>
                <a:ext uri="{FF2B5EF4-FFF2-40B4-BE49-F238E27FC236}">
                  <a16:creationId xmlns:a16="http://schemas.microsoft.com/office/drawing/2014/main" id="{9D4A5A7C-B283-4381-B3DD-5E765D0043A1}"/>
                </a:ext>
              </a:extLst>
            </p:cNvPr>
            <p:cNvGrpSpPr/>
            <p:nvPr/>
          </p:nvGrpSpPr>
          <p:grpSpPr>
            <a:xfrm>
              <a:off x="7501380" y="2666965"/>
              <a:ext cx="218373" cy="150438"/>
              <a:chOff x="7501380" y="2666965"/>
              <a:chExt cx="218373" cy="150438"/>
            </a:xfrm>
          </p:grpSpPr>
          <p:sp>
            <p:nvSpPr>
              <p:cNvPr id="3498" name="Freeform: Shape 3497">
                <a:extLst>
                  <a:ext uri="{FF2B5EF4-FFF2-40B4-BE49-F238E27FC236}">
                    <a16:creationId xmlns:a16="http://schemas.microsoft.com/office/drawing/2014/main" id="{46A22C85-BB07-4342-83A6-5F1069F1D8F6}"/>
                  </a:ext>
                </a:extLst>
              </p:cNvPr>
              <p:cNvSpPr/>
              <p:nvPr/>
            </p:nvSpPr>
            <p:spPr>
              <a:xfrm>
                <a:off x="7530785" y="2683199"/>
                <a:ext cx="159570" cy="62611"/>
              </a:xfrm>
              <a:custGeom>
                <a:avLst/>
                <a:gdLst>
                  <a:gd name="connsiteX0" fmla="*/ 22152 w 159570"/>
                  <a:gd name="connsiteY0" fmla="*/ 37733 h 62611"/>
                  <a:gd name="connsiteX1" fmla="*/ 0 w 159570"/>
                  <a:gd name="connsiteY1" fmla="*/ 62009 h 62611"/>
                  <a:gd name="connsiteX2" fmla="*/ 0 w 159570"/>
                  <a:gd name="connsiteY2" fmla="*/ 38020 h 62611"/>
                  <a:gd name="connsiteX3" fmla="*/ 22152 w 159570"/>
                  <a:gd name="connsiteY3" fmla="*/ 13773 h 62611"/>
                  <a:gd name="connsiteX4" fmla="*/ 136930 w 159570"/>
                  <a:gd name="connsiteY4" fmla="*/ 13773 h 62611"/>
                  <a:gd name="connsiteX5" fmla="*/ 138221 w 159570"/>
                  <a:gd name="connsiteY5" fmla="*/ 14548 h 62611"/>
                  <a:gd name="connsiteX6" fmla="*/ 159570 w 159570"/>
                  <a:gd name="connsiteY6" fmla="*/ 38652 h 62611"/>
                  <a:gd name="connsiteX7" fmla="*/ 159570 w 159570"/>
                  <a:gd name="connsiteY7" fmla="*/ 62611 h 62611"/>
                  <a:gd name="connsiteX8" fmla="*/ 138250 w 159570"/>
                  <a:gd name="connsiteY8" fmla="*/ 38508 h 62611"/>
                  <a:gd name="connsiteX9" fmla="*/ 136959 w 159570"/>
                  <a:gd name="connsiteY9" fmla="*/ 37733 h 62611"/>
                  <a:gd name="connsiteX10" fmla="*/ 22152 w 159570"/>
                  <a:gd name="connsiteY10" fmla="*/ 37733 h 62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9570" h="62611">
                    <a:moveTo>
                      <a:pt x="22152" y="37733"/>
                    </a:moveTo>
                    <a:cubicBezTo>
                      <a:pt x="10302" y="44620"/>
                      <a:pt x="2927" y="53114"/>
                      <a:pt x="0" y="62009"/>
                    </a:cubicBezTo>
                    <a:cubicBezTo>
                      <a:pt x="0" y="54003"/>
                      <a:pt x="0" y="46026"/>
                      <a:pt x="0" y="38020"/>
                    </a:cubicBezTo>
                    <a:cubicBezTo>
                      <a:pt x="2869" y="29154"/>
                      <a:pt x="10302" y="20660"/>
                      <a:pt x="22152" y="13773"/>
                    </a:cubicBezTo>
                    <a:cubicBezTo>
                      <a:pt x="53716" y="-4591"/>
                      <a:pt x="105137" y="-4591"/>
                      <a:pt x="136930" y="13773"/>
                    </a:cubicBezTo>
                    <a:lnTo>
                      <a:pt x="138221" y="14548"/>
                    </a:lnTo>
                    <a:cubicBezTo>
                      <a:pt x="149699" y="21435"/>
                      <a:pt x="156787" y="29871"/>
                      <a:pt x="159570" y="38652"/>
                    </a:cubicBezTo>
                    <a:lnTo>
                      <a:pt x="159570" y="62611"/>
                    </a:lnTo>
                    <a:cubicBezTo>
                      <a:pt x="156701" y="53831"/>
                      <a:pt x="149699" y="45395"/>
                      <a:pt x="138250" y="38508"/>
                    </a:cubicBezTo>
                    <a:lnTo>
                      <a:pt x="136959" y="37733"/>
                    </a:lnTo>
                    <a:cubicBezTo>
                      <a:pt x="105108" y="19369"/>
                      <a:pt x="53745" y="19369"/>
                      <a:pt x="22152" y="37733"/>
                    </a:cubicBezTo>
                    <a:close/>
                  </a:path>
                </a:pathLst>
              </a:custGeom>
              <a:solidFill>
                <a:srgbClr val="FDDB0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99" name="Freeform: Shape 3498">
                <a:extLst>
                  <a:ext uri="{FF2B5EF4-FFF2-40B4-BE49-F238E27FC236}">
                    <a16:creationId xmlns:a16="http://schemas.microsoft.com/office/drawing/2014/main" id="{EC9D2280-3132-4926-9488-0779974D4234}"/>
                  </a:ext>
                </a:extLst>
              </p:cNvPr>
              <p:cNvSpPr/>
              <p:nvPr/>
            </p:nvSpPr>
            <p:spPr>
              <a:xfrm>
                <a:off x="7555605" y="2684699"/>
                <a:ext cx="113458" cy="37754"/>
              </a:xfrm>
              <a:custGeom>
                <a:avLst/>
                <a:gdLst>
                  <a:gd name="connsiteX0" fmla="*/ 113458 w 113458"/>
                  <a:gd name="connsiteY0" fmla="*/ 13048 h 37754"/>
                  <a:gd name="connsiteX1" fmla="*/ 113458 w 113458"/>
                  <a:gd name="connsiteY1" fmla="*/ 37008 h 37754"/>
                  <a:gd name="connsiteX2" fmla="*/ 0 w 113458"/>
                  <a:gd name="connsiteY2" fmla="*/ 37754 h 37754"/>
                  <a:gd name="connsiteX3" fmla="*/ 0 w 113458"/>
                  <a:gd name="connsiteY3" fmla="*/ 13794 h 37754"/>
                  <a:gd name="connsiteX4" fmla="*/ 113458 w 113458"/>
                  <a:gd name="connsiteY4" fmla="*/ 13048 h 3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458" h="37754">
                    <a:moveTo>
                      <a:pt x="113458" y="13048"/>
                    </a:moveTo>
                    <a:lnTo>
                      <a:pt x="113458" y="37008"/>
                    </a:lnTo>
                    <a:cubicBezTo>
                      <a:pt x="81579" y="19390"/>
                      <a:pt x="31163" y="19792"/>
                      <a:pt x="0" y="37754"/>
                    </a:cubicBezTo>
                    <a:lnTo>
                      <a:pt x="0" y="13794"/>
                    </a:lnTo>
                    <a:cubicBezTo>
                      <a:pt x="31163" y="-4312"/>
                      <a:pt x="81579" y="-4628"/>
                      <a:pt x="113458" y="13048"/>
                    </a:cubicBezTo>
                    <a:close/>
                  </a:path>
                </a:pathLst>
              </a:custGeom>
              <a:solidFill>
                <a:srgbClr val="E1AC2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00" name="Freeform: Shape 3499">
                <a:extLst>
                  <a:ext uri="{FF2B5EF4-FFF2-40B4-BE49-F238E27FC236}">
                    <a16:creationId xmlns:a16="http://schemas.microsoft.com/office/drawing/2014/main" id="{DDD81778-3B34-4348-9129-9BFA7A2EC03C}"/>
                  </a:ext>
                </a:extLst>
              </p:cNvPr>
              <p:cNvSpPr/>
              <p:nvPr/>
            </p:nvSpPr>
            <p:spPr>
              <a:xfrm>
                <a:off x="7641431" y="2704548"/>
                <a:ext cx="9325" cy="29325"/>
              </a:xfrm>
              <a:custGeom>
                <a:avLst/>
                <a:gdLst>
                  <a:gd name="connsiteX0" fmla="*/ 9326 w 9325"/>
                  <a:gd name="connsiteY0" fmla="*/ 0 h 29325"/>
                  <a:gd name="connsiteX1" fmla="*/ 9240 w 9325"/>
                  <a:gd name="connsiteY1" fmla="*/ 23960 h 29325"/>
                  <a:gd name="connsiteX2" fmla="*/ 0 w 9325"/>
                  <a:gd name="connsiteY2" fmla="*/ 29326 h 29325"/>
                  <a:gd name="connsiteX3" fmla="*/ 57 w 9325"/>
                  <a:gd name="connsiteY3" fmla="*/ 5366 h 29325"/>
                  <a:gd name="connsiteX4" fmla="*/ 9326 w 9325"/>
                  <a:gd name="connsiteY4" fmla="*/ 0 h 29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25" h="29325">
                    <a:moveTo>
                      <a:pt x="9326" y="0"/>
                    </a:moveTo>
                    <a:lnTo>
                      <a:pt x="9240" y="23960"/>
                    </a:lnTo>
                    <a:lnTo>
                      <a:pt x="0" y="29326"/>
                    </a:lnTo>
                    <a:lnTo>
                      <a:pt x="57" y="5366"/>
                    </a:lnTo>
                    <a:lnTo>
                      <a:pt x="9326" y="0"/>
                    </a:ln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01" name="Freeform: Shape 3500">
                <a:extLst>
                  <a:ext uri="{FF2B5EF4-FFF2-40B4-BE49-F238E27FC236}">
                    <a16:creationId xmlns:a16="http://schemas.microsoft.com/office/drawing/2014/main" id="{07F2AA9D-09F9-424B-8575-CE446615C53E}"/>
                  </a:ext>
                </a:extLst>
              </p:cNvPr>
              <p:cNvSpPr/>
              <p:nvPr/>
            </p:nvSpPr>
            <p:spPr>
              <a:xfrm>
                <a:off x="7650671" y="2704548"/>
                <a:ext cx="9669" cy="29497"/>
              </a:xfrm>
              <a:custGeom>
                <a:avLst/>
                <a:gdLst>
                  <a:gd name="connsiteX0" fmla="*/ 9670 w 9669"/>
                  <a:gd name="connsiteY0" fmla="*/ 5538 h 29497"/>
                  <a:gd name="connsiteX1" fmla="*/ 9612 w 9669"/>
                  <a:gd name="connsiteY1" fmla="*/ 29498 h 29497"/>
                  <a:gd name="connsiteX2" fmla="*/ 0 w 9669"/>
                  <a:gd name="connsiteY2" fmla="*/ 23960 h 29497"/>
                  <a:gd name="connsiteX3" fmla="*/ 86 w 9669"/>
                  <a:gd name="connsiteY3" fmla="*/ 0 h 29497"/>
                  <a:gd name="connsiteX4" fmla="*/ 9670 w 9669"/>
                  <a:gd name="connsiteY4" fmla="*/ 5538 h 29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9" h="29497">
                    <a:moveTo>
                      <a:pt x="9670" y="5538"/>
                    </a:moveTo>
                    <a:lnTo>
                      <a:pt x="9612" y="29498"/>
                    </a:lnTo>
                    <a:lnTo>
                      <a:pt x="0" y="23960"/>
                    </a:lnTo>
                    <a:lnTo>
                      <a:pt x="86" y="0"/>
                    </a:lnTo>
                    <a:lnTo>
                      <a:pt x="9670" y="5538"/>
                    </a:ln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02" name="Freeform: Shape 3501">
                <a:extLst>
                  <a:ext uri="{FF2B5EF4-FFF2-40B4-BE49-F238E27FC236}">
                    <a16:creationId xmlns:a16="http://schemas.microsoft.com/office/drawing/2014/main" id="{C3FCA8DD-37B4-4579-9C2E-6EB3005F02D2}"/>
                  </a:ext>
                </a:extLst>
              </p:cNvPr>
              <p:cNvSpPr/>
              <p:nvPr/>
            </p:nvSpPr>
            <p:spPr>
              <a:xfrm>
                <a:off x="7651704" y="2710086"/>
                <a:ext cx="8637" cy="28952"/>
              </a:xfrm>
              <a:custGeom>
                <a:avLst/>
                <a:gdLst>
                  <a:gd name="connsiteX0" fmla="*/ 8637 w 8637"/>
                  <a:gd name="connsiteY0" fmla="*/ 0 h 28952"/>
                  <a:gd name="connsiteX1" fmla="*/ 8580 w 8637"/>
                  <a:gd name="connsiteY1" fmla="*/ 23960 h 28952"/>
                  <a:gd name="connsiteX2" fmla="*/ 0 w 8637"/>
                  <a:gd name="connsiteY2" fmla="*/ 28953 h 28952"/>
                  <a:gd name="connsiteX3" fmla="*/ 86 w 8637"/>
                  <a:gd name="connsiteY3" fmla="*/ 4993 h 28952"/>
                  <a:gd name="connsiteX4" fmla="*/ 8637 w 8637"/>
                  <a:gd name="connsiteY4" fmla="*/ 0 h 28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37" h="28952">
                    <a:moveTo>
                      <a:pt x="8637" y="0"/>
                    </a:moveTo>
                    <a:lnTo>
                      <a:pt x="8580" y="23960"/>
                    </a:lnTo>
                    <a:lnTo>
                      <a:pt x="0" y="28953"/>
                    </a:lnTo>
                    <a:lnTo>
                      <a:pt x="86" y="4993"/>
                    </a:lnTo>
                    <a:lnTo>
                      <a:pt x="8637" y="0"/>
                    </a:ln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03" name="Freeform: Shape 3502">
                <a:extLst>
                  <a:ext uri="{FF2B5EF4-FFF2-40B4-BE49-F238E27FC236}">
                    <a16:creationId xmlns:a16="http://schemas.microsoft.com/office/drawing/2014/main" id="{22C900C8-6E82-4051-BC36-D2BBE17A35CF}"/>
                  </a:ext>
                </a:extLst>
              </p:cNvPr>
              <p:cNvSpPr/>
              <p:nvPr/>
            </p:nvSpPr>
            <p:spPr>
              <a:xfrm>
                <a:off x="7601259" y="2706455"/>
                <a:ext cx="40143" cy="36543"/>
              </a:xfrm>
              <a:custGeom>
                <a:avLst/>
                <a:gdLst>
                  <a:gd name="connsiteX0" fmla="*/ 6284 w 40143"/>
                  <a:gd name="connsiteY0" fmla="*/ 27935 h 36543"/>
                  <a:gd name="connsiteX1" fmla="*/ 0 w 40143"/>
                  <a:gd name="connsiteY1" fmla="*/ 36543 h 36543"/>
                  <a:gd name="connsiteX2" fmla="*/ 0 w 40143"/>
                  <a:gd name="connsiteY2" fmla="*/ 12555 h 36543"/>
                  <a:gd name="connsiteX3" fmla="*/ 6255 w 40143"/>
                  <a:gd name="connsiteY3" fmla="*/ 3946 h 36543"/>
                  <a:gd name="connsiteX4" fmla="*/ 40144 w 40143"/>
                  <a:gd name="connsiteY4" fmla="*/ 3430 h 36543"/>
                  <a:gd name="connsiteX5" fmla="*/ 40144 w 40143"/>
                  <a:gd name="connsiteY5" fmla="*/ 27418 h 36543"/>
                  <a:gd name="connsiteX6" fmla="*/ 6284 w 40143"/>
                  <a:gd name="connsiteY6" fmla="*/ 27935 h 36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43" h="36543">
                    <a:moveTo>
                      <a:pt x="6284" y="27935"/>
                    </a:moveTo>
                    <a:cubicBezTo>
                      <a:pt x="1865" y="30518"/>
                      <a:pt x="29" y="33387"/>
                      <a:pt x="0" y="36543"/>
                    </a:cubicBezTo>
                    <a:lnTo>
                      <a:pt x="0" y="12555"/>
                    </a:lnTo>
                    <a:cubicBezTo>
                      <a:pt x="0" y="9398"/>
                      <a:pt x="1865" y="6500"/>
                      <a:pt x="6255" y="3946"/>
                    </a:cubicBezTo>
                    <a:cubicBezTo>
                      <a:pt x="14864" y="-1018"/>
                      <a:pt x="27633" y="-1420"/>
                      <a:pt x="40144" y="3430"/>
                    </a:cubicBezTo>
                    <a:lnTo>
                      <a:pt x="40144" y="27418"/>
                    </a:lnTo>
                    <a:cubicBezTo>
                      <a:pt x="27633" y="22569"/>
                      <a:pt x="14835" y="22971"/>
                      <a:pt x="6284" y="27935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04" name="Freeform: Shape 3503">
                <a:extLst>
                  <a:ext uri="{FF2B5EF4-FFF2-40B4-BE49-F238E27FC236}">
                    <a16:creationId xmlns:a16="http://schemas.microsoft.com/office/drawing/2014/main" id="{B0A4692F-6588-421C-85EB-C286122370AD}"/>
                  </a:ext>
                </a:extLst>
              </p:cNvPr>
              <p:cNvSpPr/>
              <p:nvPr/>
            </p:nvSpPr>
            <p:spPr>
              <a:xfrm>
                <a:off x="7533540" y="2698493"/>
                <a:ext cx="22049" cy="47862"/>
              </a:xfrm>
              <a:custGeom>
                <a:avLst/>
                <a:gdLst>
                  <a:gd name="connsiteX0" fmla="*/ 22009 w 22049"/>
                  <a:gd name="connsiteY0" fmla="*/ 23960 h 47862"/>
                  <a:gd name="connsiteX1" fmla="*/ 0 w 22049"/>
                  <a:gd name="connsiteY1" fmla="*/ 47863 h 47862"/>
                  <a:gd name="connsiteX2" fmla="*/ 0 w 22049"/>
                  <a:gd name="connsiteY2" fmla="*/ 23874 h 47862"/>
                  <a:gd name="connsiteX3" fmla="*/ 22037 w 22049"/>
                  <a:gd name="connsiteY3" fmla="*/ 0 h 47862"/>
                  <a:gd name="connsiteX4" fmla="*/ 22009 w 22049"/>
                  <a:gd name="connsiteY4" fmla="*/ 23960 h 47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49" h="47862">
                    <a:moveTo>
                      <a:pt x="22009" y="23960"/>
                    </a:moveTo>
                    <a:cubicBezTo>
                      <a:pt x="10330" y="30761"/>
                      <a:pt x="2984" y="39111"/>
                      <a:pt x="0" y="47863"/>
                    </a:cubicBezTo>
                    <a:cubicBezTo>
                      <a:pt x="0" y="39857"/>
                      <a:pt x="0" y="31880"/>
                      <a:pt x="0" y="23874"/>
                    </a:cubicBezTo>
                    <a:cubicBezTo>
                      <a:pt x="3013" y="15266"/>
                      <a:pt x="10330" y="6657"/>
                      <a:pt x="22037" y="0"/>
                    </a:cubicBezTo>
                    <a:cubicBezTo>
                      <a:pt x="22066" y="7174"/>
                      <a:pt x="22037" y="16758"/>
                      <a:pt x="22009" y="23960"/>
                    </a:cubicBezTo>
                    <a:close/>
                  </a:path>
                </a:pathLst>
              </a:custGeom>
              <a:solidFill>
                <a:srgbClr val="E1AC2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05" name="Freeform: Shape 3504">
                <a:extLst>
                  <a:ext uri="{FF2B5EF4-FFF2-40B4-BE49-F238E27FC236}">
                    <a16:creationId xmlns:a16="http://schemas.microsoft.com/office/drawing/2014/main" id="{BB2478CC-3561-4103-BD64-E2902E168AFF}"/>
                  </a:ext>
                </a:extLst>
              </p:cNvPr>
              <p:cNvSpPr/>
              <p:nvPr/>
            </p:nvSpPr>
            <p:spPr>
              <a:xfrm>
                <a:off x="7651732" y="2715079"/>
                <a:ext cx="10990" cy="34031"/>
              </a:xfrm>
              <a:custGeom>
                <a:avLst/>
                <a:gdLst>
                  <a:gd name="connsiteX0" fmla="*/ 10990 w 10990"/>
                  <a:gd name="connsiteY0" fmla="*/ 34032 h 34031"/>
                  <a:gd name="connsiteX1" fmla="*/ 0 w 10990"/>
                  <a:gd name="connsiteY1" fmla="*/ 23960 h 34031"/>
                  <a:gd name="connsiteX2" fmla="*/ 0 w 10990"/>
                  <a:gd name="connsiteY2" fmla="*/ 0 h 34031"/>
                  <a:gd name="connsiteX3" fmla="*/ 10962 w 10990"/>
                  <a:gd name="connsiteY3" fmla="*/ 10072 h 34031"/>
                  <a:gd name="connsiteX4" fmla="*/ 10990 w 10990"/>
                  <a:gd name="connsiteY4" fmla="*/ 34032 h 34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90" h="34031">
                    <a:moveTo>
                      <a:pt x="10990" y="34032"/>
                    </a:moveTo>
                    <a:cubicBezTo>
                      <a:pt x="8167" y="29859"/>
                      <a:pt x="4402" y="26409"/>
                      <a:pt x="0" y="23960"/>
                    </a:cubicBezTo>
                    <a:lnTo>
                      <a:pt x="0" y="0"/>
                    </a:lnTo>
                    <a:cubicBezTo>
                      <a:pt x="4404" y="2435"/>
                      <a:pt x="8163" y="5889"/>
                      <a:pt x="10962" y="10072"/>
                    </a:cubicBezTo>
                    <a:cubicBezTo>
                      <a:pt x="10990" y="17245"/>
                      <a:pt x="10990" y="26829"/>
                      <a:pt x="10990" y="34032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06" name="Freeform: Shape 3505">
                <a:extLst>
                  <a:ext uri="{FF2B5EF4-FFF2-40B4-BE49-F238E27FC236}">
                    <a16:creationId xmlns:a16="http://schemas.microsoft.com/office/drawing/2014/main" id="{A4443063-27D9-4301-902F-ADCFC3064845}"/>
                  </a:ext>
                </a:extLst>
              </p:cNvPr>
              <p:cNvSpPr/>
              <p:nvPr/>
            </p:nvSpPr>
            <p:spPr>
              <a:xfrm>
                <a:off x="7529350" y="2721220"/>
                <a:ext cx="1398" cy="30903"/>
              </a:xfrm>
              <a:custGeom>
                <a:avLst/>
                <a:gdLst>
                  <a:gd name="connsiteX0" fmla="*/ 1377 w 1398"/>
                  <a:gd name="connsiteY0" fmla="*/ 23989 h 30903"/>
                  <a:gd name="connsiteX1" fmla="*/ 0 w 1398"/>
                  <a:gd name="connsiteY1" fmla="*/ 30904 h 30903"/>
                  <a:gd name="connsiteX2" fmla="*/ 0 w 1398"/>
                  <a:gd name="connsiteY2" fmla="*/ 6944 h 30903"/>
                  <a:gd name="connsiteX3" fmla="*/ 1377 w 1398"/>
                  <a:gd name="connsiteY3" fmla="*/ 0 h 30903"/>
                  <a:gd name="connsiteX4" fmla="*/ 1377 w 1398"/>
                  <a:gd name="connsiteY4" fmla="*/ 11994 h 30903"/>
                  <a:gd name="connsiteX5" fmla="*/ 1377 w 1398"/>
                  <a:gd name="connsiteY5" fmla="*/ 22611 h 30903"/>
                  <a:gd name="connsiteX6" fmla="*/ 1377 w 1398"/>
                  <a:gd name="connsiteY6" fmla="*/ 23988 h 30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8" h="30903">
                    <a:moveTo>
                      <a:pt x="1377" y="23989"/>
                    </a:moveTo>
                    <a:cubicBezTo>
                      <a:pt x="638" y="26229"/>
                      <a:pt x="176" y="28551"/>
                      <a:pt x="0" y="30904"/>
                    </a:cubicBezTo>
                    <a:cubicBezTo>
                      <a:pt x="0" y="22927"/>
                      <a:pt x="0" y="14940"/>
                      <a:pt x="0" y="6944"/>
                    </a:cubicBezTo>
                    <a:cubicBezTo>
                      <a:pt x="179" y="4582"/>
                      <a:pt x="641" y="2251"/>
                      <a:pt x="1377" y="0"/>
                    </a:cubicBezTo>
                    <a:cubicBezTo>
                      <a:pt x="1377" y="4017"/>
                      <a:pt x="1377" y="8006"/>
                      <a:pt x="1377" y="11994"/>
                    </a:cubicBezTo>
                    <a:lnTo>
                      <a:pt x="1377" y="22611"/>
                    </a:lnTo>
                    <a:cubicBezTo>
                      <a:pt x="1406" y="23070"/>
                      <a:pt x="1406" y="23530"/>
                      <a:pt x="1377" y="23988"/>
                    </a:cubicBezTo>
                    <a:close/>
                  </a:path>
                </a:pathLst>
              </a:custGeom>
              <a:solidFill>
                <a:srgbClr val="FDDB0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07" name="Freeform: Shape 3506">
                <a:extLst>
                  <a:ext uri="{FF2B5EF4-FFF2-40B4-BE49-F238E27FC236}">
                    <a16:creationId xmlns:a16="http://schemas.microsoft.com/office/drawing/2014/main" id="{F637C993-6227-4C9F-A11D-F3BAC6D21F52}"/>
                  </a:ext>
                </a:extLst>
              </p:cNvPr>
              <p:cNvSpPr/>
              <p:nvPr/>
            </p:nvSpPr>
            <p:spPr>
              <a:xfrm>
                <a:off x="7581861" y="2728077"/>
                <a:ext cx="746" cy="25279"/>
              </a:xfrm>
              <a:custGeom>
                <a:avLst/>
                <a:gdLst>
                  <a:gd name="connsiteX0" fmla="*/ 717 w 746"/>
                  <a:gd name="connsiteY0" fmla="*/ 25280 h 25279"/>
                  <a:gd name="connsiteX1" fmla="*/ 0 w 746"/>
                  <a:gd name="connsiteY1" fmla="*/ 23960 h 25279"/>
                  <a:gd name="connsiteX2" fmla="*/ 0 w 746"/>
                  <a:gd name="connsiteY2" fmla="*/ 0 h 25279"/>
                  <a:gd name="connsiteX3" fmla="*/ 746 w 746"/>
                  <a:gd name="connsiteY3" fmla="*/ 1320 h 25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6" h="25279">
                    <a:moveTo>
                      <a:pt x="717" y="25280"/>
                    </a:moveTo>
                    <a:cubicBezTo>
                      <a:pt x="459" y="24821"/>
                      <a:pt x="200" y="24390"/>
                      <a:pt x="0" y="23960"/>
                    </a:cubicBezTo>
                    <a:lnTo>
                      <a:pt x="0" y="0"/>
                    </a:lnTo>
                    <a:cubicBezTo>
                      <a:pt x="229" y="430"/>
                      <a:pt x="459" y="861"/>
                      <a:pt x="746" y="1320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08" name="Freeform: Shape 3507">
                <a:extLst>
                  <a:ext uri="{FF2B5EF4-FFF2-40B4-BE49-F238E27FC236}">
                    <a16:creationId xmlns:a16="http://schemas.microsoft.com/office/drawing/2014/main" id="{1CC395EB-FE34-4015-9FED-0658EA69139E}"/>
                  </a:ext>
                </a:extLst>
              </p:cNvPr>
              <p:cNvSpPr/>
              <p:nvPr/>
            </p:nvSpPr>
            <p:spPr>
              <a:xfrm>
                <a:off x="7622550" y="2716967"/>
                <a:ext cx="26398" cy="36877"/>
              </a:xfrm>
              <a:custGeom>
                <a:avLst/>
                <a:gdLst>
                  <a:gd name="connsiteX0" fmla="*/ 0 w 26398"/>
                  <a:gd name="connsiteY0" fmla="*/ 27724 h 36877"/>
                  <a:gd name="connsiteX1" fmla="*/ 0 w 26398"/>
                  <a:gd name="connsiteY1" fmla="*/ 3764 h 36877"/>
                  <a:gd name="connsiteX2" fmla="*/ 1722 w 26398"/>
                  <a:gd name="connsiteY2" fmla="*/ 1153 h 36877"/>
                  <a:gd name="connsiteX3" fmla="*/ 15610 w 26398"/>
                  <a:gd name="connsiteY3" fmla="*/ 2846 h 36877"/>
                  <a:gd name="connsiteX4" fmla="*/ 26399 w 26398"/>
                  <a:gd name="connsiteY4" fmla="*/ 12918 h 36877"/>
                  <a:gd name="connsiteX5" fmla="*/ 26399 w 26398"/>
                  <a:gd name="connsiteY5" fmla="*/ 36878 h 36877"/>
                  <a:gd name="connsiteX6" fmla="*/ 15610 w 26398"/>
                  <a:gd name="connsiteY6" fmla="*/ 26835 h 36877"/>
                  <a:gd name="connsiteX7" fmla="*/ 1722 w 26398"/>
                  <a:gd name="connsiteY7" fmla="*/ 25113 h 36877"/>
                  <a:gd name="connsiteX8" fmla="*/ 0 w 26398"/>
                  <a:gd name="connsiteY8" fmla="*/ 27724 h 36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398" h="36877">
                    <a:moveTo>
                      <a:pt x="0" y="27724"/>
                    </a:moveTo>
                    <a:lnTo>
                      <a:pt x="0" y="3764"/>
                    </a:lnTo>
                    <a:cubicBezTo>
                      <a:pt x="8" y="2630"/>
                      <a:pt x="682" y="1607"/>
                      <a:pt x="1722" y="1153"/>
                    </a:cubicBezTo>
                    <a:cubicBezTo>
                      <a:pt x="4448" y="-425"/>
                      <a:pt x="9240" y="-827"/>
                      <a:pt x="15610" y="2846"/>
                    </a:cubicBezTo>
                    <a:cubicBezTo>
                      <a:pt x="20022" y="5205"/>
                      <a:pt x="23742" y="8677"/>
                      <a:pt x="26399" y="12918"/>
                    </a:cubicBezTo>
                    <a:lnTo>
                      <a:pt x="26399" y="36878"/>
                    </a:lnTo>
                    <a:cubicBezTo>
                      <a:pt x="23725" y="32659"/>
                      <a:pt x="20009" y="29200"/>
                      <a:pt x="15610" y="26835"/>
                    </a:cubicBezTo>
                    <a:cubicBezTo>
                      <a:pt x="9240" y="23133"/>
                      <a:pt x="4448" y="23535"/>
                      <a:pt x="1722" y="25113"/>
                    </a:cubicBezTo>
                    <a:cubicBezTo>
                      <a:pt x="682" y="25567"/>
                      <a:pt x="8" y="26590"/>
                      <a:pt x="0" y="27724"/>
                    </a:cubicBez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09" name="Freeform: Shape 3508">
                <a:extLst>
                  <a:ext uri="{FF2B5EF4-FFF2-40B4-BE49-F238E27FC236}">
                    <a16:creationId xmlns:a16="http://schemas.microsoft.com/office/drawing/2014/main" id="{F575A2E6-0B8F-4670-85EC-7A47BAA54A58}"/>
                  </a:ext>
                </a:extLst>
              </p:cNvPr>
              <p:cNvSpPr/>
              <p:nvPr/>
            </p:nvSpPr>
            <p:spPr>
              <a:xfrm>
                <a:off x="7622464" y="2720732"/>
                <a:ext cx="5140" cy="33027"/>
              </a:xfrm>
              <a:custGeom>
                <a:avLst/>
                <a:gdLst>
                  <a:gd name="connsiteX0" fmla="*/ 5108 w 5140"/>
                  <a:gd name="connsiteY0" fmla="*/ 33027 h 33027"/>
                  <a:gd name="connsiteX1" fmla="*/ 0 w 5140"/>
                  <a:gd name="connsiteY1" fmla="*/ 23960 h 33027"/>
                  <a:gd name="connsiteX2" fmla="*/ 0 w 5140"/>
                  <a:gd name="connsiteY2" fmla="*/ 0 h 33027"/>
                  <a:gd name="connsiteX3" fmla="*/ 5108 w 5140"/>
                  <a:gd name="connsiteY3" fmla="*/ 9039 h 33027"/>
                  <a:gd name="connsiteX4" fmla="*/ 5108 w 5140"/>
                  <a:gd name="connsiteY4" fmla="*/ 33027 h 33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40" h="33027">
                    <a:moveTo>
                      <a:pt x="5108" y="33027"/>
                    </a:moveTo>
                    <a:cubicBezTo>
                      <a:pt x="1779" y="28781"/>
                      <a:pt x="0" y="25940"/>
                      <a:pt x="0" y="23960"/>
                    </a:cubicBezTo>
                    <a:lnTo>
                      <a:pt x="0" y="0"/>
                    </a:lnTo>
                    <a:cubicBezTo>
                      <a:pt x="0" y="1980"/>
                      <a:pt x="1779" y="4792"/>
                      <a:pt x="5108" y="9039"/>
                    </a:cubicBezTo>
                    <a:cubicBezTo>
                      <a:pt x="5165" y="16241"/>
                      <a:pt x="5136" y="25825"/>
                      <a:pt x="5108" y="33027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10" name="Freeform: Shape 3509">
                <a:extLst>
                  <a:ext uri="{FF2B5EF4-FFF2-40B4-BE49-F238E27FC236}">
                    <a16:creationId xmlns:a16="http://schemas.microsoft.com/office/drawing/2014/main" id="{10673480-BB2F-40BA-B5DE-85D4A8D67AAF}"/>
                  </a:ext>
                </a:extLst>
              </p:cNvPr>
              <p:cNvSpPr/>
              <p:nvPr/>
            </p:nvSpPr>
            <p:spPr>
              <a:xfrm>
                <a:off x="7648863" y="2725151"/>
                <a:ext cx="13888" cy="28694"/>
              </a:xfrm>
              <a:custGeom>
                <a:avLst/>
                <a:gdLst>
                  <a:gd name="connsiteX0" fmla="*/ 13888 w 13888"/>
                  <a:gd name="connsiteY0" fmla="*/ 0 h 28694"/>
                  <a:gd name="connsiteX1" fmla="*/ 13831 w 13888"/>
                  <a:gd name="connsiteY1" fmla="*/ 23960 h 28694"/>
                  <a:gd name="connsiteX2" fmla="*/ 0 w 13888"/>
                  <a:gd name="connsiteY2" fmla="*/ 28695 h 28694"/>
                  <a:gd name="connsiteX3" fmla="*/ 57 w 13888"/>
                  <a:gd name="connsiteY3" fmla="*/ 4734 h 28694"/>
                  <a:gd name="connsiteX4" fmla="*/ 13888 w 13888"/>
                  <a:gd name="connsiteY4" fmla="*/ 0 h 28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88" h="28694">
                    <a:moveTo>
                      <a:pt x="13888" y="0"/>
                    </a:moveTo>
                    <a:lnTo>
                      <a:pt x="13831" y="23960"/>
                    </a:lnTo>
                    <a:lnTo>
                      <a:pt x="0" y="28695"/>
                    </a:lnTo>
                    <a:lnTo>
                      <a:pt x="57" y="4734"/>
                    </a:lnTo>
                    <a:lnTo>
                      <a:pt x="13888" y="0"/>
                    </a:ln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11" name="Freeform: Shape 3510">
                <a:extLst>
                  <a:ext uri="{FF2B5EF4-FFF2-40B4-BE49-F238E27FC236}">
                    <a16:creationId xmlns:a16="http://schemas.microsoft.com/office/drawing/2014/main" id="{D286E3BF-F66A-4155-AD72-DF358D841CBB}"/>
                  </a:ext>
                </a:extLst>
              </p:cNvPr>
              <p:cNvSpPr/>
              <p:nvPr/>
            </p:nvSpPr>
            <p:spPr>
              <a:xfrm>
                <a:off x="7529408" y="2728164"/>
                <a:ext cx="12" cy="25767"/>
              </a:xfrm>
              <a:custGeom>
                <a:avLst/>
                <a:gdLst>
                  <a:gd name="connsiteX0" fmla="*/ 0 w 12"/>
                  <a:gd name="connsiteY0" fmla="*/ 23960 h 25767"/>
                  <a:gd name="connsiteX1" fmla="*/ 0 w 12"/>
                  <a:gd name="connsiteY1" fmla="*/ 25768 h 25767"/>
                  <a:gd name="connsiteX2" fmla="*/ 0 w 12"/>
                  <a:gd name="connsiteY2" fmla="*/ 1808 h 25767"/>
                  <a:gd name="connsiteX3" fmla="*/ 0 w 12"/>
                  <a:gd name="connsiteY3" fmla="*/ 0 h 25767"/>
                  <a:gd name="connsiteX4" fmla="*/ 0 w 12"/>
                  <a:gd name="connsiteY4" fmla="*/ 11994 h 25767"/>
                  <a:gd name="connsiteX5" fmla="*/ 0 w 12"/>
                  <a:gd name="connsiteY5" fmla="*/ 22583 h 25767"/>
                  <a:gd name="connsiteX6" fmla="*/ 0 w 12"/>
                  <a:gd name="connsiteY6" fmla="*/ 23960 h 25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" h="25767">
                    <a:moveTo>
                      <a:pt x="0" y="23960"/>
                    </a:moveTo>
                    <a:cubicBezTo>
                      <a:pt x="0" y="24563"/>
                      <a:pt x="0" y="25165"/>
                      <a:pt x="0" y="25768"/>
                    </a:cubicBezTo>
                    <a:lnTo>
                      <a:pt x="0" y="1808"/>
                    </a:lnTo>
                    <a:cubicBezTo>
                      <a:pt x="0" y="1205"/>
                      <a:pt x="0" y="602"/>
                      <a:pt x="0" y="0"/>
                    </a:cubicBezTo>
                    <a:cubicBezTo>
                      <a:pt x="0" y="3989"/>
                      <a:pt x="0" y="7977"/>
                      <a:pt x="0" y="11994"/>
                    </a:cubicBezTo>
                    <a:lnTo>
                      <a:pt x="0" y="22583"/>
                    </a:lnTo>
                    <a:cubicBezTo>
                      <a:pt x="0" y="23013"/>
                      <a:pt x="29" y="23644"/>
                      <a:pt x="0" y="23960"/>
                    </a:cubicBezTo>
                    <a:close/>
                  </a:path>
                </a:pathLst>
              </a:custGeom>
              <a:solidFill>
                <a:srgbClr val="FDDB0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12" name="Freeform: Shape 3511">
                <a:extLst>
                  <a:ext uri="{FF2B5EF4-FFF2-40B4-BE49-F238E27FC236}">
                    <a16:creationId xmlns:a16="http://schemas.microsoft.com/office/drawing/2014/main" id="{3AC186FB-3B98-4BED-B439-CA66E6938BEF}"/>
                  </a:ext>
                </a:extLst>
              </p:cNvPr>
              <p:cNvSpPr/>
              <p:nvPr/>
            </p:nvSpPr>
            <p:spPr>
              <a:xfrm>
                <a:off x="7690327" y="2721851"/>
                <a:ext cx="1355" cy="32568"/>
              </a:xfrm>
              <a:custGeom>
                <a:avLst/>
                <a:gdLst>
                  <a:gd name="connsiteX0" fmla="*/ 1349 w 1355"/>
                  <a:gd name="connsiteY0" fmla="*/ 32568 h 32568"/>
                  <a:gd name="connsiteX1" fmla="*/ 0 w 1355"/>
                  <a:gd name="connsiteY1" fmla="*/ 23960 h 32568"/>
                  <a:gd name="connsiteX2" fmla="*/ 0 w 1355"/>
                  <a:gd name="connsiteY2" fmla="*/ 0 h 32568"/>
                  <a:gd name="connsiteX3" fmla="*/ 1320 w 1355"/>
                  <a:gd name="connsiteY3" fmla="*/ 8608 h 32568"/>
                  <a:gd name="connsiteX4" fmla="*/ 1349 w 1355"/>
                  <a:gd name="connsiteY4" fmla="*/ 32568 h 32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5" h="32568">
                    <a:moveTo>
                      <a:pt x="1349" y="32568"/>
                    </a:moveTo>
                    <a:cubicBezTo>
                      <a:pt x="1340" y="29647"/>
                      <a:pt x="885" y="26744"/>
                      <a:pt x="0" y="23960"/>
                    </a:cubicBezTo>
                    <a:lnTo>
                      <a:pt x="0" y="0"/>
                    </a:lnTo>
                    <a:cubicBezTo>
                      <a:pt x="876" y="2786"/>
                      <a:pt x="1321" y="5688"/>
                      <a:pt x="1320" y="8608"/>
                    </a:cubicBezTo>
                    <a:cubicBezTo>
                      <a:pt x="1377" y="15782"/>
                      <a:pt x="1349" y="25366"/>
                      <a:pt x="1349" y="32568"/>
                    </a:cubicBezTo>
                    <a:close/>
                  </a:path>
                </a:pathLst>
              </a:custGeom>
              <a:solidFill>
                <a:srgbClr val="FDDB0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13" name="Freeform: Shape 3512">
                <a:extLst>
                  <a:ext uri="{FF2B5EF4-FFF2-40B4-BE49-F238E27FC236}">
                    <a16:creationId xmlns:a16="http://schemas.microsoft.com/office/drawing/2014/main" id="{6687901D-871F-4607-BD6E-B690164FE4BE}"/>
                  </a:ext>
                </a:extLst>
              </p:cNvPr>
              <p:cNvSpPr/>
              <p:nvPr/>
            </p:nvSpPr>
            <p:spPr>
              <a:xfrm>
                <a:off x="7532019" y="2722367"/>
                <a:ext cx="1578" cy="33084"/>
              </a:xfrm>
              <a:custGeom>
                <a:avLst/>
                <a:gdLst>
                  <a:gd name="connsiteX0" fmla="*/ 1578 w 1578"/>
                  <a:gd name="connsiteY0" fmla="*/ 23989 h 33084"/>
                  <a:gd name="connsiteX1" fmla="*/ 0 w 1578"/>
                  <a:gd name="connsiteY1" fmla="*/ 33085 h 33084"/>
                  <a:gd name="connsiteX2" fmla="*/ 0 w 1578"/>
                  <a:gd name="connsiteY2" fmla="*/ 9125 h 33084"/>
                  <a:gd name="connsiteX3" fmla="*/ 1550 w 1578"/>
                  <a:gd name="connsiteY3" fmla="*/ 0 h 33084"/>
                  <a:gd name="connsiteX4" fmla="*/ 1578 w 1578"/>
                  <a:gd name="connsiteY4" fmla="*/ 23989 h 33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8" h="33084">
                    <a:moveTo>
                      <a:pt x="1578" y="23989"/>
                    </a:moveTo>
                    <a:cubicBezTo>
                      <a:pt x="565" y="26916"/>
                      <a:pt x="32" y="29987"/>
                      <a:pt x="0" y="33085"/>
                    </a:cubicBezTo>
                    <a:lnTo>
                      <a:pt x="0" y="9125"/>
                    </a:lnTo>
                    <a:cubicBezTo>
                      <a:pt x="8" y="6018"/>
                      <a:pt x="532" y="2935"/>
                      <a:pt x="1550" y="0"/>
                    </a:cubicBezTo>
                    <a:cubicBezTo>
                      <a:pt x="1578" y="8006"/>
                      <a:pt x="1578" y="15983"/>
                      <a:pt x="1578" y="23989"/>
                    </a:cubicBezTo>
                    <a:close/>
                  </a:path>
                </a:pathLst>
              </a:custGeom>
              <a:solidFill>
                <a:srgbClr val="E1AC2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14" name="Freeform: Shape 3513">
                <a:extLst>
                  <a:ext uri="{FF2B5EF4-FFF2-40B4-BE49-F238E27FC236}">
                    <a16:creationId xmlns:a16="http://schemas.microsoft.com/office/drawing/2014/main" id="{15AED636-88B0-4477-9B82-3C05AACB019A}"/>
                  </a:ext>
                </a:extLst>
              </p:cNvPr>
              <p:cNvSpPr/>
              <p:nvPr/>
            </p:nvSpPr>
            <p:spPr>
              <a:xfrm>
                <a:off x="7567543" y="2728077"/>
                <a:ext cx="14376" cy="28895"/>
              </a:xfrm>
              <a:custGeom>
                <a:avLst/>
                <a:gdLst>
                  <a:gd name="connsiteX0" fmla="*/ 14376 w 14376"/>
                  <a:gd name="connsiteY0" fmla="*/ 0 h 28895"/>
                  <a:gd name="connsiteX1" fmla="*/ 14319 w 14376"/>
                  <a:gd name="connsiteY1" fmla="*/ 23960 h 28895"/>
                  <a:gd name="connsiteX2" fmla="*/ 0 w 14376"/>
                  <a:gd name="connsiteY2" fmla="*/ 28895 h 28895"/>
                  <a:gd name="connsiteX3" fmla="*/ 57 w 14376"/>
                  <a:gd name="connsiteY3" fmla="*/ 4936 h 28895"/>
                  <a:gd name="connsiteX4" fmla="*/ 14376 w 14376"/>
                  <a:gd name="connsiteY4" fmla="*/ 0 h 28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76" h="28895">
                    <a:moveTo>
                      <a:pt x="14376" y="0"/>
                    </a:moveTo>
                    <a:lnTo>
                      <a:pt x="14319" y="23960"/>
                    </a:lnTo>
                    <a:lnTo>
                      <a:pt x="0" y="28895"/>
                    </a:lnTo>
                    <a:lnTo>
                      <a:pt x="57" y="4936"/>
                    </a:lnTo>
                    <a:lnTo>
                      <a:pt x="14376" y="0"/>
                    </a:ln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15" name="Freeform: Shape 3514">
                <a:extLst>
                  <a:ext uri="{FF2B5EF4-FFF2-40B4-BE49-F238E27FC236}">
                    <a16:creationId xmlns:a16="http://schemas.microsoft.com/office/drawing/2014/main" id="{9C26B60B-FF2D-487A-8324-05FB542797E9}"/>
                  </a:ext>
                </a:extLst>
              </p:cNvPr>
              <p:cNvSpPr/>
              <p:nvPr/>
            </p:nvSpPr>
            <p:spPr>
              <a:xfrm>
                <a:off x="7601316" y="2719039"/>
                <a:ext cx="10330" cy="43443"/>
              </a:xfrm>
              <a:custGeom>
                <a:avLst/>
                <a:gdLst>
                  <a:gd name="connsiteX0" fmla="*/ 10330 w 10330"/>
                  <a:gd name="connsiteY0" fmla="*/ 19484 h 43443"/>
                  <a:gd name="connsiteX1" fmla="*/ 10330 w 10330"/>
                  <a:gd name="connsiteY1" fmla="*/ 43443 h 43443"/>
                  <a:gd name="connsiteX2" fmla="*/ 6112 w 10330"/>
                  <a:gd name="connsiteY2" fmla="*/ 35897 h 43443"/>
                  <a:gd name="connsiteX3" fmla="*/ 0 w 10330"/>
                  <a:gd name="connsiteY3" fmla="*/ 23989 h 43443"/>
                  <a:gd name="connsiteX4" fmla="*/ 0 w 10330"/>
                  <a:gd name="connsiteY4" fmla="*/ 0 h 43443"/>
                  <a:gd name="connsiteX5" fmla="*/ 6083 w 10330"/>
                  <a:gd name="connsiteY5" fmla="*/ 11937 h 43443"/>
                  <a:gd name="connsiteX6" fmla="*/ 10330 w 10330"/>
                  <a:gd name="connsiteY6" fmla="*/ 19484 h 43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30" h="43443">
                    <a:moveTo>
                      <a:pt x="10330" y="19484"/>
                    </a:moveTo>
                    <a:lnTo>
                      <a:pt x="10330" y="43443"/>
                    </a:lnTo>
                    <a:cubicBezTo>
                      <a:pt x="9766" y="40542"/>
                      <a:pt x="8288" y="37897"/>
                      <a:pt x="6112" y="35897"/>
                    </a:cubicBezTo>
                    <a:cubicBezTo>
                      <a:pt x="2381" y="31593"/>
                      <a:pt x="0" y="27604"/>
                      <a:pt x="0" y="23989"/>
                    </a:cubicBezTo>
                    <a:lnTo>
                      <a:pt x="0" y="0"/>
                    </a:lnTo>
                    <a:cubicBezTo>
                      <a:pt x="0" y="3616"/>
                      <a:pt x="2381" y="7604"/>
                      <a:pt x="6083" y="11937"/>
                    </a:cubicBezTo>
                    <a:cubicBezTo>
                      <a:pt x="8924" y="15179"/>
                      <a:pt x="10358" y="17590"/>
                      <a:pt x="10330" y="19484"/>
                    </a:cubicBez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16" name="Freeform: Shape 3515">
                <a:extLst>
                  <a:ext uri="{FF2B5EF4-FFF2-40B4-BE49-F238E27FC236}">
                    <a16:creationId xmlns:a16="http://schemas.microsoft.com/office/drawing/2014/main" id="{C2011C62-F4BB-4A54-9D48-9C1F47034E87}"/>
                  </a:ext>
                </a:extLst>
              </p:cNvPr>
              <p:cNvSpPr/>
              <p:nvPr/>
            </p:nvSpPr>
            <p:spPr>
              <a:xfrm>
                <a:off x="7627572" y="2729770"/>
                <a:ext cx="5263" cy="34777"/>
              </a:xfrm>
              <a:custGeom>
                <a:avLst/>
                <a:gdLst>
                  <a:gd name="connsiteX0" fmla="*/ 5223 w 5263"/>
                  <a:gd name="connsiteY0" fmla="*/ 34778 h 34777"/>
                  <a:gd name="connsiteX1" fmla="*/ 0 w 5263"/>
                  <a:gd name="connsiteY1" fmla="*/ 23989 h 34777"/>
                  <a:gd name="connsiteX2" fmla="*/ 0 w 5263"/>
                  <a:gd name="connsiteY2" fmla="*/ 0 h 34777"/>
                  <a:gd name="connsiteX3" fmla="*/ 5251 w 5263"/>
                  <a:gd name="connsiteY3" fmla="*/ 10789 h 34777"/>
                  <a:gd name="connsiteX4" fmla="*/ 5223 w 5263"/>
                  <a:gd name="connsiteY4" fmla="*/ 34778 h 34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63" h="34777">
                    <a:moveTo>
                      <a:pt x="5223" y="34778"/>
                    </a:moveTo>
                    <a:cubicBezTo>
                      <a:pt x="4776" y="30688"/>
                      <a:pt x="2931" y="26877"/>
                      <a:pt x="0" y="23989"/>
                    </a:cubicBezTo>
                    <a:lnTo>
                      <a:pt x="0" y="0"/>
                    </a:lnTo>
                    <a:cubicBezTo>
                      <a:pt x="2914" y="2903"/>
                      <a:pt x="4764" y="6704"/>
                      <a:pt x="5251" y="10789"/>
                    </a:cubicBezTo>
                    <a:cubicBezTo>
                      <a:pt x="5280" y="17992"/>
                      <a:pt x="5251" y="27575"/>
                      <a:pt x="5223" y="34778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17" name="Freeform: Shape 3516">
                <a:extLst>
                  <a:ext uri="{FF2B5EF4-FFF2-40B4-BE49-F238E27FC236}">
                    <a16:creationId xmlns:a16="http://schemas.microsoft.com/office/drawing/2014/main" id="{7C29936A-03F4-46EC-A071-E35510F1BE8D}"/>
                  </a:ext>
                </a:extLst>
              </p:cNvPr>
              <p:cNvSpPr/>
              <p:nvPr/>
            </p:nvSpPr>
            <p:spPr>
              <a:xfrm>
                <a:off x="7582547" y="2729397"/>
                <a:ext cx="29013" cy="37684"/>
              </a:xfrm>
              <a:custGeom>
                <a:avLst/>
                <a:gdLst>
                  <a:gd name="connsiteX0" fmla="*/ 32 w 29013"/>
                  <a:gd name="connsiteY0" fmla="*/ 23960 h 37684"/>
                  <a:gd name="connsiteX1" fmla="*/ 32 w 29013"/>
                  <a:gd name="connsiteY1" fmla="*/ 22669 h 37684"/>
                  <a:gd name="connsiteX2" fmla="*/ 32 w 29013"/>
                  <a:gd name="connsiteY2" fmla="*/ 12826 h 37684"/>
                  <a:gd name="connsiteX3" fmla="*/ 32 w 29013"/>
                  <a:gd name="connsiteY3" fmla="*/ 0 h 37684"/>
                  <a:gd name="connsiteX4" fmla="*/ 11280 w 29013"/>
                  <a:gd name="connsiteY4" fmla="*/ 10560 h 37684"/>
                  <a:gd name="connsiteX5" fmla="*/ 26718 w 29013"/>
                  <a:gd name="connsiteY5" fmla="*/ 12482 h 37684"/>
                  <a:gd name="connsiteX6" fmla="*/ 29014 w 29013"/>
                  <a:gd name="connsiteY6" fmla="*/ 9125 h 37684"/>
                  <a:gd name="connsiteX7" fmla="*/ 29013 w 29013"/>
                  <a:gd name="connsiteY7" fmla="*/ 33085 h 37684"/>
                  <a:gd name="connsiteX8" fmla="*/ 26689 w 29013"/>
                  <a:gd name="connsiteY8" fmla="*/ 36442 h 37684"/>
                  <a:gd name="connsiteX9" fmla="*/ 11251 w 29013"/>
                  <a:gd name="connsiteY9" fmla="*/ 34519 h 37684"/>
                  <a:gd name="connsiteX10" fmla="*/ 32 w 29013"/>
                  <a:gd name="connsiteY10" fmla="*/ 23960 h 37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13" h="37684">
                    <a:moveTo>
                      <a:pt x="32" y="23960"/>
                    </a:moveTo>
                    <a:cubicBezTo>
                      <a:pt x="-11" y="23531"/>
                      <a:pt x="-11" y="23098"/>
                      <a:pt x="32" y="22669"/>
                    </a:cubicBezTo>
                    <a:lnTo>
                      <a:pt x="32" y="12826"/>
                    </a:lnTo>
                    <a:cubicBezTo>
                      <a:pt x="32" y="8551"/>
                      <a:pt x="32" y="4218"/>
                      <a:pt x="32" y="0"/>
                    </a:cubicBezTo>
                    <a:cubicBezTo>
                      <a:pt x="2824" y="4417"/>
                      <a:pt x="6696" y="8051"/>
                      <a:pt x="11280" y="10560"/>
                    </a:cubicBezTo>
                    <a:cubicBezTo>
                      <a:pt x="16847" y="13773"/>
                      <a:pt x="22758" y="14749"/>
                      <a:pt x="26718" y="12482"/>
                    </a:cubicBezTo>
                    <a:cubicBezTo>
                      <a:pt x="28061" y="11892"/>
                      <a:pt x="28951" y="10590"/>
                      <a:pt x="29014" y="9125"/>
                    </a:cubicBezTo>
                    <a:lnTo>
                      <a:pt x="29013" y="33085"/>
                    </a:lnTo>
                    <a:cubicBezTo>
                      <a:pt x="28946" y="34557"/>
                      <a:pt x="28043" y="35861"/>
                      <a:pt x="26689" y="36442"/>
                    </a:cubicBezTo>
                    <a:cubicBezTo>
                      <a:pt x="22815" y="38709"/>
                      <a:pt x="16847" y="37762"/>
                      <a:pt x="11251" y="34519"/>
                    </a:cubicBezTo>
                    <a:cubicBezTo>
                      <a:pt x="6683" y="31999"/>
                      <a:pt x="2824" y="28367"/>
                      <a:pt x="32" y="23960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18" name="Freeform: Shape 3517">
                <a:extLst>
                  <a:ext uri="{FF2B5EF4-FFF2-40B4-BE49-F238E27FC236}">
                    <a16:creationId xmlns:a16="http://schemas.microsoft.com/office/drawing/2014/main" id="{0ADF4F48-4FD8-44F8-93BA-5184721894FE}"/>
                  </a:ext>
                </a:extLst>
              </p:cNvPr>
              <p:cNvSpPr/>
              <p:nvPr/>
            </p:nvSpPr>
            <p:spPr>
              <a:xfrm>
                <a:off x="7567600" y="2733013"/>
                <a:ext cx="12454" cy="36011"/>
              </a:xfrm>
              <a:custGeom>
                <a:avLst/>
                <a:gdLst>
                  <a:gd name="connsiteX0" fmla="*/ 12454 w 12454"/>
                  <a:gd name="connsiteY0" fmla="*/ 12023 h 36011"/>
                  <a:gd name="connsiteX1" fmla="*/ 12454 w 12454"/>
                  <a:gd name="connsiteY1" fmla="*/ 36012 h 36011"/>
                  <a:gd name="connsiteX2" fmla="*/ 0 w 12454"/>
                  <a:gd name="connsiteY2" fmla="*/ 23960 h 36011"/>
                  <a:gd name="connsiteX3" fmla="*/ 1 w 12454"/>
                  <a:gd name="connsiteY3" fmla="*/ 0 h 36011"/>
                  <a:gd name="connsiteX4" fmla="*/ 12454 w 12454"/>
                  <a:gd name="connsiteY4" fmla="*/ 12023 h 36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54" h="36011">
                    <a:moveTo>
                      <a:pt x="12454" y="12023"/>
                    </a:moveTo>
                    <a:lnTo>
                      <a:pt x="12454" y="36012"/>
                    </a:lnTo>
                    <a:cubicBezTo>
                      <a:pt x="7354" y="33107"/>
                      <a:pt x="3071" y="28961"/>
                      <a:pt x="0" y="23960"/>
                    </a:cubicBezTo>
                    <a:lnTo>
                      <a:pt x="1" y="0"/>
                    </a:lnTo>
                    <a:cubicBezTo>
                      <a:pt x="3074" y="4992"/>
                      <a:pt x="7357" y="9127"/>
                      <a:pt x="12454" y="12023"/>
                    </a:cubicBez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19" name="Freeform: Shape 3518">
                <a:extLst>
                  <a:ext uri="{FF2B5EF4-FFF2-40B4-BE49-F238E27FC236}">
                    <a16:creationId xmlns:a16="http://schemas.microsoft.com/office/drawing/2014/main" id="{6234E09A-1634-4B4B-A027-1D527E6B6D5E}"/>
                  </a:ext>
                </a:extLst>
              </p:cNvPr>
              <p:cNvSpPr/>
              <p:nvPr/>
            </p:nvSpPr>
            <p:spPr>
              <a:xfrm>
                <a:off x="7570756" y="2750402"/>
                <a:ext cx="9670" cy="29526"/>
              </a:xfrm>
              <a:custGeom>
                <a:avLst/>
                <a:gdLst>
                  <a:gd name="connsiteX0" fmla="*/ 9670 w 9670"/>
                  <a:gd name="connsiteY0" fmla="*/ 5567 h 29526"/>
                  <a:gd name="connsiteX1" fmla="*/ 9613 w 9670"/>
                  <a:gd name="connsiteY1" fmla="*/ 29527 h 29526"/>
                  <a:gd name="connsiteX2" fmla="*/ 0 w 9670"/>
                  <a:gd name="connsiteY2" fmla="*/ 23989 h 29526"/>
                  <a:gd name="connsiteX3" fmla="*/ 57 w 9670"/>
                  <a:gd name="connsiteY3" fmla="*/ 0 h 29526"/>
                  <a:gd name="connsiteX4" fmla="*/ 9670 w 9670"/>
                  <a:gd name="connsiteY4" fmla="*/ 5567 h 29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70" h="29526">
                    <a:moveTo>
                      <a:pt x="9670" y="5567"/>
                    </a:moveTo>
                    <a:lnTo>
                      <a:pt x="9613" y="29527"/>
                    </a:lnTo>
                    <a:lnTo>
                      <a:pt x="0" y="23989"/>
                    </a:lnTo>
                    <a:lnTo>
                      <a:pt x="57" y="0"/>
                    </a:lnTo>
                    <a:lnTo>
                      <a:pt x="9670" y="5567"/>
                    </a:ln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0" name="Freeform: Shape 3519">
                <a:extLst>
                  <a:ext uri="{FF2B5EF4-FFF2-40B4-BE49-F238E27FC236}">
                    <a16:creationId xmlns:a16="http://schemas.microsoft.com/office/drawing/2014/main" id="{64FD22C0-2C02-4157-A61B-1156502D5724}"/>
                  </a:ext>
                </a:extLst>
              </p:cNvPr>
              <p:cNvSpPr/>
              <p:nvPr/>
            </p:nvSpPr>
            <p:spPr>
              <a:xfrm>
                <a:off x="7570756" y="2745036"/>
                <a:ext cx="9297" cy="29354"/>
              </a:xfrm>
              <a:custGeom>
                <a:avLst/>
                <a:gdLst>
                  <a:gd name="connsiteX0" fmla="*/ 9297 w 9297"/>
                  <a:gd name="connsiteY0" fmla="*/ 0 h 29354"/>
                  <a:gd name="connsiteX1" fmla="*/ 9240 w 9297"/>
                  <a:gd name="connsiteY1" fmla="*/ 23989 h 29354"/>
                  <a:gd name="connsiteX2" fmla="*/ 0 w 9297"/>
                  <a:gd name="connsiteY2" fmla="*/ 29354 h 29354"/>
                  <a:gd name="connsiteX3" fmla="*/ 57 w 9297"/>
                  <a:gd name="connsiteY3" fmla="*/ 5366 h 29354"/>
                  <a:gd name="connsiteX4" fmla="*/ 9297 w 9297"/>
                  <a:gd name="connsiteY4" fmla="*/ 0 h 29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97" h="29354">
                    <a:moveTo>
                      <a:pt x="9297" y="0"/>
                    </a:moveTo>
                    <a:lnTo>
                      <a:pt x="9240" y="23989"/>
                    </a:lnTo>
                    <a:lnTo>
                      <a:pt x="0" y="29354"/>
                    </a:lnTo>
                    <a:lnTo>
                      <a:pt x="57" y="5366"/>
                    </a:lnTo>
                    <a:lnTo>
                      <a:pt x="9297" y="0"/>
                    </a:ln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1" name="Freeform: Shape 3520">
                <a:extLst>
                  <a:ext uri="{FF2B5EF4-FFF2-40B4-BE49-F238E27FC236}">
                    <a16:creationId xmlns:a16="http://schemas.microsoft.com/office/drawing/2014/main" id="{C2F1A64F-5155-411C-A9BF-2EB0D1D84AB8}"/>
                  </a:ext>
                </a:extLst>
              </p:cNvPr>
              <p:cNvSpPr/>
              <p:nvPr/>
            </p:nvSpPr>
            <p:spPr>
              <a:xfrm>
                <a:off x="7590384" y="2740560"/>
                <a:ext cx="42496" cy="37306"/>
              </a:xfrm>
              <a:custGeom>
                <a:avLst/>
                <a:gdLst>
                  <a:gd name="connsiteX0" fmla="*/ 42497 w 42496"/>
                  <a:gd name="connsiteY0" fmla="*/ 0 h 37306"/>
                  <a:gd name="connsiteX1" fmla="*/ 42497 w 42496"/>
                  <a:gd name="connsiteY1" fmla="*/ 23989 h 37306"/>
                  <a:gd name="connsiteX2" fmla="*/ 35437 w 42496"/>
                  <a:gd name="connsiteY2" fmla="*/ 33200 h 37306"/>
                  <a:gd name="connsiteX3" fmla="*/ 0 w 42496"/>
                  <a:gd name="connsiteY3" fmla="*/ 33601 h 37306"/>
                  <a:gd name="connsiteX4" fmla="*/ 0 w 42496"/>
                  <a:gd name="connsiteY4" fmla="*/ 9641 h 37306"/>
                  <a:gd name="connsiteX5" fmla="*/ 35437 w 42496"/>
                  <a:gd name="connsiteY5" fmla="*/ 9240 h 37306"/>
                  <a:gd name="connsiteX6" fmla="*/ 42497 w 42496"/>
                  <a:gd name="connsiteY6" fmla="*/ 0 h 37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496" h="37306">
                    <a:moveTo>
                      <a:pt x="42497" y="0"/>
                    </a:moveTo>
                    <a:lnTo>
                      <a:pt x="42497" y="23989"/>
                    </a:lnTo>
                    <a:cubicBezTo>
                      <a:pt x="42497" y="27518"/>
                      <a:pt x="40144" y="30474"/>
                      <a:pt x="35437" y="33200"/>
                    </a:cubicBezTo>
                    <a:cubicBezTo>
                      <a:pt x="26829" y="38250"/>
                      <a:pt x="13199" y="38939"/>
                      <a:pt x="0" y="33601"/>
                    </a:cubicBezTo>
                    <a:lnTo>
                      <a:pt x="0" y="9641"/>
                    </a:lnTo>
                    <a:cubicBezTo>
                      <a:pt x="13228" y="15007"/>
                      <a:pt x="26772" y="14261"/>
                      <a:pt x="35437" y="9240"/>
                    </a:cubicBezTo>
                    <a:cubicBezTo>
                      <a:pt x="40115" y="6514"/>
                      <a:pt x="42468" y="3558"/>
                      <a:pt x="42497" y="0"/>
                    </a:cubicBez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2" name="Freeform: Shape 3521">
                <a:extLst>
                  <a:ext uri="{FF2B5EF4-FFF2-40B4-BE49-F238E27FC236}">
                    <a16:creationId xmlns:a16="http://schemas.microsoft.com/office/drawing/2014/main" id="{9DB820CE-3910-4292-85AB-6424F978029D}"/>
                  </a:ext>
                </a:extLst>
              </p:cNvPr>
              <p:cNvSpPr/>
              <p:nvPr/>
            </p:nvSpPr>
            <p:spPr>
              <a:xfrm>
                <a:off x="7567542" y="2704577"/>
                <a:ext cx="95151" cy="51420"/>
              </a:xfrm>
              <a:custGeom>
                <a:avLst/>
                <a:gdLst>
                  <a:gd name="connsiteX0" fmla="*/ 92798 w 95151"/>
                  <a:gd name="connsiteY0" fmla="*/ 5509 h 51420"/>
                  <a:gd name="connsiteX1" fmla="*/ 84190 w 95151"/>
                  <a:gd name="connsiteY1" fmla="*/ 10502 h 51420"/>
                  <a:gd name="connsiteX2" fmla="*/ 95152 w 95151"/>
                  <a:gd name="connsiteY2" fmla="*/ 20574 h 51420"/>
                  <a:gd name="connsiteX3" fmla="*/ 81321 w 95151"/>
                  <a:gd name="connsiteY3" fmla="*/ 25309 h 51420"/>
                  <a:gd name="connsiteX4" fmla="*/ 70531 w 95151"/>
                  <a:gd name="connsiteY4" fmla="*/ 15237 h 51420"/>
                  <a:gd name="connsiteX5" fmla="*/ 56644 w 95151"/>
                  <a:gd name="connsiteY5" fmla="*/ 13544 h 51420"/>
                  <a:gd name="connsiteX6" fmla="*/ 60029 w 95151"/>
                  <a:gd name="connsiteY6" fmla="*/ 25194 h 51420"/>
                  <a:gd name="connsiteX7" fmla="*/ 58193 w 95151"/>
                  <a:gd name="connsiteY7" fmla="*/ 45280 h 51420"/>
                  <a:gd name="connsiteX8" fmla="*/ 22755 w 95151"/>
                  <a:gd name="connsiteY8" fmla="*/ 45682 h 51420"/>
                  <a:gd name="connsiteX9" fmla="*/ 12827 w 95151"/>
                  <a:gd name="connsiteY9" fmla="*/ 51421 h 51420"/>
                  <a:gd name="connsiteX10" fmla="*/ 3214 w 95151"/>
                  <a:gd name="connsiteY10" fmla="*/ 45854 h 51420"/>
                  <a:gd name="connsiteX11" fmla="*/ 12454 w 95151"/>
                  <a:gd name="connsiteY11" fmla="*/ 40488 h 51420"/>
                  <a:gd name="connsiteX12" fmla="*/ 0 w 95151"/>
                  <a:gd name="connsiteY12" fmla="*/ 28465 h 51420"/>
                  <a:gd name="connsiteX13" fmla="*/ 14348 w 95151"/>
                  <a:gd name="connsiteY13" fmla="*/ 23530 h 51420"/>
                  <a:gd name="connsiteX14" fmla="*/ 26342 w 95151"/>
                  <a:gd name="connsiteY14" fmla="*/ 35409 h 51420"/>
                  <a:gd name="connsiteX15" fmla="*/ 41779 w 95151"/>
                  <a:gd name="connsiteY15" fmla="*/ 37332 h 51420"/>
                  <a:gd name="connsiteX16" fmla="*/ 39857 w 95151"/>
                  <a:gd name="connsiteY16" fmla="*/ 26428 h 51420"/>
                  <a:gd name="connsiteX17" fmla="*/ 40029 w 95151"/>
                  <a:gd name="connsiteY17" fmla="*/ 5883 h 51420"/>
                  <a:gd name="connsiteX18" fmla="*/ 73918 w 95151"/>
                  <a:gd name="connsiteY18" fmla="*/ 5366 h 51420"/>
                  <a:gd name="connsiteX19" fmla="*/ 83186 w 95151"/>
                  <a:gd name="connsiteY19" fmla="*/ 0 h 51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5151" h="51420">
                    <a:moveTo>
                      <a:pt x="92798" y="5509"/>
                    </a:moveTo>
                    <a:lnTo>
                      <a:pt x="84190" y="10502"/>
                    </a:lnTo>
                    <a:cubicBezTo>
                      <a:pt x="88594" y="12938"/>
                      <a:pt x="92353" y="16391"/>
                      <a:pt x="95152" y="20574"/>
                    </a:cubicBezTo>
                    <a:lnTo>
                      <a:pt x="81321" y="25309"/>
                    </a:lnTo>
                    <a:cubicBezTo>
                      <a:pt x="78664" y="21068"/>
                      <a:pt x="74944" y="17596"/>
                      <a:pt x="70531" y="15237"/>
                    </a:cubicBezTo>
                    <a:cubicBezTo>
                      <a:pt x="64161" y="11564"/>
                      <a:pt x="59370" y="11966"/>
                      <a:pt x="56644" y="13544"/>
                    </a:cubicBezTo>
                    <a:cubicBezTo>
                      <a:pt x="53430" y="15409"/>
                      <a:pt x="54836" y="18565"/>
                      <a:pt x="60029" y="25194"/>
                    </a:cubicBezTo>
                    <a:cubicBezTo>
                      <a:pt x="67605" y="34319"/>
                      <a:pt x="66945" y="40115"/>
                      <a:pt x="58193" y="45280"/>
                    </a:cubicBezTo>
                    <a:cubicBezTo>
                      <a:pt x="49441" y="50445"/>
                      <a:pt x="35984" y="51019"/>
                      <a:pt x="22755" y="45682"/>
                    </a:cubicBezTo>
                    <a:lnTo>
                      <a:pt x="12827" y="51421"/>
                    </a:lnTo>
                    <a:lnTo>
                      <a:pt x="3214" y="45854"/>
                    </a:lnTo>
                    <a:lnTo>
                      <a:pt x="12454" y="40488"/>
                    </a:lnTo>
                    <a:cubicBezTo>
                      <a:pt x="7357" y="37592"/>
                      <a:pt x="3074" y="33457"/>
                      <a:pt x="0" y="28465"/>
                    </a:cubicBezTo>
                    <a:lnTo>
                      <a:pt x="14348" y="23530"/>
                    </a:lnTo>
                    <a:cubicBezTo>
                      <a:pt x="17133" y="28551"/>
                      <a:pt x="21295" y="32672"/>
                      <a:pt x="26342" y="35409"/>
                    </a:cubicBezTo>
                    <a:cubicBezTo>
                      <a:pt x="31909" y="38623"/>
                      <a:pt x="37820" y="39599"/>
                      <a:pt x="41779" y="37332"/>
                    </a:cubicBezTo>
                    <a:cubicBezTo>
                      <a:pt x="45740" y="35065"/>
                      <a:pt x="44649" y="32023"/>
                      <a:pt x="39857" y="26428"/>
                    </a:cubicBezTo>
                    <a:cubicBezTo>
                      <a:pt x="32885" y="18336"/>
                      <a:pt x="30589" y="11363"/>
                      <a:pt x="40029" y="5883"/>
                    </a:cubicBezTo>
                    <a:cubicBezTo>
                      <a:pt x="48638" y="918"/>
                      <a:pt x="61407" y="516"/>
                      <a:pt x="73918" y="5366"/>
                    </a:cubicBezTo>
                    <a:lnTo>
                      <a:pt x="83186" y="0"/>
                    </a:ln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3" name="Freeform: Shape 3522">
                <a:extLst>
                  <a:ext uri="{FF2B5EF4-FFF2-40B4-BE49-F238E27FC236}">
                    <a16:creationId xmlns:a16="http://schemas.microsoft.com/office/drawing/2014/main" id="{DC0274C9-A6D5-4D5F-88DF-FC73D6C94BC3}"/>
                  </a:ext>
                </a:extLst>
              </p:cNvPr>
              <p:cNvSpPr/>
              <p:nvPr/>
            </p:nvSpPr>
            <p:spPr>
              <a:xfrm>
                <a:off x="7580369" y="2750201"/>
                <a:ext cx="9985" cy="29727"/>
              </a:xfrm>
              <a:custGeom>
                <a:avLst/>
                <a:gdLst>
                  <a:gd name="connsiteX0" fmla="*/ 9986 w 9985"/>
                  <a:gd name="connsiteY0" fmla="*/ 0 h 29727"/>
                  <a:gd name="connsiteX1" fmla="*/ 9928 w 9985"/>
                  <a:gd name="connsiteY1" fmla="*/ 23960 h 29727"/>
                  <a:gd name="connsiteX2" fmla="*/ 0 w 9985"/>
                  <a:gd name="connsiteY2" fmla="*/ 29728 h 29727"/>
                  <a:gd name="connsiteX3" fmla="*/ 57 w 9985"/>
                  <a:gd name="connsiteY3" fmla="*/ 5768 h 29727"/>
                  <a:gd name="connsiteX4" fmla="*/ 9986 w 9985"/>
                  <a:gd name="connsiteY4" fmla="*/ 0 h 29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85" h="29727">
                    <a:moveTo>
                      <a:pt x="9986" y="0"/>
                    </a:moveTo>
                    <a:lnTo>
                      <a:pt x="9928" y="23960"/>
                    </a:lnTo>
                    <a:lnTo>
                      <a:pt x="0" y="29728"/>
                    </a:lnTo>
                    <a:lnTo>
                      <a:pt x="57" y="5768"/>
                    </a:lnTo>
                    <a:lnTo>
                      <a:pt x="9986" y="0"/>
                    </a:ln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4" name="Freeform: Shape 3523">
                <a:extLst>
                  <a:ext uri="{FF2B5EF4-FFF2-40B4-BE49-F238E27FC236}">
                    <a16:creationId xmlns:a16="http://schemas.microsoft.com/office/drawing/2014/main" id="{5291C668-6730-4AE5-B988-057149075363}"/>
                  </a:ext>
                </a:extLst>
              </p:cNvPr>
              <p:cNvSpPr/>
              <p:nvPr/>
            </p:nvSpPr>
            <p:spPr>
              <a:xfrm>
                <a:off x="7531961" y="2731492"/>
                <a:ext cx="22640" cy="56671"/>
              </a:xfrm>
              <a:custGeom>
                <a:avLst/>
                <a:gdLst>
                  <a:gd name="connsiteX0" fmla="*/ 0 w 22640"/>
                  <a:gd name="connsiteY0" fmla="*/ 23960 h 56671"/>
                  <a:gd name="connsiteX1" fmla="*/ 0 w 22640"/>
                  <a:gd name="connsiteY1" fmla="*/ 0 h 56671"/>
                  <a:gd name="connsiteX2" fmla="*/ 22640 w 22640"/>
                  <a:gd name="connsiteY2" fmla="*/ 32712 h 56671"/>
                  <a:gd name="connsiteX3" fmla="*/ 22640 w 22640"/>
                  <a:gd name="connsiteY3" fmla="*/ 56672 h 56671"/>
                  <a:gd name="connsiteX4" fmla="*/ 0 w 22640"/>
                  <a:gd name="connsiteY4" fmla="*/ 23960 h 56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40" h="56671">
                    <a:moveTo>
                      <a:pt x="0" y="23960"/>
                    </a:moveTo>
                    <a:lnTo>
                      <a:pt x="0" y="0"/>
                    </a:lnTo>
                    <a:cubicBezTo>
                      <a:pt x="0" y="11794"/>
                      <a:pt x="7518" y="23587"/>
                      <a:pt x="22640" y="32712"/>
                    </a:cubicBezTo>
                    <a:lnTo>
                      <a:pt x="22640" y="56672"/>
                    </a:lnTo>
                    <a:cubicBezTo>
                      <a:pt x="7518" y="47547"/>
                      <a:pt x="-29" y="35753"/>
                      <a:pt x="0" y="23960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5" name="Freeform: Shape 3524">
                <a:extLst>
                  <a:ext uri="{FF2B5EF4-FFF2-40B4-BE49-F238E27FC236}">
                    <a16:creationId xmlns:a16="http://schemas.microsoft.com/office/drawing/2014/main" id="{6C4A633C-1FAA-4BE3-AC5A-DD242310D599}"/>
                  </a:ext>
                </a:extLst>
              </p:cNvPr>
              <p:cNvSpPr/>
              <p:nvPr/>
            </p:nvSpPr>
            <p:spPr>
              <a:xfrm>
                <a:off x="7529350" y="2729971"/>
                <a:ext cx="25280" cy="58192"/>
              </a:xfrm>
              <a:custGeom>
                <a:avLst/>
                <a:gdLst>
                  <a:gd name="connsiteX0" fmla="*/ 0 w 25280"/>
                  <a:gd name="connsiteY0" fmla="*/ 23989 h 58192"/>
                  <a:gd name="connsiteX1" fmla="*/ 0 w 25280"/>
                  <a:gd name="connsiteY1" fmla="*/ 0 h 58192"/>
                  <a:gd name="connsiteX2" fmla="*/ 23960 w 25280"/>
                  <a:gd name="connsiteY2" fmla="*/ 33487 h 58192"/>
                  <a:gd name="connsiteX3" fmla="*/ 25280 w 25280"/>
                  <a:gd name="connsiteY3" fmla="*/ 34233 h 58192"/>
                  <a:gd name="connsiteX4" fmla="*/ 25280 w 25280"/>
                  <a:gd name="connsiteY4" fmla="*/ 58192 h 58192"/>
                  <a:gd name="connsiteX5" fmla="*/ 23960 w 25280"/>
                  <a:gd name="connsiteY5" fmla="*/ 57446 h 58192"/>
                  <a:gd name="connsiteX6" fmla="*/ 0 w 25280"/>
                  <a:gd name="connsiteY6" fmla="*/ 23989 h 58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280" h="58192">
                    <a:moveTo>
                      <a:pt x="0" y="23989"/>
                    </a:moveTo>
                    <a:lnTo>
                      <a:pt x="0" y="0"/>
                    </a:lnTo>
                    <a:cubicBezTo>
                      <a:pt x="0" y="12109"/>
                      <a:pt x="7949" y="24247"/>
                      <a:pt x="23960" y="33487"/>
                    </a:cubicBezTo>
                    <a:lnTo>
                      <a:pt x="25280" y="34233"/>
                    </a:lnTo>
                    <a:lnTo>
                      <a:pt x="25280" y="58192"/>
                    </a:lnTo>
                    <a:lnTo>
                      <a:pt x="23960" y="57446"/>
                    </a:lnTo>
                    <a:cubicBezTo>
                      <a:pt x="7949" y="48207"/>
                      <a:pt x="-29" y="36184"/>
                      <a:pt x="0" y="23989"/>
                    </a:cubicBezTo>
                    <a:close/>
                  </a:path>
                </a:pathLst>
              </a:custGeom>
              <a:solidFill>
                <a:srgbClr val="E1AC2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6" name="Freeform: Shape 3525">
                <a:extLst>
                  <a:ext uri="{FF2B5EF4-FFF2-40B4-BE49-F238E27FC236}">
                    <a16:creationId xmlns:a16="http://schemas.microsoft.com/office/drawing/2014/main" id="{7CB0F002-00E6-4F4D-8FAF-7C1602C80F3B}"/>
                  </a:ext>
                </a:extLst>
              </p:cNvPr>
              <p:cNvSpPr/>
              <p:nvPr/>
            </p:nvSpPr>
            <p:spPr>
              <a:xfrm>
                <a:off x="7529411" y="2683199"/>
                <a:ext cx="139653" cy="81004"/>
              </a:xfrm>
              <a:custGeom>
                <a:avLst/>
                <a:gdLst>
                  <a:gd name="connsiteX0" fmla="*/ 138362 w 139653"/>
                  <a:gd name="connsiteY0" fmla="*/ 13773 h 81004"/>
                  <a:gd name="connsiteX1" fmla="*/ 139653 w 139653"/>
                  <a:gd name="connsiteY1" fmla="*/ 14548 h 81004"/>
                  <a:gd name="connsiteX2" fmla="*/ 26223 w 139653"/>
                  <a:gd name="connsiteY2" fmla="*/ 15294 h 81004"/>
                  <a:gd name="connsiteX3" fmla="*/ 25277 w 139653"/>
                  <a:gd name="connsiteY3" fmla="*/ 81005 h 81004"/>
                  <a:gd name="connsiteX4" fmla="*/ 23956 w 139653"/>
                  <a:gd name="connsiteY4" fmla="*/ 80259 h 81004"/>
                  <a:gd name="connsiteX5" fmla="*/ 23584 w 139653"/>
                  <a:gd name="connsiteY5" fmla="*/ 13773 h 81004"/>
                  <a:gd name="connsiteX6" fmla="*/ 138362 w 139653"/>
                  <a:gd name="connsiteY6" fmla="*/ 13773 h 81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653" h="81004">
                    <a:moveTo>
                      <a:pt x="138362" y="13773"/>
                    </a:moveTo>
                    <a:lnTo>
                      <a:pt x="139653" y="14548"/>
                    </a:lnTo>
                    <a:cubicBezTo>
                      <a:pt x="107774" y="-3070"/>
                      <a:pt x="57357" y="-2669"/>
                      <a:pt x="26223" y="15294"/>
                    </a:cubicBezTo>
                    <a:cubicBezTo>
                      <a:pt x="-4910" y="33257"/>
                      <a:pt x="-5341" y="62583"/>
                      <a:pt x="25277" y="81005"/>
                    </a:cubicBezTo>
                    <a:lnTo>
                      <a:pt x="23956" y="80259"/>
                    </a:lnTo>
                    <a:cubicBezTo>
                      <a:pt x="-7837" y="61894"/>
                      <a:pt x="-8009" y="32138"/>
                      <a:pt x="23584" y="13773"/>
                    </a:cubicBezTo>
                    <a:cubicBezTo>
                      <a:pt x="55177" y="-4591"/>
                      <a:pt x="106568" y="-4591"/>
                      <a:pt x="138362" y="13773"/>
                    </a:cubicBezTo>
                    <a:close/>
                  </a:path>
                </a:pathLst>
              </a:custGeom>
              <a:solidFill>
                <a:srgbClr val="E1AC2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7" name="Freeform: Shape 3526">
                <a:extLst>
                  <a:ext uri="{FF2B5EF4-FFF2-40B4-BE49-F238E27FC236}">
                    <a16:creationId xmlns:a16="http://schemas.microsoft.com/office/drawing/2014/main" id="{446C0CC9-8497-441B-B625-5106080BDD14}"/>
                  </a:ext>
                </a:extLst>
              </p:cNvPr>
              <p:cNvSpPr/>
              <p:nvPr/>
            </p:nvSpPr>
            <p:spPr>
              <a:xfrm>
                <a:off x="7554688" y="2730430"/>
                <a:ext cx="137045" cy="70759"/>
              </a:xfrm>
              <a:custGeom>
                <a:avLst/>
                <a:gdLst>
                  <a:gd name="connsiteX0" fmla="*/ 137045 w 137045"/>
                  <a:gd name="connsiteY0" fmla="*/ 0 h 70759"/>
                  <a:gd name="connsiteX1" fmla="*/ 137045 w 137045"/>
                  <a:gd name="connsiteY1" fmla="*/ 23960 h 70759"/>
                  <a:gd name="connsiteX2" fmla="*/ 113458 w 137045"/>
                  <a:gd name="connsiteY2" fmla="*/ 56987 h 70759"/>
                  <a:gd name="connsiteX3" fmla="*/ 0 w 137045"/>
                  <a:gd name="connsiteY3" fmla="*/ 57733 h 70759"/>
                  <a:gd name="connsiteX4" fmla="*/ 0 w 137045"/>
                  <a:gd name="connsiteY4" fmla="*/ 33774 h 70759"/>
                  <a:gd name="connsiteX5" fmla="*/ 113458 w 137045"/>
                  <a:gd name="connsiteY5" fmla="*/ 33027 h 70759"/>
                  <a:gd name="connsiteX6" fmla="*/ 137045 w 137045"/>
                  <a:gd name="connsiteY6" fmla="*/ 0 h 70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7045" h="70759">
                    <a:moveTo>
                      <a:pt x="137045" y="0"/>
                    </a:moveTo>
                    <a:lnTo>
                      <a:pt x="137045" y="23960"/>
                    </a:lnTo>
                    <a:cubicBezTo>
                      <a:pt x="137045" y="35926"/>
                      <a:pt x="129154" y="47863"/>
                      <a:pt x="113458" y="56987"/>
                    </a:cubicBezTo>
                    <a:cubicBezTo>
                      <a:pt x="82296" y="75094"/>
                      <a:pt x="31879" y="75352"/>
                      <a:pt x="0" y="57733"/>
                    </a:cubicBezTo>
                    <a:lnTo>
                      <a:pt x="0" y="33774"/>
                    </a:lnTo>
                    <a:cubicBezTo>
                      <a:pt x="31879" y="51392"/>
                      <a:pt x="82296" y="50990"/>
                      <a:pt x="113458" y="33027"/>
                    </a:cubicBezTo>
                    <a:cubicBezTo>
                      <a:pt x="129154" y="23903"/>
                      <a:pt x="137017" y="11966"/>
                      <a:pt x="137045" y="0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8" name="Freeform: Shape 3527">
                <a:extLst>
                  <a:ext uri="{FF2B5EF4-FFF2-40B4-BE49-F238E27FC236}">
                    <a16:creationId xmlns:a16="http://schemas.microsoft.com/office/drawing/2014/main" id="{D07B1E2E-92AA-4E57-A90D-D6C52CDC73F6}"/>
                  </a:ext>
                </a:extLst>
              </p:cNvPr>
              <p:cNvSpPr/>
              <p:nvPr/>
            </p:nvSpPr>
            <p:spPr>
              <a:xfrm>
                <a:off x="7532034" y="2684699"/>
                <a:ext cx="159696" cy="92531"/>
              </a:xfrm>
              <a:custGeom>
                <a:avLst/>
                <a:gdLst>
                  <a:gd name="connsiteX0" fmla="*/ 137029 w 159696"/>
                  <a:gd name="connsiteY0" fmla="*/ 13048 h 92531"/>
                  <a:gd name="connsiteX1" fmla="*/ 136111 w 159696"/>
                  <a:gd name="connsiteY1" fmla="*/ 78759 h 92531"/>
                  <a:gd name="connsiteX2" fmla="*/ 22653 w 159696"/>
                  <a:gd name="connsiteY2" fmla="*/ 79505 h 92531"/>
                  <a:gd name="connsiteX3" fmla="*/ 23600 w 159696"/>
                  <a:gd name="connsiteY3" fmla="*/ 13794 h 92531"/>
                  <a:gd name="connsiteX4" fmla="*/ 137029 w 159696"/>
                  <a:gd name="connsiteY4" fmla="*/ 13048 h 92531"/>
                  <a:gd name="connsiteX5" fmla="*/ 58320 w 159696"/>
                  <a:gd name="connsiteY5" fmla="*/ 65502 h 92531"/>
                  <a:gd name="connsiteX6" fmla="*/ 93758 w 159696"/>
                  <a:gd name="connsiteY6" fmla="*/ 65100 h 92531"/>
                  <a:gd name="connsiteX7" fmla="*/ 95595 w 159696"/>
                  <a:gd name="connsiteY7" fmla="*/ 45014 h 92531"/>
                  <a:gd name="connsiteX8" fmla="*/ 92209 w 159696"/>
                  <a:gd name="connsiteY8" fmla="*/ 33364 h 92531"/>
                  <a:gd name="connsiteX9" fmla="*/ 106097 w 159696"/>
                  <a:gd name="connsiteY9" fmla="*/ 35057 h 92531"/>
                  <a:gd name="connsiteX10" fmla="*/ 116886 w 159696"/>
                  <a:gd name="connsiteY10" fmla="*/ 45129 h 92531"/>
                  <a:gd name="connsiteX11" fmla="*/ 130717 w 159696"/>
                  <a:gd name="connsiteY11" fmla="*/ 40394 h 92531"/>
                  <a:gd name="connsiteX12" fmla="*/ 119755 w 159696"/>
                  <a:gd name="connsiteY12" fmla="*/ 30322 h 92531"/>
                  <a:gd name="connsiteX13" fmla="*/ 128364 w 159696"/>
                  <a:gd name="connsiteY13" fmla="*/ 25330 h 92531"/>
                  <a:gd name="connsiteX14" fmla="*/ 118780 w 159696"/>
                  <a:gd name="connsiteY14" fmla="*/ 19792 h 92531"/>
                  <a:gd name="connsiteX15" fmla="*/ 109512 w 159696"/>
                  <a:gd name="connsiteY15" fmla="*/ 25157 h 92531"/>
                  <a:gd name="connsiteX16" fmla="*/ 75623 w 159696"/>
                  <a:gd name="connsiteY16" fmla="*/ 25674 h 92531"/>
                  <a:gd name="connsiteX17" fmla="*/ 75451 w 159696"/>
                  <a:gd name="connsiteY17" fmla="*/ 46219 h 92531"/>
                  <a:gd name="connsiteX18" fmla="*/ 77373 w 159696"/>
                  <a:gd name="connsiteY18" fmla="*/ 57123 h 92531"/>
                  <a:gd name="connsiteX19" fmla="*/ 61936 w 159696"/>
                  <a:gd name="connsiteY19" fmla="*/ 55200 h 92531"/>
                  <a:gd name="connsiteX20" fmla="*/ 49942 w 159696"/>
                  <a:gd name="connsiteY20" fmla="*/ 43321 h 92531"/>
                  <a:gd name="connsiteX21" fmla="*/ 35595 w 159696"/>
                  <a:gd name="connsiteY21" fmla="*/ 48256 h 92531"/>
                  <a:gd name="connsiteX22" fmla="*/ 48048 w 159696"/>
                  <a:gd name="connsiteY22" fmla="*/ 60279 h 92531"/>
                  <a:gd name="connsiteX23" fmla="*/ 38808 w 159696"/>
                  <a:gd name="connsiteY23" fmla="*/ 65645 h 92531"/>
                  <a:gd name="connsiteX24" fmla="*/ 48421 w 159696"/>
                  <a:gd name="connsiteY24" fmla="*/ 71212 h 92531"/>
                  <a:gd name="connsiteX25" fmla="*/ 58349 w 159696"/>
                  <a:gd name="connsiteY25" fmla="*/ 65473 h 92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9696" h="92531">
                    <a:moveTo>
                      <a:pt x="137029" y="13048"/>
                    </a:moveTo>
                    <a:cubicBezTo>
                      <a:pt x="167532" y="31441"/>
                      <a:pt x="167274" y="60653"/>
                      <a:pt x="136111" y="78759"/>
                    </a:cubicBezTo>
                    <a:cubicBezTo>
                      <a:pt x="104949" y="96865"/>
                      <a:pt x="54533" y="97123"/>
                      <a:pt x="22653" y="79505"/>
                    </a:cubicBezTo>
                    <a:cubicBezTo>
                      <a:pt x="-7849" y="61083"/>
                      <a:pt x="-7562" y="31901"/>
                      <a:pt x="23600" y="13794"/>
                    </a:cubicBezTo>
                    <a:cubicBezTo>
                      <a:pt x="54762" y="-4312"/>
                      <a:pt x="105150" y="-4628"/>
                      <a:pt x="137029" y="13048"/>
                    </a:cubicBezTo>
                    <a:close/>
                    <a:moveTo>
                      <a:pt x="58320" y="65502"/>
                    </a:moveTo>
                    <a:cubicBezTo>
                      <a:pt x="71548" y="70868"/>
                      <a:pt x="85093" y="70122"/>
                      <a:pt x="93758" y="65100"/>
                    </a:cubicBezTo>
                    <a:cubicBezTo>
                      <a:pt x="102424" y="60079"/>
                      <a:pt x="103170" y="54196"/>
                      <a:pt x="95595" y="45014"/>
                    </a:cubicBezTo>
                    <a:cubicBezTo>
                      <a:pt x="90401" y="38386"/>
                      <a:pt x="88995" y="35229"/>
                      <a:pt x="92209" y="33364"/>
                    </a:cubicBezTo>
                    <a:cubicBezTo>
                      <a:pt x="94935" y="31786"/>
                      <a:pt x="99727" y="31384"/>
                      <a:pt x="106097" y="35057"/>
                    </a:cubicBezTo>
                    <a:cubicBezTo>
                      <a:pt x="110509" y="37416"/>
                      <a:pt x="114229" y="40888"/>
                      <a:pt x="116886" y="45129"/>
                    </a:cubicBezTo>
                    <a:lnTo>
                      <a:pt x="130717" y="40394"/>
                    </a:lnTo>
                    <a:cubicBezTo>
                      <a:pt x="127918" y="36211"/>
                      <a:pt x="124160" y="32758"/>
                      <a:pt x="119755" y="30322"/>
                    </a:cubicBezTo>
                    <a:lnTo>
                      <a:pt x="128364" y="25330"/>
                    </a:lnTo>
                    <a:lnTo>
                      <a:pt x="118780" y="19792"/>
                    </a:lnTo>
                    <a:lnTo>
                      <a:pt x="109512" y="25157"/>
                    </a:lnTo>
                    <a:cubicBezTo>
                      <a:pt x="97001" y="20308"/>
                      <a:pt x="84203" y="20710"/>
                      <a:pt x="75623" y="25674"/>
                    </a:cubicBezTo>
                    <a:cubicBezTo>
                      <a:pt x="66183" y="31154"/>
                      <a:pt x="68478" y="38127"/>
                      <a:pt x="75451" y="46219"/>
                    </a:cubicBezTo>
                    <a:cubicBezTo>
                      <a:pt x="80272" y="51958"/>
                      <a:pt x="81046" y="54827"/>
                      <a:pt x="77373" y="57123"/>
                    </a:cubicBezTo>
                    <a:cubicBezTo>
                      <a:pt x="73700" y="59419"/>
                      <a:pt x="67503" y="58414"/>
                      <a:pt x="61936" y="55200"/>
                    </a:cubicBezTo>
                    <a:cubicBezTo>
                      <a:pt x="56889" y="52463"/>
                      <a:pt x="52727" y="48342"/>
                      <a:pt x="49942" y="43321"/>
                    </a:cubicBezTo>
                    <a:lnTo>
                      <a:pt x="35595" y="48256"/>
                    </a:lnTo>
                    <a:cubicBezTo>
                      <a:pt x="38668" y="53248"/>
                      <a:pt x="42951" y="57383"/>
                      <a:pt x="48048" y="60279"/>
                    </a:cubicBezTo>
                    <a:lnTo>
                      <a:pt x="38808" y="65645"/>
                    </a:lnTo>
                    <a:lnTo>
                      <a:pt x="48421" y="71212"/>
                    </a:lnTo>
                    <a:lnTo>
                      <a:pt x="58349" y="65473"/>
                    </a:ln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9" name="Freeform: Shape 3528">
                <a:extLst>
                  <a:ext uri="{FF2B5EF4-FFF2-40B4-BE49-F238E27FC236}">
                    <a16:creationId xmlns:a16="http://schemas.microsoft.com/office/drawing/2014/main" id="{847F8DD1-F764-4EAB-8D2D-BFFB9AF0BF3D}"/>
                  </a:ext>
                </a:extLst>
              </p:cNvPr>
              <p:cNvSpPr/>
              <p:nvPr/>
            </p:nvSpPr>
            <p:spPr>
              <a:xfrm>
                <a:off x="7501402" y="2729885"/>
                <a:ext cx="218337" cy="87518"/>
              </a:xfrm>
              <a:custGeom>
                <a:avLst/>
                <a:gdLst>
                  <a:gd name="connsiteX0" fmla="*/ 218337 w 218337"/>
                  <a:gd name="connsiteY0" fmla="*/ 631 h 87518"/>
                  <a:gd name="connsiteX1" fmla="*/ 218337 w 218337"/>
                  <a:gd name="connsiteY1" fmla="*/ 24591 h 87518"/>
                  <a:gd name="connsiteX2" fmla="*/ 186601 w 218337"/>
                  <a:gd name="connsiteY2" fmla="*/ 69010 h 87518"/>
                  <a:gd name="connsiteX3" fmla="*/ 32224 w 218337"/>
                  <a:gd name="connsiteY3" fmla="*/ 69010 h 87518"/>
                  <a:gd name="connsiteX4" fmla="*/ 0 w 218337"/>
                  <a:gd name="connsiteY4" fmla="*/ 23989 h 87518"/>
                  <a:gd name="connsiteX5" fmla="*/ 0 w 218337"/>
                  <a:gd name="connsiteY5" fmla="*/ 0 h 87518"/>
                  <a:gd name="connsiteX6" fmla="*/ 32224 w 218337"/>
                  <a:gd name="connsiteY6" fmla="*/ 45050 h 87518"/>
                  <a:gd name="connsiteX7" fmla="*/ 186630 w 218337"/>
                  <a:gd name="connsiteY7" fmla="*/ 45050 h 87518"/>
                  <a:gd name="connsiteX8" fmla="*/ 218337 w 218337"/>
                  <a:gd name="connsiteY8" fmla="*/ 631 h 87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337" h="87518">
                    <a:moveTo>
                      <a:pt x="218337" y="631"/>
                    </a:moveTo>
                    <a:lnTo>
                      <a:pt x="218337" y="24591"/>
                    </a:lnTo>
                    <a:cubicBezTo>
                      <a:pt x="218337" y="40689"/>
                      <a:pt x="207720" y="56729"/>
                      <a:pt x="186601" y="69010"/>
                    </a:cubicBezTo>
                    <a:cubicBezTo>
                      <a:pt x="144104" y="93688"/>
                      <a:pt x="74979" y="93688"/>
                      <a:pt x="32224" y="69010"/>
                    </a:cubicBezTo>
                    <a:cubicBezTo>
                      <a:pt x="10703" y="56586"/>
                      <a:pt x="-57" y="40316"/>
                      <a:pt x="0" y="23989"/>
                    </a:cubicBezTo>
                    <a:lnTo>
                      <a:pt x="0" y="0"/>
                    </a:lnTo>
                    <a:cubicBezTo>
                      <a:pt x="0" y="16298"/>
                      <a:pt x="10703" y="32597"/>
                      <a:pt x="32224" y="45050"/>
                    </a:cubicBezTo>
                    <a:cubicBezTo>
                      <a:pt x="75008" y="69728"/>
                      <a:pt x="144133" y="69728"/>
                      <a:pt x="186630" y="45050"/>
                    </a:cubicBezTo>
                    <a:cubicBezTo>
                      <a:pt x="207720" y="32769"/>
                      <a:pt x="218280" y="16729"/>
                      <a:pt x="218337" y="631"/>
                    </a:cubicBezTo>
                    <a:close/>
                  </a:path>
                </a:pathLst>
              </a:custGeom>
              <a:solidFill>
                <a:srgbClr val="F1D112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30" name="Freeform: Shape 3529">
                <a:extLst>
                  <a:ext uri="{FF2B5EF4-FFF2-40B4-BE49-F238E27FC236}">
                    <a16:creationId xmlns:a16="http://schemas.microsoft.com/office/drawing/2014/main" id="{2D6A0648-7F97-45A5-A0CF-A7AA3366191B}"/>
                  </a:ext>
                </a:extLst>
              </p:cNvPr>
              <p:cNvSpPr/>
              <p:nvPr/>
            </p:nvSpPr>
            <p:spPr>
              <a:xfrm>
                <a:off x="7501380" y="2666965"/>
                <a:ext cx="218373" cy="126489"/>
              </a:xfrm>
              <a:custGeom>
                <a:avLst/>
                <a:gdLst>
                  <a:gd name="connsiteX0" fmla="*/ 186135 w 218373"/>
                  <a:gd name="connsiteY0" fmla="*/ 18529 h 126489"/>
                  <a:gd name="connsiteX1" fmla="*/ 186652 w 218373"/>
                  <a:gd name="connsiteY1" fmla="*/ 107970 h 126489"/>
                  <a:gd name="connsiteX2" fmla="*/ 32246 w 218373"/>
                  <a:gd name="connsiteY2" fmla="*/ 107970 h 126489"/>
                  <a:gd name="connsiteX3" fmla="*/ 31758 w 218373"/>
                  <a:gd name="connsiteY3" fmla="*/ 18529 h 126489"/>
                  <a:gd name="connsiteX4" fmla="*/ 186135 w 218373"/>
                  <a:gd name="connsiteY4" fmla="*/ 18529 h 126489"/>
                  <a:gd name="connsiteX5" fmla="*/ 53308 w 218373"/>
                  <a:gd name="connsiteY5" fmla="*/ 97239 h 126489"/>
                  <a:gd name="connsiteX6" fmla="*/ 166766 w 218373"/>
                  <a:gd name="connsiteY6" fmla="*/ 96493 h 126489"/>
                  <a:gd name="connsiteX7" fmla="*/ 167684 w 218373"/>
                  <a:gd name="connsiteY7" fmla="*/ 30782 h 126489"/>
                  <a:gd name="connsiteX8" fmla="*/ 166393 w 218373"/>
                  <a:gd name="connsiteY8" fmla="*/ 30007 h 126489"/>
                  <a:gd name="connsiteX9" fmla="*/ 51615 w 218373"/>
                  <a:gd name="connsiteY9" fmla="*/ 30007 h 126489"/>
                  <a:gd name="connsiteX10" fmla="*/ 51988 w 218373"/>
                  <a:gd name="connsiteY10" fmla="*/ 96493 h 126489"/>
                  <a:gd name="connsiteX11" fmla="*/ 53308 w 218373"/>
                  <a:gd name="connsiteY11" fmla="*/ 97239 h 126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8373" h="126489">
                    <a:moveTo>
                      <a:pt x="186135" y="18529"/>
                    </a:moveTo>
                    <a:cubicBezTo>
                      <a:pt x="228890" y="43235"/>
                      <a:pt x="229176" y="83264"/>
                      <a:pt x="186652" y="107970"/>
                    </a:cubicBezTo>
                    <a:cubicBezTo>
                      <a:pt x="144126" y="132676"/>
                      <a:pt x="75029" y="132648"/>
                      <a:pt x="32246" y="107970"/>
                    </a:cubicBezTo>
                    <a:cubicBezTo>
                      <a:pt x="-10537" y="83293"/>
                      <a:pt x="-10796" y="43235"/>
                      <a:pt x="31758" y="18529"/>
                    </a:cubicBezTo>
                    <a:cubicBezTo>
                      <a:pt x="74312" y="-6176"/>
                      <a:pt x="143351" y="-6176"/>
                      <a:pt x="186135" y="18529"/>
                    </a:cubicBezTo>
                    <a:close/>
                    <a:moveTo>
                      <a:pt x="53308" y="97239"/>
                    </a:moveTo>
                    <a:cubicBezTo>
                      <a:pt x="85187" y="114857"/>
                      <a:pt x="135604" y="114455"/>
                      <a:pt x="166766" y="96493"/>
                    </a:cubicBezTo>
                    <a:cubicBezTo>
                      <a:pt x="197928" y="78530"/>
                      <a:pt x="198330" y="49175"/>
                      <a:pt x="167684" y="30782"/>
                    </a:cubicBezTo>
                    <a:lnTo>
                      <a:pt x="166393" y="30007"/>
                    </a:lnTo>
                    <a:cubicBezTo>
                      <a:pt x="134599" y="11643"/>
                      <a:pt x="83179" y="11643"/>
                      <a:pt x="51615" y="30007"/>
                    </a:cubicBezTo>
                    <a:cubicBezTo>
                      <a:pt x="20051" y="48372"/>
                      <a:pt x="20051" y="78128"/>
                      <a:pt x="51988" y="96493"/>
                    </a:cubicBezTo>
                    <a:lnTo>
                      <a:pt x="53308" y="97239"/>
                    </a:lnTo>
                    <a:close/>
                  </a:path>
                </a:pathLst>
              </a:custGeom>
              <a:solidFill>
                <a:srgbClr val="FDDB0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55" name="Graphic 6">
              <a:extLst>
                <a:ext uri="{FF2B5EF4-FFF2-40B4-BE49-F238E27FC236}">
                  <a16:creationId xmlns:a16="http://schemas.microsoft.com/office/drawing/2014/main" id="{7333AE59-451B-489D-80E1-5BA78C3ECFB0}"/>
                </a:ext>
              </a:extLst>
            </p:cNvPr>
            <p:cNvGrpSpPr/>
            <p:nvPr/>
          </p:nvGrpSpPr>
          <p:grpSpPr>
            <a:xfrm>
              <a:off x="7501380" y="2634867"/>
              <a:ext cx="218373" cy="150438"/>
              <a:chOff x="7501380" y="2634867"/>
              <a:chExt cx="218373" cy="150438"/>
            </a:xfrm>
          </p:grpSpPr>
          <p:sp>
            <p:nvSpPr>
              <p:cNvPr id="3465" name="Freeform: Shape 3464">
                <a:extLst>
                  <a:ext uri="{FF2B5EF4-FFF2-40B4-BE49-F238E27FC236}">
                    <a16:creationId xmlns:a16="http://schemas.microsoft.com/office/drawing/2014/main" id="{01E4B9A4-575A-4A18-8E6D-CEE2D6C4E858}"/>
                  </a:ext>
                </a:extLst>
              </p:cNvPr>
              <p:cNvSpPr/>
              <p:nvPr/>
            </p:nvSpPr>
            <p:spPr>
              <a:xfrm>
                <a:off x="7530785" y="2651090"/>
                <a:ext cx="159570" cy="62611"/>
              </a:xfrm>
              <a:custGeom>
                <a:avLst/>
                <a:gdLst>
                  <a:gd name="connsiteX0" fmla="*/ 22152 w 159570"/>
                  <a:gd name="connsiteY0" fmla="*/ 37733 h 62611"/>
                  <a:gd name="connsiteX1" fmla="*/ 0 w 159570"/>
                  <a:gd name="connsiteY1" fmla="*/ 62009 h 62611"/>
                  <a:gd name="connsiteX2" fmla="*/ 0 w 159570"/>
                  <a:gd name="connsiteY2" fmla="*/ 38020 h 62611"/>
                  <a:gd name="connsiteX3" fmla="*/ 22152 w 159570"/>
                  <a:gd name="connsiteY3" fmla="*/ 13773 h 62611"/>
                  <a:gd name="connsiteX4" fmla="*/ 136930 w 159570"/>
                  <a:gd name="connsiteY4" fmla="*/ 13773 h 62611"/>
                  <a:gd name="connsiteX5" fmla="*/ 138221 w 159570"/>
                  <a:gd name="connsiteY5" fmla="*/ 14548 h 62611"/>
                  <a:gd name="connsiteX6" fmla="*/ 159570 w 159570"/>
                  <a:gd name="connsiteY6" fmla="*/ 38652 h 62611"/>
                  <a:gd name="connsiteX7" fmla="*/ 159570 w 159570"/>
                  <a:gd name="connsiteY7" fmla="*/ 62611 h 62611"/>
                  <a:gd name="connsiteX8" fmla="*/ 138250 w 159570"/>
                  <a:gd name="connsiteY8" fmla="*/ 38508 h 62611"/>
                  <a:gd name="connsiteX9" fmla="*/ 136959 w 159570"/>
                  <a:gd name="connsiteY9" fmla="*/ 37733 h 62611"/>
                  <a:gd name="connsiteX10" fmla="*/ 22152 w 159570"/>
                  <a:gd name="connsiteY10" fmla="*/ 37733 h 62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9570" h="62611">
                    <a:moveTo>
                      <a:pt x="22152" y="37733"/>
                    </a:moveTo>
                    <a:cubicBezTo>
                      <a:pt x="10302" y="44620"/>
                      <a:pt x="2927" y="53114"/>
                      <a:pt x="0" y="62009"/>
                    </a:cubicBezTo>
                    <a:cubicBezTo>
                      <a:pt x="0" y="54003"/>
                      <a:pt x="0" y="46026"/>
                      <a:pt x="0" y="38020"/>
                    </a:cubicBezTo>
                    <a:cubicBezTo>
                      <a:pt x="2869" y="29154"/>
                      <a:pt x="10302" y="20804"/>
                      <a:pt x="22152" y="13773"/>
                    </a:cubicBezTo>
                    <a:cubicBezTo>
                      <a:pt x="53716" y="-4591"/>
                      <a:pt x="105137" y="-4591"/>
                      <a:pt x="136930" y="13773"/>
                    </a:cubicBezTo>
                    <a:lnTo>
                      <a:pt x="138221" y="14548"/>
                    </a:lnTo>
                    <a:cubicBezTo>
                      <a:pt x="149699" y="21435"/>
                      <a:pt x="156787" y="29871"/>
                      <a:pt x="159570" y="38652"/>
                    </a:cubicBezTo>
                    <a:lnTo>
                      <a:pt x="159570" y="62611"/>
                    </a:lnTo>
                    <a:cubicBezTo>
                      <a:pt x="156701" y="53831"/>
                      <a:pt x="149699" y="45395"/>
                      <a:pt x="138250" y="38508"/>
                    </a:cubicBezTo>
                    <a:lnTo>
                      <a:pt x="136959" y="37733"/>
                    </a:lnTo>
                    <a:cubicBezTo>
                      <a:pt x="105108" y="19397"/>
                      <a:pt x="53745" y="19369"/>
                      <a:pt x="22152" y="37733"/>
                    </a:cubicBezTo>
                    <a:close/>
                  </a:path>
                </a:pathLst>
              </a:custGeom>
              <a:solidFill>
                <a:srgbClr val="FDDB0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6" name="Freeform: Shape 3465">
                <a:extLst>
                  <a:ext uri="{FF2B5EF4-FFF2-40B4-BE49-F238E27FC236}">
                    <a16:creationId xmlns:a16="http://schemas.microsoft.com/office/drawing/2014/main" id="{858F2417-1268-43A6-B002-497F1E1ADFF7}"/>
                  </a:ext>
                </a:extLst>
              </p:cNvPr>
              <p:cNvSpPr/>
              <p:nvPr/>
            </p:nvSpPr>
            <p:spPr>
              <a:xfrm>
                <a:off x="7555605" y="2652633"/>
                <a:ext cx="113458" cy="37796"/>
              </a:xfrm>
              <a:custGeom>
                <a:avLst/>
                <a:gdLst>
                  <a:gd name="connsiteX0" fmla="*/ 113458 w 113458"/>
                  <a:gd name="connsiteY0" fmla="*/ 13091 h 37796"/>
                  <a:gd name="connsiteX1" fmla="*/ 113458 w 113458"/>
                  <a:gd name="connsiteY1" fmla="*/ 37051 h 37796"/>
                  <a:gd name="connsiteX2" fmla="*/ 0 w 113458"/>
                  <a:gd name="connsiteY2" fmla="*/ 37797 h 37796"/>
                  <a:gd name="connsiteX3" fmla="*/ 0 w 113458"/>
                  <a:gd name="connsiteY3" fmla="*/ 13837 h 37796"/>
                  <a:gd name="connsiteX4" fmla="*/ 113458 w 113458"/>
                  <a:gd name="connsiteY4" fmla="*/ 13091 h 37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458" h="37796">
                    <a:moveTo>
                      <a:pt x="113458" y="13091"/>
                    </a:moveTo>
                    <a:lnTo>
                      <a:pt x="113458" y="37051"/>
                    </a:lnTo>
                    <a:cubicBezTo>
                      <a:pt x="81579" y="19432"/>
                      <a:pt x="31163" y="19691"/>
                      <a:pt x="0" y="37797"/>
                    </a:cubicBezTo>
                    <a:lnTo>
                      <a:pt x="0" y="13837"/>
                    </a:lnTo>
                    <a:cubicBezTo>
                      <a:pt x="31163" y="-4355"/>
                      <a:pt x="81579" y="-4614"/>
                      <a:pt x="113458" y="13091"/>
                    </a:cubicBezTo>
                    <a:close/>
                  </a:path>
                </a:pathLst>
              </a:custGeom>
              <a:solidFill>
                <a:srgbClr val="E1AC2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7" name="Freeform: Shape 3466">
                <a:extLst>
                  <a:ext uri="{FF2B5EF4-FFF2-40B4-BE49-F238E27FC236}">
                    <a16:creationId xmlns:a16="http://schemas.microsoft.com/office/drawing/2014/main" id="{EC1D32A3-8536-47D1-A541-8B8340BD019E}"/>
                  </a:ext>
                </a:extLst>
              </p:cNvPr>
              <p:cNvSpPr/>
              <p:nvPr/>
            </p:nvSpPr>
            <p:spPr>
              <a:xfrm>
                <a:off x="7641431" y="2672439"/>
                <a:ext cx="9325" cy="29354"/>
              </a:xfrm>
              <a:custGeom>
                <a:avLst/>
                <a:gdLst>
                  <a:gd name="connsiteX0" fmla="*/ 9326 w 9325"/>
                  <a:gd name="connsiteY0" fmla="*/ 0 h 29354"/>
                  <a:gd name="connsiteX1" fmla="*/ 9240 w 9325"/>
                  <a:gd name="connsiteY1" fmla="*/ 23960 h 29354"/>
                  <a:gd name="connsiteX2" fmla="*/ 0 w 9325"/>
                  <a:gd name="connsiteY2" fmla="*/ 29354 h 29354"/>
                  <a:gd name="connsiteX3" fmla="*/ 57 w 9325"/>
                  <a:gd name="connsiteY3" fmla="*/ 5366 h 29354"/>
                  <a:gd name="connsiteX4" fmla="*/ 9326 w 9325"/>
                  <a:gd name="connsiteY4" fmla="*/ 0 h 29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25" h="29354">
                    <a:moveTo>
                      <a:pt x="9326" y="0"/>
                    </a:moveTo>
                    <a:lnTo>
                      <a:pt x="9240" y="23960"/>
                    </a:lnTo>
                    <a:lnTo>
                      <a:pt x="0" y="29354"/>
                    </a:lnTo>
                    <a:lnTo>
                      <a:pt x="57" y="5366"/>
                    </a:lnTo>
                    <a:lnTo>
                      <a:pt x="9326" y="0"/>
                    </a:ln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8" name="Freeform: Shape 3467">
                <a:extLst>
                  <a:ext uri="{FF2B5EF4-FFF2-40B4-BE49-F238E27FC236}">
                    <a16:creationId xmlns:a16="http://schemas.microsoft.com/office/drawing/2014/main" id="{8FECA4D7-65CB-4FA8-ABE8-E20A20B06F9C}"/>
                  </a:ext>
                </a:extLst>
              </p:cNvPr>
              <p:cNvSpPr/>
              <p:nvPr/>
            </p:nvSpPr>
            <p:spPr>
              <a:xfrm>
                <a:off x="7650671" y="2672439"/>
                <a:ext cx="9669" cy="29526"/>
              </a:xfrm>
              <a:custGeom>
                <a:avLst/>
                <a:gdLst>
                  <a:gd name="connsiteX0" fmla="*/ 9670 w 9669"/>
                  <a:gd name="connsiteY0" fmla="*/ 5538 h 29526"/>
                  <a:gd name="connsiteX1" fmla="*/ 9612 w 9669"/>
                  <a:gd name="connsiteY1" fmla="*/ 29527 h 29526"/>
                  <a:gd name="connsiteX2" fmla="*/ 0 w 9669"/>
                  <a:gd name="connsiteY2" fmla="*/ 23960 h 29526"/>
                  <a:gd name="connsiteX3" fmla="*/ 86 w 9669"/>
                  <a:gd name="connsiteY3" fmla="*/ 0 h 29526"/>
                  <a:gd name="connsiteX4" fmla="*/ 9670 w 9669"/>
                  <a:gd name="connsiteY4" fmla="*/ 5538 h 29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9" h="29526">
                    <a:moveTo>
                      <a:pt x="9670" y="5538"/>
                    </a:moveTo>
                    <a:lnTo>
                      <a:pt x="9612" y="29527"/>
                    </a:lnTo>
                    <a:lnTo>
                      <a:pt x="0" y="23960"/>
                    </a:lnTo>
                    <a:lnTo>
                      <a:pt x="86" y="0"/>
                    </a:lnTo>
                    <a:lnTo>
                      <a:pt x="9670" y="5538"/>
                    </a:ln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9" name="Freeform: Shape 3468">
                <a:extLst>
                  <a:ext uri="{FF2B5EF4-FFF2-40B4-BE49-F238E27FC236}">
                    <a16:creationId xmlns:a16="http://schemas.microsoft.com/office/drawing/2014/main" id="{85D7C40E-1194-4920-A634-F7BCA7A97F48}"/>
                  </a:ext>
                </a:extLst>
              </p:cNvPr>
              <p:cNvSpPr/>
              <p:nvPr/>
            </p:nvSpPr>
            <p:spPr>
              <a:xfrm>
                <a:off x="7651704" y="2677977"/>
                <a:ext cx="8637" cy="28952"/>
              </a:xfrm>
              <a:custGeom>
                <a:avLst/>
                <a:gdLst>
                  <a:gd name="connsiteX0" fmla="*/ 8637 w 8637"/>
                  <a:gd name="connsiteY0" fmla="*/ 0 h 28952"/>
                  <a:gd name="connsiteX1" fmla="*/ 8580 w 8637"/>
                  <a:gd name="connsiteY1" fmla="*/ 23989 h 28952"/>
                  <a:gd name="connsiteX2" fmla="*/ 0 w 8637"/>
                  <a:gd name="connsiteY2" fmla="*/ 28953 h 28952"/>
                  <a:gd name="connsiteX3" fmla="*/ 86 w 8637"/>
                  <a:gd name="connsiteY3" fmla="*/ 4993 h 28952"/>
                  <a:gd name="connsiteX4" fmla="*/ 8637 w 8637"/>
                  <a:gd name="connsiteY4" fmla="*/ 0 h 28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37" h="28952">
                    <a:moveTo>
                      <a:pt x="8637" y="0"/>
                    </a:moveTo>
                    <a:lnTo>
                      <a:pt x="8580" y="23989"/>
                    </a:lnTo>
                    <a:lnTo>
                      <a:pt x="0" y="28953"/>
                    </a:lnTo>
                    <a:lnTo>
                      <a:pt x="86" y="4993"/>
                    </a:lnTo>
                    <a:lnTo>
                      <a:pt x="8637" y="0"/>
                    </a:ln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70" name="Freeform: Shape 3469">
                <a:extLst>
                  <a:ext uri="{FF2B5EF4-FFF2-40B4-BE49-F238E27FC236}">
                    <a16:creationId xmlns:a16="http://schemas.microsoft.com/office/drawing/2014/main" id="{3FBEE6C1-F0E7-4C23-80D4-5821CAB246FF}"/>
                  </a:ext>
                </a:extLst>
              </p:cNvPr>
              <p:cNvSpPr/>
              <p:nvPr/>
            </p:nvSpPr>
            <p:spPr>
              <a:xfrm>
                <a:off x="7601259" y="2674375"/>
                <a:ext cx="40143" cy="36543"/>
              </a:xfrm>
              <a:custGeom>
                <a:avLst/>
                <a:gdLst>
                  <a:gd name="connsiteX0" fmla="*/ 6284 w 40143"/>
                  <a:gd name="connsiteY0" fmla="*/ 27935 h 36543"/>
                  <a:gd name="connsiteX1" fmla="*/ 0 w 40143"/>
                  <a:gd name="connsiteY1" fmla="*/ 36543 h 36543"/>
                  <a:gd name="connsiteX2" fmla="*/ 0 w 40143"/>
                  <a:gd name="connsiteY2" fmla="*/ 12555 h 36543"/>
                  <a:gd name="connsiteX3" fmla="*/ 6255 w 40143"/>
                  <a:gd name="connsiteY3" fmla="*/ 3946 h 36543"/>
                  <a:gd name="connsiteX4" fmla="*/ 40144 w 40143"/>
                  <a:gd name="connsiteY4" fmla="*/ 3430 h 36543"/>
                  <a:gd name="connsiteX5" fmla="*/ 40144 w 40143"/>
                  <a:gd name="connsiteY5" fmla="*/ 27419 h 36543"/>
                  <a:gd name="connsiteX6" fmla="*/ 6284 w 40143"/>
                  <a:gd name="connsiteY6" fmla="*/ 27935 h 36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43" h="36543">
                    <a:moveTo>
                      <a:pt x="6284" y="27935"/>
                    </a:moveTo>
                    <a:cubicBezTo>
                      <a:pt x="1865" y="30489"/>
                      <a:pt x="29" y="33358"/>
                      <a:pt x="0" y="36543"/>
                    </a:cubicBezTo>
                    <a:lnTo>
                      <a:pt x="0" y="12555"/>
                    </a:lnTo>
                    <a:cubicBezTo>
                      <a:pt x="0" y="9398"/>
                      <a:pt x="1865" y="6529"/>
                      <a:pt x="6255" y="3946"/>
                    </a:cubicBezTo>
                    <a:cubicBezTo>
                      <a:pt x="14864" y="-1018"/>
                      <a:pt x="27633" y="-1419"/>
                      <a:pt x="40144" y="3430"/>
                    </a:cubicBezTo>
                    <a:lnTo>
                      <a:pt x="40144" y="27419"/>
                    </a:lnTo>
                    <a:cubicBezTo>
                      <a:pt x="27633" y="22540"/>
                      <a:pt x="14835" y="22913"/>
                      <a:pt x="6284" y="27935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71" name="Freeform: Shape 3470">
                <a:extLst>
                  <a:ext uri="{FF2B5EF4-FFF2-40B4-BE49-F238E27FC236}">
                    <a16:creationId xmlns:a16="http://schemas.microsoft.com/office/drawing/2014/main" id="{CDA74B35-351E-486C-9B35-59F8E8F16439}"/>
                  </a:ext>
                </a:extLst>
              </p:cNvPr>
              <p:cNvSpPr/>
              <p:nvPr/>
            </p:nvSpPr>
            <p:spPr>
              <a:xfrm>
                <a:off x="7533540" y="2666384"/>
                <a:ext cx="22049" cy="47862"/>
              </a:xfrm>
              <a:custGeom>
                <a:avLst/>
                <a:gdLst>
                  <a:gd name="connsiteX0" fmla="*/ 22009 w 22049"/>
                  <a:gd name="connsiteY0" fmla="*/ 23960 h 47862"/>
                  <a:gd name="connsiteX1" fmla="*/ 0 w 22049"/>
                  <a:gd name="connsiteY1" fmla="*/ 47863 h 47862"/>
                  <a:gd name="connsiteX2" fmla="*/ 0 w 22049"/>
                  <a:gd name="connsiteY2" fmla="*/ 23874 h 47862"/>
                  <a:gd name="connsiteX3" fmla="*/ 22037 w 22049"/>
                  <a:gd name="connsiteY3" fmla="*/ 0 h 47862"/>
                  <a:gd name="connsiteX4" fmla="*/ 22009 w 22049"/>
                  <a:gd name="connsiteY4" fmla="*/ 23960 h 47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49" h="47862">
                    <a:moveTo>
                      <a:pt x="22009" y="23960"/>
                    </a:moveTo>
                    <a:cubicBezTo>
                      <a:pt x="10330" y="30761"/>
                      <a:pt x="2984" y="39111"/>
                      <a:pt x="0" y="47863"/>
                    </a:cubicBezTo>
                    <a:cubicBezTo>
                      <a:pt x="0" y="39857"/>
                      <a:pt x="0" y="31880"/>
                      <a:pt x="0" y="23874"/>
                    </a:cubicBezTo>
                    <a:cubicBezTo>
                      <a:pt x="3013" y="15266"/>
                      <a:pt x="10330" y="6657"/>
                      <a:pt x="22037" y="0"/>
                    </a:cubicBezTo>
                    <a:cubicBezTo>
                      <a:pt x="22066" y="7174"/>
                      <a:pt x="22037" y="16758"/>
                      <a:pt x="22009" y="23960"/>
                    </a:cubicBezTo>
                    <a:close/>
                  </a:path>
                </a:pathLst>
              </a:custGeom>
              <a:solidFill>
                <a:srgbClr val="E1AC2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72" name="Freeform: Shape 3471">
                <a:extLst>
                  <a:ext uri="{FF2B5EF4-FFF2-40B4-BE49-F238E27FC236}">
                    <a16:creationId xmlns:a16="http://schemas.microsoft.com/office/drawing/2014/main" id="{96130D67-DEE1-4964-A12F-9B7ACC72037B}"/>
                  </a:ext>
                </a:extLst>
              </p:cNvPr>
              <p:cNvSpPr/>
              <p:nvPr/>
            </p:nvSpPr>
            <p:spPr>
              <a:xfrm>
                <a:off x="7651732" y="2682970"/>
                <a:ext cx="10990" cy="34031"/>
              </a:xfrm>
              <a:custGeom>
                <a:avLst/>
                <a:gdLst>
                  <a:gd name="connsiteX0" fmla="*/ 10990 w 10990"/>
                  <a:gd name="connsiteY0" fmla="*/ 34032 h 34031"/>
                  <a:gd name="connsiteX1" fmla="*/ 0 w 10990"/>
                  <a:gd name="connsiteY1" fmla="*/ 23960 h 34031"/>
                  <a:gd name="connsiteX2" fmla="*/ 0 w 10990"/>
                  <a:gd name="connsiteY2" fmla="*/ 0 h 34031"/>
                  <a:gd name="connsiteX3" fmla="*/ 10962 w 10990"/>
                  <a:gd name="connsiteY3" fmla="*/ 10072 h 34031"/>
                  <a:gd name="connsiteX4" fmla="*/ 10990 w 10990"/>
                  <a:gd name="connsiteY4" fmla="*/ 34032 h 34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90" h="34031">
                    <a:moveTo>
                      <a:pt x="10990" y="34032"/>
                    </a:moveTo>
                    <a:cubicBezTo>
                      <a:pt x="8167" y="29859"/>
                      <a:pt x="4402" y="26409"/>
                      <a:pt x="0" y="23960"/>
                    </a:cubicBezTo>
                    <a:lnTo>
                      <a:pt x="0" y="0"/>
                    </a:lnTo>
                    <a:cubicBezTo>
                      <a:pt x="4404" y="2435"/>
                      <a:pt x="8163" y="5889"/>
                      <a:pt x="10962" y="10072"/>
                    </a:cubicBezTo>
                    <a:cubicBezTo>
                      <a:pt x="10990" y="17188"/>
                      <a:pt x="10990" y="26829"/>
                      <a:pt x="10990" y="34032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73" name="Freeform: Shape 3472">
                <a:extLst>
                  <a:ext uri="{FF2B5EF4-FFF2-40B4-BE49-F238E27FC236}">
                    <a16:creationId xmlns:a16="http://schemas.microsoft.com/office/drawing/2014/main" id="{50A14094-875D-4095-B398-7518E3D63BB3}"/>
                  </a:ext>
                </a:extLst>
              </p:cNvPr>
              <p:cNvSpPr/>
              <p:nvPr/>
            </p:nvSpPr>
            <p:spPr>
              <a:xfrm>
                <a:off x="7529350" y="2689110"/>
                <a:ext cx="1401" cy="30903"/>
              </a:xfrm>
              <a:custGeom>
                <a:avLst/>
                <a:gdLst>
                  <a:gd name="connsiteX0" fmla="*/ 1377 w 1401"/>
                  <a:gd name="connsiteY0" fmla="*/ 23989 h 30903"/>
                  <a:gd name="connsiteX1" fmla="*/ 0 w 1401"/>
                  <a:gd name="connsiteY1" fmla="*/ 30904 h 30903"/>
                  <a:gd name="connsiteX2" fmla="*/ 0 w 1401"/>
                  <a:gd name="connsiteY2" fmla="*/ 6944 h 30903"/>
                  <a:gd name="connsiteX3" fmla="*/ 1377 w 1401"/>
                  <a:gd name="connsiteY3" fmla="*/ 0 h 30903"/>
                  <a:gd name="connsiteX4" fmla="*/ 1377 w 1401"/>
                  <a:gd name="connsiteY4" fmla="*/ 11994 h 30903"/>
                  <a:gd name="connsiteX5" fmla="*/ 1377 w 1401"/>
                  <a:gd name="connsiteY5" fmla="*/ 22525 h 30903"/>
                  <a:gd name="connsiteX6" fmla="*/ 1377 w 1401"/>
                  <a:gd name="connsiteY6" fmla="*/ 23989 h 30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1" h="30903">
                    <a:moveTo>
                      <a:pt x="1377" y="23989"/>
                    </a:moveTo>
                    <a:cubicBezTo>
                      <a:pt x="641" y="26230"/>
                      <a:pt x="179" y="28552"/>
                      <a:pt x="0" y="30904"/>
                    </a:cubicBezTo>
                    <a:cubicBezTo>
                      <a:pt x="0" y="22927"/>
                      <a:pt x="0" y="14940"/>
                      <a:pt x="0" y="6944"/>
                    </a:cubicBezTo>
                    <a:cubicBezTo>
                      <a:pt x="179" y="4582"/>
                      <a:pt x="641" y="2251"/>
                      <a:pt x="1377" y="0"/>
                    </a:cubicBezTo>
                    <a:cubicBezTo>
                      <a:pt x="1377" y="4017"/>
                      <a:pt x="1377" y="8006"/>
                      <a:pt x="1377" y="11994"/>
                    </a:cubicBezTo>
                    <a:lnTo>
                      <a:pt x="1377" y="22525"/>
                    </a:lnTo>
                    <a:cubicBezTo>
                      <a:pt x="1410" y="23012"/>
                      <a:pt x="1410" y="23501"/>
                      <a:pt x="1377" y="23989"/>
                    </a:cubicBezTo>
                    <a:close/>
                  </a:path>
                </a:pathLst>
              </a:custGeom>
              <a:solidFill>
                <a:srgbClr val="FDDB0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74" name="Freeform: Shape 3473">
                <a:extLst>
                  <a:ext uri="{FF2B5EF4-FFF2-40B4-BE49-F238E27FC236}">
                    <a16:creationId xmlns:a16="http://schemas.microsoft.com/office/drawing/2014/main" id="{1F17B6FD-E36B-426C-A4E6-8BB421A3C273}"/>
                  </a:ext>
                </a:extLst>
              </p:cNvPr>
              <p:cNvSpPr/>
              <p:nvPr/>
            </p:nvSpPr>
            <p:spPr>
              <a:xfrm>
                <a:off x="7581861" y="2695968"/>
                <a:ext cx="746" cy="25279"/>
              </a:xfrm>
              <a:custGeom>
                <a:avLst/>
                <a:gdLst>
                  <a:gd name="connsiteX0" fmla="*/ 717 w 746"/>
                  <a:gd name="connsiteY0" fmla="*/ 25280 h 25279"/>
                  <a:gd name="connsiteX1" fmla="*/ 0 w 746"/>
                  <a:gd name="connsiteY1" fmla="*/ 23960 h 25279"/>
                  <a:gd name="connsiteX2" fmla="*/ 0 w 746"/>
                  <a:gd name="connsiteY2" fmla="*/ 0 h 25279"/>
                  <a:gd name="connsiteX3" fmla="*/ 746 w 746"/>
                  <a:gd name="connsiteY3" fmla="*/ 1320 h 25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6" h="25279">
                    <a:moveTo>
                      <a:pt x="717" y="25280"/>
                    </a:moveTo>
                    <a:cubicBezTo>
                      <a:pt x="459" y="24821"/>
                      <a:pt x="200" y="24390"/>
                      <a:pt x="0" y="23960"/>
                    </a:cubicBezTo>
                    <a:lnTo>
                      <a:pt x="0" y="0"/>
                    </a:lnTo>
                    <a:cubicBezTo>
                      <a:pt x="229" y="430"/>
                      <a:pt x="459" y="861"/>
                      <a:pt x="746" y="1320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75" name="Freeform: Shape 3474">
                <a:extLst>
                  <a:ext uri="{FF2B5EF4-FFF2-40B4-BE49-F238E27FC236}">
                    <a16:creationId xmlns:a16="http://schemas.microsoft.com/office/drawing/2014/main" id="{E2E2E5F3-82CC-4FB8-92E9-D9EA113FBA54}"/>
                  </a:ext>
                </a:extLst>
              </p:cNvPr>
              <p:cNvSpPr/>
              <p:nvPr/>
            </p:nvSpPr>
            <p:spPr>
              <a:xfrm>
                <a:off x="7622550" y="2684858"/>
                <a:ext cx="26398" cy="36877"/>
              </a:xfrm>
              <a:custGeom>
                <a:avLst/>
                <a:gdLst>
                  <a:gd name="connsiteX0" fmla="*/ 0 w 26398"/>
                  <a:gd name="connsiteY0" fmla="*/ 27724 h 36877"/>
                  <a:gd name="connsiteX1" fmla="*/ 0 w 26398"/>
                  <a:gd name="connsiteY1" fmla="*/ 3764 h 36877"/>
                  <a:gd name="connsiteX2" fmla="*/ 1722 w 26398"/>
                  <a:gd name="connsiteY2" fmla="*/ 1153 h 36877"/>
                  <a:gd name="connsiteX3" fmla="*/ 15610 w 26398"/>
                  <a:gd name="connsiteY3" fmla="*/ 2846 h 36877"/>
                  <a:gd name="connsiteX4" fmla="*/ 26399 w 26398"/>
                  <a:gd name="connsiteY4" fmla="*/ 12918 h 36877"/>
                  <a:gd name="connsiteX5" fmla="*/ 26399 w 26398"/>
                  <a:gd name="connsiteY5" fmla="*/ 36878 h 36877"/>
                  <a:gd name="connsiteX6" fmla="*/ 15610 w 26398"/>
                  <a:gd name="connsiteY6" fmla="*/ 26835 h 36877"/>
                  <a:gd name="connsiteX7" fmla="*/ 1722 w 26398"/>
                  <a:gd name="connsiteY7" fmla="*/ 25113 h 36877"/>
                  <a:gd name="connsiteX8" fmla="*/ 0 w 26398"/>
                  <a:gd name="connsiteY8" fmla="*/ 27724 h 36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398" h="36877">
                    <a:moveTo>
                      <a:pt x="0" y="27724"/>
                    </a:moveTo>
                    <a:lnTo>
                      <a:pt x="0" y="3764"/>
                    </a:lnTo>
                    <a:cubicBezTo>
                      <a:pt x="8" y="2630"/>
                      <a:pt x="682" y="1607"/>
                      <a:pt x="1722" y="1153"/>
                    </a:cubicBezTo>
                    <a:cubicBezTo>
                      <a:pt x="4448" y="-425"/>
                      <a:pt x="9240" y="-827"/>
                      <a:pt x="15610" y="2846"/>
                    </a:cubicBezTo>
                    <a:cubicBezTo>
                      <a:pt x="20022" y="5205"/>
                      <a:pt x="23742" y="8677"/>
                      <a:pt x="26399" y="12918"/>
                    </a:cubicBezTo>
                    <a:lnTo>
                      <a:pt x="26399" y="36878"/>
                    </a:lnTo>
                    <a:cubicBezTo>
                      <a:pt x="23725" y="32659"/>
                      <a:pt x="20009" y="29200"/>
                      <a:pt x="15610" y="26835"/>
                    </a:cubicBezTo>
                    <a:cubicBezTo>
                      <a:pt x="9240" y="23133"/>
                      <a:pt x="4448" y="23535"/>
                      <a:pt x="1722" y="25113"/>
                    </a:cubicBezTo>
                    <a:cubicBezTo>
                      <a:pt x="682" y="25567"/>
                      <a:pt x="8" y="26590"/>
                      <a:pt x="0" y="27724"/>
                    </a:cubicBez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76" name="Freeform: Shape 3475">
                <a:extLst>
                  <a:ext uri="{FF2B5EF4-FFF2-40B4-BE49-F238E27FC236}">
                    <a16:creationId xmlns:a16="http://schemas.microsoft.com/office/drawing/2014/main" id="{1CF969A8-459B-4692-AD52-26EA9E35C8D7}"/>
                  </a:ext>
                </a:extLst>
              </p:cNvPr>
              <p:cNvSpPr/>
              <p:nvPr/>
            </p:nvSpPr>
            <p:spPr>
              <a:xfrm>
                <a:off x="7622464" y="2688622"/>
                <a:ext cx="5140" cy="33027"/>
              </a:xfrm>
              <a:custGeom>
                <a:avLst/>
                <a:gdLst>
                  <a:gd name="connsiteX0" fmla="*/ 5108 w 5140"/>
                  <a:gd name="connsiteY0" fmla="*/ 33027 h 33027"/>
                  <a:gd name="connsiteX1" fmla="*/ 0 w 5140"/>
                  <a:gd name="connsiteY1" fmla="*/ 23960 h 33027"/>
                  <a:gd name="connsiteX2" fmla="*/ 0 w 5140"/>
                  <a:gd name="connsiteY2" fmla="*/ 0 h 33027"/>
                  <a:gd name="connsiteX3" fmla="*/ 5108 w 5140"/>
                  <a:gd name="connsiteY3" fmla="*/ 9039 h 33027"/>
                  <a:gd name="connsiteX4" fmla="*/ 5108 w 5140"/>
                  <a:gd name="connsiteY4" fmla="*/ 33027 h 33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40" h="33027">
                    <a:moveTo>
                      <a:pt x="5108" y="33027"/>
                    </a:moveTo>
                    <a:cubicBezTo>
                      <a:pt x="1779" y="28781"/>
                      <a:pt x="0" y="25940"/>
                      <a:pt x="0" y="23960"/>
                    </a:cubicBezTo>
                    <a:lnTo>
                      <a:pt x="0" y="0"/>
                    </a:lnTo>
                    <a:cubicBezTo>
                      <a:pt x="0" y="1980"/>
                      <a:pt x="1779" y="4792"/>
                      <a:pt x="5108" y="9039"/>
                    </a:cubicBezTo>
                    <a:cubicBezTo>
                      <a:pt x="5165" y="16241"/>
                      <a:pt x="5136" y="25883"/>
                      <a:pt x="5108" y="33027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77" name="Freeform: Shape 3476">
                <a:extLst>
                  <a:ext uri="{FF2B5EF4-FFF2-40B4-BE49-F238E27FC236}">
                    <a16:creationId xmlns:a16="http://schemas.microsoft.com/office/drawing/2014/main" id="{FE794F02-3E08-4580-BFDF-3E0D5772E8DB}"/>
                  </a:ext>
                </a:extLst>
              </p:cNvPr>
              <p:cNvSpPr/>
              <p:nvPr/>
            </p:nvSpPr>
            <p:spPr>
              <a:xfrm>
                <a:off x="7648863" y="2693041"/>
                <a:ext cx="13888" cy="28694"/>
              </a:xfrm>
              <a:custGeom>
                <a:avLst/>
                <a:gdLst>
                  <a:gd name="connsiteX0" fmla="*/ 13888 w 13888"/>
                  <a:gd name="connsiteY0" fmla="*/ 0 h 28694"/>
                  <a:gd name="connsiteX1" fmla="*/ 13831 w 13888"/>
                  <a:gd name="connsiteY1" fmla="*/ 23960 h 28694"/>
                  <a:gd name="connsiteX2" fmla="*/ 0 w 13888"/>
                  <a:gd name="connsiteY2" fmla="*/ 28695 h 28694"/>
                  <a:gd name="connsiteX3" fmla="*/ 57 w 13888"/>
                  <a:gd name="connsiteY3" fmla="*/ 4734 h 28694"/>
                  <a:gd name="connsiteX4" fmla="*/ 13888 w 13888"/>
                  <a:gd name="connsiteY4" fmla="*/ 0 h 28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88" h="28694">
                    <a:moveTo>
                      <a:pt x="13888" y="0"/>
                    </a:moveTo>
                    <a:lnTo>
                      <a:pt x="13831" y="23960"/>
                    </a:lnTo>
                    <a:lnTo>
                      <a:pt x="0" y="28695"/>
                    </a:lnTo>
                    <a:lnTo>
                      <a:pt x="57" y="4734"/>
                    </a:lnTo>
                    <a:lnTo>
                      <a:pt x="13888" y="0"/>
                    </a:ln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78" name="Freeform: Shape 3477">
                <a:extLst>
                  <a:ext uri="{FF2B5EF4-FFF2-40B4-BE49-F238E27FC236}">
                    <a16:creationId xmlns:a16="http://schemas.microsoft.com/office/drawing/2014/main" id="{6E72CB70-A617-44F6-8C6E-4B5EF6B6245C}"/>
                  </a:ext>
                </a:extLst>
              </p:cNvPr>
              <p:cNvSpPr/>
              <p:nvPr/>
            </p:nvSpPr>
            <p:spPr>
              <a:xfrm>
                <a:off x="7529408" y="2696054"/>
                <a:ext cx="12" cy="25796"/>
              </a:xfrm>
              <a:custGeom>
                <a:avLst/>
                <a:gdLst>
                  <a:gd name="connsiteX0" fmla="*/ 0 w 12"/>
                  <a:gd name="connsiteY0" fmla="*/ 23960 h 25796"/>
                  <a:gd name="connsiteX1" fmla="*/ 0 w 12"/>
                  <a:gd name="connsiteY1" fmla="*/ 25796 h 25796"/>
                  <a:gd name="connsiteX2" fmla="*/ 0 w 12"/>
                  <a:gd name="connsiteY2" fmla="*/ 1808 h 25796"/>
                  <a:gd name="connsiteX3" fmla="*/ 0 w 12"/>
                  <a:gd name="connsiteY3" fmla="*/ 0 h 25796"/>
                  <a:gd name="connsiteX4" fmla="*/ 0 w 12"/>
                  <a:gd name="connsiteY4" fmla="*/ 11994 h 25796"/>
                  <a:gd name="connsiteX5" fmla="*/ 0 w 12"/>
                  <a:gd name="connsiteY5" fmla="*/ 22611 h 25796"/>
                  <a:gd name="connsiteX6" fmla="*/ 0 w 12"/>
                  <a:gd name="connsiteY6" fmla="*/ 23960 h 25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" h="25796">
                    <a:moveTo>
                      <a:pt x="0" y="23960"/>
                    </a:moveTo>
                    <a:cubicBezTo>
                      <a:pt x="0" y="24563"/>
                      <a:pt x="0" y="25194"/>
                      <a:pt x="0" y="25796"/>
                    </a:cubicBezTo>
                    <a:lnTo>
                      <a:pt x="0" y="1808"/>
                    </a:lnTo>
                    <a:cubicBezTo>
                      <a:pt x="0" y="1205"/>
                      <a:pt x="0" y="603"/>
                      <a:pt x="0" y="0"/>
                    </a:cubicBezTo>
                    <a:cubicBezTo>
                      <a:pt x="0" y="3989"/>
                      <a:pt x="0" y="8006"/>
                      <a:pt x="0" y="11994"/>
                    </a:cubicBezTo>
                    <a:lnTo>
                      <a:pt x="0" y="22611"/>
                    </a:lnTo>
                    <a:cubicBezTo>
                      <a:pt x="0" y="23013"/>
                      <a:pt x="29" y="23558"/>
                      <a:pt x="0" y="23960"/>
                    </a:cubicBezTo>
                    <a:close/>
                  </a:path>
                </a:pathLst>
              </a:custGeom>
              <a:solidFill>
                <a:srgbClr val="FDDB0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79" name="Freeform: Shape 3478">
                <a:extLst>
                  <a:ext uri="{FF2B5EF4-FFF2-40B4-BE49-F238E27FC236}">
                    <a16:creationId xmlns:a16="http://schemas.microsoft.com/office/drawing/2014/main" id="{8A700108-9846-46D3-AAD1-42A3672C1551}"/>
                  </a:ext>
                </a:extLst>
              </p:cNvPr>
              <p:cNvSpPr/>
              <p:nvPr/>
            </p:nvSpPr>
            <p:spPr>
              <a:xfrm>
                <a:off x="7690327" y="2689742"/>
                <a:ext cx="1355" cy="32568"/>
              </a:xfrm>
              <a:custGeom>
                <a:avLst/>
                <a:gdLst>
                  <a:gd name="connsiteX0" fmla="*/ 1349 w 1355"/>
                  <a:gd name="connsiteY0" fmla="*/ 32568 h 32568"/>
                  <a:gd name="connsiteX1" fmla="*/ 0 w 1355"/>
                  <a:gd name="connsiteY1" fmla="*/ 23960 h 32568"/>
                  <a:gd name="connsiteX2" fmla="*/ 0 w 1355"/>
                  <a:gd name="connsiteY2" fmla="*/ 0 h 32568"/>
                  <a:gd name="connsiteX3" fmla="*/ 1320 w 1355"/>
                  <a:gd name="connsiteY3" fmla="*/ 8608 h 32568"/>
                  <a:gd name="connsiteX4" fmla="*/ 1349 w 1355"/>
                  <a:gd name="connsiteY4" fmla="*/ 32568 h 32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5" h="32568">
                    <a:moveTo>
                      <a:pt x="1349" y="32568"/>
                    </a:moveTo>
                    <a:cubicBezTo>
                      <a:pt x="1340" y="29647"/>
                      <a:pt x="885" y="26744"/>
                      <a:pt x="0" y="23960"/>
                    </a:cubicBezTo>
                    <a:lnTo>
                      <a:pt x="0" y="0"/>
                    </a:lnTo>
                    <a:cubicBezTo>
                      <a:pt x="876" y="2786"/>
                      <a:pt x="1321" y="5688"/>
                      <a:pt x="1320" y="8608"/>
                    </a:cubicBezTo>
                    <a:cubicBezTo>
                      <a:pt x="1377" y="15782"/>
                      <a:pt x="1349" y="25366"/>
                      <a:pt x="1349" y="32568"/>
                    </a:cubicBezTo>
                    <a:close/>
                  </a:path>
                </a:pathLst>
              </a:custGeom>
              <a:solidFill>
                <a:srgbClr val="FDDB0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80" name="Freeform: Shape 3479">
                <a:extLst>
                  <a:ext uri="{FF2B5EF4-FFF2-40B4-BE49-F238E27FC236}">
                    <a16:creationId xmlns:a16="http://schemas.microsoft.com/office/drawing/2014/main" id="{F8B8BF8D-A720-461A-8C2C-1AE9918BBB0D}"/>
                  </a:ext>
                </a:extLst>
              </p:cNvPr>
              <p:cNvSpPr/>
              <p:nvPr/>
            </p:nvSpPr>
            <p:spPr>
              <a:xfrm>
                <a:off x="7532019" y="2690258"/>
                <a:ext cx="1578" cy="33084"/>
              </a:xfrm>
              <a:custGeom>
                <a:avLst/>
                <a:gdLst>
                  <a:gd name="connsiteX0" fmla="*/ 1578 w 1578"/>
                  <a:gd name="connsiteY0" fmla="*/ 23989 h 33084"/>
                  <a:gd name="connsiteX1" fmla="*/ 0 w 1578"/>
                  <a:gd name="connsiteY1" fmla="*/ 33085 h 33084"/>
                  <a:gd name="connsiteX2" fmla="*/ 0 w 1578"/>
                  <a:gd name="connsiteY2" fmla="*/ 9125 h 33084"/>
                  <a:gd name="connsiteX3" fmla="*/ 1550 w 1578"/>
                  <a:gd name="connsiteY3" fmla="*/ 0 h 33084"/>
                  <a:gd name="connsiteX4" fmla="*/ 1578 w 1578"/>
                  <a:gd name="connsiteY4" fmla="*/ 23989 h 33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8" h="33084">
                    <a:moveTo>
                      <a:pt x="1578" y="23989"/>
                    </a:moveTo>
                    <a:cubicBezTo>
                      <a:pt x="565" y="26916"/>
                      <a:pt x="32" y="29987"/>
                      <a:pt x="0" y="33085"/>
                    </a:cubicBezTo>
                    <a:lnTo>
                      <a:pt x="0" y="9125"/>
                    </a:lnTo>
                    <a:cubicBezTo>
                      <a:pt x="8" y="6018"/>
                      <a:pt x="532" y="2935"/>
                      <a:pt x="1550" y="0"/>
                    </a:cubicBezTo>
                    <a:cubicBezTo>
                      <a:pt x="1578" y="8006"/>
                      <a:pt x="1578" y="15983"/>
                      <a:pt x="1578" y="23989"/>
                    </a:cubicBezTo>
                    <a:close/>
                  </a:path>
                </a:pathLst>
              </a:custGeom>
              <a:solidFill>
                <a:srgbClr val="E1AC2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81" name="Freeform: Shape 3480">
                <a:extLst>
                  <a:ext uri="{FF2B5EF4-FFF2-40B4-BE49-F238E27FC236}">
                    <a16:creationId xmlns:a16="http://schemas.microsoft.com/office/drawing/2014/main" id="{76DB9E09-0365-4ED7-94EA-A7797BEB549D}"/>
                  </a:ext>
                </a:extLst>
              </p:cNvPr>
              <p:cNvSpPr/>
              <p:nvPr/>
            </p:nvSpPr>
            <p:spPr>
              <a:xfrm>
                <a:off x="7567543" y="2695968"/>
                <a:ext cx="14376" cy="28895"/>
              </a:xfrm>
              <a:custGeom>
                <a:avLst/>
                <a:gdLst>
                  <a:gd name="connsiteX0" fmla="*/ 14376 w 14376"/>
                  <a:gd name="connsiteY0" fmla="*/ 0 h 28895"/>
                  <a:gd name="connsiteX1" fmla="*/ 14319 w 14376"/>
                  <a:gd name="connsiteY1" fmla="*/ 23960 h 28895"/>
                  <a:gd name="connsiteX2" fmla="*/ 0 w 14376"/>
                  <a:gd name="connsiteY2" fmla="*/ 28895 h 28895"/>
                  <a:gd name="connsiteX3" fmla="*/ 57 w 14376"/>
                  <a:gd name="connsiteY3" fmla="*/ 4936 h 28895"/>
                  <a:gd name="connsiteX4" fmla="*/ 14376 w 14376"/>
                  <a:gd name="connsiteY4" fmla="*/ 0 h 28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76" h="28895">
                    <a:moveTo>
                      <a:pt x="14376" y="0"/>
                    </a:moveTo>
                    <a:lnTo>
                      <a:pt x="14319" y="23960"/>
                    </a:lnTo>
                    <a:lnTo>
                      <a:pt x="0" y="28895"/>
                    </a:lnTo>
                    <a:lnTo>
                      <a:pt x="57" y="4936"/>
                    </a:lnTo>
                    <a:lnTo>
                      <a:pt x="14376" y="0"/>
                    </a:ln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82" name="Freeform: Shape 3481">
                <a:extLst>
                  <a:ext uri="{FF2B5EF4-FFF2-40B4-BE49-F238E27FC236}">
                    <a16:creationId xmlns:a16="http://schemas.microsoft.com/office/drawing/2014/main" id="{007FE951-951B-4243-8D92-F9608CC73BBC}"/>
                  </a:ext>
                </a:extLst>
              </p:cNvPr>
              <p:cNvSpPr/>
              <p:nvPr/>
            </p:nvSpPr>
            <p:spPr>
              <a:xfrm>
                <a:off x="7601316" y="2686930"/>
                <a:ext cx="10329" cy="43472"/>
              </a:xfrm>
              <a:custGeom>
                <a:avLst/>
                <a:gdLst>
                  <a:gd name="connsiteX0" fmla="*/ 10330 w 10329"/>
                  <a:gd name="connsiteY0" fmla="*/ 19484 h 43472"/>
                  <a:gd name="connsiteX1" fmla="*/ 10330 w 10329"/>
                  <a:gd name="connsiteY1" fmla="*/ 43472 h 43472"/>
                  <a:gd name="connsiteX2" fmla="*/ 6112 w 10329"/>
                  <a:gd name="connsiteY2" fmla="*/ 35897 h 43472"/>
                  <a:gd name="connsiteX3" fmla="*/ 0 w 10329"/>
                  <a:gd name="connsiteY3" fmla="*/ 23989 h 43472"/>
                  <a:gd name="connsiteX4" fmla="*/ 0 w 10329"/>
                  <a:gd name="connsiteY4" fmla="*/ 0 h 43472"/>
                  <a:gd name="connsiteX5" fmla="*/ 6083 w 10329"/>
                  <a:gd name="connsiteY5" fmla="*/ 11937 h 43472"/>
                  <a:gd name="connsiteX6" fmla="*/ 10330 w 10329"/>
                  <a:gd name="connsiteY6" fmla="*/ 19484 h 43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29" h="43472">
                    <a:moveTo>
                      <a:pt x="10330" y="19484"/>
                    </a:moveTo>
                    <a:lnTo>
                      <a:pt x="10330" y="43472"/>
                    </a:lnTo>
                    <a:cubicBezTo>
                      <a:pt x="9774" y="40559"/>
                      <a:pt x="8295" y="37903"/>
                      <a:pt x="6112" y="35897"/>
                    </a:cubicBezTo>
                    <a:cubicBezTo>
                      <a:pt x="2381" y="31593"/>
                      <a:pt x="0" y="27604"/>
                      <a:pt x="0" y="23989"/>
                    </a:cubicBezTo>
                    <a:lnTo>
                      <a:pt x="0" y="0"/>
                    </a:lnTo>
                    <a:cubicBezTo>
                      <a:pt x="0" y="3616"/>
                      <a:pt x="2381" y="7604"/>
                      <a:pt x="6083" y="11937"/>
                    </a:cubicBezTo>
                    <a:cubicBezTo>
                      <a:pt x="8291" y="13916"/>
                      <a:pt x="9784" y="16569"/>
                      <a:pt x="10330" y="19484"/>
                    </a:cubicBez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83" name="Freeform: Shape 3482">
                <a:extLst>
                  <a:ext uri="{FF2B5EF4-FFF2-40B4-BE49-F238E27FC236}">
                    <a16:creationId xmlns:a16="http://schemas.microsoft.com/office/drawing/2014/main" id="{0AD29B97-C1A0-4F92-93AD-88FC457EAA9B}"/>
                  </a:ext>
                </a:extLst>
              </p:cNvPr>
              <p:cNvSpPr/>
              <p:nvPr/>
            </p:nvSpPr>
            <p:spPr>
              <a:xfrm>
                <a:off x="7627572" y="2697661"/>
                <a:ext cx="5263" cy="34777"/>
              </a:xfrm>
              <a:custGeom>
                <a:avLst/>
                <a:gdLst>
                  <a:gd name="connsiteX0" fmla="*/ 5223 w 5263"/>
                  <a:gd name="connsiteY0" fmla="*/ 34778 h 34777"/>
                  <a:gd name="connsiteX1" fmla="*/ 0 w 5263"/>
                  <a:gd name="connsiteY1" fmla="*/ 23989 h 34777"/>
                  <a:gd name="connsiteX2" fmla="*/ 0 w 5263"/>
                  <a:gd name="connsiteY2" fmla="*/ 0 h 34777"/>
                  <a:gd name="connsiteX3" fmla="*/ 5251 w 5263"/>
                  <a:gd name="connsiteY3" fmla="*/ 10789 h 34777"/>
                  <a:gd name="connsiteX4" fmla="*/ 5223 w 5263"/>
                  <a:gd name="connsiteY4" fmla="*/ 34778 h 34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63" h="34777">
                    <a:moveTo>
                      <a:pt x="5223" y="34778"/>
                    </a:moveTo>
                    <a:cubicBezTo>
                      <a:pt x="5223" y="31707"/>
                      <a:pt x="3501" y="28207"/>
                      <a:pt x="0" y="23989"/>
                    </a:cubicBezTo>
                    <a:lnTo>
                      <a:pt x="0" y="0"/>
                    </a:lnTo>
                    <a:cubicBezTo>
                      <a:pt x="2914" y="2903"/>
                      <a:pt x="4764" y="6704"/>
                      <a:pt x="5251" y="10789"/>
                    </a:cubicBezTo>
                    <a:cubicBezTo>
                      <a:pt x="5280" y="17992"/>
                      <a:pt x="5251" y="27575"/>
                      <a:pt x="5223" y="34778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84" name="Freeform: Shape 3483">
                <a:extLst>
                  <a:ext uri="{FF2B5EF4-FFF2-40B4-BE49-F238E27FC236}">
                    <a16:creationId xmlns:a16="http://schemas.microsoft.com/office/drawing/2014/main" id="{51AD9322-FAA9-473D-9313-E487C4988703}"/>
                  </a:ext>
                </a:extLst>
              </p:cNvPr>
              <p:cNvSpPr/>
              <p:nvPr/>
            </p:nvSpPr>
            <p:spPr>
              <a:xfrm>
                <a:off x="7582547" y="2697288"/>
                <a:ext cx="29013" cy="37684"/>
              </a:xfrm>
              <a:custGeom>
                <a:avLst/>
                <a:gdLst>
                  <a:gd name="connsiteX0" fmla="*/ 32 w 29013"/>
                  <a:gd name="connsiteY0" fmla="*/ 23960 h 37684"/>
                  <a:gd name="connsiteX1" fmla="*/ 32 w 29013"/>
                  <a:gd name="connsiteY1" fmla="*/ 22669 h 37684"/>
                  <a:gd name="connsiteX2" fmla="*/ 32 w 29013"/>
                  <a:gd name="connsiteY2" fmla="*/ 12826 h 37684"/>
                  <a:gd name="connsiteX3" fmla="*/ 32 w 29013"/>
                  <a:gd name="connsiteY3" fmla="*/ 0 h 37684"/>
                  <a:gd name="connsiteX4" fmla="*/ 11280 w 29013"/>
                  <a:gd name="connsiteY4" fmla="*/ 10560 h 37684"/>
                  <a:gd name="connsiteX5" fmla="*/ 26718 w 29013"/>
                  <a:gd name="connsiteY5" fmla="*/ 12482 h 37684"/>
                  <a:gd name="connsiteX6" fmla="*/ 29014 w 29013"/>
                  <a:gd name="connsiteY6" fmla="*/ 9125 h 37684"/>
                  <a:gd name="connsiteX7" fmla="*/ 29013 w 29013"/>
                  <a:gd name="connsiteY7" fmla="*/ 33113 h 37684"/>
                  <a:gd name="connsiteX8" fmla="*/ 26689 w 29013"/>
                  <a:gd name="connsiteY8" fmla="*/ 36442 h 37684"/>
                  <a:gd name="connsiteX9" fmla="*/ 11251 w 29013"/>
                  <a:gd name="connsiteY9" fmla="*/ 34520 h 37684"/>
                  <a:gd name="connsiteX10" fmla="*/ 32 w 29013"/>
                  <a:gd name="connsiteY10" fmla="*/ 23960 h 37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13" h="37684">
                    <a:moveTo>
                      <a:pt x="32" y="23960"/>
                    </a:moveTo>
                    <a:cubicBezTo>
                      <a:pt x="-11" y="23531"/>
                      <a:pt x="-11" y="23098"/>
                      <a:pt x="32" y="22669"/>
                    </a:cubicBezTo>
                    <a:lnTo>
                      <a:pt x="32" y="12826"/>
                    </a:lnTo>
                    <a:cubicBezTo>
                      <a:pt x="32" y="8551"/>
                      <a:pt x="32" y="4218"/>
                      <a:pt x="32" y="0"/>
                    </a:cubicBezTo>
                    <a:cubicBezTo>
                      <a:pt x="2824" y="4417"/>
                      <a:pt x="6696" y="8051"/>
                      <a:pt x="11280" y="10560"/>
                    </a:cubicBezTo>
                    <a:cubicBezTo>
                      <a:pt x="16847" y="13773"/>
                      <a:pt x="22758" y="14749"/>
                      <a:pt x="26718" y="12482"/>
                    </a:cubicBezTo>
                    <a:cubicBezTo>
                      <a:pt x="28061" y="11892"/>
                      <a:pt x="28951" y="10590"/>
                      <a:pt x="29014" y="9125"/>
                    </a:cubicBezTo>
                    <a:lnTo>
                      <a:pt x="29013" y="33113"/>
                    </a:lnTo>
                    <a:cubicBezTo>
                      <a:pt x="28935" y="34575"/>
                      <a:pt x="28034" y="35865"/>
                      <a:pt x="26689" y="36442"/>
                    </a:cubicBezTo>
                    <a:cubicBezTo>
                      <a:pt x="22815" y="38709"/>
                      <a:pt x="16847" y="37762"/>
                      <a:pt x="11251" y="34520"/>
                    </a:cubicBezTo>
                    <a:cubicBezTo>
                      <a:pt x="6683" y="31999"/>
                      <a:pt x="2824" y="28367"/>
                      <a:pt x="32" y="23960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85" name="Freeform: Shape 3484">
                <a:extLst>
                  <a:ext uri="{FF2B5EF4-FFF2-40B4-BE49-F238E27FC236}">
                    <a16:creationId xmlns:a16="http://schemas.microsoft.com/office/drawing/2014/main" id="{62A8C62E-2223-4DBC-92C2-7380362416D4}"/>
                  </a:ext>
                </a:extLst>
              </p:cNvPr>
              <p:cNvSpPr/>
              <p:nvPr/>
            </p:nvSpPr>
            <p:spPr>
              <a:xfrm>
                <a:off x="7567600" y="2700904"/>
                <a:ext cx="12454" cy="36011"/>
              </a:xfrm>
              <a:custGeom>
                <a:avLst/>
                <a:gdLst>
                  <a:gd name="connsiteX0" fmla="*/ 12454 w 12454"/>
                  <a:gd name="connsiteY0" fmla="*/ 12023 h 36011"/>
                  <a:gd name="connsiteX1" fmla="*/ 12454 w 12454"/>
                  <a:gd name="connsiteY1" fmla="*/ 36012 h 36011"/>
                  <a:gd name="connsiteX2" fmla="*/ 0 w 12454"/>
                  <a:gd name="connsiteY2" fmla="*/ 23960 h 36011"/>
                  <a:gd name="connsiteX3" fmla="*/ 1 w 12454"/>
                  <a:gd name="connsiteY3" fmla="*/ 0 h 36011"/>
                  <a:gd name="connsiteX4" fmla="*/ 12454 w 12454"/>
                  <a:gd name="connsiteY4" fmla="*/ 12023 h 36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54" h="36011">
                    <a:moveTo>
                      <a:pt x="12454" y="12023"/>
                    </a:moveTo>
                    <a:lnTo>
                      <a:pt x="12454" y="36012"/>
                    </a:lnTo>
                    <a:cubicBezTo>
                      <a:pt x="7354" y="33107"/>
                      <a:pt x="3071" y="28961"/>
                      <a:pt x="0" y="23960"/>
                    </a:cubicBezTo>
                    <a:lnTo>
                      <a:pt x="1" y="0"/>
                    </a:lnTo>
                    <a:cubicBezTo>
                      <a:pt x="3074" y="4992"/>
                      <a:pt x="7357" y="9127"/>
                      <a:pt x="12454" y="12023"/>
                    </a:cubicBez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86" name="Freeform: Shape 3485">
                <a:extLst>
                  <a:ext uri="{FF2B5EF4-FFF2-40B4-BE49-F238E27FC236}">
                    <a16:creationId xmlns:a16="http://schemas.microsoft.com/office/drawing/2014/main" id="{5DF944CE-8FE8-4AAE-B5BF-3ED3DC4414BE}"/>
                  </a:ext>
                </a:extLst>
              </p:cNvPr>
              <p:cNvSpPr/>
              <p:nvPr/>
            </p:nvSpPr>
            <p:spPr>
              <a:xfrm>
                <a:off x="7570756" y="2718321"/>
                <a:ext cx="9670" cy="29497"/>
              </a:xfrm>
              <a:custGeom>
                <a:avLst/>
                <a:gdLst>
                  <a:gd name="connsiteX0" fmla="*/ 9670 w 9670"/>
                  <a:gd name="connsiteY0" fmla="*/ 5538 h 29497"/>
                  <a:gd name="connsiteX1" fmla="*/ 9613 w 9670"/>
                  <a:gd name="connsiteY1" fmla="*/ 29498 h 29497"/>
                  <a:gd name="connsiteX2" fmla="*/ 0 w 9670"/>
                  <a:gd name="connsiteY2" fmla="*/ 23960 h 29497"/>
                  <a:gd name="connsiteX3" fmla="*/ 57 w 9670"/>
                  <a:gd name="connsiteY3" fmla="*/ 0 h 29497"/>
                  <a:gd name="connsiteX4" fmla="*/ 9670 w 9670"/>
                  <a:gd name="connsiteY4" fmla="*/ 5538 h 29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70" h="29497">
                    <a:moveTo>
                      <a:pt x="9670" y="5538"/>
                    </a:moveTo>
                    <a:lnTo>
                      <a:pt x="9613" y="29498"/>
                    </a:lnTo>
                    <a:lnTo>
                      <a:pt x="0" y="23960"/>
                    </a:lnTo>
                    <a:lnTo>
                      <a:pt x="57" y="0"/>
                    </a:lnTo>
                    <a:lnTo>
                      <a:pt x="9670" y="5538"/>
                    </a:ln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87" name="Freeform: Shape 3486">
                <a:extLst>
                  <a:ext uri="{FF2B5EF4-FFF2-40B4-BE49-F238E27FC236}">
                    <a16:creationId xmlns:a16="http://schemas.microsoft.com/office/drawing/2014/main" id="{62143673-A849-4520-B2EB-C38C6476B70D}"/>
                  </a:ext>
                </a:extLst>
              </p:cNvPr>
              <p:cNvSpPr/>
              <p:nvPr/>
            </p:nvSpPr>
            <p:spPr>
              <a:xfrm>
                <a:off x="7570756" y="2712927"/>
                <a:ext cx="9297" cy="29354"/>
              </a:xfrm>
              <a:custGeom>
                <a:avLst/>
                <a:gdLst>
                  <a:gd name="connsiteX0" fmla="*/ 9297 w 9297"/>
                  <a:gd name="connsiteY0" fmla="*/ 0 h 29354"/>
                  <a:gd name="connsiteX1" fmla="*/ 9240 w 9297"/>
                  <a:gd name="connsiteY1" fmla="*/ 23989 h 29354"/>
                  <a:gd name="connsiteX2" fmla="*/ 0 w 9297"/>
                  <a:gd name="connsiteY2" fmla="*/ 29354 h 29354"/>
                  <a:gd name="connsiteX3" fmla="*/ 57 w 9297"/>
                  <a:gd name="connsiteY3" fmla="*/ 5395 h 29354"/>
                  <a:gd name="connsiteX4" fmla="*/ 9297 w 9297"/>
                  <a:gd name="connsiteY4" fmla="*/ 0 h 29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97" h="29354">
                    <a:moveTo>
                      <a:pt x="9297" y="0"/>
                    </a:moveTo>
                    <a:lnTo>
                      <a:pt x="9240" y="23989"/>
                    </a:lnTo>
                    <a:lnTo>
                      <a:pt x="0" y="29354"/>
                    </a:lnTo>
                    <a:lnTo>
                      <a:pt x="57" y="5395"/>
                    </a:lnTo>
                    <a:lnTo>
                      <a:pt x="9297" y="0"/>
                    </a:ln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88" name="Freeform: Shape 3487">
                <a:extLst>
                  <a:ext uri="{FF2B5EF4-FFF2-40B4-BE49-F238E27FC236}">
                    <a16:creationId xmlns:a16="http://schemas.microsoft.com/office/drawing/2014/main" id="{FCA7F674-B730-4C66-85E5-643F44D834EB}"/>
                  </a:ext>
                </a:extLst>
              </p:cNvPr>
              <p:cNvSpPr/>
              <p:nvPr/>
            </p:nvSpPr>
            <p:spPr>
              <a:xfrm>
                <a:off x="7590384" y="2708450"/>
                <a:ext cx="42496" cy="37306"/>
              </a:xfrm>
              <a:custGeom>
                <a:avLst/>
                <a:gdLst>
                  <a:gd name="connsiteX0" fmla="*/ 42497 w 42496"/>
                  <a:gd name="connsiteY0" fmla="*/ 0 h 37306"/>
                  <a:gd name="connsiteX1" fmla="*/ 42497 w 42496"/>
                  <a:gd name="connsiteY1" fmla="*/ 23989 h 37306"/>
                  <a:gd name="connsiteX2" fmla="*/ 35437 w 42496"/>
                  <a:gd name="connsiteY2" fmla="*/ 33200 h 37306"/>
                  <a:gd name="connsiteX3" fmla="*/ 0 w 42496"/>
                  <a:gd name="connsiteY3" fmla="*/ 33601 h 37306"/>
                  <a:gd name="connsiteX4" fmla="*/ 0 w 42496"/>
                  <a:gd name="connsiteY4" fmla="*/ 9641 h 37306"/>
                  <a:gd name="connsiteX5" fmla="*/ 35437 w 42496"/>
                  <a:gd name="connsiteY5" fmla="*/ 9240 h 37306"/>
                  <a:gd name="connsiteX6" fmla="*/ 42497 w 42496"/>
                  <a:gd name="connsiteY6" fmla="*/ 0 h 37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496" h="37306">
                    <a:moveTo>
                      <a:pt x="42497" y="0"/>
                    </a:moveTo>
                    <a:lnTo>
                      <a:pt x="42497" y="23989"/>
                    </a:lnTo>
                    <a:cubicBezTo>
                      <a:pt x="42497" y="27518"/>
                      <a:pt x="40144" y="30474"/>
                      <a:pt x="35437" y="33200"/>
                    </a:cubicBezTo>
                    <a:cubicBezTo>
                      <a:pt x="26829" y="38250"/>
                      <a:pt x="13199" y="38939"/>
                      <a:pt x="0" y="33601"/>
                    </a:cubicBezTo>
                    <a:lnTo>
                      <a:pt x="0" y="9641"/>
                    </a:lnTo>
                    <a:cubicBezTo>
                      <a:pt x="13228" y="15007"/>
                      <a:pt x="26772" y="14261"/>
                      <a:pt x="35437" y="9240"/>
                    </a:cubicBezTo>
                    <a:cubicBezTo>
                      <a:pt x="40115" y="6514"/>
                      <a:pt x="42468" y="3558"/>
                      <a:pt x="42497" y="0"/>
                    </a:cubicBez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89" name="Freeform: Shape 3488">
                <a:extLst>
                  <a:ext uri="{FF2B5EF4-FFF2-40B4-BE49-F238E27FC236}">
                    <a16:creationId xmlns:a16="http://schemas.microsoft.com/office/drawing/2014/main" id="{85AE33B5-7C34-4DCA-9FED-7C7A01524C36}"/>
                  </a:ext>
                </a:extLst>
              </p:cNvPr>
              <p:cNvSpPr/>
              <p:nvPr/>
            </p:nvSpPr>
            <p:spPr>
              <a:xfrm>
                <a:off x="7567542" y="2672467"/>
                <a:ext cx="95151" cy="51420"/>
              </a:xfrm>
              <a:custGeom>
                <a:avLst/>
                <a:gdLst>
                  <a:gd name="connsiteX0" fmla="*/ 92798 w 95151"/>
                  <a:gd name="connsiteY0" fmla="*/ 5509 h 51420"/>
                  <a:gd name="connsiteX1" fmla="*/ 84190 w 95151"/>
                  <a:gd name="connsiteY1" fmla="*/ 10502 h 51420"/>
                  <a:gd name="connsiteX2" fmla="*/ 95152 w 95151"/>
                  <a:gd name="connsiteY2" fmla="*/ 20574 h 51420"/>
                  <a:gd name="connsiteX3" fmla="*/ 81321 w 95151"/>
                  <a:gd name="connsiteY3" fmla="*/ 25309 h 51420"/>
                  <a:gd name="connsiteX4" fmla="*/ 70531 w 95151"/>
                  <a:gd name="connsiteY4" fmla="*/ 15237 h 51420"/>
                  <a:gd name="connsiteX5" fmla="*/ 56644 w 95151"/>
                  <a:gd name="connsiteY5" fmla="*/ 13544 h 51420"/>
                  <a:gd name="connsiteX6" fmla="*/ 60029 w 95151"/>
                  <a:gd name="connsiteY6" fmla="*/ 25194 h 51420"/>
                  <a:gd name="connsiteX7" fmla="*/ 58193 w 95151"/>
                  <a:gd name="connsiteY7" fmla="*/ 45280 h 51420"/>
                  <a:gd name="connsiteX8" fmla="*/ 22755 w 95151"/>
                  <a:gd name="connsiteY8" fmla="*/ 45682 h 51420"/>
                  <a:gd name="connsiteX9" fmla="*/ 12827 w 95151"/>
                  <a:gd name="connsiteY9" fmla="*/ 51421 h 51420"/>
                  <a:gd name="connsiteX10" fmla="*/ 3214 w 95151"/>
                  <a:gd name="connsiteY10" fmla="*/ 45883 h 51420"/>
                  <a:gd name="connsiteX11" fmla="*/ 12454 w 95151"/>
                  <a:gd name="connsiteY11" fmla="*/ 40488 h 51420"/>
                  <a:gd name="connsiteX12" fmla="*/ 0 w 95151"/>
                  <a:gd name="connsiteY12" fmla="*/ 28465 h 51420"/>
                  <a:gd name="connsiteX13" fmla="*/ 14348 w 95151"/>
                  <a:gd name="connsiteY13" fmla="*/ 23530 h 51420"/>
                  <a:gd name="connsiteX14" fmla="*/ 26342 w 95151"/>
                  <a:gd name="connsiteY14" fmla="*/ 35409 h 51420"/>
                  <a:gd name="connsiteX15" fmla="*/ 41779 w 95151"/>
                  <a:gd name="connsiteY15" fmla="*/ 37332 h 51420"/>
                  <a:gd name="connsiteX16" fmla="*/ 39857 w 95151"/>
                  <a:gd name="connsiteY16" fmla="*/ 26428 h 51420"/>
                  <a:gd name="connsiteX17" fmla="*/ 40029 w 95151"/>
                  <a:gd name="connsiteY17" fmla="*/ 5883 h 51420"/>
                  <a:gd name="connsiteX18" fmla="*/ 73918 w 95151"/>
                  <a:gd name="connsiteY18" fmla="*/ 5366 h 51420"/>
                  <a:gd name="connsiteX19" fmla="*/ 83186 w 95151"/>
                  <a:gd name="connsiteY19" fmla="*/ 0 h 51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5151" h="51420">
                    <a:moveTo>
                      <a:pt x="92798" y="5509"/>
                    </a:moveTo>
                    <a:lnTo>
                      <a:pt x="84190" y="10502"/>
                    </a:lnTo>
                    <a:cubicBezTo>
                      <a:pt x="88594" y="12938"/>
                      <a:pt x="92353" y="16391"/>
                      <a:pt x="95152" y="20574"/>
                    </a:cubicBezTo>
                    <a:lnTo>
                      <a:pt x="81321" y="25309"/>
                    </a:lnTo>
                    <a:cubicBezTo>
                      <a:pt x="78664" y="21068"/>
                      <a:pt x="74944" y="17596"/>
                      <a:pt x="70531" y="15237"/>
                    </a:cubicBezTo>
                    <a:cubicBezTo>
                      <a:pt x="64161" y="11564"/>
                      <a:pt x="59370" y="11966"/>
                      <a:pt x="56644" y="13544"/>
                    </a:cubicBezTo>
                    <a:cubicBezTo>
                      <a:pt x="53430" y="15409"/>
                      <a:pt x="54836" y="18565"/>
                      <a:pt x="60029" y="25194"/>
                    </a:cubicBezTo>
                    <a:cubicBezTo>
                      <a:pt x="67605" y="34319"/>
                      <a:pt x="66945" y="40144"/>
                      <a:pt x="58193" y="45280"/>
                    </a:cubicBezTo>
                    <a:cubicBezTo>
                      <a:pt x="49441" y="50416"/>
                      <a:pt x="35984" y="51019"/>
                      <a:pt x="22755" y="45682"/>
                    </a:cubicBezTo>
                    <a:lnTo>
                      <a:pt x="12827" y="51421"/>
                    </a:lnTo>
                    <a:lnTo>
                      <a:pt x="3214" y="45883"/>
                    </a:lnTo>
                    <a:lnTo>
                      <a:pt x="12454" y="40488"/>
                    </a:lnTo>
                    <a:cubicBezTo>
                      <a:pt x="7357" y="37592"/>
                      <a:pt x="3074" y="33457"/>
                      <a:pt x="0" y="28465"/>
                    </a:cubicBezTo>
                    <a:lnTo>
                      <a:pt x="14348" y="23530"/>
                    </a:lnTo>
                    <a:cubicBezTo>
                      <a:pt x="17133" y="28551"/>
                      <a:pt x="21295" y="32672"/>
                      <a:pt x="26342" y="35409"/>
                    </a:cubicBezTo>
                    <a:cubicBezTo>
                      <a:pt x="31909" y="38623"/>
                      <a:pt x="37820" y="39599"/>
                      <a:pt x="41779" y="37332"/>
                    </a:cubicBezTo>
                    <a:cubicBezTo>
                      <a:pt x="45740" y="35065"/>
                      <a:pt x="44649" y="32023"/>
                      <a:pt x="39857" y="26428"/>
                    </a:cubicBezTo>
                    <a:cubicBezTo>
                      <a:pt x="32885" y="18336"/>
                      <a:pt x="30589" y="11363"/>
                      <a:pt x="40029" y="5883"/>
                    </a:cubicBezTo>
                    <a:cubicBezTo>
                      <a:pt x="48638" y="918"/>
                      <a:pt x="61407" y="517"/>
                      <a:pt x="73918" y="5366"/>
                    </a:cubicBezTo>
                    <a:lnTo>
                      <a:pt x="83186" y="0"/>
                    </a:ln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90" name="Freeform: Shape 3489">
                <a:extLst>
                  <a:ext uri="{FF2B5EF4-FFF2-40B4-BE49-F238E27FC236}">
                    <a16:creationId xmlns:a16="http://schemas.microsoft.com/office/drawing/2014/main" id="{D21CCBC1-0594-48DA-BCF8-D637A51D6E69}"/>
                  </a:ext>
                </a:extLst>
              </p:cNvPr>
              <p:cNvSpPr/>
              <p:nvPr/>
            </p:nvSpPr>
            <p:spPr>
              <a:xfrm>
                <a:off x="7580369" y="2718092"/>
                <a:ext cx="9985" cy="29727"/>
              </a:xfrm>
              <a:custGeom>
                <a:avLst/>
                <a:gdLst>
                  <a:gd name="connsiteX0" fmla="*/ 9986 w 9985"/>
                  <a:gd name="connsiteY0" fmla="*/ 0 h 29727"/>
                  <a:gd name="connsiteX1" fmla="*/ 9928 w 9985"/>
                  <a:gd name="connsiteY1" fmla="*/ 23960 h 29727"/>
                  <a:gd name="connsiteX2" fmla="*/ 0 w 9985"/>
                  <a:gd name="connsiteY2" fmla="*/ 29728 h 29727"/>
                  <a:gd name="connsiteX3" fmla="*/ 57 w 9985"/>
                  <a:gd name="connsiteY3" fmla="*/ 5768 h 29727"/>
                  <a:gd name="connsiteX4" fmla="*/ 9986 w 9985"/>
                  <a:gd name="connsiteY4" fmla="*/ 0 h 29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85" h="29727">
                    <a:moveTo>
                      <a:pt x="9986" y="0"/>
                    </a:moveTo>
                    <a:lnTo>
                      <a:pt x="9928" y="23960"/>
                    </a:lnTo>
                    <a:lnTo>
                      <a:pt x="0" y="29728"/>
                    </a:lnTo>
                    <a:lnTo>
                      <a:pt x="57" y="5768"/>
                    </a:lnTo>
                    <a:lnTo>
                      <a:pt x="9986" y="0"/>
                    </a:ln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91" name="Freeform: Shape 3490">
                <a:extLst>
                  <a:ext uri="{FF2B5EF4-FFF2-40B4-BE49-F238E27FC236}">
                    <a16:creationId xmlns:a16="http://schemas.microsoft.com/office/drawing/2014/main" id="{75339D15-B0FE-49F1-BEFD-3A0F63CD3D51}"/>
                  </a:ext>
                </a:extLst>
              </p:cNvPr>
              <p:cNvSpPr/>
              <p:nvPr/>
            </p:nvSpPr>
            <p:spPr>
              <a:xfrm>
                <a:off x="7531961" y="2699383"/>
                <a:ext cx="22640" cy="56700"/>
              </a:xfrm>
              <a:custGeom>
                <a:avLst/>
                <a:gdLst>
                  <a:gd name="connsiteX0" fmla="*/ 0 w 22640"/>
                  <a:gd name="connsiteY0" fmla="*/ 23989 h 56700"/>
                  <a:gd name="connsiteX1" fmla="*/ 0 w 22640"/>
                  <a:gd name="connsiteY1" fmla="*/ 0 h 56700"/>
                  <a:gd name="connsiteX2" fmla="*/ 22640 w 22640"/>
                  <a:gd name="connsiteY2" fmla="*/ 32712 h 56700"/>
                  <a:gd name="connsiteX3" fmla="*/ 22640 w 22640"/>
                  <a:gd name="connsiteY3" fmla="*/ 56700 h 56700"/>
                  <a:gd name="connsiteX4" fmla="*/ 0 w 22640"/>
                  <a:gd name="connsiteY4" fmla="*/ 23989 h 5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40" h="56700">
                    <a:moveTo>
                      <a:pt x="0" y="23989"/>
                    </a:moveTo>
                    <a:lnTo>
                      <a:pt x="0" y="0"/>
                    </a:lnTo>
                    <a:cubicBezTo>
                      <a:pt x="0" y="11794"/>
                      <a:pt x="7518" y="23587"/>
                      <a:pt x="22640" y="32712"/>
                    </a:cubicBezTo>
                    <a:lnTo>
                      <a:pt x="22640" y="56700"/>
                    </a:lnTo>
                    <a:cubicBezTo>
                      <a:pt x="7518" y="47547"/>
                      <a:pt x="-29" y="35753"/>
                      <a:pt x="0" y="23989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92" name="Freeform: Shape 3491">
                <a:extLst>
                  <a:ext uri="{FF2B5EF4-FFF2-40B4-BE49-F238E27FC236}">
                    <a16:creationId xmlns:a16="http://schemas.microsoft.com/office/drawing/2014/main" id="{3E64E03C-DB04-47C1-B6F3-D16036E21228}"/>
                  </a:ext>
                </a:extLst>
              </p:cNvPr>
              <p:cNvSpPr/>
              <p:nvPr/>
            </p:nvSpPr>
            <p:spPr>
              <a:xfrm>
                <a:off x="7529350" y="2697862"/>
                <a:ext cx="25280" cy="58221"/>
              </a:xfrm>
              <a:custGeom>
                <a:avLst/>
                <a:gdLst>
                  <a:gd name="connsiteX0" fmla="*/ 0 w 25280"/>
                  <a:gd name="connsiteY0" fmla="*/ 23989 h 58221"/>
                  <a:gd name="connsiteX1" fmla="*/ 0 w 25280"/>
                  <a:gd name="connsiteY1" fmla="*/ 0 h 58221"/>
                  <a:gd name="connsiteX2" fmla="*/ 23960 w 25280"/>
                  <a:gd name="connsiteY2" fmla="*/ 33487 h 58221"/>
                  <a:gd name="connsiteX3" fmla="*/ 25280 w 25280"/>
                  <a:gd name="connsiteY3" fmla="*/ 34233 h 58221"/>
                  <a:gd name="connsiteX4" fmla="*/ 25280 w 25280"/>
                  <a:gd name="connsiteY4" fmla="*/ 58221 h 58221"/>
                  <a:gd name="connsiteX5" fmla="*/ 23960 w 25280"/>
                  <a:gd name="connsiteY5" fmla="*/ 57446 h 58221"/>
                  <a:gd name="connsiteX6" fmla="*/ 0 w 25280"/>
                  <a:gd name="connsiteY6" fmla="*/ 23989 h 58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280" h="58221">
                    <a:moveTo>
                      <a:pt x="0" y="23989"/>
                    </a:moveTo>
                    <a:lnTo>
                      <a:pt x="0" y="0"/>
                    </a:lnTo>
                    <a:cubicBezTo>
                      <a:pt x="0" y="12109"/>
                      <a:pt x="7949" y="24247"/>
                      <a:pt x="23960" y="33487"/>
                    </a:cubicBezTo>
                    <a:lnTo>
                      <a:pt x="25280" y="34233"/>
                    </a:lnTo>
                    <a:lnTo>
                      <a:pt x="25280" y="58221"/>
                    </a:lnTo>
                    <a:lnTo>
                      <a:pt x="23960" y="57446"/>
                    </a:lnTo>
                    <a:cubicBezTo>
                      <a:pt x="7949" y="48207"/>
                      <a:pt x="-29" y="36098"/>
                      <a:pt x="0" y="23989"/>
                    </a:cubicBezTo>
                    <a:close/>
                  </a:path>
                </a:pathLst>
              </a:custGeom>
              <a:solidFill>
                <a:srgbClr val="E1AC2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93" name="Freeform: Shape 3492">
                <a:extLst>
                  <a:ext uri="{FF2B5EF4-FFF2-40B4-BE49-F238E27FC236}">
                    <a16:creationId xmlns:a16="http://schemas.microsoft.com/office/drawing/2014/main" id="{080DD187-EA72-41BA-8324-590623911521}"/>
                  </a:ext>
                </a:extLst>
              </p:cNvPr>
              <p:cNvSpPr/>
              <p:nvPr/>
            </p:nvSpPr>
            <p:spPr>
              <a:xfrm>
                <a:off x="7529411" y="2651090"/>
                <a:ext cx="139653" cy="81004"/>
              </a:xfrm>
              <a:custGeom>
                <a:avLst/>
                <a:gdLst>
                  <a:gd name="connsiteX0" fmla="*/ 138362 w 139653"/>
                  <a:gd name="connsiteY0" fmla="*/ 13773 h 81004"/>
                  <a:gd name="connsiteX1" fmla="*/ 139653 w 139653"/>
                  <a:gd name="connsiteY1" fmla="*/ 14548 h 81004"/>
                  <a:gd name="connsiteX2" fmla="*/ 26223 w 139653"/>
                  <a:gd name="connsiteY2" fmla="*/ 15294 h 81004"/>
                  <a:gd name="connsiteX3" fmla="*/ 25277 w 139653"/>
                  <a:gd name="connsiteY3" fmla="*/ 81005 h 81004"/>
                  <a:gd name="connsiteX4" fmla="*/ 23956 w 139653"/>
                  <a:gd name="connsiteY4" fmla="*/ 80259 h 81004"/>
                  <a:gd name="connsiteX5" fmla="*/ 23584 w 139653"/>
                  <a:gd name="connsiteY5" fmla="*/ 13773 h 81004"/>
                  <a:gd name="connsiteX6" fmla="*/ 138362 w 139653"/>
                  <a:gd name="connsiteY6" fmla="*/ 13773 h 81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653" h="81004">
                    <a:moveTo>
                      <a:pt x="138362" y="13773"/>
                    </a:moveTo>
                    <a:lnTo>
                      <a:pt x="139653" y="14548"/>
                    </a:lnTo>
                    <a:cubicBezTo>
                      <a:pt x="107774" y="-3070"/>
                      <a:pt x="57357" y="-2812"/>
                      <a:pt x="26223" y="15294"/>
                    </a:cubicBezTo>
                    <a:cubicBezTo>
                      <a:pt x="-4910" y="33400"/>
                      <a:pt x="-5341" y="62583"/>
                      <a:pt x="25277" y="81005"/>
                    </a:cubicBezTo>
                    <a:lnTo>
                      <a:pt x="23956" y="80259"/>
                    </a:lnTo>
                    <a:cubicBezTo>
                      <a:pt x="-7837" y="61894"/>
                      <a:pt x="-8009" y="32138"/>
                      <a:pt x="23584" y="13773"/>
                    </a:cubicBezTo>
                    <a:cubicBezTo>
                      <a:pt x="55177" y="-4591"/>
                      <a:pt x="106568" y="-4591"/>
                      <a:pt x="138362" y="13773"/>
                    </a:cubicBezTo>
                    <a:close/>
                  </a:path>
                </a:pathLst>
              </a:custGeom>
              <a:solidFill>
                <a:srgbClr val="E1AC2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94" name="Freeform: Shape 3493">
                <a:extLst>
                  <a:ext uri="{FF2B5EF4-FFF2-40B4-BE49-F238E27FC236}">
                    <a16:creationId xmlns:a16="http://schemas.microsoft.com/office/drawing/2014/main" id="{FC25205B-3BF1-4418-9EE4-ABF1771A0BB7}"/>
                  </a:ext>
                </a:extLst>
              </p:cNvPr>
              <p:cNvSpPr/>
              <p:nvPr/>
            </p:nvSpPr>
            <p:spPr>
              <a:xfrm>
                <a:off x="7554688" y="2698321"/>
                <a:ext cx="137045" cy="70763"/>
              </a:xfrm>
              <a:custGeom>
                <a:avLst/>
                <a:gdLst>
                  <a:gd name="connsiteX0" fmla="*/ 137045 w 137045"/>
                  <a:gd name="connsiteY0" fmla="*/ 0 h 70763"/>
                  <a:gd name="connsiteX1" fmla="*/ 137045 w 137045"/>
                  <a:gd name="connsiteY1" fmla="*/ 23989 h 70763"/>
                  <a:gd name="connsiteX2" fmla="*/ 113458 w 137045"/>
                  <a:gd name="connsiteY2" fmla="*/ 56987 h 70763"/>
                  <a:gd name="connsiteX3" fmla="*/ 0 w 137045"/>
                  <a:gd name="connsiteY3" fmla="*/ 57762 h 70763"/>
                  <a:gd name="connsiteX4" fmla="*/ 0 w 137045"/>
                  <a:gd name="connsiteY4" fmla="*/ 33774 h 70763"/>
                  <a:gd name="connsiteX5" fmla="*/ 113458 w 137045"/>
                  <a:gd name="connsiteY5" fmla="*/ 33027 h 70763"/>
                  <a:gd name="connsiteX6" fmla="*/ 137045 w 137045"/>
                  <a:gd name="connsiteY6" fmla="*/ 0 h 70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7045" h="70763">
                    <a:moveTo>
                      <a:pt x="137045" y="0"/>
                    </a:moveTo>
                    <a:lnTo>
                      <a:pt x="137045" y="23989"/>
                    </a:lnTo>
                    <a:cubicBezTo>
                      <a:pt x="137045" y="35926"/>
                      <a:pt x="129154" y="47863"/>
                      <a:pt x="113458" y="56987"/>
                    </a:cubicBezTo>
                    <a:cubicBezTo>
                      <a:pt x="82296" y="75094"/>
                      <a:pt x="31879" y="75352"/>
                      <a:pt x="0" y="57762"/>
                    </a:cubicBezTo>
                    <a:lnTo>
                      <a:pt x="0" y="33774"/>
                    </a:lnTo>
                    <a:cubicBezTo>
                      <a:pt x="31879" y="51392"/>
                      <a:pt x="82296" y="50990"/>
                      <a:pt x="113458" y="33027"/>
                    </a:cubicBezTo>
                    <a:cubicBezTo>
                      <a:pt x="129154" y="23903"/>
                      <a:pt x="137017" y="11966"/>
                      <a:pt x="137045" y="0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95" name="Freeform: Shape 3494">
                <a:extLst>
                  <a:ext uri="{FF2B5EF4-FFF2-40B4-BE49-F238E27FC236}">
                    <a16:creationId xmlns:a16="http://schemas.microsoft.com/office/drawing/2014/main" id="{1993269A-B853-4072-ABA7-1F3BECED9486}"/>
                  </a:ext>
                </a:extLst>
              </p:cNvPr>
              <p:cNvSpPr/>
              <p:nvPr/>
            </p:nvSpPr>
            <p:spPr>
              <a:xfrm>
                <a:off x="7532034" y="2652665"/>
                <a:ext cx="159696" cy="92542"/>
              </a:xfrm>
              <a:custGeom>
                <a:avLst/>
                <a:gdLst>
                  <a:gd name="connsiteX0" fmla="*/ 137029 w 159696"/>
                  <a:gd name="connsiteY0" fmla="*/ 13059 h 92542"/>
                  <a:gd name="connsiteX1" fmla="*/ 136111 w 159696"/>
                  <a:gd name="connsiteY1" fmla="*/ 78770 h 92542"/>
                  <a:gd name="connsiteX2" fmla="*/ 22653 w 159696"/>
                  <a:gd name="connsiteY2" fmla="*/ 79516 h 92542"/>
                  <a:gd name="connsiteX3" fmla="*/ 23600 w 159696"/>
                  <a:gd name="connsiteY3" fmla="*/ 13805 h 92542"/>
                  <a:gd name="connsiteX4" fmla="*/ 137029 w 159696"/>
                  <a:gd name="connsiteY4" fmla="*/ 13059 h 92542"/>
                  <a:gd name="connsiteX5" fmla="*/ 58320 w 159696"/>
                  <a:gd name="connsiteY5" fmla="*/ 65513 h 92542"/>
                  <a:gd name="connsiteX6" fmla="*/ 93758 w 159696"/>
                  <a:gd name="connsiteY6" fmla="*/ 65111 h 92542"/>
                  <a:gd name="connsiteX7" fmla="*/ 95595 w 159696"/>
                  <a:gd name="connsiteY7" fmla="*/ 45025 h 92542"/>
                  <a:gd name="connsiteX8" fmla="*/ 92209 w 159696"/>
                  <a:gd name="connsiteY8" fmla="*/ 33375 h 92542"/>
                  <a:gd name="connsiteX9" fmla="*/ 106097 w 159696"/>
                  <a:gd name="connsiteY9" fmla="*/ 35068 h 92542"/>
                  <a:gd name="connsiteX10" fmla="*/ 116886 w 159696"/>
                  <a:gd name="connsiteY10" fmla="*/ 45140 h 92542"/>
                  <a:gd name="connsiteX11" fmla="*/ 130717 w 159696"/>
                  <a:gd name="connsiteY11" fmla="*/ 40405 h 92542"/>
                  <a:gd name="connsiteX12" fmla="*/ 119755 w 159696"/>
                  <a:gd name="connsiteY12" fmla="*/ 30333 h 92542"/>
                  <a:gd name="connsiteX13" fmla="*/ 128364 w 159696"/>
                  <a:gd name="connsiteY13" fmla="*/ 25340 h 92542"/>
                  <a:gd name="connsiteX14" fmla="*/ 118780 w 159696"/>
                  <a:gd name="connsiteY14" fmla="*/ 19802 h 92542"/>
                  <a:gd name="connsiteX15" fmla="*/ 109512 w 159696"/>
                  <a:gd name="connsiteY15" fmla="*/ 25168 h 92542"/>
                  <a:gd name="connsiteX16" fmla="*/ 75623 w 159696"/>
                  <a:gd name="connsiteY16" fmla="*/ 25685 h 92542"/>
                  <a:gd name="connsiteX17" fmla="*/ 75451 w 159696"/>
                  <a:gd name="connsiteY17" fmla="*/ 46230 h 92542"/>
                  <a:gd name="connsiteX18" fmla="*/ 77373 w 159696"/>
                  <a:gd name="connsiteY18" fmla="*/ 57134 h 92542"/>
                  <a:gd name="connsiteX19" fmla="*/ 61936 w 159696"/>
                  <a:gd name="connsiteY19" fmla="*/ 55211 h 92542"/>
                  <a:gd name="connsiteX20" fmla="*/ 49942 w 159696"/>
                  <a:gd name="connsiteY20" fmla="*/ 43332 h 92542"/>
                  <a:gd name="connsiteX21" fmla="*/ 35595 w 159696"/>
                  <a:gd name="connsiteY21" fmla="*/ 48267 h 92542"/>
                  <a:gd name="connsiteX22" fmla="*/ 48048 w 159696"/>
                  <a:gd name="connsiteY22" fmla="*/ 60290 h 92542"/>
                  <a:gd name="connsiteX23" fmla="*/ 38808 w 159696"/>
                  <a:gd name="connsiteY23" fmla="*/ 65685 h 92542"/>
                  <a:gd name="connsiteX24" fmla="*/ 48421 w 159696"/>
                  <a:gd name="connsiteY24" fmla="*/ 71223 h 92542"/>
                  <a:gd name="connsiteX25" fmla="*/ 58349 w 159696"/>
                  <a:gd name="connsiteY25" fmla="*/ 65484 h 92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9696" h="92542">
                    <a:moveTo>
                      <a:pt x="137029" y="13059"/>
                    </a:moveTo>
                    <a:cubicBezTo>
                      <a:pt x="167532" y="31452"/>
                      <a:pt x="167274" y="60663"/>
                      <a:pt x="136111" y="78770"/>
                    </a:cubicBezTo>
                    <a:cubicBezTo>
                      <a:pt x="104949" y="96876"/>
                      <a:pt x="54533" y="97134"/>
                      <a:pt x="22653" y="79516"/>
                    </a:cubicBezTo>
                    <a:cubicBezTo>
                      <a:pt x="-7849" y="61094"/>
                      <a:pt x="-7562" y="31911"/>
                      <a:pt x="23600" y="13805"/>
                    </a:cubicBezTo>
                    <a:cubicBezTo>
                      <a:pt x="54762" y="-4301"/>
                      <a:pt x="105150" y="-4645"/>
                      <a:pt x="137029" y="13059"/>
                    </a:cubicBezTo>
                    <a:close/>
                    <a:moveTo>
                      <a:pt x="58320" y="65513"/>
                    </a:moveTo>
                    <a:cubicBezTo>
                      <a:pt x="71548" y="70879"/>
                      <a:pt x="85093" y="70133"/>
                      <a:pt x="93758" y="65111"/>
                    </a:cubicBezTo>
                    <a:cubicBezTo>
                      <a:pt x="102424" y="60090"/>
                      <a:pt x="103170" y="54207"/>
                      <a:pt x="95595" y="45025"/>
                    </a:cubicBezTo>
                    <a:cubicBezTo>
                      <a:pt x="90401" y="38396"/>
                      <a:pt x="88995" y="35240"/>
                      <a:pt x="92209" y="33375"/>
                    </a:cubicBezTo>
                    <a:cubicBezTo>
                      <a:pt x="94935" y="31797"/>
                      <a:pt x="99727" y="31395"/>
                      <a:pt x="106097" y="35068"/>
                    </a:cubicBezTo>
                    <a:cubicBezTo>
                      <a:pt x="110509" y="37427"/>
                      <a:pt x="114229" y="40899"/>
                      <a:pt x="116886" y="45140"/>
                    </a:cubicBezTo>
                    <a:lnTo>
                      <a:pt x="130717" y="40405"/>
                    </a:lnTo>
                    <a:cubicBezTo>
                      <a:pt x="127918" y="36222"/>
                      <a:pt x="124160" y="32769"/>
                      <a:pt x="119755" y="30333"/>
                    </a:cubicBezTo>
                    <a:lnTo>
                      <a:pt x="128364" y="25340"/>
                    </a:lnTo>
                    <a:lnTo>
                      <a:pt x="118780" y="19802"/>
                    </a:lnTo>
                    <a:lnTo>
                      <a:pt x="109512" y="25168"/>
                    </a:lnTo>
                    <a:cubicBezTo>
                      <a:pt x="97001" y="20319"/>
                      <a:pt x="84203" y="20721"/>
                      <a:pt x="75623" y="25685"/>
                    </a:cubicBezTo>
                    <a:cubicBezTo>
                      <a:pt x="66183" y="31165"/>
                      <a:pt x="68478" y="38138"/>
                      <a:pt x="75451" y="46230"/>
                    </a:cubicBezTo>
                    <a:cubicBezTo>
                      <a:pt x="80272" y="51969"/>
                      <a:pt x="81046" y="54982"/>
                      <a:pt x="77373" y="57134"/>
                    </a:cubicBezTo>
                    <a:cubicBezTo>
                      <a:pt x="73700" y="59286"/>
                      <a:pt x="67503" y="58425"/>
                      <a:pt x="61936" y="55211"/>
                    </a:cubicBezTo>
                    <a:cubicBezTo>
                      <a:pt x="56889" y="52474"/>
                      <a:pt x="52727" y="48353"/>
                      <a:pt x="49942" y="43332"/>
                    </a:cubicBezTo>
                    <a:lnTo>
                      <a:pt x="35595" y="48267"/>
                    </a:lnTo>
                    <a:cubicBezTo>
                      <a:pt x="38668" y="53259"/>
                      <a:pt x="42951" y="57394"/>
                      <a:pt x="48048" y="60290"/>
                    </a:cubicBezTo>
                    <a:lnTo>
                      <a:pt x="38808" y="65685"/>
                    </a:lnTo>
                    <a:lnTo>
                      <a:pt x="48421" y="71223"/>
                    </a:lnTo>
                    <a:lnTo>
                      <a:pt x="58349" y="65484"/>
                    </a:ln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96" name="Freeform: Shape 3495">
                <a:extLst>
                  <a:ext uri="{FF2B5EF4-FFF2-40B4-BE49-F238E27FC236}">
                    <a16:creationId xmlns:a16="http://schemas.microsoft.com/office/drawing/2014/main" id="{3E0B0BF6-B50E-4B96-B837-87DC69FFBEAE}"/>
                  </a:ext>
                </a:extLst>
              </p:cNvPr>
              <p:cNvSpPr/>
              <p:nvPr/>
            </p:nvSpPr>
            <p:spPr>
              <a:xfrm>
                <a:off x="7501402" y="2697805"/>
                <a:ext cx="218337" cy="87500"/>
              </a:xfrm>
              <a:custGeom>
                <a:avLst/>
                <a:gdLst>
                  <a:gd name="connsiteX0" fmla="*/ 218337 w 218337"/>
                  <a:gd name="connsiteY0" fmla="*/ 603 h 87500"/>
                  <a:gd name="connsiteX1" fmla="*/ 218337 w 218337"/>
                  <a:gd name="connsiteY1" fmla="*/ 24591 h 87500"/>
                  <a:gd name="connsiteX2" fmla="*/ 186601 w 218337"/>
                  <a:gd name="connsiteY2" fmla="*/ 68982 h 87500"/>
                  <a:gd name="connsiteX3" fmla="*/ 32224 w 218337"/>
                  <a:gd name="connsiteY3" fmla="*/ 68982 h 87500"/>
                  <a:gd name="connsiteX4" fmla="*/ 0 w 218337"/>
                  <a:gd name="connsiteY4" fmla="*/ 23960 h 87500"/>
                  <a:gd name="connsiteX5" fmla="*/ 0 w 218337"/>
                  <a:gd name="connsiteY5" fmla="*/ 0 h 87500"/>
                  <a:gd name="connsiteX6" fmla="*/ 32224 w 218337"/>
                  <a:gd name="connsiteY6" fmla="*/ 45022 h 87500"/>
                  <a:gd name="connsiteX7" fmla="*/ 186630 w 218337"/>
                  <a:gd name="connsiteY7" fmla="*/ 45022 h 87500"/>
                  <a:gd name="connsiteX8" fmla="*/ 218337 w 218337"/>
                  <a:gd name="connsiteY8" fmla="*/ 603 h 87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337" h="87500">
                    <a:moveTo>
                      <a:pt x="218337" y="603"/>
                    </a:moveTo>
                    <a:lnTo>
                      <a:pt x="218337" y="24591"/>
                    </a:lnTo>
                    <a:cubicBezTo>
                      <a:pt x="218337" y="40660"/>
                      <a:pt x="207720" y="56700"/>
                      <a:pt x="186601" y="68982"/>
                    </a:cubicBezTo>
                    <a:cubicBezTo>
                      <a:pt x="144104" y="93688"/>
                      <a:pt x="74979" y="93659"/>
                      <a:pt x="32224" y="68982"/>
                    </a:cubicBezTo>
                    <a:cubicBezTo>
                      <a:pt x="10703" y="56557"/>
                      <a:pt x="-57" y="40287"/>
                      <a:pt x="0" y="23960"/>
                    </a:cubicBezTo>
                    <a:lnTo>
                      <a:pt x="0" y="0"/>
                    </a:lnTo>
                    <a:cubicBezTo>
                      <a:pt x="0" y="16270"/>
                      <a:pt x="10703" y="32597"/>
                      <a:pt x="32224" y="45022"/>
                    </a:cubicBezTo>
                    <a:cubicBezTo>
                      <a:pt x="75008" y="69699"/>
                      <a:pt x="144133" y="69699"/>
                      <a:pt x="186630" y="45022"/>
                    </a:cubicBezTo>
                    <a:cubicBezTo>
                      <a:pt x="207720" y="32741"/>
                      <a:pt x="218280" y="16700"/>
                      <a:pt x="218337" y="603"/>
                    </a:cubicBezTo>
                    <a:close/>
                  </a:path>
                </a:pathLst>
              </a:custGeom>
              <a:solidFill>
                <a:srgbClr val="F1D112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97" name="Freeform: Shape 3496">
                <a:extLst>
                  <a:ext uri="{FF2B5EF4-FFF2-40B4-BE49-F238E27FC236}">
                    <a16:creationId xmlns:a16="http://schemas.microsoft.com/office/drawing/2014/main" id="{6A09E253-4467-4693-A24F-28A4CF6BA3D0}"/>
                  </a:ext>
                </a:extLst>
              </p:cNvPr>
              <p:cNvSpPr/>
              <p:nvPr/>
            </p:nvSpPr>
            <p:spPr>
              <a:xfrm>
                <a:off x="7501380" y="2634867"/>
                <a:ext cx="218373" cy="126478"/>
              </a:xfrm>
              <a:custGeom>
                <a:avLst/>
                <a:gdLst>
                  <a:gd name="connsiteX0" fmla="*/ 186135 w 218373"/>
                  <a:gd name="connsiteY0" fmla="*/ 18519 h 126478"/>
                  <a:gd name="connsiteX1" fmla="*/ 186652 w 218373"/>
                  <a:gd name="connsiteY1" fmla="*/ 107960 h 126478"/>
                  <a:gd name="connsiteX2" fmla="*/ 32246 w 218373"/>
                  <a:gd name="connsiteY2" fmla="*/ 107960 h 126478"/>
                  <a:gd name="connsiteX3" fmla="*/ 31758 w 218373"/>
                  <a:gd name="connsiteY3" fmla="*/ 18519 h 126478"/>
                  <a:gd name="connsiteX4" fmla="*/ 186135 w 218373"/>
                  <a:gd name="connsiteY4" fmla="*/ 18519 h 126478"/>
                  <a:gd name="connsiteX5" fmla="*/ 53308 w 218373"/>
                  <a:gd name="connsiteY5" fmla="*/ 97228 h 126478"/>
                  <a:gd name="connsiteX6" fmla="*/ 166766 w 218373"/>
                  <a:gd name="connsiteY6" fmla="*/ 96482 h 126478"/>
                  <a:gd name="connsiteX7" fmla="*/ 167684 w 218373"/>
                  <a:gd name="connsiteY7" fmla="*/ 30771 h 126478"/>
                  <a:gd name="connsiteX8" fmla="*/ 166393 w 218373"/>
                  <a:gd name="connsiteY8" fmla="*/ 29997 h 126478"/>
                  <a:gd name="connsiteX9" fmla="*/ 51615 w 218373"/>
                  <a:gd name="connsiteY9" fmla="*/ 29997 h 126478"/>
                  <a:gd name="connsiteX10" fmla="*/ 51988 w 218373"/>
                  <a:gd name="connsiteY10" fmla="*/ 96482 h 126478"/>
                  <a:gd name="connsiteX11" fmla="*/ 53308 w 218373"/>
                  <a:gd name="connsiteY11" fmla="*/ 97228 h 126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8373" h="126478">
                    <a:moveTo>
                      <a:pt x="186135" y="18519"/>
                    </a:moveTo>
                    <a:cubicBezTo>
                      <a:pt x="228890" y="43225"/>
                      <a:pt x="229176" y="83254"/>
                      <a:pt x="186652" y="107960"/>
                    </a:cubicBezTo>
                    <a:cubicBezTo>
                      <a:pt x="144126" y="132666"/>
                      <a:pt x="75029" y="132637"/>
                      <a:pt x="32246" y="107960"/>
                    </a:cubicBezTo>
                    <a:cubicBezTo>
                      <a:pt x="-10537" y="83282"/>
                      <a:pt x="-10796" y="43225"/>
                      <a:pt x="31758" y="18519"/>
                    </a:cubicBezTo>
                    <a:cubicBezTo>
                      <a:pt x="74312" y="-6187"/>
                      <a:pt x="143351" y="-6159"/>
                      <a:pt x="186135" y="18519"/>
                    </a:cubicBezTo>
                    <a:close/>
                    <a:moveTo>
                      <a:pt x="53308" y="97228"/>
                    </a:moveTo>
                    <a:cubicBezTo>
                      <a:pt x="85187" y="114846"/>
                      <a:pt x="135604" y="114445"/>
                      <a:pt x="166766" y="96482"/>
                    </a:cubicBezTo>
                    <a:cubicBezTo>
                      <a:pt x="197928" y="78519"/>
                      <a:pt x="198330" y="49165"/>
                      <a:pt x="167684" y="30771"/>
                    </a:cubicBezTo>
                    <a:lnTo>
                      <a:pt x="166393" y="29997"/>
                    </a:lnTo>
                    <a:cubicBezTo>
                      <a:pt x="134599" y="11632"/>
                      <a:pt x="83179" y="11632"/>
                      <a:pt x="51615" y="29997"/>
                    </a:cubicBezTo>
                    <a:cubicBezTo>
                      <a:pt x="20051" y="48361"/>
                      <a:pt x="20051" y="78117"/>
                      <a:pt x="51988" y="96482"/>
                    </a:cubicBezTo>
                    <a:lnTo>
                      <a:pt x="53308" y="97228"/>
                    </a:lnTo>
                    <a:close/>
                  </a:path>
                </a:pathLst>
              </a:custGeom>
              <a:solidFill>
                <a:srgbClr val="FDDB0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56" name="Graphic 6">
              <a:extLst>
                <a:ext uri="{FF2B5EF4-FFF2-40B4-BE49-F238E27FC236}">
                  <a16:creationId xmlns:a16="http://schemas.microsoft.com/office/drawing/2014/main" id="{0728E5A4-9C63-42CF-8391-2AA74BF00F9D}"/>
                </a:ext>
              </a:extLst>
            </p:cNvPr>
            <p:cNvGrpSpPr/>
            <p:nvPr/>
          </p:nvGrpSpPr>
          <p:grpSpPr>
            <a:xfrm>
              <a:off x="7501380" y="2602758"/>
              <a:ext cx="218373" cy="150438"/>
              <a:chOff x="7501380" y="2602758"/>
              <a:chExt cx="218373" cy="150438"/>
            </a:xfrm>
          </p:grpSpPr>
          <p:sp>
            <p:nvSpPr>
              <p:cNvPr id="3432" name="Freeform: Shape 3431">
                <a:extLst>
                  <a:ext uri="{FF2B5EF4-FFF2-40B4-BE49-F238E27FC236}">
                    <a16:creationId xmlns:a16="http://schemas.microsoft.com/office/drawing/2014/main" id="{F04D37AA-7E07-4DBE-B1AD-E7F7FA06F6DC}"/>
                  </a:ext>
                </a:extLst>
              </p:cNvPr>
              <p:cNvSpPr/>
              <p:nvPr/>
            </p:nvSpPr>
            <p:spPr>
              <a:xfrm>
                <a:off x="7530785" y="2618981"/>
                <a:ext cx="159570" cy="62611"/>
              </a:xfrm>
              <a:custGeom>
                <a:avLst/>
                <a:gdLst>
                  <a:gd name="connsiteX0" fmla="*/ 22152 w 159570"/>
                  <a:gd name="connsiteY0" fmla="*/ 37733 h 62611"/>
                  <a:gd name="connsiteX1" fmla="*/ 0 w 159570"/>
                  <a:gd name="connsiteY1" fmla="*/ 62009 h 62611"/>
                  <a:gd name="connsiteX2" fmla="*/ 0 w 159570"/>
                  <a:gd name="connsiteY2" fmla="*/ 38049 h 62611"/>
                  <a:gd name="connsiteX3" fmla="*/ 22152 w 159570"/>
                  <a:gd name="connsiteY3" fmla="*/ 13773 h 62611"/>
                  <a:gd name="connsiteX4" fmla="*/ 136930 w 159570"/>
                  <a:gd name="connsiteY4" fmla="*/ 13773 h 62611"/>
                  <a:gd name="connsiteX5" fmla="*/ 138221 w 159570"/>
                  <a:gd name="connsiteY5" fmla="*/ 14548 h 62611"/>
                  <a:gd name="connsiteX6" fmla="*/ 159570 w 159570"/>
                  <a:gd name="connsiteY6" fmla="*/ 38652 h 62611"/>
                  <a:gd name="connsiteX7" fmla="*/ 159570 w 159570"/>
                  <a:gd name="connsiteY7" fmla="*/ 62612 h 62611"/>
                  <a:gd name="connsiteX8" fmla="*/ 138250 w 159570"/>
                  <a:gd name="connsiteY8" fmla="*/ 38508 h 62611"/>
                  <a:gd name="connsiteX9" fmla="*/ 136959 w 159570"/>
                  <a:gd name="connsiteY9" fmla="*/ 37762 h 62611"/>
                  <a:gd name="connsiteX10" fmla="*/ 22152 w 159570"/>
                  <a:gd name="connsiteY10" fmla="*/ 37733 h 62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9570" h="62611">
                    <a:moveTo>
                      <a:pt x="22152" y="37733"/>
                    </a:moveTo>
                    <a:cubicBezTo>
                      <a:pt x="10302" y="44620"/>
                      <a:pt x="2927" y="53114"/>
                      <a:pt x="0" y="62009"/>
                    </a:cubicBezTo>
                    <a:cubicBezTo>
                      <a:pt x="0" y="54003"/>
                      <a:pt x="0" y="46026"/>
                      <a:pt x="0" y="38049"/>
                    </a:cubicBezTo>
                    <a:cubicBezTo>
                      <a:pt x="2869" y="29154"/>
                      <a:pt x="10302" y="20660"/>
                      <a:pt x="22152" y="13773"/>
                    </a:cubicBezTo>
                    <a:cubicBezTo>
                      <a:pt x="53716" y="-4591"/>
                      <a:pt x="105137" y="-4591"/>
                      <a:pt x="136930" y="13773"/>
                    </a:cubicBezTo>
                    <a:lnTo>
                      <a:pt x="138221" y="14548"/>
                    </a:lnTo>
                    <a:cubicBezTo>
                      <a:pt x="149699" y="21464"/>
                      <a:pt x="156787" y="29871"/>
                      <a:pt x="159570" y="38652"/>
                    </a:cubicBezTo>
                    <a:lnTo>
                      <a:pt x="159570" y="62612"/>
                    </a:lnTo>
                    <a:cubicBezTo>
                      <a:pt x="156701" y="53831"/>
                      <a:pt x="149699" y="45395"/>
                      <a:pt x="138250" y="38508"/>
                    </a:cubicBezTo>
                    <a:lnTo>
                      <a:pt x="136959" y="37762"/>
                    </a:lnTo>
                    <a:cubicBezTo>
                      <a:pt x="105108" y="19397"/>
                      <a:pt x="53745" y="19369"/>
                      <a:pt x="22152" y="37733"/>
                    </a:cubicBezTo>
                    <a:close/>
                  </a:path>
                </a:pathLst>
              </a:custGeom>
              <a:solidFill>
                <a:srgbClr val="FDDB0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33" name="Freeform: Shape 3432">
                <a:extLst>
                  <a:ext uri="{FF2B5EF4-FFF2-40B4-BE49-F238E27FC236}">
                    <a16:creationId xmlns:a16="http://schemas.microsoft.com/office/drawing/2014/main" id="{FF0C9AFF-C153-4118-96B7-707D2A14352E}"/>
                  </a:ext>
                </a:extLst>
              </p:cNvPr>
              <p:cNvSpPr/>
              <p:nvPr/>
            </p:nvSpPr>
            <p:spPr>
              <a:xfrm>
                <a:off x="7555605" y="2620502"/>
                <a:ext cx="113458" cy="37732"/>
              </a:xfrm>
              <a:custGeom>
                <a:avLst/>
                <a:gdLst>
                  <a:gd name="connsiteX0" fmla="*/ 113458 w 113458"/>
                  <a:gd name="connsiteY0" fmla="*/ 13026 h 37732"/>
                  <a:gd name="connsiteX1" fmla="*/ 113458 w 113458"/>
                  <a:gd name="connsiteY1" fmla="*/ 36986 h 37732"/>
                  <a:gd name="connsiteX2" fmla="*/ 0 w 113458"/>
                  <a:gd name="connsiteY2" fmla="*/ 37732 h 37732"/>
                  <a:gd name="connsiteX3" fmla="*/ 0 w 113458"/>
                  <a:gd name="connsiteY3" fmla="*/ 13772 h 37732"/>
                  <a:gd name="connsiteX4" fmla="*/ 113458 w 113458"/>
                  <a:gd name="connsiteY4" fmla="*/ 13026 h 37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458" h="37732">
                    <a:moveTo>
                      <a:pt x="113458" y="13026"/>
                    </a:moveTo>
                    <a:lnTo>
                      <a:pt x="113458" y="36986"/>
                    </a:lnTo>
                    <a:cubicBezTo>
                      <a:pt x="81579" y="19368"/>
                      <a:pt x="31163" y="19770"/>
                      <a:pt x="0" y="37732"/>
                    </a:cubicBezTo>
                    <a:lnTo>
                      <a:pt x="0" y="13772"/>
                    </a:lnTo>
                    <a:cubicBezTo>
                      <a:pt x="31163" y="-4334"/>
                      <a:pt x="81579" y="-4592"/>
                      <a:pt x="113458" y="13026"/>
                    </a:cubicBezTo>
                    <a:close/>
                  </a:path>
                </a:pathLst>
              </a:custGeom>
              <a:solidFill>
                <a:srgbClr val="E1AC2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34" name="Freeform: Shape 3433">
                <a:extLst>
                  <a:ext uri="{FF2B5EF4-FFF2-40B4-BE49-F238E27FC236}">
                    <a16:creationId xmlns:a16="http://schemas.microsoft.com/office/drawing/2014/main" id="{84D17CF1-6B66-4FF7-B648-C021706031B6}"/>
                  </a:ext>
                </a:extLst>
              </p:cNvPr>
              <p:cNvSpPr/>
              <p:nvPr/>
            </p:nvSpPr>
            <p:spPr>
              <a:xfrm>
                <a:off x="7641431" y="2640330"/>
                <a:ext cx="9325" cy="29354"/>
              </a:xfrm>
              <a:custGeom>
                <a:avLst/>
                <a:gdLst>
                  <a:gd name="connsiteX0" fmla="*/ 9326 w 9325"/>
                  <a:gd name="connsiteY0" fmla="*/ 0 h 29354"/>
                  <a:gd name="connsiteX1" fmla="*/ 9240 w 9325"/>
                  <a:gd name="connsiteY1" fmla="*/ 23960 h 29354"/>
                  <a:gd name="connsiteX2" fmla="*/ 0 w 9325"/>
                  <a:gd name="connsiteY2" fmla="*/ 29354 h 29354"/>
                  <a:gd name="connsiteX3" fmla="*/ 57 w 9325"/>
                  <a:gd name="connsiteY3" fmla="*/ 5366 h 29354"/>
                  <a:gd name="connsiteX4" fmla="*/ 9326 w 9325"/>
                  <a:gd name="connsiteY4" fmla="*/ 0 h 29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25" h="29354">
                    <a:moveTo>
                      <a:pt x="9326" y="0"/>
                    </a:moveTo>
                    <a:lnTo>
                      <a:pt x="9240" y="23960"/>
                    </a:lnTo>
                    <a:lnTo>
                      <a:pt x="0" y="29354"/>
                    </a:lnTo>
                    <a:lnTo>
                      <a:pt x="57" y="5366"/>
                    </a:lnTo>
                    <a:lnTo>
                      <a:pt x="9326" y="0"/>
                    </a:ln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35" name="Freeform: Shape 3434">
                <a:extLst>
                  <a:ext uri="{FF2B5EF4-FFF2-40B4-BE49-F238E27FC236}">
                    <a16:creationId xmlns:a16="http://schemas.microsoft.com/office/drawing/2014/main" id="{947DC183-810B-43D9-81FF-60C82C3BB905}"/>
                  </a:ext>
                </a:extLst>
              </p:cNvPr>
              <p:cNvSpPr/>
              <p:nvPr/>
            </p:nvSpPr>
            <p:spPr>
              <a:xfrm>
                <a:off x="7650671" y="2640330"/>
                <a:ext cx="9669" cy="29526"/>
              </a:xfrm>
              <a:custGeom>
                <a:avLst/>
                <a:gdLst>
                  <a:gd name="connsiteX0" fmla="*/ 9670 w 9669"/>
                  <a:gd name="connsiteY0" fmla="*/ 5538 h 29526"/>
                  <a:gd name="connsiteX1" fmla="*/ 9612 w 9669"/>
                  <a:gd name="connsiteY1" fmla="*/ 29527 h 29526"/>
                  <a:gd name="connsiteX2" fmla="*/ 0 w 9669"/>
                  <a:gd name="connsiteY2" fmla="*/ 23960 h 29526"/>
                  <a:gd name="connsiteX3" fmla="*/ 86 w 9669"/>
                  <a:gd name="connsiteY3" fmla="*/ 0 h 29526"/>
                  <a:gd name="connsiteX4" fmla="*/ 9670 w 9669"/>
                  <a:gd name="connsiteY4" fmla="*/ 5538 h 29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9" h="29526">
                    <a:moveTo>
                      <a:pt x="9670" y="5538"/>
                    </a:moveTo>
                    <a:lnTo>
                      <a:pt x="9612" y="29527"/>
                    </a:lnTo>
                    <a:lnTo>
                      <a:pt x="0" y="23960"/>
                    </a:lnTo>
                    <a:lnTo>
                      <a:pt x="86" y="0"/>
                    </a:lnTo>
                    <a:lnTo>
                      <a:pt x="9670" y="5538"/>
                    </a:ln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36" name="Freeform: Shape 3435">
                <a:extLst>
                  <a:ext uri="{FF2B5EF4-FFF2-40B4-BE49-F238E27FC236}">
                    <a16:creationId xmlns:a16="http://schemas.microsoft.com/office/drawing/2014/main" id="{2AC663D0-1ACA-4CD4-8A26-A8734A331663}"/>
                  </a:ext>
                </a:extLst>
              </p:cNvPr>
              <p:cNvSpPr/>
              <p:nvPr/>
            </p:nvSpPr>
            <p:spPr>
              <a:xfrm>
                <a:off x="7651704" y="2645868"/>
                <a:ext cx="8637" cy="28952"/>
              </a:xfrm>
              <a:custGeom>
                <a:avLst/>
                <a:gdLst>
                  <a:gd name="connsiteX0" fmla="*/ 8637 w 8637"/>
                  <a:gd name="connsiteY0" fmla="*/ 0 h 28952"/>
                  <a:gd name="connsiteX1" fmla="*/ 8580 w 8637"/>
                  <a:gd name="connsiteY1" fmla="*/ 23989 h 28952"/>
                  <a:gd name="connsiteX2" fmla="*/ 0 w 8637"/>
                  <a:gd name="connsiteY2" fmla="*/ 28953 h 28952"/>
                  <a:gd name="connsiteX3" fmla="*/ 86 w 8637"/>
                  <a:gd name="connsiteY3" fmla="*/ 4993 h 28952"/>
                  <a:gd name="connsiteX4" fmla="*/ 8637 w 8637"/>
                  <a:gd name="connsiteY4" fmla="*/ 0 h 28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37" h="28952">
                    <a:moveTo>
                      <a:pt x="8637" y="0"/>
                    </a:moveTo>
                    <a:lnTo>
                      <a:pt x="8580" y="23989"/>
                    </a:lnTo>
                    <a:lnTo>
                      <a:pt x="0" y="28953"/>
                    </a:lnTo>
                    <a:lnTo>
                      <a:pt x="86" y="4993"/>
                    </a:lnTo>
                    <a:lnTo>
                      <a:pt x="8637" y="0"/>
                    </a:ln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37" name="Freeform: Shape 3436">
                <a:extLst>
                  <a:ext uri="{FF2B5EF4-FFF2-40B4-BE49-F238E27FC236}">
                    <a16:creationId xmlns:a16="http://schemas.microsoft.com/office/drawing/2014/main" id="{E5CE8CDF-6021-41B6-88CF-53FE5CF5ABA8}"/>
                  </a:ext>
                </a:extLst>
              </p:cNvPr>
              <p:cNvSpPr/>
              <p:nvPr/>
            </p:nvSpPr>
            <p:spPr>
              <a:xfrm>
                <a:off x="7601259" y="2642298"/>
                <a:ext cx="40143" cy="36510"/>
              </a:xfrm>
              <a:custGeom>
                <a:avLst/>
                <a:gdLst>
                  <a:gd name="connsiteX0" fmla="*/ 6284 w 40143"/>
                  <a:gd name="connsiteY0" fmla="*/ 27902 h 36510"/>
                  <a:gd name="connsiteX1" fmla="*/ 0 w 40143"/>
                  <a:gd name="connsiteY1" fmla="*/ 36511 h 36510"/>
                  <a:gd name="connsiteX2" fmla="*/ 0 w 40143"/>
                  <a:gd name="connsiteY2" fmla="*/ 12551 h 36510"/>
                  <a:gd name="connsiteX3" fmla="*/ 6255 w 40143"/>
                  <a:gd name="connsiteY3" fmla="*/ 3942 h 36510"/>
                  <a:gd name="connsiteX4" fmla="*/ 40144 w 40143"/>
                  <a:gd name="connsiteY4" fmla="*/ 3454 h 36510"/>
                  <a:gd name="connsiteX5" fmla="*/ 40144 w 40143"/>
                  <a:gd name="connsiteY5" fmla="*/ 27414 h 36510"/>
                  <a:gd name="connsiteX6" fmla="*/ 6284 w 40143"/>
                  <a:gd name="connsiteY6" fmla="*/ 27902 h 36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43" h="36510">
                    <a:moveTo>
                      <a:pt x="6284" y="27902"/>
                    </a:moveTo>
                    <a:cubicBezTo>
                      <a:pt x="1865" y="30456"/>
                      <a:pt x="29" y="33326"/>
                      <a:pt x="0" y="36511"/>
                    </a:cubicBezTo>
                    <a:lnTo>
                      <a:pt x="0" y="12551"/>
                    </a:lnTo>
                    <a:cubicBezTo>
                      <a:pt x="0" y="9365"/>
                      <a:pt x="1865" y="6496"/>
                      <a:pt x="6255" y="3942"/>
                    </a:cubicBezTo>
                    <a:cubicBezTo>
                      <a:pt x="14864" y="-1022"/>
                      <a:pt x="27633" y="-1424"/>
                      <a:pt x="40144" y="3454"/>
                    </a:cubicBezTo>
                    <a:lnTo>
                      <a:pt x="40144" y="27414"/>
                    </a:lnTo>
                    <a:cubicBezTo>
                      <a:pt x="27633" y="22508"/>
                      <a:pt x="14835" y="22909"/>
                      <a:pt x="6284" y="27902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38" name="Freeform: Shape 3437">
                <a:extLst>
                  <a:ext uri="{FF2B5EF4-FFF2-40B4-BE49-F238E27FC236}">
                    <a16:creationId xmlns:a16="http://schemas.microsoft.com/office/drawing/2014/main" id="{B6E7823A-926A-4CEA-9271-4B439021031C}"/>
                  </a:ext>
                </a:extLst>
              </p:cNvPr>
              <p:cNvSpPr/>
              <p:nvPr/>
            </p:nvSpPr>
            <p:spPr>
              <a:xfrm>
                <a:off x="7533540" y="2634275"/>
                <a:ext cx="22049" cy="47862"/>
              </a:xfrm>
              <a:custGeom>
                <a:avLst/>
                <a:gdLst>
                  <a:gd name="connsiteX0" fmla="*/ 22009 w 22049"/>
                  <a:gd name="connsiteY0" fmla="*/ 23960 h 47862"/>
                  <a:gd name="connsiteX1" fmla="*/ 0 w 22049"/>
                  <a:gd name="connsiteY1" fmla="*/ 47863 h 47862"/>
                  <a:gd name="connsiteX2" fmla="*/ 0 w 22049"/>
                  <a:gd name="connsiteY2" fmla="*/ 23903 h 47862"/>
                  <a:gd name="connsiteX3" fmla="*/ 22037 w 22049"/>
                  <a:gd name="connsiteY3" fmla="*/ 0 h 47862"/>
                  <a:gd name="connsiteX4" fmla="*/ 22009 w 22049"/>
                  <a:gd name="connsiteY4" fmla="*/ 23960 h 47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49" h="47862">
                    <a:moveTo>
                      <a:pt x="22009" y="23960"/>
                    </a:moveTo>
                    <a:cubicBezTo>
                      <a:pt x="10330" y="30761"/>
                      <a:pt x="2984" y="39111"/>
                      <a:pt x="0" y="47863"/>
                    </a:cubicBezTo>
                    <a:cubicBezTo>
                      <a:pt x="0" y="39847"/>
                      <a:pt x="0" y="31861"/>
                      <a:pt x="0" y="23903"/>
                    </a:cubicBezTo>
                    <a:cubicBezTo>
                      <a:pt x="3013" y="15294"/>
                      <a:pt x="10330" y="6686"/>
                      <a:pt x="22037" y="0"/>
                    </a:cubicBezTo>
                    <a:cubicBezTo>
                      <a:pt x="22066" y="7202"/>
                      <a:pt x="22037" y="16786"/>
                      <a:pt x="22009" y="23960"/>
                    </a:cubicBezTo>
                    <a:close/>
                  </a:path>
                </a:pathLst>
              </a:custGeom>
              <a:solidFill>
                <a:srgbClr val="E1AC2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39" name="Freeform: Shape 3438">
                <a:extLst>
                  <a:ext uri="{FF2B5EF4-FFF2-40B4-BE49-F238E27FC236}">
                    <a16:creationId xmlns:a16="http://schemas.microsoft.com/office/drawing/2014/main" id="{580B523E-6720-4E2E-9C3C-F50342C34F5D}"/>
                  </a:ext>
                </a:extLst>
              </p:cNvPr>
              <p:cNvSpPr/>
              <p:nvPr/>
            </p:nvSpPr>
            <p:spPr>
              <a:xfrm>
                <a:off x="7651732" y="2650860"/>
                <a:ext cx="10990" cy="34031"/>
              </a:xfrm>
              <a:custGeom>
                <a:avLst/>
                <a:gdLst>
                  <a:gd name="connsiteX0" fmla="*/ 10990 w 10990"/>
                  <a:gd name="connsiteY0" fmla="*/ 34032 h 34031"/>
                  <a:gd name="connsiteX1" fmla="*/ 0 w 10990"/>
                  <a:gd name="connsiteY1" fmla="*/ 23960 h 34031"/>
                  <a:gd name="connsiteX2" fmla="*/ 0 w 10990"/>
                  <a:gd name="connsiteY2" fmla="*/ 0 h 34031"/>
                  <a:gd name="connsiteX3" fmla="*/ 10962 w 10990"/>
                  <a:gd name="connsiteY3" fmla="*/ 10072 h 34031"/>
                  <a:gd name="connsiteX4" fmla="*/ 10990 w 10990"/>
                  <a:gd name="connsiteY4" fmla="*/ 34032 h 34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90" h="34031">
                    <a:moveTo>
                      <a:pt x="10990" y="34032"/>
                    </a:moveTo>
                    <a:cubicBezTo>
                      <a:pt x="8167" y="29859"/>
                      <a:pt x="4402" y="26409"/>
                      <a:pt x="0" y="23960"/>
                    </a:cubicBezTo>
                    <a:lnTo>
                      <a:pt x="0" y="0"/>
                    </a:lnTo>
                    <a:cubicBezTo>
                      <a:pt x="4404" y="2435"/>
                      <a:pt x="8163" y="5889"/>
                      <a:pt x="10962" y="10072"/>
                    </a:cubicBezTo>
                    <a:cubicBezTo>
                      <a:pt x="10990" y="17245"/>
                      <a:pt x="10990" y="26858"/>
                      <a:pt x="10990" y="34032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40" name="Freeform: Shape 3439">
                <a:extLst>
                  <a:ext uri="{FF2B5EF4-FFF2-40B4-BE49-F238E27FC236}">
                    <a16:creationId xmlns:a16="http://schemas.microsoft.com/office/drawing/2014/main" id="{D403BCD0-831F-4DD2-8A82-FB35F6E49B24}"/>
                  </a:ext>
                </a:extLst>
              </p:cNvPr>
              <p:cNvSpPr/>
              <p:nvPr/>
            </p:nvSpPr>
            <p:spPr>
              <a:xfrm>
                <a:off x="7529350" y="2657116"/>
                <a:ext cx="1396" cy="30817"/>
              </a:xfrm>
              <a:custGeom>
                <a:avLst/>
                <a:gdLst>
                  <a:gd name="connsiteX0" fmla="*/ 1377 w 1396"/>
                  <a:gd name="connsiteY0" fmla="*/ 23874 h 30817"/>
                  <a:gd name="connsiteX1" fmla="*/ 0 w 1396"/>
                  <a:gd name="connsiteY1" fmla="*/ 30818 h 30817"/>
                  <a:gd name="connsiteX2" fmla="*/ 0 w 1396"/>
                  <a:gd name="connsiteY2" fmla="*/ 6829 h 30817"/>
                  <a:gd name="connsiteX3" fmla="*/ 1377 w 1396"/>
                  <a:gd name="connsiteY3" fmla="*/ 0 h 30817"/>
                  <a:gd name="connsiteX4" fmla="*/ 1377 w 1396"/>
                  <a:gd name="connsiteY4" fmla="*/ 11966 h 30817"/>
                  <a:gd name="connsiteX5" fmla="*/ 1377 w 1396"/>
                  <a:gd name="connsiteY5" fmla="*/ 22583 h 30817"/>
                  <a:gd name="connsiteX6" fmla="*/ 1377 w 1396"/>
                  <a:gd name="connsiteY6" fmla="*/ 23874 h 30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6" h="30817">
                    <a:moveTo>
                      <a:pt x="1377" y="23874"/>
                    </a:moveTo>
                    <a:cubicBezTo>
                      <a:pt x="641" y="26125"/>
                      <a:pt x="179" y="28456"/>
                      <a:pt x="0" y="30818"/>
                    </a:cubicBezTo>
                    <a:cubicBezTo>
                      <a:pt x="0" y="22812"/>
                      <a:pt x="0" y="14835"/>
                      <a:pt x="0" y="6829"/>
                    </a:cubicBezTo>
                    <a:cubicBezTo>
                      <a:pt x="183" y="4506"/>
                      <a:pt x="645" y="2213"/>
                      <a:pt x="1377" y="0"/>
                    </a:cubicBezTo>
                    <a:cubicBezTo>
                      <a:pt x="1377" y="3989"/>
                      <a:pt x="1377" y="7977"/>
                      <a:pt x="1377" y="11966"/>
                    </a:cubicBezTo>
                    <a:lnTo>
                      <a:pt x="1377" y="22583"/>
                    </a:lnTo>
                    <a:cubicBezTo>
                      <a:pt x="1403" y="23013"/>
                      <a:pt x="1403" y="23444"/>
                      <a:pt x="1377" y="23874"/>
                    </a:cubicBezTo>
                    <a:close/>
                  </a:path>
                </a:pathLst>
              </a:custGeom>
              <a:solidFill>
                <a:srgbClr val="FDDB0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41" name="Freeform: Shape 3440">
                <a:extLst>
                  <a:ext uri="{FF2B5EF4-FFF2-40B4-BE49-F238E27FC236}">
                    <a16:creationId xmlns:a16="http://schemas.microsoft.com/office/drawing/2014/main" id="{F1FA2540-1F39-4B57-9424-6FA6A3745ADF}"/>
                  </a:ext>
                </a:extLst>
              </p:cNvPr>
              <p:cNvSpPr/>
              <p:nvPr/>
            </p:nvSpPr>
            <p:spPr>
              <a:xfrm>
                <a:off x="7581861" y="2663859"/>
                <a:ext cx="746" cy="25279"/>
              </a:xfrm>
              <a:custGeom>
                <a:avLst/>
                <a:gdLst>
                  <a:gd name="connsiteX0" fmla="*/ 717 w 746"/>
                  <a:gd name="connsiteY0" fmla="*/ 25280 h 25279"/>
                  <a:gd name="connsiteX1" fmla="*/ 0 w 746"/>
                  <a:gd name="connsiteY1" fmla="*/ 23960 h 25279"/>
                  <a:gd name="connsiteX2" fmla="*/ 0 w 746"/>
                  <a:gd name="connsiteY2" fmla="*/ 0 h 25279"/>
                  <a:gd name="connsiteX3" fmla="*/ 746 w 746"/>
                  <a:gd name="connsiteY3" fmla="*/ 1320 h 25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6" h="25279">
                    <a:moveTo>
                      <a:pt x="717" y="25280"/>
                    </a:moveTo>
                    <a:cubicBezTo>
                      <a:pt x="456" y="24852"/>
                      <a:pt x="216" y="24412"/>
                      <a:pt x="0" y="23960"/>
                    </a:cubicBezTo>
                    <a:lnTo>
                      <a:pt x="0" y="0"/>
                    </a:lnTo>
                    <a:cubicBezTo>
                      <a:pt x="229" y="430"/>
                      <a:pt x="459" y="861"/>
                      <a:pt x="746" y="1320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42" name="Freeform: Shape 3441">
                <a:extLst>
                  <a:ext uri="{FF2B5EF4-FFF2-40B4-BE49-F238E27FC236}">
                    <a16:creationId xmlns:a16="http://schemas.microsoft.com/office/drawing/2014/main" id="{EA7F76D3-9913-4730-84FE-6D838E379F8B}"/>
                  </a:ext>
                </a:extLst>
              </p:cNvPr>
              <p:cNvSpPr/>
              <p:nvPr/>
            </p:nvSpPr>
            <p:spPr>
              <a:xfrm>
                <a:off x="7622550" y="2652751"/>
                <a:ext cx="26398" cy="36904"/>
              </a:xfrm>
              <a:custGeom>
                <a:avLst/>
                <a:gdLst>
                  <a:gd name="connsiteX0" fmla="*/ 0 w 26398"/>
                  <a:gd name="connsiteY0" fmla="*/ 27751 h 36904"/>
                  <a:gd name="connsiteX1" fmla="*/ 0 w 26398"/>
                  <a:gd name="connsiteY1" fmla="*/ 3762 h 36904"/>
                  <a:gd name="connsiteX2" fmla="*/ 1722 w 26398"/>
                  <a:gd name="connsiteY2" fmla="*/ 1151 h 36904"/>
                  <a:gd name="connsiteX3" fmla="*/ 15610 w 26398"/>
                  <a:gd name="connsiteY3" fmla="*/ 2872 h 36904"/>
                  <a:gd name="connsiteX4" fmla="*/ 26399 w 26398"/>
                  <a:gd name="connsiteY4" fmla="*/ 12915 h 36904"/>
                  <a:gd name="connsiteX5" fmla="*/ 26399 w 26398"/>
                  <a:gd name="connsiteY5" fmla="*/ 36904 h 36904"/>
                  <a:gd name="connsiteX6" fmla="*/ 15610 w 26398"/>
                  <a:gd name="connsiteY6" fmla="*/ 26832 h 36904"/>
                  <a:gd name="connsiteX7" fmla="*/ 1722 w 26398"/>
                  <a:gd name="connsiteY7" fmla="*/ 25111 h 36904"/>
                  <a:gd name="connsiteX8" fmla="*/ 0 w 26398"/>
                  <a:gd name="connsiteY8" fmla="*/ 27751 h 36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398" h="36904">
                    <a:moveTo>
                      <a:pt x="0" y="27751"/>
                    </a:moveTo>
                    <a:lnTo>
                      <a:pt x="0" y="3762"/>
                    </a:lnTo>
                    <a:cubicBezTo>
                      <a:pt x="48" y="2640"/>
                      <a:pt x="710" y="1637"/>
                      <a:pt x="1722" y="1151"/>
                    </a:cubicBezTo>
                    <a:cubicBezTo>
                      <a:pt x="4448" y="-427"/>
                      <a:pt x="9240" y="-829"/>
                      <a:pt x="15610" y="2872"/>
                    </a:cubicBezTo>
                    <a:cubicBezTo>
                      <a:pt x="20019" y="5223"/>
                      <a:pt x="23738" y="8685"/>
                      <a:pt x="26399" y="12915"/>
                    </a:cubicBezTo>
                    <a:lnTo>
                      <a:pt x="26399" y="36904"/>
                    </a:lnTo>
                    <a:cubicBezTo>
                      <a:pt x="23721" y="32681"/>
                      <a:pt x="20007" y="29214"/>
                      <a:pt x="15610" y="26832"/>
                    </a:cubicBezTo>
                    <a:cubicBezTo>
                      <a:pt x="9240" y="23159"/>
                      <a:pt x="4448" y="23532"/>
                      <a:pt x="1722" y="25111"/>
                    </a:cubicBezTo>
                    <a:cubicBezTo>
                      <a:pt x="673" y="25568"/>
                      <a:pt x="-3" y="26606"/>
                      <a:pt x="0" y="27751"/>
                    </a:cubicBez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43" name="Freeform: Shape 3442">
                <a:extLst>
                  <a:ext uri="{FF2B5EF4-FFF2-40B4-BE49-F238E27FC236}">
                    <a16:creationId xmlns:a16="http://schemas.microsoft.com/office/drawing/2014/main" id="{6C0842A8-A044-4C2E-B99E-1E2654FD0362}"/>
                  </a:ext>
                </a:extLst>
              </p:cNvPr>
              <p:cNvSpPr/>
              <p:nvPr/>
            </p:nvSpPr>
            <p:spPr>
              <a:xfrm>
                <a:off x="7622464" y="2656513"/>
                <a:ext cx="5140" cy="33027"/>
              </a:xfrm>
              <a:custGeom>
                <a:avLst/>
                <a:gdLst>
                  <a:gd name="connsiteX0" fmla="*/ 5108 w 5140"/>
                  <a:gd name="connsiteY0" fmla="*/ 33027 h 33027"/>
                  <a:gd name="connsiteX1" fmla="*/ 0 w 5140"/>
                  <a:gd name="connsiteY1" fmla="*/ 23989 h 33027"/>
                  <a:gd name="connsiteX2" fmla="*/ 0 w 5140"/>
                  <a:gd name="connsiteY2" fmla="*/ 0 h 33027"/>
                  <a:gd name="connsiteX3" fmla="*/ 5108 w 5140"/>
                  <a:gd name="connsiteY3" fmla="*/ 9068 h 33027"/>
                  <a:gd name="connsiteX4" fmla="*/ 5108 w 5140"/>
                  <a:gd name="connsiteY4" fmla="*/ 33027 h 33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40" h="33027">
                    <a:moveTo>
                      <a:pt x="5108" y="33027"/>
                    </a:moveTo>
                    <a:cubicBezTo>
                      <a:pt x="1779" y="28781"/>
                      <a:pt x="0" y="25940"/>
                      <a:pt x="0" y="23989"/>
                    </a:cubicBezTo>
                    <a:lnTo>
                      <a:pt x="0" y="0"/>
                    </a:lnTo>
                    <a:cubicBezTo>
                      <a:pt x="0" y="1980"/>
                      <a:pt x="1779" y="4821"/>
                      <a:pt x="5108" y="9068"/>
                    </a:cubicBezTo>
                    <a:cubicBezTo>
                      <a:pt x="5165" y="16241"/>
                      <a:pt x="5136" y="25825"/>
                      <a:pt x="5108" y="33027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44" name="Freeform: Shape 3443">
                <a:extLst>
                  <a:ext uri="{FF2B5EF4-FFF2-40B4-BE49-F238E27FC236}">
                    <a16:creationId xmlns:a16="http://schemas.microsoft.com/office/drawing/2014/main" id="{6B3A21C0-6E1A-4BE7-9EE3-4EB24E756E96}"/>
                  </a:ext>
                </a:extLst>
              </p:cNvPr>
              <p:cNvSpPr/>
              <p:nvPr/>
            </p:nvSpPr>
            <p:spPr>
              <a:xfrm>
                <a:off x="7648863" y="2660932"/>
                <a:ext cx="13888" cy="28723"/>
              </a:xfrm>
              <a:custGeom>
                <a:avLst/>
                <a:gdLst>
                  <a:gd name="connsiteX0" fmla="*/ 13888 w 13888"/>
                  <a:gd name="connsiteY0" fmla="*/ 0 h 28723"/>
                  <a:gd name="connsiteX1" fmla="*/ 13831 w 13888"/>
                  <a:gd name="connsiteY1" fmla="*/ 23960 h 28723"/>
                  <a:gd name="connsiteX2" fmla="*/ 0 w 13888"/>
                  <a:gd name="connsiteY2" fmla="*/ 28723 h 28723"/>
                  <a:gd name="connsiteX3" fmla="*/ 57 w 13888"/>
                  <a:gd name="connsiteY3" fmla="*/ 4734 h 28723"/>
                  <a:gd name="connsiteX4" fmla="*/ 13888 w 13888"/>
                  <a:gd name="connsiteY4" fmla="*/ 0 h 28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88" h="28723">
                    <a:moveTo>
                      <a:pt x="13888" y="0"/>
                    </a:moveTo>
                    <a:lnTo>
                      <a:pt x="13831" y="23960"/>
                    </a:lnTo>
                    <a:lnTo>
                      <a:pt x="0" y="28723"/>
                    </a:lnTo>
                    <a:lnTo>
                      <a:pt x="57" y="4734"/>
                    </a:lnTo>
                    <a:lnTo>
                      <a:pt x="13888" y="0"/>
                    </a:ln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45" name="Freeform: Shape 3444">
                <a:extLst>
                  <a:ext uri="{FF2B5EF4-FFF2-40B4-BE49-F238E27FC236}">
                    <a16:creationId xmlns:a16="http://schemas.microsoft.com/office/drawing/2014/main" id="{1718F8BD-B4EE-4698-B9E5-6221B1368209}"/>
                  </a:ext>
                </a:extLst>
              </p:cNvPr>
              <p:cNvSpPr/>
              <p:nvPr/>
            </p:nvSpPr>
            <p:spPr>
              <a:xfrm>
                <a:off x="7529408" y="2663945"/>
                <a:ext cx="12" cy="25796"/>
              </a:xfrm>
              <a:custGeom>
                <a:avLst/>
                <a:gdLst>
                  <a:gd name="connsiteX0" fmla="*/ 0 w 12"/>
                  <a:gd name="connsiteY0" fmla="*/ 23989 h 25796"/>
                  <a:gd name="connsiteX1" fmla="*/ 0 w 12"/>
                  <a:gd name="connsiteY1" fmla="*/ 25796 h 25796"/>
                  <a:gd name="connsiteX2" fmla="*/ 0 w 12"/>
                  <a:gd name="connsiteY2" fmla="*/ 1808 h 25796"/>
                  <a:gd name="connsiteX3" fmla="*/ 0 w 12"/>
                  <a:gd name="connsiteY3" fmla="*/ 0 h 25796"/>
                  <a:gd name="connsiteX4" fmla="*/ 0 w 12"/>
                  <a:gd name="connsiteY4" fmla="*/ 11994 h 25796"/>
                  <a:gd name="connsiteX5" fmla="*/ 0 w 12"/>
                  <a:gd name="connsiteY5" fmla="*/ 22611 h 25796"/>
                  <a:gd name="connsiteX6" fmla="*/ 0 w 12"/>
                  <a:gd name="connsiteY6" fmla="*/ 23989 h 25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" h="25796">
                    <a:moveTo>
                      <a:pt x="0" y="23989"/>
                    </a:moveTo>
                    <a:cubicBezTo>
                      <a:pt x="0" y="24591"/>
                      <a:pt x="0" y="25194"/>
                      <a:pt x="0" y="25796"/>
                    </a:cubicBezTo>
                    <a:lnTo>
                      <a:pt x="0" y="1808"/>
                    </a:lnTo>
                    <a:cubicBezTo>
                      <a:pt x="0" y="1205"/>
                      <a:pt x="0" y="603"/>
                      <a:pt x="0" y="0"/>
                    </a:cubicBezTo>
                    <a:cubicBezTo>
                      <a:pt x="0" y="4017"/>
                      <a:pt x="0" y="8006"/>
                      <a:pt x="0" y="11994"/>
                    </a:cubicBezTo>
                    <a:lnTo>
                      <a:pt x="0" y="22611"/>
                    </a:lnTo>
                    <a:cubicBezTo>
                      <a:pt x="0" y="23013"/>
                      <a:pt x="29" y="23558"/>
                      <a:pt x="0" y="23989"/>
                    </a:cubicBezTo>
                    <a:close/>
                  </a:path>
                </a:pathLst>
              </a:custGeom>
              <a:solidFill>
                <a:srgbClr val="FDDB0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46" name="Freeform: Shape 3445">
                <a:extLst>
                  <a:ext uri="{FF2B5EF4-FFF2-40B4-BE49-F238E27FC236}">
                    <a16:creationId xmlns:a16="http://schemas.microsoft.com/office/drawing/2014/main" id="{76B97FB1-833A-4297-94CB-7D55191F33A1}"/>
                  </a:ext>
                </a:extLst>
              </p:cNvPr>
              <p:cNvSpPr/>
              <p:nvPr/>
            </p:nvSpPr>
            <p:spPr>
              <a:xfrm>
                <a:off x="7690327" y="2657632"/>
                <a:ext cx="1355" cy="32568"/>
              </a:xfrm>
              <a:custGeom>
                <a:avLst/>
                <a:gdLst>
                  <a:gd name="connsiteX0" fmla="*/ 1349 w 1355"/>
                  <a:gd name="connsiteY0" fmla="*/ 32568 h 32568"/>
                  <a:gd name="connsiteX1" fmla="*/ 0 w 1355"/>
                  <a:gd name="connsiteY1" fmla="*/ 23960 h 32568"/>
                  <a:gd name="connsiteX2" fmla="*/ 0 w 1355"/>
                  <a:gd name="connsiteY2" fmla="*/ 0 h 32568"/>
                  <a:gd name="connsiteX3" fmla="*/ 1320 w 1355"/>
                  <a:gd name="connsiteY3" fmla="*/ 8608 h 32568"/>
                  <a:gd name="connsiteX4" fmla="*/ 1349 w 1355"/>
                  <a:gd name="connsiteY4" fmla="*/ 32568 h 32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5" h="32568">
                    <a:moveTo>
                      <a:pt x="1349" y="32568"/>
                    </a:moveTo>
                    <a:cubicBezTo>
                      <a:pt x="1340" y="29647"/>
                      <a:pt x="885" y="26744"/>
                      <a:pt x="0" y="23960"/>
                    </a:cubicBezTo>
                    <a:lnTo>
                      <a:pt x="0" y="0"/>
                    </a:lnTo>
                    <a:cubicBezTo>
                      <a:pt x="876" y="2786"/>
                      <a:pt x="1321" y="5688"/>
                      <a:pt x="1320" y="8608"/>
                    </a:cubicBezTo>
                    <a:cubicBezTo>
                      <a:pt x="1377" y="15782"/>
                      <a:pt x="1349" y="25309"/>
                      <a:pt x="1349" y="32568"/>
                    </a:cubicBezTo>
                    <a:close/>
                  </a:path>
                </a:pathLst>
              </a:custGeom>
              <a:solidFill>
                <a:srgbClr val="FDDB0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47" name="Freeform: Shape 3446">
                <a:extLst>
                  <a:ext uri="{FF2B5EF4-FFF2-40B4-BE49-F238E27FC236}">
                    <a16:creationId xmlns:a16="http://schemas.microsoft.com/office/drawing/2014/main" id="{4B9DCDC1-DD69-4CB9-B4C1-37522CAA661C}"/>
                  </a:ext>
                </a:extLst>
              </p:cNvPr>
              <p:cNvSpPr/>
              <p:nvPr/>
            </p:nvSpPr>
            <p:spPr>
              <a:xfrm>
                <a:off x="7532019" y="2658178"/>
                <a:ext cx="1578" cy="33084"/>
              </a:xfrm>
              <a:custGeom>
                <a:avLst/>
                <a:gdLst>
                  <a:gd name="connsiteX0" fmla="*/ 1578 w 1578"/>
                  <a:gd name="connsiteY0" fmla="*/ 23960 h 33084"/>
                  <a:gd name="connsiteX1" fmla="*/ 0 w 1578"/>
                  <a:gd name="connsiteY1" fmla="*/ 33085 h 33084"/>
                  <a:gd name="connsiteX2" fmla="*/ 0 w 1578"/>
                  <a:gd name="connsiteY2" fmla="*/ 9096 h 33084"/>
                  <a:gd name="connsiteX3" fmla="*/ 1550 w 1578"/>
                  <a:gd name="connsiteY3" fmla="*/ 0 h 33084"/>
                  <a:gd name="connsiteX4" fmla="*/ 1578 w 1578"/>
                  <a:gd name="connsiteY4" fmla="*/ 23960 h 33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8" h="33084">
                    <a:moveTo>
                      <a:pt x="1578" y="23960"/>
                    </a:moveTo>
                    <a:cubicBezTo>
                      <a:pt x="562" y="26896"/>
                      <a:pt x="29" y="29978"/>
                      <a:pt x="0" y="33085"/>
                    </a:cubicBezTo>
                    <a:lnTo>
                      <a:pt x="0" y="9096"/>
                    </a:lnTo>
                    <a:cubicBezTo>
                      <a:pt x="6" y="5999"/>
                      <a:pt x="530" y="2925"/>
                      <a:pt x="1550" y="0"/>
                    </a:cubicBezTo>
                    <a:cubicBezTo>
                      <a:pt x="1569" y="7977"/>
                      <a:pt x="1578" y="15964"/>
                      <a:pt x="1578" y="23960"/>
                    </a:cubicBezTo>
                    <a:close/>
                  </a:path>
                </a:pathLst>
              </a:custGeom>
              <a:solidFill>
                <a:srgbClr val="E1AC2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48" name="Freeform: Shape 3447">
                <a:extLst>
                  <a:ext uri="{FF2B5EF4-FFF2-40B4-BE49-F238E27FC236}">
                    <a16:creationId xmlns:a16="http://schemas.microsoft.com/office/drawing/2014/main" id="{20DCAABD-660B-4655-B063-48E6ECDC4635}"/>
                  </a:ext>
                </a:extLst>
              </p:cNvPr>
              <p:cNvSpPr/>
              <p:nvPr/>
            </p:nvSpPr>
            <p:spPr>
              <a:xfrm>
                <a:off x="7567543" y="2663859"/>
                <a:ext cx="14376" cy="28895"/>
              </a:xfrm>
              <a:custGeom>
                <a:avLst/>
                <a:gdLst>
                  <a:gd name="connsiteX0" fmla="*/ 14376 w 14376"/>
                  <a:gd name="connsiteY0" fmla="*/ 0 h 28895"/>
                  <a:gd name="connsiteX1" fmla="*/ 14319 w 14376"/>
                  <a:gd name="connsiteY1" fmla="*/ 23960 h 28895"/>
                  <a:gd name="connsiteX2" fmla="*/ 0 w 14376"/>
                  <a:gd name="connsiteY2" fmla="*/ 28895 h 28895"/>
                  <a:gd name="connsiteX3" fmla="*/ 57 w 14376"/>
                  <a:gd name="connsiteY3" fmla="*/ 4936 h 28895"/>
                  <a:gd name="connsiteX4" fmla="*/ 14376 w 14376"/>
                  <a:gd name="connsiteY4" fmla="*/ 0 h 28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76" h="28895">
                    <a:moveTo>
                      <a:pt x="14376" y="0"/>
                    </a:moveTo>
                    <a:lnTo>
                      <a:pt x="14319" y="23960"/>
                    </a:lnTo>
                    <a:lnTo>
                      <a:pt x="0" y="28895"/>
                    </a:lnTo>
                    <a:lnTo>
                      <a:pt x="57" y="4936"/>
                    </a:lnTo>
                    <a:lnTo>
                      <a:pt x="14376" y="0"/>
                    </a:ln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49" name="Freeform: Shape 3448">
                <a:extLst>
                  <a:ext uri="{FF2B5EF4-FFF2-40B4-BE49-F238E27FC236}">
                    <a16:creationId xmlns:a16="http://schemas.microsoft.com/office/drawing/2014/main" id="{58259F98-745D-457F-AAB8-8389B6E20DC2}"/>
                  </a:ext>
                </a:extLst>
              </p:cNvPr>
              <p:cNvSpPr/>
              <p:nvPr/>
            </p:nvSpPr>
            <p:spPr>
              <a:xfrm>
                <a:off x="7601316" y="2654878"/>
                <a:ext cx="10329" cy="43443"/>
              </a:xfrm>
              <a:custGeom>
                <a:avLst/>
                <a:gdLst>
                  <a:gd name="connsiteX0" fmla="*/ 10330 w 10329"/>
                  <a:gd name="connsiteY0" fmla="*/ 19455 h 43443"/>
                  <a:gd name="connsiteX1" fmla="*/ 10330 w 10329"/>
                  <a:gd name="connsiteY1" fmla="*/ 43444 h 43443"/>
                  <a:gd name="connsiteX2" fmla="*/ 6112 w 10329"/>
                  <a:gd name="connsiteY2" fmla="*/ 35868 h 43443"/>
                  <a:gd name="connsiteX3" fmla="*/ 0 w 10329"/>
                  <a:gd name="connsiteY3" fmla="*/ 23960 h 43443"/>
                  <a:gd name="connsiteX4" fmla="*/ 0 w 10329"/>
                  <a:gd name="connsiteY4" fmla="*/ 0 h 43443"/>
                  <a:gd name="connsiteX5" fmla="*/ 6083 w 10329"/>
                  <a:gd name="connsiteY5" fmla="*/ 11908 h 43443"/>
                  <a:gd name="connsiteX6" fmla="*/ 10330 w 10329"/>
                  <a:gd name="connsiteY6" fmla="*/ 19455 h 43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29" h="43443">
                    <a:moveTo>
                      <a:pt x="10330" y="19455"/>
                    </a:moveTo>
                    <a:lnTo>
                      <a:pt x="10330" y="43444"/>
                    </a:lnTo>
                    <a:cubicBezTo>
                      <a:pt x="9774" y="40531"/>
                      <a:pt x="8295" y="37875"/>
                      <a:pt x="6112" y="35868"/>
                    </a:cubicBezTo>
                    <a:cubicBezTo>
                      <a:pt x="2381" y="31564"/>
                      <a:pt x="0" y="27576"/>
                      <a:pt x="0" y="23960"/>
                    </a:cubicBezTo>
                    <a:lnTo>
                      <a:pt x="0" y="0"/>
                    </a:lnTo>
                    <a:cubicBezTo>
                      <a:pt x="0" y="3616"/>
                      <a:pt x="2381" y="7604"/>
                      <a:pt x="6083" y="11908"/>
                    </a:cubicBezTo>
                    <a:cubicBezTo>
                      <a:pt x="8291" y="13887"/>
                      <a:pt x="9784" y="16540"/>
                      <a:pt x="10330" y="19455"/>
                    </a:cubicBez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0" name="Freeform: Shape 3449">
                <a:extLst>
                  <a:ext uri="{FF2B5EF4-FFF2-40B4-BE49-F238E27FC236}">
                    <a16:creationId xmlns:a16="http://schemas.microsoft.com/office/drawing/2014/main" id="{8D67EB8E-49CB-4DC6-B153-63358E66CE51}"/>
                  </a:ext>
                </a:extLst>
              </p:cNvPr>
              <p:cNvSpPr/>
              <p:nvPr/>
            </p:nvSpPr>
            <p:spPr>
              <a:xfrm>
                <a:off x="7627572" y="2665581"/>
                <a:ext cx="5263" cy="34749"/>
              </a:xfrm>
              <a:custGeom>
                <a:avLst/>
                <a:gdLst>
                  <a:gd name="connsiteX0" fmla="*/ 5223 w 5263"/>
                  <a:gd name="connsiteY0" fmla="*/ 34749 h 34749"/>
                  <a:gd name="connsiteX1" fmla="*/ 0 w 5263"/>
                  <a:gd name="connsiteY1" fmla="*/ 23960 h 34749"/>
                  <a:gd name="connsiteX2" fmla="*/ 0 w 5263"/>
                  <a:gd name="connsiteY2" fmla="*/ 0 h 34749"/>
                  <a:gd name="connsiteX3" fmla="*/ 5251 w 5263"/>
                  <a:gd name="connsiteY3" fmla="*/ 10789 h 34749"/>
                  <a:gd name="connsiteX4" fmla="*/ 5223 w 5263"/>
                  <a:gd name="connsiteY4" fmla="*/ 34749 h 34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63" h="34749">
                    <a:moveTo>
                      <a:pt x="5223" y="34749"/>
                    </a:moveTo>
                    <a:cubicBezTo>
                      <a:pt x="5223" y="31679"/>
                      <a:pt x="3501" y="28178"/>
                      <a:pt x="0" y="23960"/>
                    </a:cubicBezTo>
                    <a:lnTo>
                      <a:pt x="0" y="0"/>
                    </a:lnTo>
                    <a:cubicBezTo>
                      <a:pt x="2924" y="2896"/>
                      <a:pt x="4776" y="6701"/>
                      <a:pt x="5251" y="10789"/>
                    </a:cubicBezTo>
                    <a:cubicBezTo>
                      <a:pt x="5280" y="17963"/>
                      <a:pt x="5251" y="27547"/>
                      <a:pt x="5223" y="34749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1" name="Freeform: Shape 3450">
                <a:extLst>
                  <a:ext uri="{FF2B5EF4-FFF2-40B4-BE49-F238E27FC236}">
                    <a16:creationId xmlns:a16="http://schemas.microsoft.com/office/drawing/2014/main" id="{37A5AE28-7B3D-40B4-A0DC-8681A0CCF708}"/>
                  </a:ext>
                </a:extLst>
              </p:cNvPr>
              <p:cNvSpPr/>
              <p:nvPr/>
            </p:nvSpPr>
            <p:spPr>
              <a:xfrm>
                <a:off x="7582547" y="2665179"/>
                <a:ext cx="29013" cy="37686"/>
              </a:xfrm>
              <a:custGeom>
                <a:avLst/>
                <a:gdLst>
                  <a:gd name="connsiteX0" fmla="*/ 32 w 29013"/>
                  <a:gd name="connsiteY0" fmla="*/ 23960 h 37686"/>
                  <a:gd name="connsiteX1" fmla="*/ 32 w 29013"/>
                  <a:gd name="connsiteY1" fmla="*/ 22669 h 37686"/>
                  <a:gd name="connsiteX2" fmla="*/ 32 w 29013"/>
                  <a:gd name="connsiteY2" fmla="*/ 12827 h 37686"/>
                  <a:gd name="connsiteX3" fmla="*/ 32 w 29013"/>
                  <a:gd name="connsiteY3" fmla="*/ 0 h 37686"/>
                  <a:gd name="connsiteX4" fmla="*/ 11280 w 29013"/>
                  <a:gd name="connsiteY4" fmla="*/ 10560 h 37686"/>
                  <a:gd name="connsiteX5" fmla="*/ 26718 w 29013"/>
                  <a:gd name="connsiteY5" fmla="*/ 12482 h 37686"/>
                  <a:gd name="connsiteX6" fmla="*/ 29014 w 29013"/>
                  <a:gd name="connsiteY6" fmla="*/ 9125 h 37686"/>
                  <a:gd name="connsiteX7" fmla="*/ 29013 w 29013"/>
                  <a:gd name="connsiteY7" fmla="*/ 33113 h 37686"/>
                  <a:gd name="connsiteX8" fmla="*/ 26689 w 29013"/>
                  <a:gd name="connsiteY8" fmla="*/ 36442 h 37686"/>
                  <a:gd name="connsiteX9" fmla="*/ 11251 w 29013"/>
                  <a:gd name="connsiteY9" fmla="*/ 34548 h 37686"/>
                  <a:gd name="connsiteX10" fmla="*/ 32 w 29013"/>
                  <a:gd name="connsiteY10" fmla="*/ 23960 h 37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13" h="37686">
                    <a:moveTo>
                      <a:pt x="32" y="23960"/>
                    </a:moveTo>
                    <a:cubicBezTo>
                      <a:pt x="-11" y="23531"/>
                      <a:pt x="-11" y="23098"/>
                      <a:pt x="32" y="22669"/>
                    </a:cubicBezTo>
                    <a:lnTo>
                      <a:pt x="32" y="12827"/>
                    </a:lnTo>
                    <a:cubicBezTo>
                      <a:pt x="32" y="8551"/>
                      <a:pt x="32" y="4218"/>
                      <a:pt x="32" y="0"/>
                    </a:cubicBezTo>
                    <a:cubicBezTo>
                      <a:pt x="2817" y="4424"/>
                      <a:pt x="6689" y="8060"/>
                      <a:pt x="11280" y="10560"/>
                    </a:cubicBezTo>
                    <a:cubicBezTo>
                      <a:pt x="16847" y="13802"/>
                      <a:pt x="22758" y="14749"/>
                      <a:pt x="26718" y="12482"/>
                    </a:cubicBezTo>
                    <a:cubicBezTo>
                      <a:pt x="28065" y="11898"/>
                      <a:pt x="28958" y="10592"/>
                      <a:pt x="29014" y="9125"/>
                    </a:cubicBezTo>
                    <a:lnTo>
                      <a:pt x="29013" y="33113"/>
                    </a:lnTo>
                    <a:cubicBezTo>
                      <a:pt x="28935" y="34575"/>
                      <a:pt x="28034" y="35865"/>
                      <a:pt x="26689" y="36442"/>
                    </a:cubicBezTo>
                    <a:cubicBezTo>
                      <a:pt x="22815" y="38709"/>
                      <a:pt x="16847" y="37762"/>
                      <a:pt x="11251" y="34548"/>
                    </a:cubicBezTo>
                    <a:cubicBezTo>
                      <a:pt x="6687" y="32010"/>
                      <a:pt x="2830" y="28370"/>
                      <a:pt x="32" y="23960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2" name="Freeform: Shape 3451">
                <a:extLst>
                  <a:ext uri="{FF2B5EF4-FFF2-40B4-BE49-F238E27FC236}">
                    <a16:creationId xmlns:a16="http://schemas.microsoft.com/office/drawing/2014/main" id="{FF07F56B-BABA-45C7-9F48-91C72312F8BF}"/>
                  </a:ext>
                </a:extLst>
              </p:cNvPr>
              <p:cNvSpPr/>
              <p:nvPr/>
            </p:nvSpPr>
            <p:spPr>
              <a:xfrm>
                <a:off x="7567600" y="2668795"/>
                <a:ext cx="12454" cy="36011"/>
              </a:xfrm>
              <a:custGeom>
                <a:avLst/>
                <a:gdLst>
                  <a:gd name="connsiteX0" fmla="*/ 12454 w 12454"/>
                  <a:gd name="connsiteY0" fmla="*/ 12052 h 36011"/>
                  <a:gd name="connsiteX1" fmla="*/ 12454 w 12454"/>
                  <a:gd name="connsiteY1" fmla="*/ 36012 h 36011"/>
                  <a:gd name="connsiteX2" fmla="*/ 0 w 12454"/>
                  <a:gd name="connsiteY2" fmla="*/ 23960 h 36011"/>
                  <a:gd name="connsiteX3" fmla="*/ 1 w 12454"/>
                  <a:gd name="connsiteY3" fmla="*/ 0 h 36011"/>
                  <a:gd name="connsiteX4" fmla="*/ 12454 w 12454"/>
                  <a:gd name="connsiteY4" fmla="*/ 12052 h 36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54" h="36011">
                    <a:moveTo>
                      <a:pt x="12454" y="12052"/>
                    </a:moveTo>
                    <a:lnTo>
                      <a:pt x="12454" y="36012"/>
                    </a:lnTo>
                    <a:cubicBezTo>
                      <a:pt x="7354" y="33107"/>
                      <a:pt x="3071" y="28961"/>
                      <a:pt x="0" y="23960"/>
                    </a:cubicBezTo>
                    <a:lnTo>
                      <a:pt x="1" y="0"/>
                    </a:lnTo>
                    <a:cubicBezTo>
                      <a:pt x="3071" y="5001"/>
                      <a:pt x="7355" y="9147"/>
                      <a:pt x="12454" y="12052"/>
                    </a:cubicBez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3" name="Freeform: Shape 3452">
                <a:extLst>
                  <a:ext uri="{FF2B5EF4-FFF2-40B4-BE49-F238E27FC236}">
                    <a16:creationId xmlns:a16="http://schemas.microsoft.com/office/drawing/2014/main" id="{DDABAA6D-350A-444B-B830-26A1EF67DECA}"/>
                  </a:ext>
                </a:extLst>
              </p:cNvPr>
              <p:cNvSpPr/>
              <p:nvPr/>
            </p:nvSpPr>
            <p:spPr>
              <a:xfrm>
                <a:off x="7570756" y="2686212"/>
                <a:ext cx="9670" cy="29497"/>
              </a:xfrm>
              <a:custGeom>
                <a:avLst/>
                <a:gdLst>
                  <a:gd name="connsiteX0" fmla="*/ 9670 w 9670"/>
                  <a:gd name="connsiteY0" fmla="*/ 5538 h 29497"/>
                  <a:gd name="connsiteX1" fmla="*/ 9613 w 9670"/>
                  <a:gd name="connsiteY1" fmla="*/ 29498 h 29497"/>
                  <a:gd name="connsiteX2" fmla="*/ 0 w 9670"/>
                  <a:gd name="connsiteY2" fmla="*/ 23960 h 29497"/>
                  <a:gd name="connsiteX3" fmla="*/ 57 w 9670"/>
                  <a:gd name="connsiteY3" fmla="*/ 0 h 29497"/>
                  <a:gd name="connsiteX4" fmla="*/ 9670 w 9670"/>
                  <a:gd name="connsiteY4" fmla="*/ 5538 h 29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70" h="29497">
                    <a:moveTo>
                      <a:pt x="9670" y="5538"/>
                    </a:moveTo>
                    <a:lnTo>
                      <a:pt x="9613" y="29498"/>
                    </a:lnTo>
                    <a:lnTo>
                      <a:pt x="0" y="23960"/>
                    </a:lnTo>
                    <a:lnTo>
                      <a:pt x="57" y="0"/>
                    </a:lnTo>
                    <a:lnTo>
                      <a:pt x="9670" y="5538"/>
                    </a:ln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4" name="Freeform: Shape 3453">
                <a:extLst>
                  <a:ext uri="{FF2B5EF4-FFF2-40B4-BE49-F238E27FC236}">
                    <a16:creationId xmlns:a16="http://schemas.microsoft.com/office/drawing/2014/main" id="{1AA7DD12-2AFE-477E-B834-BD67CF2D9BF6}"/>
                  </a:ext>
                </a:extLst>
              </p:cNvPr>
              <p:cNvSpPr/>
              <p:nvPr/>
            </p:nvSpPr>
            <p:spPr>
              <a:xfrm>
                <a:off x="7570756" y="2680846"/>
                <a:ext cx="9297" cy="29325"/>
              </a:xfrm>
              <a:custGeom>
                <a:avLst/>
                <a:gdLst>
                  <a:gd name="connsiteX0" fmla="*/ 9297 w 9297"/>
                  <a:gd name="connsiteY0" fmla="*/ 0 h 29325"/>
                  <a:gd name="connsiteX1" fmla="*/ 9240 w 9297"/>
                  <a:gd name="connsiteY1" fmla="*/ 23960 h 29325"/>
                  <a:gd name="connsiteX2" fmla="*/ 0 w 9297"/>
                  <a:gd name="connsiteY2" fmla="*/ 29326 h 29325"/>
                  <a:gd name="connsiteX3" fmla="*/ 57 w 9297"/>
                  <a:gd name="connsiteY3" fmla="*/ 5366 h 29325"/>
                  <a:gd name="connsiteX4" fmla="*/ 9297 w 9297"/>
                  <a:gd name="connsiteY4" fmla="*/ 0 h 29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97" h="29325">
                    <a:moveTo>
                      <a:pt x="9297" y="0"/>
                    </a:moveTo>
                    <a:lnTo>
                      <a:pt x="9240" y="23960"/>
                    </a:lnTo>
                    <a:lnTo>
                      <a:pt x="0" y="29326"/>
                    </a:lnTo>
                    <a:lnTo>
                      <a:pt x="57" y="5366"/>
                    </a:lnTo>
                    <a:lnTo>
                      <a:pt x="9297" y="0"/>
                    </a:ln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5" name="Freeform: Shape 3454">
                <a:extLst>
                  <a:ext uri="{FF2B5EF4-FFF2-40B4-BE49-F238E27FC236}">
                    <a16:creationId xmlns:a16="http://schemas.microsoft.com/office/drawing/2014/main" id="{DDBE3B1F-DFC7-4595-9739-7A799F57E2BB}"/>
                  </a:ext>
                </a:extLst>
              </p:cNvPr>
              <p:cNvSpPr/>
              <p:nvPr/>
            </p:nvSpPr>
            <p:spPr>
              <a:xfrm>
                <a:off x="7590384" y="2676370"/>
                <a:ext cx="42496" cy="37292"/>
              </a:xfrm>
              <a:custGeom>
                <a:avLst/>
                <a:gdLst>
                  <a:gd name="connsiteX0" fmla="*/ 42497 w 42496"/>
                  <a:gd name="connsiteY0" fmla="*/ 0 h 37292"/>
                  <a:gd name="connsiteX1" fmla="*/ 42497 w 42496"/>
                  <a:gd name="connsiteY1" fmla="*/ 23960 h 37292"/>
                  <a:gd name="connsiteX2" fmla="*/ 35437 w 42496"/>
                  <a:gd name="connsiteY2" fmla="*/ 33200 h 37292"/>
                  <a:gd name="connsiteX3" fmla="*/ 0 w 42496"/>
                  <a:gd name="connsiteY3" fmla="*/ 33572 h 37292"/>
                  <a:gd name="connsiteX4" fmla="*/ 0 w 42496"/>
                  <a:gd name="connsiteY4" fmla="*/ 9613 h 37292"/>
                  <a:gd name="connsiteX5" fmla="*/ 35437 w 42496"/>
                  <a:gd name="connsiteY5" fmla="*/ 9211 h 37292"/>
                  <a:gd name="connsiteX6" fmla="*/ 42497 w 42496"/>
                  <a:gd name="connsiteY6" fmla="*/ 0 h 37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496" h="37292">
                    <a:moveTo>
                      <a:pt x="42497" y="0"/>
                    </a:moveTo>
                    <a:lnTo>
                      <a:pt x="42497" y="23960"/>
                    </a:lnTo>
                    <a:cubicBezTo>
                      <a:pt x="42497" y="27518"/>
                      <a:pt x="40144" y="30445"/>
                      <a:pt x="35437" y="33200"/>
                    </a:cubicBezTo>
                    <a:cubicBezTo>
                      <a:pt x="26829" y="38221"/>
                      <a:pt x="13199" y="38939"/>
                      <a:pt x="0" y="33572"/>
                    </a:cubicBezTo>
                    <a:lnTo>
                      <a:pt x="0" y="9613"/>
                    </a:lnTo>
                    <a:cubicBezTo>
                      <a:pt x="13228" y="14978"/>
                      <a:pt x="26772" y="14261"/>
                      <a:pt x="35437" y="9211"/>
                    </a:cubicBezTo>
                    <a:cubicBezTo>
                      <a:pt x="40115" y="6571"/>
                      <a:pt x="42468" y="3529"/>
                      <a:pt x="42497" y="0"/>
                    </a:cubicBez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6" name="Freeform: Shape 3455">
                <a:extLst>
                  <a:ext uri="{FF2B5EF4-FFF2-40B4-BE49-F238E27FC236}">
                    <a16:creationId xmlns:a16="http://schemas.microsoft.com/office/drawing/2014/main" id="{AC401919-F402-4507-A563-31D31081B0AD}"/>
                  </a:ext>
                </a:extLst>
              </p:cNvPr>
              <p:cNvSpPr/>
              <p:nvPr/>
            </p:nvSpPr>
            <p:spPr>
              <a:xfrm>
                <a:off x="7567542" y="2640387"/>
                <a:ext cx="95151" cy="51420"/>
              </a:xfrm>
              <a:custGeom>
                <a:avLst/>
                <a:gdLst>
                  <a:gd name="connsiteX0" fmla="*/ 92798 w 95151"/>
                  <a:gd name="connsiteY0" fmla="*/ 5481 h 51420"/>
                  <a:gd name="connsiteX1" fmla="*/ 84190 w 95151"/>
                  <a:gd name="connsiteY1" fmla="*/ 10474 h 51420"/>
                  <a:gd name="connsiteX2" fmla="*/ 95152 w 95151"/>
                  <a:gd name="connsiteY2" fmla="*/ 20545 h 51420"/>
                  <a:gd name="connsiteX3" fmla="*/ 81321 w 95151"/>
                  <a:gd name="connsiteY3" fmla="*/ 25280 h 51420"/>
                  <a:gd name="connsiteX4" fmla="*/ 70531 w 95151"/>
                  <a:gd name="connsiteY4" fmla="*/ 15237 h 51420"/>
                  <a:gd name="connsiteX5" fmla="*/ 56644 w 95151"/>
                  <a:gd name="connsiteY5" fmla="*/ 13515 h 51420"/>
                  <a:gd name="connsiteX6" fmla="*/ 60029 w 95151"/>
                  <a:gd name="connsiteY6" fmla="*/ 25194 h 51420"/>
                  <a:gd name="connsiteX7" fmla="*/ 58193 w 95151"/>
                  <a:gd name="connsiteY7" fmla="*/ 45280 h 51420"/>
                  <a:gd name="connsiteX8" fmla="*/ 22755 w 95151"/>
                  <a:gd name="connsiteY8" fmla="*/ 45682 h 51420"/>
                  <a:gd name="connsiteX9" fmla="*/ 12827 w 95151"/>
                  <a:gd name="connsiteY9" fmla="*/ 51421 h 51420"/>
                  <a:gd name="connsiteX10" fmla="*/ 3214 w 95151"/>
                  <a:gd name="connsiteY10" fmla="*/ 45883 h 51420"/>
                  <a:gd name="connsiteX11" fmla="*/ 12454 w 95151"/>
                  <a:gd name="connsiteY11" fmla="*/ 40517 h 51420"/>
                  <a:gd name="connsiteX12" fmla="*/ 0 w 95151"/>
                  <a:gd name="connsiteY12" fmla="*/ 28465 h 51420"/>
                  <a:gd name="connsiteX13" fmla="*/ 14348 w 95151"/>
                  <a:gd name="connsiteY13" fmla="*/ 23530 h 51420"/>
                  <a:gd name="connsiteX14" fmla="*/ 26342 w 95151"/>
                  <a:gd name="connsiteY14" fmla="*/ 35409 h 51420"/>
                  <a:gd name="connsiteX15" fmla="*/ 41779 w 95151"/>
                  <a:gd name="connsiteY15" fmla="*/ 37332 h 51420"/>
                  <a:gd name="connsiteX16" fmla="*/ 39857 w 95151"/>
                  <a:gd name="connsiteY16" fmla="*/ 26428 h 51420"/>
                  <a:gd name="connsiteX17" fmla="*/ 40029 w 95151"/>
                  <a:gd name="connsiteY17" fmla="*/ 5882 h 51420"/>
                  <a:gd name="connsiteX18" fmla="*/ 73918 w 95151"/>
                  <a:gd name="connsiteY18" fmla="*/ 5395 h 51420"/>
                  <a:gd name="connsiteX19" fmla="*/ 83186 w 95151"/>
                  <a:gd name="connsiteY19" fmla="*/ 0 h 51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5151" h="51420">
                    <a:moveTo>
                      <a:pt x="92798" y="5481"/>
                    </a:moveTo>
                    <a:lnTo>
                      <a:pt x="84190" y="10474"/>
                    </a:lnTo>
                    <a:cubicBezTo>
                      <a:pt x="88594" y="12909"/>
                      <a:pt x="92353" y="16362"/>
                      <a:pt x="95152" y="20545"/>
                    </a:cubicBezTo>
                    <a:lnTo>
                      <a:pt x="81321" y="25280"/>
                    </a:lnTo>
                    <a:cubicBezTo>
                      <a:pt x="78660" y="21050"/>
                      <a:pt x="74941" y="17588"/>
                      <a:pt x="70531" y="15237"/>
                    </a:cubicBezTo>
                    <a:cubicBezTo>
                      <a:pt x="64161" y="11535"/>
                      <a:pt x="59370" y="11937"/>
                      <a:pt x="56644" y="13515"/>
                    </a:cubicBezTo>
                    <a:cubicBezTo>
                      <a:pt x="53430" y="15380"/>
                      <a:pt x="54836" y="18565"/>
                      <a:pt x="60029" y="25194"/>
                    </a:cubicBezTo>
                    <a:cubicBezTo>
                      <a:pt x="67605" y="34290"/>
                      <a:pt x="66945" y="40115"/>
                      <a:pt x="58193" y="45280"/>
                    </a:cubicBezTo>
                    <a:cubicBezTo>
                      <a:pt x="49441" y="50445"/>
                      <a:pt x="35984" y="51019"/>
                      <a:pt x="22755" y="45682"/>
                    </a:cubicBezTo>
                    <a:lnTo>
                      <a:pt x="12827" y="51421"/>
                    </a:lnTo>
                    <a:lnTo>
                      <a:pt x="3214" y="45883"/>
                    </a:lnTo>
                    <a:lnTo>
                      <a:pt x="12454" y="40517"/>
                    </a:lnTo>
                    <a:cubicBezTo>
                      <a:pt x="7354" y="37612"/>
                      <a:pt x="3071" y="33466"/>
                      <a:pt x="0" y="28465"/>
                    </a:cubicBezTo>
                    <a:lnTo>
                      <a:pt x="14348" y="23530"/>
                    </a:lnTo>
                    <a:cubicBezTo>
                      <a:pt x="17133" y="28551"/>
                      <a:pt x="21295" y="32672"/>
                      <a:pt x="26342" y="35409"/>
                    </a:cubicBezTo>
                    <a:cubicBezTo>
                      <a:pt x="31909" y="38652"/>
                      <a:pt x="37820" y="39598"/>
                      <a:pt x="41779" y="37332"/>
                    </a:cubicBezTo>
                    <a:cubicBezTo>
                      <a:pt x="45740" y="35065"/>
                      <a:pt x="44649" y="32023"/>
                      <a:pt x="39857" y="26428"/>
                    </a:cubicBezTo>
                    <a:cubicBezTo>
                      <a:pt x="32885" y="18336"/>
                      <a:pt x="30589" y="11392"/>
                      <a:pt x="40029" y="5882"/>
                    </a:cubicBezTo>
                    <a:cubicBezTo>
                      <a:pt x="48638" y="918"/>
                      <a:pt x="61407" y="516"/>
                      <a:pt x="73918" y="5395"/>
                    </a:cubicBezTo>
                    <a:lnTo>
                      <a:pt x="83186" y="0"/>
                    </a:ln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7" name="Freeform: Shape 3456">
                <a:extLst>
                  <a:ext uri="{FF2B5EF4-FFF2-40B4-BE49-F238E27FC236}">
                    <a16:creationId xmlns:a16="http://schemas.microsoft.com/office/drawing/2014/main" id="{B15259A6-21A9-49AC-B1E2-5EA2E23A18AF}"/>
                  </a:ext>
                </a:extLst>
              </p:cNvPr>
              <p:cNvSpPr/>
              <p:nvPr/>
            </p:nvSpPr>
            <p:spPr>
              <a:xfrm>
                <a:off x="7580369" y="2685983"/>
                <a:ext cx="9985" cy="29727"/>
              </a:xfrm>
              <a:custGeom>
                <a:avLst/>
                <a:gdLst>
                  <a:gd name="connsiteX0" fmla="*/ 9986 w 9985"/>
                  <a:gd name="connsiteY0" fmla="*/ 0 h 29727"/>
                  <a:gd name="connsiteX1" fmla="*/ 9928 w 9985"/>
                  <a:gd name="connsiteY1" fmla="*/ 23960 h 29727"/>
                  <a:gd name="connsiteX2" fmla="*/ 0 w 9985"/>
                  <a:gd name="connsiteY2" fmla="*/ 29728 h 29727"/>
                  <a:gd name="connsiteX3" fmla="*/ 57 w 9985"/>
                  <a:gd name="connsiteY3" fmla="*/ 5768 h 29727"/>
                  <a:gd name="connsiteX4" fmla="*/ 9986 w 9985"/>
                  <a:gd name="connsiteY4" fmla="*/ 0 h 29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85" h="29727">
                    <a:moveTo>
                      <a:pt x="9986" y="0"/>
                    </a:moveTo>
                    <a:lnTo>
                      <a:pt x="9928" y="23960"/>
                    </a:lnTo>
                    <a:lnTo>
                      <a:pt x="0" y="29728"/>
                    </a:lnTo>
                    <a:lnTo>
                      <a:pt x="57" y="5768"/>
                    </a:lnTo>
                    <a:lnTo>
                      <a:pt x="9986" y="0"/>
                    </a:ln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8" name="Freeform: Shape 3457">
                <a:extLst>
                  <a:ext uri="{FF2B5EF4-FFF2-40B4-BE49-F238E27FC236}">
                    <a16:creationId xmlns:a16="http://schemas.microsoft.com/office/drawing/2014/main" id="{08A05305-46B0-44E8-955C-9045B05978B6}"/>
                  </a:ext>
                </a:extLst>
              </p:cNvPr>
              <p:cNvSpPr/>
              <p:nvPr/>
            </p:nvSpPr>
            <p:spPr>
              <a:xfrm>
                <a:off x="7531961" y="2667274"/>
                <a:ext cx="22640" cy="56700"/>
              </a:xfrm>
              <a:custGeom>
                <a:avLst/>
                <a:gdLst>
                  <a:gd name="connsiteX0" fmla="*/ 0 w 22640"/>
                  <a:gd name="connsiteY0" fmla="*/ 23989 h 56700"/>
                  <a:gd name="connsiteX1" fmla="*/ 0 w 22640"/>
                  <a:gd name="connsiteY1" fmla="*/ 0 h 56700"/>
                  <a:gd name="connsiteX2" fmla="*/ 22640 w 22640"/>
                  <a:gd name="connsiteY2" fmla="*/ 32712 h 56700"/>
                  <a:gd name="connsiteX3" fmla="*/ 22640 w 22640"/>
                  <a:gd name="connsiteY3" fmla="*/ 56700 h 56700"/>
                  <a:gd name="connsiteX4" fmla="*/ 0 w 22640"/>
                  <a:gd name="connsiteY4" fmla="*/ 23989 h 5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40" h="56700">
                    <a:moveTo>
                      <a:pt x="0" y="23989"/>
                    </a:moveTo>
                    <a:lnTo>
                      <a:pt x="0" y="0"/>
                    </a:lnTo>
                    <a:cubicBezTo>
                      <a:pt x="0" y="11794"/>
                      <a:pt x="7518" y="23587"/>
                      <a:pt x="22640" y="32712"/>
                    </a:cubicBezTo>
                    <a:lnTo>
                      <a:pt x="22640" y="56700"/>
                    </a:lnTo>
                    <a:cubicBezTo>
                      <a:pt x="7518" y="47547"/>
                      <a:pt x="-29" y="35753"/>
                      <a:pt x="0" y="23989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9" name="Freeform: Shape 3458">
                <a:extLst>
                  <a:ext uri="{FF2B5EF4-FFF2-40B4-BE49-F238E27FC236}">
                    <a16:creationId xmlns:a16="http://schemas.microsoft.com/office/drawing/2014/main" id="{F76A0A9A-3FCF-4D41-AB80-6382CFA03C34}"/>
                  </a:ext>
                </a:extLst>
              </p:cNvPr>
              <p:cNvSpPr/>
              <p:nvPr/>
            </p:nvSpPr>
            <p:spPr>
              <a:xfrm>
                <a:off x="7529350" y="2665782"/>
                <a:ext cx="25280" cy="58192"/>
              </a:xfrm>
              <a:custGeom>
                <a:avLst/>
                <a:gdLst>
                  <a:gd name="connsiteX0" fmla="*/ 0 w 25280"/>
                  <a:gd name="connsiteY0" fmla="*/ 23960 h 58192"/>
                  <a:gd name="connsiteX1" fmla="*/ 0 w 25280"/>
                  <a:gd name="connsiteY1" fmla="*/ 0 h 58192"/>
                  <a:gd name="connsiteX2" fmla="*/ 23960 w 25280"/>
                  <a:gd name="connsiteY2" fmla="*/ 33458 h 58192"/>
                  <a:gd name="connsiteX3" fmla="*/ 25280 w 25280"/>
                  <a:gd name="connsiteY3" fmla="*/ 34204 h 58192"/>
                  <a:gd name="connsiteX4" fmla="*/ 25280 w 25280"/>
                  <a:gd name="connsiteY4" fmla="*/ 58192 h 58192"/>
                  <a:gd name="connsiteX5" fmla="*/ 23960 w 25280"/>
                  <a:gd name="connsiteY5" fmla="*/ 57418 h 58192"/>
                  <a:gd name="connsiteX6" fmla="*/ 0 w 25280"/>
                  <a:gd name="connsiteY6" fmla="*/ 23960 h 58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280" h="58192">
                    <a:moveTo>
                      <a:pt x="0" y="23960"/>
                    </a:moveTo>
                    <a:lnTo>
                      <a:pt x="0" y="0"/>
                    </a:lnTo>
                    <a:cubicBezTo>
                      <a:pt x="0" y="12109"/>
                      <a:pt x="7949" y="24218"/>
                      <a:pt x="23960" y="33458"/>
                    </a:cubicBezTo>
                    <a:lnTo>
                      <a:pt x="25280" y="34204"/>
                    </a:lnTo>
                    <a:lnTo>
                      <a:pt x="25280" y="58192"/>
                    </a:lnTo>
                    <a:lnTo>
                      <a:pt x="23960" y="57418"/>
                    </a:lnTo>
                    <a:cubicBezTo>
                      <a:pt x="7949" y="48178"/>
                      <a:pt x="-29" y="36069"/>
                      <a:pt x="0" y="23960"/>
                    </a:cubicBezTo>
                    <a:close/>
                  </a:path>
                </a:pathLst>
              </a:custGeom>
              <a:solidFill>
                <a:srgbClr val="E1AC2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0" name="Freeform: Shape 3459">
                <a:extLst>
                  <a:ext uri="{FF2B5EF4-FFF2-40B4-BE49-F238E27FC236}">
                    <a16:creationId xmlns:a16="http://schemas.microsoft.com/office/drawing/2014/main" id="{63E9CA9A-D42F-4064-A44E-4B11148F0D02}"/>
                  </a:ext>
                </a:extLst>
              </p:cNvPr>
              <p:cNvSpPr/>
              <p:nvPr/>
            </p:nvSpPr>
            <p:spPr>
              <a:xfrm>
                <a:off x="7529411" y="2618981"/>
                <a:ext cx="139653" cy="81004"/>
              </a:xfrm>
              <a:custGeom>
                <a:avLst/>
                <a:gdLst>
                  <a:gd name="connsiteX0" fmla="*/ 138362 w 139653"/>
                  <a:gd name="connsiteY0" fmla="*/ 13773 h 81004"/>
                  <a:gd name="connsiteX1" fmla="*/ 139653 w 139653"/>
                  <a:gd name="connsiteY1" fmla="*/ 14548 h 81004"/>
                  <a:gd name="connsiteX2" fmla="*/ 26223 w 139653"/>
                  <a:gd name="connsiteY2" fmla="*/ 15294 h 81004"/>
                  <a:gd name="connsiteX3" fmla="*/ 25277 w 139653"/>
                  <a:gd name="connsiteY3" fmla="*/ 81005 h 81004"/>
                  <a:gd name="connsiteX4" fmla="*/ 23956 w 139653"/>
                  <a:gd name="connsiteY4" fmla="*/ 80259 h 81004"/>
                  <a:gd name="connsiteX5" fmla="*/ 23584 w 139653"/>
                  <a:gd name="connsiteY5" fmla="*/ 13773 h 81004"/>
                  <a:gd name="connsiteX6" fmla="*/ 138362 w 139653"/>
                  <a:gd name="connsiteY6" fmla="*/ 13773 h 81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653" h="81004">
                    <a:moveTo>
                      <a:pt x="138362" y="13773"/>
                    </a:moveTo>
                    <a:lnTo>
                      <a:pt x="139653" y="14548"/>
                    </a:lnTo>
                    <a:cubicBezTo>
                      <a:pt x="107774" y="-3070"/>
                      <a:pt x="57357" y="-2668"/>
                      <a:pt x="26223" y="15294"/>
                    </a:cubicBezTo>
                    <a:cubicBezTo>
                      <a:pt x="-4910" y="33257"/>
                      <a:pt x="-5341" y="62612"/>
                      <a:pt x="25277" y="81005"/>
                    </a:cubicBezTo>
                    <a:lnTo>
                      <a:pt x="23956" y="80259"/>
                    </a:lnTo>
                    <a:cubicBezTo>
                      <a:pt x="-7837" y="61894"/>
                      <a:pt x="-8009" y="32138"/>
                      <a:pt x="23584" y="13773"/>
                    </a:cubicBezTo>
                    <a:cubicBezTo>
                      <a:pt x="55177" y="-4591"/>
                      <a:pt x="106568" y="-4591"/>
                      <a:pt x="138362" y="13773"/>
                    </a:cubicBezTo>
                    <a:close/>
                  </a:path>
                </a:pathLst>
              </a:custGeom>
              <a:solidFill>
                <a:srgbClr val="E1AC2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1" name="Freeform: Shape 3460">
                <a:extLst>
                  <a:ext uri="{FF2B5EF4-FFF2-40B4-BE49-F238E27FC236}">
                    <a16:creationId xmlns:a16="http://schemas.microsoft.com/office/drawing/2014/main" id="{6D45F0F7-AAA3-4F1A-A981-B0203F230FC5}"/>
                  </a:ext>
                </a:extLst>
              </p:cNvPr>
              <p:cNvSpPr/>
              <p:nvPr/>
            </p:nvSpPr>
            <p:spPr>
              <a:xfrm>
                <a:off x="7554688" y="2666212"/>
                <a:ext cx="137045" cy="70763"/>
              </a:xfrm>
              <a:custGeom>
                <a:avLst/>
                <a:gdLst>
                  <a:gd name="connsiteX0" fmla="*/ 137045 w 137045"/>
                  <a:gd name="connsiteY0" fmla="*/ 0 h 70763"/>
                  <a:gd name="connsiteX1" fmla="*/ 137045 w 137045"/>
                  <a:gd name="connsiteY1" fmla="*/ 23989 h 70763"/>
                  <a:gd name="connsiteX2" fmla="*/ 113458 w 137045"/>
                  <a:gd name="connsiteY2" fmla="*/ 56988 h 70763"/>
                  <a:gd name="connsiteX3" fmla="*/ 0 w 137045"/>
                  <a:gd name="connsiteY3" fmla="*/ 57762 h 70763"/>
                  <a:gd name="connsiteX4" fmla="*/ 0 w 137045"/>
                  <a:gd name="connsiteY4" fmla="*/ 33774 h 70763"/>
                  <a:gd name="connsiteX5" fmla="*/ 113458 w 137045"/>
                  <a:gd name="connsiteY5" fmla="*/ 33027 h 70763"/>
                  <a:gd name="connsiteX6" fmla="*/ 137045 w 137045"/>
                  <a:gd name="connsiteY6" fmla="*/ 0 h 70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7045" h="70763">
                    <a:moveTo>
                      <a:pt x="137045" y="0"/>
                    </a:moveTo>
                    <a:lnTo>
                      <a:pt x="137045" y="23989"/>
                    </a:lnTo>
                    <a:cubicBezTo>
                      <a:pt x="137045" y="35926"/>
                      <a:pt x="129154" y="47863"/>
                      <a:pt x="113458" y="56988"/>
                    </a:cubicBezTo>
                    <a:cubicBezTo>
                      <a:pt x="82296" y="75094"/>
                      <a:pt x="31879" y="75352"/>
                      <a:pt x="0" y="57762"/>
                    </a:cubicBezTo>
                    <a:lnTo>
                      <a:pt x="0" y="33774"/>
                    </a:lnTo>
                    <a:cubicBezTo>
                      <a:pt x="31879" y="51392"/>
                      <a:pt x="82296" y="50990"/>
                      <a:pt x="113458" y="33027"/>
                    </a:cubicBezTo>
                    <a:cubicBezTo>
                      <a:pt x="129154" y="23903"/>
                      <a:pt x="137017" y="11966"/>
                      <a:pt x="137045" y="0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2" name="Freeform: Shape 3461">
                <a:extLst>
                  <a:ext uri="{FF2B5EF4-FFF2-40B4-BE49-F238E27FC236}">
                    <a16:creationId xmlns:a16="http://schemas.microsoft.com/office/drawing/2014/main" id="{88509129-2850-4EB4-9A4C-F867608CD36A}"/>
                  </a:ext>
                </a:extLst>
              </p:cNvPr>
              <p:cNvSpPr/>
              <p:nvPr/>
            </p:nvSpPr>
            <p:spPr>
              <a:xfrm>
                <a:off x="7532034" y="2620502"/>
                <a:ext cx="159696" cy="92509"/>
              </a:xfrm>
              <a:custGeom>
                <a:avLst/>
                <a:gdLst>
                  <a:gd name="connsiteX0" fmla="*/ 137029 w 159696"/>
                  <a:gd name="connsiteY0" fmla="*/ 13026 h 92509"/>
                  <a:gd name="connsiteX1" fmla="*/ 136111 w 159696"/>
                  <a:gd name="connsiteY1" fmla="*/ 78737 h 92509"/>
                  <a:gd name="connsiteX2" fmla="*/ 22653 w 159696"/>
                  <a:gd name="connsiteY2" fmla="*/ 79483 h 92509"/>
                  <a:gd name="connsiteX3" fmla="*/ 23600 w 159696"/>
                  <a:gd name="connsiteY3" fmla="*/ 13772 h 92509"/>
                  <a:gd name="connsiteX4" fmla="*/ 137029 w 159696"/>
                  <a:gd name="connsiteY4" fmla="*/ 13026 h 92509"/>
                  <a:gd name="connsiteX5" fmla="*/ 58320 w 159696"/>
                  <a:gd name="connsiteY5" fmla="*/ 65480 h 92509"/>
                  <a:gd name="connsiteX6" fmla="*/ 93758 w 159696"/>
                  <a:gd name="connsiteY6" fmla="*/ 65078 h 92509"/>
                  <a:gd name="connsiteX7" fmla="*/ 95595 w 159696"/>
                  <a:gd name="connsiteY7" fmla="*/ 44992 h 92509"/>
                  <a:gd name="connsiteX8" fmla="*/ 92209 w 159696"/>
                  <a:gd name="connsiteY8" fmla="*/ 33313 h 92509"/>
                  <a:gd name="connsiteX9" fmla="*/ 106097 w 159696"/>
                  <a:gd name="connsiteY9" fmla="*/ 35035 h 92509"/>
                  <a:gd name="connsiteX10" fmla="*/ 116886 w 159696"/>
                  <a:gd name="connsiteY10" fmla="*/ 45078 h 92509"/>
                  <a:gd name="connsiteX11" fmla="*/ 130717 w 159696"/>
                  <a:gd name="connsiteY11" fmla="*/ 40344 h 92509"/>
                  <a:gd name="connsiteX12" fmla="*/ 119755 w 159696"/>
                  <a:gd name="connsiteY12" fmla="*/ 30272 h 92509"/>
                  <a:gd name="connsiteX13" fmla="*/ 128364 w 159696"/>
                  <a:gd name="connsiteY13" fmla="*/ 25279 h 92509"/>
                  <a:gd name="connsiteX14" fmla="*/ 118780 w 159696"/>
                  <a:gd name="connsiteY14" fmla="*/ 19741 h 92509"/>
                  <a:gd name="connsiteX15" fmla="*/ 109454 w 159696"/>
                  <a:gd name="connsiteY15" fmla="*/ 25135 h 92509"/>
                  <a:gd name="connsiteX16" fmla="*/ 75566 w 159696"/>
                  <a:gd name="connsiteY16" fmla="*/ 25623 h 92509"/>
                  <a:gd name="connsiteX17" fmla="*/ 75394 w 159696"/>
                  <a:gd name="connsiteY17" fmla="*/ 46169 h 92509"/>
                  <a:gd name="connsiteX18" fmla="*/ 77316 w 159696"/>
                  <a:gd name="connsiteY18" fmla="*/ 57073 h 92509"/>
                  <a:gd name="connsiteX19" fmla="*/ 61879 w 159696"/>
                  <a:gd name="connsiteY19" fmla="*/ 55150 h 92509"/>
                  <a:gd name="connsiteX20" fmla="*/ 49884 w 159696"/>
                  <a:gd name="connsiteY20" fmla="*/ 43270 h 92509"/>
                  <a:gd name="connsiteX21" fmla="*/ 35537 w 159696"/>
                  <a:gd name="connsiteY21" fmla="*/ 48206 h 92509"/>
                  <a:gd name="connsiteX22" fmla="*/ 47991 w 159696"/>
                  <a:gd name="connsiteY22" fmla="*/ 60258 h 92509"/>
                  <a:gd name="connsiteX23" fmla="*/ 38751 w 159696"/>
                  <a:gd name="connsiteY23" fmla="*/ 65623 h 92509"/>
                  <a:gd name="connsiteX24" fmla="*/ 48364 w 159696"/>
                  <a:gd name="connsiteY24" fmla="*/ 71162 h 92509"/>
                  <a:gd name="connsiteX25" fmla="*/ 58292 w 159696"/>
                  <a:gd name="connsiteY25" fmla="*/ 65423 h 92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9696" h="92509">
                    <a:moveTo>
                      <a:pt x="137029" y="13026"/>
                    </a:moveTo>
                    <a:cubicBezTo>
                      <a:pt x="167532" y="31420"/>
                      <a:pt x="167274" y="60631"/>
                      <a:pt x="136111" y="78737"/>
                    </a:cubicBezTo>
                    <a:cubicBezTo>
                      <a:pt x="104949" y="96843"/>
                      <a:pt x="54533" y="97102"/>
                      <a:pt x="22653" y="79483"/>
                    </a:cubicBezTo>
                    <a:cubicBezTo>
                      <a:pt x="-7849" y="61090"/>
                      <a:pt x="-7562" y="31879"/>
                      <a:pt x="23600" y="13772"/>
                    </a:cubicBezTo>
                    <a:cubicBezTo>
                      <a:pt x="54762" y="-4334"/>
                      <a:pt x="105150" y="-4592"/>
                      <a:pt x="137029" y="13026"/>
                    </a:cubicBezTo>
                    <a:close/>
                    <a:moveTo>
                      <a:pt x="58320" y="65480"/>
                    </a:moveTo>
                    <a:cubicBezTo>
                      <a:pt x="71548" y="70846"/>
                      <a:pt x="85093" y="70129"/>
                      <a:pt x="93758" y="65078"/>
                    </a:cubicBezTo>
                    <a:cubicBezTo>
                      <a:pt x="102424" y="60028"/>
                      <a:pt x="103170" y="54174"/>
                      <a:pt x="95595" y="44992"/>
                    </a:cubicBezTo>
                    <a:cubicBezTo>
                      <a:pt x="90401" y="38364"/>
                      <a:pt x="88995" y="35179"/>
                      <a:pt x="92209" y="33313"/>
                    </a:cubicBezTo>
                    <a:cubicBezTo>
                      <a:pt x="94935" y="31735"/>
                      <a:pt x="99727" y="31333"/>
                      <a:pt x="106097" y="35035"/>
                    </a:cubicBezTo>
                    <a:cubicBezTo>
                      <a:pt x="110506" y="37386"/>
                      <a:pt x="114225" y="40848"/>
                      <a:pt x="116886" y="45078"/>
                    </a:cubicBezTo>
                    <a:lnTo>
                      <a:pt x="130717" y="40344"/>
                    </a:lnTo>
                    <a:cubicBezTo>
                      <a:pt x="127918" y="36160"/>
                      <a:pt x="124160" y="32707"/>
                      <a:pt x="119755" y="30272"/>
                    </a:cubicBezTo>
                    <a:lnTo>
                      <a:pt x="128364" y="25279"/>
                    </a:lnTo>
                    <a:lnTo>
                      <a:pt x="118780" y="19741"/>
                    </a:lnTo>
                    <a:lnTo>
                      <a:pt x="109454" y="25135"/>
                    </a:lnTo>
                    <a:cubicBezTo>
                      <a:pt x="96943" y="20257"/>
                      <a:pt x="84146" y="20659"/>
                      <a:pt x="75566" y="25623"/>
                    </a:cubicBezTo>
                    <a:cubicBezTo>
                      <a:pt x="66125" y="31133"/>
                      <a:pt x="68421" y="38077"/>
                      <a:pt x="75394" y="46169"/>
                    </a:cubicBezTo>
                    <a:cubicBezTo>
                      <a:pt x="80214" y="51764"/>
                      <a:pt x="80989" y="54777"/>
                      <a:pt x="77316" y="57073"/>
                    </a:cubicBezTo>
                    <a:cubicBezTo>
                      <a:pt x="73644" y="59368"/>
                      <a:pt x="67445" y="58393"/>
                      <a:pt x="61879" y="55150"/>
                    </a:cubicBezTo>
                    <a:cubicBezTo>
                      <a:pt x="56831" y="52413"/>
                      <a:pt x="52670" y="48292"/>
                      <a:pt x="49884" y="43270"/>
                    </a:cubicBezTo>
                    <a:lnTo>
                      <a:pt x="35537" y="48206"/>
                    </a:lnTo>
                    <a:cubicBezTo>
                      <a:pt x="38608" y="53207"/>
                      <a:pt x="42892" y="57353"/>
                      <a:pt x="47991" y="60258"/>
                    </a:cubicBezTo>
                    <a:lnTo>
                      <a:pt x="38751" y="65623"/>
                    </a:lnTo>
                    <a:lnTo>
                      <a:pt x="48364" y="71162"/>
                    </a:lnTo>
                    <a:lnTo>
                      <a:pt x="58292" y="65423"/>
                    </a:ln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3" name="Freeform: Shape 3462">
                <a:extLst>
                  <a:ext uri="{FF2B5EF4-FFF2-40B4-BE49-F238E27FC236}">
                    <a16:creationId xmlns:a16="http://schemas.microsoft.com/office/drawing/2014/main" id="{F8EE1FAC-D5B7-4B2B-B142-49BEBD7AD7C4}"/>
                  </a:ext>
                </a:extLst>
              </p:cNvPr>
              <p:cNvSpPr/>
              <p:nvPr/>
            </p:nvSpPr>
            <p:spPr>
              <a:xfrm>
                <a:off x="7501402" y="2665695"/>
                <a:ext cx="218337" cy="87500"/>
              </a:xfrm>
              <a:custGeom>
                <a:avLst/>
                <a:gdLst>
                  <a:gd name="connsiteX0" fmla="*/ 218337 w 218337"/>
                  <a:gd name="connsiteY0" fmla="*/ 603 h 87500"/>
                  <a:gd name="connsiteX1" fmla="*/ 218337 w 218337"/>
                  <a:gd name="connsiteY1" fmla="*/ 24591 h 87500"/>
                  <a:gd name="connsiteX2" fmla="*/ 186601 w 218337"/>
                  <a:gd name="connsiteY2" fmla="*/ 68982 h 87500"/>
                  <a:gd name="connsiteX3" fmla="*/ 32224 w 218337"/>
                  <a:gd name="connsiteY3" fmla="*/ 68982 h 87500"/>
                  <a:gd name="connsiteX4" fmla="*/ 0 w 218337"/>
                  <a:gd name="connsiteY4" fmla="*/ 23960 h 87500"/>
                  <a:gd name="connsiteX5" fmla="*/ 0 w 218337"/>
                  <a:gd name="connsiteY5" fmla="*/ 0 h 87500"/>
                  <a:gd name="connsiteX6" fmla="*/ 32224 w 218337"/>
                  <a:gd name="connsiteY6" fmla="*/ 45022 h 87500"/>
                  <a:gd name="connsiteX7" fmla="*/ 186630 w 218337"/>
                  <a:gd name="connsiteY7" fmla="*/ 45022 h 87500"/>
                  <a:gd name="connsiteX8" fmla="*/ 218337 w 218337"/>
                  <a:gd name="connsiteY8" fmla="*/ 603 h 87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337" h="87500">
                    <a:moveTo>
                      <a:pt x="218337" y="603"/>
                    </a:moveTo>
                    <a:lnTo>
                      <a:pt x="218337" y="24591"/>
                    </a:lnTo>
                    <a:cubicBezTo>
                      <a:pt x="218337" y="40660"/>
                      <a:pt x="207720" y="56729"/>
                      <a:pt x="186601" y="68982"/>
                    </a:cubicBezTo>
                    <a:cubicBezTo>
                      <a:pt x="144104" y="93688"/>
                      <a:pt x="74979" y="93659"/>
                      <a:pt x="32224" y="68982"/>
                    </a:cubicBezTo>
                    <a:cubicBezTo>
                      <a:pt x="10703" y="56557"/>
                      <a:pt x="-57" y="40287"/>
                      <a:pt x="0" y="23960"/>
                    </a:cubicBezTo>
                    <a:lnTo>
                      <a:pt x="0" y="0"/>
                    </a:lnTo>
                    <a:cubicBezTo>
                      <a:pt x="0" y="16270"/>
                      <a:pt x="10703" y="32597"/>
                      <a:pt x="32224" y="45022"/>
                    </a:cubicBezTo>
                    <a:cubicBezTo>
                      <a:pt x="75008" y="69699"/>
                      <a:pt x="144133" y="69699"/>
                      <a:pt x="186630" y="45022"/>
                    </a:cubicBezTo>
                    <a:cubicBezTo>
                      <a:pt x="207720" y="32741"/>
                      <a:pt x="218280" y="16700"/>
                      <a:pt x="218337" y="603"/>
                    </a:cubicBezTo>
                    <a:close/>
                  </a:path>
                </a:pathLst>
              </a:custGeom>
              <a:solidFill>
                <a:srgbClr val="F1D112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4" name="Freeform: Shape 3463">
                <a:extLst>
                  <a:ext uri="{FF2B5EF4-FFF2-40B4-BE49-F238E27FC236}">
                    <a16:creationId xmlns:a16="http://schemas.microsoft.com/office/drawing/2014/main" id="{39567063-DFDB-4D02-B195-C855ABF79459}"/>
                  </a:ext>
                </a:extLst>
              </p:cNvPr>
              <p:cNvSpPr/>
              <p:nvPr/>
            </p:nvSpPr>
            <p:spPr>
              <a:xfrm>
                <a:off x="7501380" y="2602758"/>
                <a:ext cx="218373" cy="126478"/>
              </a:xfrm>
              <a:custGeom>
                <a:avLst/>
                <a:gdLst>
                  <a:gd name="connsiteX0" fmla="*/ 186135 w 218373"/>
                  <a:gd name="connsiteY0" fmla="*/ 18519 h 126478"/>
                  <a:gd name="connsiteX1" fmla="*/ 186652 w 218373"/>
                  <a:gd name="connsiteY1" fmla="*/ 107960 h 126478"/>
                  <a:gd name="connsiteX2" fmla="*/ 32246 w 218373"/>
                  <a:gd name="connsiteY2" fmla="*/ 107960 h 126478"/>
                  <a:gd name="connsiteX3" fmla="*/ 31758 w 218373"/>
                  <a:gd name="connsiteY3" fmla="*/ 18519 h 126478"/>
                  <a:gd name="connsiteX4" fmla="*/ 186135 w 218373"/>
                  <a:gd name="connsiteY4" fmla="*/ 18519 h 126478"/>
                  <a:gd name="connsiteX5" fmla="*/ 53308 w 218373"/>
                  <a:gd name="connsiteY5" fmla="*/ 97228 h 126478"/>
                  <a:gd name="connsiteX6" fmla="*/ 166766 w 218373"/>
                  <a:gd name="connsiteY6" fmla="*/ 96482 h 126478"/>
                  <a:gd name="connsiteX7" fmla="*/ 167684 w 218373"/>
                  <a:gd name="connsiteY7" fmla="*/ 30771 h 126478"/>
                  <a:gd name="connsiteX8" fmla="*/ 166393 w 218373"/>
                  <a:gd name="connsiteY8" fmla="*/ 29997 h 126478"/>
                  <a:gd name="connsiteX9" fmla="*/ 51615 w 218373"/>
                  <a:gd name="connsiteY9" fmla="*/ 29997 h 126478"/>
                  <a:gd name="connsiteX10" fmla="*/ 51988 w 218373"/>
                  <a:gd name="connsiteY10" fmla="*/ 96482 h 126478"/>
                  <a:gd name="connsiteX11" fmla="*/ 53308 w 218373"/>
                  <a:gd name="connsiteY11" fmla="*/ 97228 h 126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8373" h="126478">
                    <a:moveTo>
                      <a:pt x="186135" y="18519"/>
                    </a:moveTo>
                    <a:cubicBezTo>
                      <a:pt x="228890" y="43225"/>
                      <a:pt x="229176" y="83254"/>
                      <a:pt x="186652" y="107960"/>
                    </a:cubicBezTo>
                    <a:cubicBezTo>
                      <a:pt x="144126" y="132666"/>
                      <a:pt x="75029" y="132637"/>
                      <a:pt x="32246" y="107960"/>
                    </a:cubicBezTo>
                    <a:cubicBezTo>
                      <a:pt x="-10537" y="83282"/>
                      <a:pt x="-10796" y="43225"/>
                      <a:pt x="31758" y="18519"/>
                    </a:cubicBezTo>
                    <a:cubicBezTo>
                      <a:pt x="74312" y="-6187"/>
                      <a:pt x="143351" y="-6159"/>
                      <a:pt x="186135" y="18519"/>
                    </a:cubicBezTo>
                    <a:close/>
                    <a:moveTo>
                      <a:pt x="53308" y="97228"/>
                    </a:moveTo>
                    <a:cubicBezTo>
                      <a:pt x="85187" y="114846"/>
                      <a:pt x="135604" y="114445"/>
                      <a:pt x="166766" y="96482"/>
                    </a:cubicBezTo>
                    <a:cubicBezTo>
                      <a:pt x="197928" y="78519"/>
                      <a:pt x="198330" y="49165"/>
                      <a:pt x="167684" y="30771"/>
                    </a:cubicBezTo>
                    <a:lnTo>
                      <a:pt x="166393" y="29997"/>
                    </a:lnTo>
                    <a:cubicBezTo>
                      <a:pt x="134599" y="11632"/>
                      <a:pt x="83179" y="11632"/>
                      <a:pt x="51615" y="29997"/>
                    </a:cubicBezTo>
                    <a:cubicBezTo>
                      <a:pt x="20051" y="48361"/>
                      <a:pt x="20051" y="78117"/>
                      <a:pt x="51988" y="96482"/>
                    </a:cubicBezTo>
                    <a:lnTo>
                      <a:pt x="53308" y="97228"/>
                    </a:lnTo>
                    <a:close/>
                  </a:path>
                </a:pathLst>
              </a:custGeom>
              <a:solidFill>
                <a:srgbClr val="FDDB0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57" name="Graphic 6">
              <a:extLst>
                <a:ext uri="{FF2B5EF4-FFF2-40B4-BE49-F238E27FC236}">
                  <a16:creationId xmlns:a16="http://schemas.microsoft.com/office/drawing/2014/main" id="{D86DA166-DB5C-41D1-9015-A40E6ABC784B}"/>
                </a:ext>
              </a:extLst>
            </p:cNvPr>
            <p:cNvGrpSpPr/>
            <p:nvPr/>
          </p:nvGrpSpPr>
          <p:grpSpPr>
            <a:xfrm>
              <a:off x="7033924" y="2846199"/>
              <a:ext cx="218466" cy="150309"/>
              <a:chOff x="7033924" y="2846199"/>
              <a:chExt cx="218466" cy="150309"/>
            </a:xfrm>
          </p:grpSpPr>
          <p:sp>
            <p:nvSpPr>
              <p:cNvPr id="3399" name="Freeform: Shape 3398">
                <a:extLst>
                  <a:ext uri="{FF2B5EF4-FFF2-40B4-BE49-F238E27FC236}">
                    <a16:creationId xmlns:a16="http://schemas.microsoft.com/office/drawing/2014/main" id="{406799F5-5DD8-4BC1-A53A-B3FFEC200747}"/>
                  </a:ext>
                </a:extLst>
              </p:cNvPr>
              <p:cNvSpPr/>
              <p:nvPr/>
            </p:nvSpPr>
            <p:spPr>
              <a:xfrm>
                <a:off x="7063293" y="2862407"/>
                <a:ext cx="159570" cy="62600"/>
              </a:xfrm>
              <a:custGeom>
                <a:avLst/>
                <a:gdLst>
                  <a:gd name="connsiteX0" fmla="*/ 22152 w 159570"/>
                  <a:gd name="connsiteY0" fmla="*/ 37723 h 62600"/>
                  <a:gd name="connsiteX1" fmla="*/ 0 w 159570"/>
                  <a:gd name="connsiteY1" fmla="*/ 61998 h 62600"/>
                  <a:gd name="connsiteX2" fmla="*/ 0 w 159570"/>
                  <a:gd name="connsiteY2" fmla="*/ 38038 h 62600"/>
                  <a:gd name="connsiteX3" fmla="*/ 22152 w 159570"/>
                  <a:gd name="connsiteY3" fmla="*/ 13763 h 62600"/>
                  <a:gd name="connsiteX4" fmla="*/ 136930 w 159570"/>
                  <a:gd name="connsiteY4" fmla="*/ 13763 h 62600"/>
                  <a:gd name="connsiteX5" fmla="*/ 138221 w 159570"/>
                  <a:gd name="connsiteY5" fmla="*/ 14537 h 62600"/>
                  <a:gd name="connsiteX6" fmla="*/ 159570 w 159570"/>
                  <a:gd name="connsiteY6" fmla="*/ 38641 h 62600"/>
                  <a:gd name="connsiteX7" fmla="*/ 159570 w 159570"/>
                  <a:gd name="connsiteY7" fmla="*/ 62601 h 62600"/>
                  <a:gd name="connsiteX8" fmla="*/ 138250 w 159570"/>
                  <a:gd name="connsiteY8" fmla="*/ 38497 h 62600"/>
                  <a:gd name="connsiteX9" fmla="*/ 136959 w 159570"/>
                  <a:gd name="connsiteY9" fmla="*/ 37751 h 62600"/>
                  <a:gd name="connsiteX10" fmla="*/ 22152 w 159570"/>
                  <a:gd name="connsiteY10" fmla="*/ 37723 h 62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9570" h="62600">
                    <a:moveTo>
                      <a:pt x="22152" y="37723"/>
                    </a:moveTo>
                    <a:cubicBezTo>
                      <a:pt x="10301" y="44609"/>
                      <a:pt x="2927" y="53103"/>
                      <a:pt x="0" y="61998"/>
                    </a:cubicBezTo>
                    <a:cubicBezTo>
                      <a:pt x="0" y="53992"/>
                      <a:pt x="0" y="46015"/>
                      <a:pt x="0" y="38038"/>
                    </a:cubicBezTo>
                    <a:cubicBezTo>
                      <a:pt x="2869" y="29143"/>
                      <a:pt x="10301" y="20649"/>
                      <a:pt x="22152" y="13763"/>
                    </a:cubicBezTo>
                    <a:cubicBezTo>
                      <a:pt x="53716" y="-4602"/>
                      <a:pt x="105137" y="-4573"/>
                      <a:pt x="136930" y="13763"/>
                    </a:cubicBezTo>
                    <a:lnTo>
                      <a:pt x="138221" y="14537"/>
                    </a:lnTo>
                    <a:cubicBezTo>
                      <a:pt x="149699" y="21453"/>
                      <a:pt x="156787" y="29860"/>
                      <a:pt x="159570" y="38641"/>
                    </a:cubicBezTo>
                    <a:lnTo>
                      <a:pt x="159570" y="62601"/>
                    </a:lnTo>
                    <a:cubicBezTo>
                      <a:pt x="156701" y="53820"/>
                      <a:pt x="149699" y="45384"/>
                      <a:pt x="138250" y="38497"/>
                    </a:cubicBezTo>
                    <a:lnTo>
                      <a:pt x="136959" y="37751"/>
                    </a:lnTo>
                    <a:cubicBezTo>
                      <a:pt x="105108" y="19387"/>
                      <a:pt x="53745" y="19387"/>
                      <a:pt x="22152" y="37723"/>
                    </a:cubicBezTo>
                    <a:close/>
                  </a:path>
                </a:pathLst>
              </a:custGeom>
              <a:solidFill>
                <a:srgbClr val="FDDB0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0" name="Freeform: Shape 3399">
                <a:extLst>
                  <a:ext uri="{FF2B5EF4-FFF2-40B4-BE49-F238E27FC236}">
                    <a16:creationId xmlns:a16="http://schemas.microsoft.com/office/drawing/2014/main" id="{9347E5CA-6643-4343-A79D-9BA6191F8248}"/>
                  </a:ext>
                </a:extLst>
              </p:cNvPr>
              <p:cNvSpPr/>
              <p:nvPr/>
            </p:nvSpPr>
            <p:spPr>
              <a:xfrm>
                <a:off x="7088114" y="2863918"/>
                <a:ext cx="113458" cy="37732"/>
              </a:xfrm>
              <a:custGeom>
                <a:avLst/>
                <a:gdLst>
                  <a:gd name="connsiteX0" fmla="*/ 113458 w 113458"/>
                  <a:gd name="connsiteY0" fmla="*/ 13026 h 37732"/>
                  <a:gd name="connsiteX1" fmla="*/ 113458 w 113458"/>
                  <a:gd name="connsiteY1" fmla="*/ 36986 h 37732"/>
                  <a:gd name="connsiteX2" fmla="*/ 0 w 113458"/>
                  <a:gd name="connsiteY2" fmla="*/ 37732 h 37732"/>
                  <a:gd name="connsiteX3" fmla="*/ 0 w 113458"/>
                  <a:gd name="connsiteY3" fmla="*/ 13772 h 37732"/>
                  <a:gd name="connsiteX4" fmla="*/ 113458 w 113458"/>
                  <a:gd name="connsiteY4" fmla="*/ 13026 h 37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458" h="37732">
                    <a:moveTo>
                      <a:pt x="113458" y="13026"/>
                    </a:moveTo>
                    <a:lnTo>
                      <a:pt x="113458" y="36986"/>
                    </a:lnTo>
                    <a:cubicBezTo>
                      <a:pt x="81578" y="19368"/>
                      <a:pt x="31163" y="19626"/>
                      <a:pt x="0" y="37732"/>
                    </a:cubicBezTo>
                    <a:lnTo>
                      <a:pt x="0" y="13772"/>
                    </a:lnTo>
                    <a:cubicBezTo>
                      <a:pt x="31191" y="-4334"/>
                      <a:pt x="81578" y="-4592"/>
                      <a:pt x="113458" y="13026"/>
                    </a:cubicBezTo>
                    <a:close/>
                  </a:path>
                </a:pathLst>
              </a:custGeom>
              <a:solidFill>
                <a:srgbClr val="E1AC2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1" name="Freeform: Shape 3400">
                <a:extLst>
                  <a:ext uri="{FF2B5EF4-FFF2-40B4-BE49-F238E27FC236}">
                    <a16:creationId xmlns:a16="http://schemas.microsoft.com/office/drawing/2014/main" id="{4FA03C9A-5376-43DA-9BE0-6148F36178B3}"/>
                  </a:ext>
                </a:extLst>
              </p:cNvPr>
              <p:cNvSpPr/>
              <p:nvPr/>
            </p:nvSpPr>
            <p:spPr>
              <a:xfrm>
                <a:off x="7173939" y="2883745"/>
                <a:ext cx="9325" cy="29354"/>
              </a:xfrm>
              <a:custGeom>
                <a:avLst/>
                <a:gdLst>
                  <a:gd name="connsiteX0" fmla="*/ 9326 w 9325"/>
                  <a:gd name="connsiteY0" fmla="*/ 0 h 29354"/>
                  <a:gd name="connsiteX1" fmla="*/ 9240 w 9325"/>
                  <a:gd name="connsiteY1" fmla="*/ 23989 h 29354"/>
                  <a:gd name="connsiteX2" fmla="*/ 0 w 9325"/>
                  <a:gd name="connsiteY2" fmla="*/ 29355 h 29354"/>
                  <a:gd name="connsiteX3" fmla="*/ 57 w 9325"/>
                  <a:gd name="connsiteY3" fmla="*/ 5395 h 29354"/>
                  <a:gd name="connsiteX4" fmla="*/ 9326 w 9325"/>
                  <a:gd name="connsiteY4" fmla="*/ 0 h 29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25" h="29354">
                    <a:moveTo>
                      <a:pt x="9326" y="0"/>
                    </a:moveTo>
                    <a:lnTo>
                      <a:pt x="9240" y="23989"/>
                    </a:lnTo>
                    <a:lnTo>
                      <a:pt x="0" y="29355"/>
                    </a:lnTo>
                    <a:lnTo>
                      <a:pt x="57" y="5395"/>
                    </a:lnTo>
                    <a:lnTo>
                      <a:pt x="9326" y="0"/>
                    </a:ln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2" name="Freeform: Shape 3401">
                <a:extLst>
                  <a:ext uri="{FF2B5EF4-FFF2-40B4-BE49-F238E27FC236}">
                    <a16:creationId xmlns:a16="http://schemas.microsoft.com/office/drawing/2014/main" id="{B3C74BD4-7D90-4FF6-A801-A158EEC1BF97}"/>
                  </a:ext>
                </a:extLst>
              </p:cNvPr>
              <p:cNvSpPr/>
              <p:nvPr/>
            </p:nvSpPr>
            <p:spPr>
              <a:xfrm>
                <a:off x="7183179" y="2883745"/>
                <a:ext cx="9670" cy="29526"/>
              </a:xfrm>
              <a:custGeom>
                <a:avLst/>
                <a:gdLst>
                  <a:gd name="connsiteX0" fmla="*/ 9670 w 9670"/>
                  <a:gd name="connsiteY0" fmla="*/ 5538 h 29526"/>
                  <a:gd name="connsiteX1" fmla="*/ 9613 w 9670"/>
                  <a:gd name="connsiteY1" fmla="*/ 29527 h 29526"/>
                  <a:gd name="connsiteX2" fmla="*/ 0 w 9670"/>
                  <a:gd name="connsiteY2" fmla="*/ 23989 h 29526"/>
                  <a:gd name="connsiteX3" fmla="*/ 86 w 9670"/>
                  <a:gd name="connsiteY3" fmla="*/ 0 h 29526"/>
                  <a:gd name="connsiteX4" fmla="*/ 9670 w 9670"/>
                  <a:gd name="connsiteY4" fmla="*/ 5538 h 29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70" h="29526">
                    <a:moveTo>
                      <a:pt x="9670" y="5538"/>
                    </a:moveTo>
                    <a:lnTo>
                      <a:pt x="9613" y="29527"/>
                    </a:lnTo>
                    <a:lnTo>
                      <a:pt x="0" y="23989"/>
                    </a:lnTo>
                    <a:lnTo>
                      <a:pt x="86" y="0"/>
                    </a:lnTo>
                    <a:lnTo>
                      <a:pt x="9670" y="5538"/>
                    </a:ln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3" name="Freeform: Shape 3402">
                <a:extLst>
                  <a:ext uri="{FF2B5EF4-FFF2-40B4-BE49-F238E27FC236}">
                    <a16:creationId xmlns:a16="http://schemas.microsoft.com/office/drawing/2014/main" id="{9CC96B63-DF4D-4FEF-A011-6B29396BE07C}"/>
                  </a:ext>
                </a:extLst>
              </p:cNvPr>
              <p:cNvSpPr/>
              <p:nvPr/>
            </p:nvSpPr>
            <p:spPr>
              <a:xfrm>
                <a:off x="7184212" y="2889283"/>
                <a:ext cx="8637" cy="28952"/>
              </a:xfrm>
              <a:custGeom>
                <a:avLst/>
                <a:gdLst>
                  <a:gd name="connsiteX0" fmla="*/ 8637 w 8637"/>
                  <a:gd name="connsiteY0" fmla="*/ 0 h 28952"/>
                  <a:gd name="connsiteX1" fmla="*/ 8580 w 8637"/>
                  <a:gd name="connsiteY1" fmla="*/ 23989 h 28952"/>
                  <a:gd name="connsiteX2" fmla="*/ 0 w 8637"/>
                  <a:gd name="connsiteY2" fmla="*/ 28953 h 28952"/>
                  <a:gd name="connsiteX3" fmla="*/ 86 w 8637"/>
                  <a:gd name="connsiteY3" fmla="*/ 4993 h 28952"/>
                  <a:gd name="connsiteX4" fmla="*/ 8637 w 8637"/>
                  <a:gd name="connsiteY4" fmla="*/ 0 h 28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37" h="28952">
                    <a:moveTo>
                      <a:pt x="8637" y="0"/>
                    </a:moveTo>
                    <a:lnTo>
                      <a:pt x="8580" y="23989"/>
                    </a:lnTo>
                    <a:lnTo>
                      <a:pt x="0" y="28953"/>
                    </a:lnTo>
                    <a:lnTo>
                      <a:pt x="86" y="4993"/>
                    </a:lnTo>
                    <a:lnTo>
                      <a:pt x="8637" y="0"/>
                    </a:ln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4" name="Freeform: Shape 3403">
                <a:extLst>
                  <a:ext uri="{FF2B5EF4-FFF2-40B4-BE49-F238E27FC236}">
                    <a16:creationId xmlns:a16="http://schemas.microsoft.com/office/drawing/2014/main" id="{CE8FDDBD-9C6A-44EE-BAEA-7A470BD20AF3}"/>
                  </a:ext>
                </a:extLst>
              </p:cNvPr>
              <p:cNvSpPr/>
              <p:nvPr/>
            </p:nvSpPr>
            <p:spPr>
              <a:xfrm>
                <a:off x="7133795" y="2885714"/>
                <a:ext cx="40143" cy="36510"/>
              </a:xfrm>
              <a:custGeom>
                <a:avLst/>
                <a:gdLst>
                  <a:gd name="connsiteX0" fmla="*/ 6256 w 40143"/>
                  <a:gd name="connsiteY0" fmla="*/ 27902 h 36510"/>
                  <a:gd name="connsiteX1" fmla="*/ 0 w 40143"/>
                  <a:gd name="connsiteY1" fmla="*/ 36511 h 36510"/>
                  <a:gd name="connsiteX2" fmla="*/ 0 w 40143"/>
                  <a:gd name="connsiteY2" fmla="*/ 12551 h 36510"/>
                  <a:gd name="connsiteX3" fmla="*/ 6256 w 40143"/>
                  <a:gd name="connsiteY3" fmla="*/ 3942 h 36510"/>
                  <a:gd name="connsiteX4" fmla="*/ 40144 w 40143"/>
                  <a:gd name="connsiteY4" fmla="*/ 3454 h 36510"/>
                  <a:gd name="connsiteX5" fmla="*/ 40144 w 40143"/>
                  <a:gd name="connsiteY5" fmla="*/ 27414 h 36510"/>
                  <a:gd name="connsiteX6" fmla="*/ 6256 w 40143"/>
                  <a:gd name="connsiteY6" fmla="*/ 27902 h 36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43" h="36510">
                    <a:moveTo>
                      <a:pt x="6256" y="27902"/>
                    </a:moveTo>
                    <a:cubicBezTo>
                      <a:pt x="1837" y="30456"/>
                      <a:pt x="0" y="33326"/>
                      <a:pt x="0" y="36511"/>
                    </a:cubicBezTo>
                    <a:lnTo>
                      <a:pt x="0" y="12551"/>
                    </a:lnTo>
                    <a:cubicBezTo>
                      <a:pt x="0" y="9366"/>
                      <a:pt x="1866" y="6496"/>
                      <a:pt x="6256" y="3942"/>
                    </a:cubicBezTo>
                    <a:cubicBezTo>
                      <a:pt x="14864" y="-1022"/>
                      <a:pt x="27633" y="-1424"/>
                      <a:pt x="40144" y="3454"/>
                    </a:cubicBezTo>
                    <a:lnTo>
                      <a:pt x="40144" y="27414"/>
                    </a:lnTo>
                    <a:cubicBezTo>
                      <a:pt x="27605" y="22508"/>
                      <a:pt x="14836" y="22909"/>
                      <a:pt x="6256" y="27902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5" name="Freeform: Shape 3404">
                <a:extLst>
                  <a:ext uri="{FF2B5EF4-FFF2-40B4-BE49-F238E27FC236}">
                    <a16:creationId xmlns:a16="http://schemas.microsoft.com/office/drawing/2014/main" id="{CA925296-81FC-48EF-A6FA-6EDB94507CEB}"/>
                  </a:ext>
                </a:extLst>
              </p:cNvPr>
              <p:cNvSpPr/>
              <p:nvPr/>
            </p:nvSpPr>
            <p:spPr>
              <a:xfrm>
                <a:off x="7066048" y="2877691"/>
                <a:ext cx="22049" cy="47862"/>
              </a:xfrm>
              <a:custGeom>
                <a:avLst/>
                <a:gdLst>
                  <a:gd name="connsiteX0" fmla="*/ 22009 w 22049"/>
                  <a:gd name="connsiteY0" fmla="*/ 23960 h 47862"/>
                  <a:gd name="connsiteX1" fmla="*/ 0 w 22049"/>
                  <a:gd name="connsiteY1" fmla="*/ 47863 h 47862"/>
                  <a:gd name="connsiteX2" fmla="*/ 0 w 22049"/>
                  <a:gd name="connsiteY2" fmla="*/ 23903 h 47862"/>
                  <a:gd name="connsiteX3" fmla="*/ 22037 w 22049"/>
                  <a:gd name="connsiteY3" fmla="*/ 0 h 47862"/>
                  <a:gd name="connsiteX4" fmla="*/ 22009 w 22049"/>
                  <a:gd name="connsiteY4" fmla="*/ 23960 h 47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49" h="47862">
                    <a:moveTo>
                      <a:pt x="22009" y="23960"/>
                    </a:moveTo>
                    <a:cubicBezTo>
                      <a:pt x="10330" y="30761"/>
                      <a:pt x="2984" y="39111"/>
                      <a:pt x="0" y="47863"/>
                    </a:cubicBezTo>
                    <a:cubicBezTo>
                      <a:pt x="0" y="39886"/>
                      <a:pt x="0" y="31880"/>
                      <a:pt x="0" y="23903"/>
                    </a:cubicBezTo>
                    <a:cubicBezTo>
                      <a:pt x="3013" y="15151"/>
                      <a:pt x="10358" y="6686"/>
                      <a:pt x="22037" y="0"/>
                    </a:cubicBezTo>
                    <a:cubicBezTo>
                      <a:pt x="22066" y="7202"/>
                      <a:pt x="22037" y="16786"/>
                      <a:pt x="22009" y="23960"/>
                    </a:cubicBezTo>
                    <a:close/>
                  </a:path>
                </a:pathLst>
              </a:custGeom>
              <a:solidFill>
                <a:srgbClr val="E1AC2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6" name="Freeform: Shape 3405">
                <a:extLst>
                  <a:ext uri="{FF2B5EF4-FFF2-40B4-BE49-F238E27FC236}">
                    <a16:creationId xmlns:a16="http://schemas.microsoft.com/office/drawing/2014/main" id="{B5536448-F8C6-4145-980D-8813CC46F351}"/>
                  </a:ext>
                </a:extLst>
              </p:cNvPr>
              <p:cNvSpPr/>
              <p:nvPr/>
            </p:nvSpPr>
            <p:spPr>
              <a:xfrm>
                <a:off x="7184212" y="2894276"/>
                <a:ext cx="11023" cy="34031"/>
              </a:xfrm>
              <a:custGeom>
                <a:avLst/>
                <a:gdLst>
                  <a:gd name="connsiteX0" fmla="*/ 10990 w 11023"/>
                  <a:gd name="connsiteY0" fmla="*/ 34032 h 34031"/>
                  <a:gd name="connsiteX1" fmla="*/ 0 w 11023"/>
                  <a:gd name="connsiteY1" fmla="*/ 23960 h 34031"/>
                  <a:gd name="connsiteX2" fmla="*/ 0 w 11023"/>
                  <a:gd name="connsiteY2" fmla="*/ 0 h 34031"/>
                  <a:gd name="connsiteX3" fmla="*/ 10990 w 11023"/>
                  <a:gd name="connsiteY3" fmla="*/ 10072 h 34031"/>
                  <a:gd name="connsiteX4" fmla="*/ 10990 w 11023"/>
                  <a:gd name="connsiteY4" fmla="*/ 34032 h 34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23" h="34031">
                    <a:moveTo>
                      <a:pt x="10990" y="34032"/>
                    </a:moveTo>
                    <a:cubicBezTo>
                      <a:pt x="8175" y="29852"/>
                      <a:pt x="4409" y="26401"/>
                      <a:pt x="0" y="23960"/>
                    </a:cubicBezTo>
                    <a:lnTo>
                      <a:pt x="0" y="0"/>
                    </a:lnTo>
                    <a:cubicBezTo>
                      <a:pt x="4402" y="2449"/>
                      <a:pt x="8167" y="5900"/>
                      <a:pt x="10990" y="10072"/>
                    </a:cubicBezTo>
                    <a:cubicBezTo>
                      <a:pt x="11048" y="17245"/>
                      <a:pt x="11019" y="26829"/>
                      <a:pt x="10990" y="34032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7" name="Freeform: Shape 3406">
                <a:extLst>
                  <a:ext uri="{FF2B5EF4-FFF2-40B4-BE49-F238E27FC236}">
                    <a16:creationId xmlns:a16="http://schemas.microsoft.com/office/drawing/2014/main" id="{95A2F2C3-DE2A-453F-AC03-A0E268BC2FC8}"/>
                  </a:ext>
                </a:extLst>
              </p:cNvPr>
              <p:cNvSpPr/>
              <p:nvPr/>
            </p:nvSpPr>
            <p:spPr>
              <a:xfrm>
                <a:off x="7061916" y="2900446"/>
                <a:ext cx="1398" cy="30903"/>
              </a:xfrm>
              <a:custGeom>
                <a:avLst/>
                <a:gdLst>
                  <a:gd name="connsiteX0" fmla="*/ 1377 w 1398"/>
                  <a:gd name="connsiteY0" fmla="*/ 23960 h 30903"/>
                  <a:gd name="connsiteX1" fmla="*/ 0 w 1398"/>
                  <a:gd name="connsiteY1" fmla="*/ 30904 h 30903"/>
                  <a:gd name="connsiteX2" fmla="*/ 0 w 1398"/>
                  <a:gd name="connsiteY2" fmla="*/ 6915 h 30903"/>
                  <a:gd name="connsiteX3" fmla="*/ 1377 w 1398"/>
                  <a:gd name="connsiteY3" fmla="*/ 0 h 30903"/>
                  <a:gd name="connsiteX4" fmla="*/ 1377 w 1398"/>
                  <a:gd name="connsiteY4" fmla="*/ 11965 h 30903"/>
                  <a:gd name="connsiteX5" fmla="*/ 1377 w 1398"/>
                  <a:gd name="connsiteY5" fmla="*/ 22582 h 30903"/>
                  <a:gd name="connsiteX6" fmla="*/ 1377 w 1398"/>
                  <a:gd name="connsiteY6" fmla="*/ 23960 h 30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8" h="30903">
                    <a:moveTo>
                      <a:pt x="1377" y="23960"/>
                    </a:moveTo>
                    <a:cubicBezTo>
                      <a:pt x="641" y="26211"/>
                      <a:pt x="179" y="28542"/>
                      <a:pt x="0" y="30904"/>
                    </a:cubicBezTo>
                    <a:cubicBezTo>
                      <a:pt x="0" y="22898"/>
                      <a:pt x="0" y="14921"/>
                      <a:pt x="0" y="6915"/>
                    </a:cubicBezTo>
                    <a:cubicBezTo>
                      <a:pt x="179" y="4563"/>
                      <a:pt x="641" y="2241"/>
                      <a:pt x="1377" y="0"/>
                    </a:cubicBezTo>
                    <a:cubicBezTo>
                      <a:pt x="1377" y="3988"/>
                      <a:pt x="1377" y="7977"/>
                      <a:pt x="1377" y="11965"/>
                    </a:cubicBezTo>
                    <a:lnTo>
                      <a:pt x="1377" y="22582"/>
                    </a:lnTo>
                    <a:cubicBezTo>
                      <a:pt x="1406" y="23041"/>
                      <a:pt x="1406" y="23501"/>
                      <a:pt x="1377" y="23960"/>
                    </a:cubicBezTo>
                    <a:close/>
                  </a:path>
                </a:pathLst>
              </a:custGeom>
              <a:solidFill>
                <a:srgbClr val="FDDB0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8" name="Freeform: Shape 3407">
                <a:extLst>
                  <a:ext uri="{FF2B5EF4-FFF2-40B4-BE49-F238E27FC236}">
                    <a16:creationId xmlns:a16="http://schemas.microsoft.com/office/drawing/2014/main" id="{0307A2D0-1B61-448C-AA19-08E654EBC903}"/>
                  </a:ext>
                </a:extLst>
              </p:cNvPr>
              <p:cNvSpPr/>
              <p:nvPr/>
            </p:nvSpPr>
            <p:spPr>
              <a:xfrm>
                <a:off x="7114369" y="2907304"/>
                <a:ext cx="746" cy="25279"/>
              </a:xfrm>
              <a:custGeom>
                <a:avLst/>
                <a:gdLst>
                  <a:gd name="connsiteX0" fmla="*/ 717 w 746"/>
                  <a:gd name="connsiteY0" fmla="*/ 25280 h 25279"/>
                  <a:gd name="connsiteX1" fmla="*/ 0 w 746"/>
                  <a:gd name="connsiteY1" fmla="*/ 23960 h 25279"/>
                  <a:gd name="connsiteX2" fmla="*/ 0 w 746"/>
                  <a:gd name="connsiteY2" fmla="*/ 0 h 25279"/>
                  <a:gd name="connsiteX3" fmla="*/ 746 w 746"/>
                  <a:gd name="connsiteY3" fmla="*/ 1320 h 25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6" h="25279">
                    <a:moveTo>
                      <a:pt x="717" y="25280"/>
                    </a:moveTo>
                    <a:cubicBezTo>
                      <a:pt x="460" y="24849"/>
                      <a:pt x="230" y="24390"/>
                      <a:pt x="0" y="23960"/>
                    </a:cubicBezTo>
                    <a:lnTo>
                      <a:pt x="0" y="0"/>
                    </a:lnTo>
                    <a:cubicBezTo>
                      <a:pt x="230" y="430"/>
                      <a:pt x="460" y="861"/>
                      <a:pt x="746" y="1320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9" name="Freeform: Shape 3408">
                <a:extLst>
                  <a:ext uri="{FF2B5EF4-FFF2-40B4-BE49-F238E27FC236}">
                    <a16:creationId xmlns:a16="http://schemas.microsoft.com/office/drawing/2014/main" id="{82D57BC4-A30E-4F22-AE80-604F656DF214}"/>
                  </a:ext>
                </a:extLst>
              </p:cNvPr>
              <p:cNvSpPr/>
              <p:nvPr/>
            </p:nvSpPr>
            <p:spPr>
              <a:xfrm>
                <a:off x="7154972" y="2896225"/>
                <a:ext cx="26399" cy="36904"/>
              </a:xfrm>
              <a:custGeom>
                <a:avLst/>
                <a:gdLst>
                  <a:gd name="connsiteX0" fmla="*/ 1 w 26399"/>
                  <a:gd name="connsiteY0" fmla="*/ 27751 h 36904"/>
                  <a:gd name="connsiteX1" fmla="*/ 1 w 26399"/>
                  <a:gd name="connsiteY1" fmla="*/ 3762 h 36904"/>
                  <a:gd name="connsiteX2" fmla="*/ 1723 w 26399"/>
                  <a:gd name="connsiteY2" fmla="*/ 1151 h 36904"/>
                  <a:gd name="connsiteX3" fmla="*/ 15610 w 26399"/>
                  <a:gd name="connsiteY3" fmla="*/ 2873 h 36904"/>
                  <a:gd name="connsiteX4" fmla="*/ 26400 w 26399"/>
                  <a:gd name="connsiteY4" fmla="*/ 12916 h 36904"/>
                  <a:gd name="connsiteX5" fmla="*/ 26400 w 26399"/>
                  <a:gd name="connsiteY5" fmla="*/ 36904 h 36904"/>
                  <a:gd name="connsiteX6" fmla="*/ 15610 w 26399"/>
                  <a:gd name="connsiteY6" fmla="*/ 26832 h 36904"/>
                  <a:gd name="connsiteX7" fmla="*/ 1722 w 26399"/>
                  <a:gd name="connsiteY7" fmla="*/ 25111 h 36904"/>
                  <a:gd name="connsiteX8" fmla="*/ 0 w 26399"/>
                  <a:gd name="connsiteY8" fmla="*/ 27751 h 36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399" h="36904">
                    <a:moveTo>
                      <a:pt x="1" y="27751"/>
                    </a:moveTo>
                    <a:lnTo>
                      <a:pt x="1" y="3762"/>
                    </a:lnTo>
                    <a:cubicBezTo>
                      <a:pt x="49" y="2641"/>
                      <a:pt x="710" y="1637"/>
                      <a:pt x="1723" y="1151"/>
                    </a:cubicBezTo>
                    <a:cubicBezTo>
                      <a:pt x="4449" y="-427"/>
                      <a:pt x="9240" y="-829"/>
                      <a:pt x="15610" y="2873"/>
                    </a:cubicBezTo>
                    <a:cubicBezTo>
                      <a:pt x="20020" y="5224"/>
                      <a:pt x="23739" y="8686"/>
                      <a:pt x="26400" y="12916"/>
                    </a:cubicBezTo>
                    <a:lnTo>
                      <a:pt x="26400" y="36904"/>
                    </a:lnTo>
                    <a:cubicBezTo>
                      <a:pt x="23721" y="32681"/>
                      <a:pt x="20008" y="29214"/>
                      <a:pt x="15610" y="26832"/>
                    </a:cubicBezTo>
                    <a:cubicBezTo>
                      <a:pt x="9240" y="23160"/>
                      <a:pt x="4449" y="23533"/>
                      <a:pt x="1722" y="25111"/>
                    </a:cubicBezTo>
                    <a:cubicBezTo>
                      <a:pt x="673" y="25569"/>
                      <a:pt x="-3" y="26606"/>
                      <a:pt x="0" y="27751"/>
                    </a:cubicBez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10" name="Freeform: Shape 3409">
                <a:extLst>
                  <a:ext uri="{FF2B5EF4-FFF2-40B4-BE49-F238E27FC236}">
                    <a16:creationId xmlns:a16="http://schemas.microsoft.com/office/drawing/2014/main" id="{56BFD8DD-B026-4A2A-9274-F560A5F97494}"/>
                  </a:ext>
                </a:extLst>
              </p:cNvPr>
              <p:cNvSpPr/>
              <p:nvPr/>
            </p:nvSpPr>
            <p:spPr>
              <a:xfrm>
                <a:off x="7154972" y="2899929"/>
                <a:ext cx="5140" cy="33027"/>
              </a:xfrm>
              <a:custGeom>
                <a:avLst/>
                <a:gdLst>
                  <a:gd name="connsiteX0" fmla="*/ 5108 w 5140"/>
                  <a:gd name="connsiteY0" fmla="*/ 33027 h 33027"/>
                  <a:gd name="connsiteX1" fmla="*/ 0 w 5140"/>
                  <a:gd name="connsiteY1" fmla="*/ 23989 h 33027"/>
                  <a:gd name="connsiteX2" fmla="*/ 0 w 5140"/>
                  <a:gd name="connsiteY2" fmla="*/ 0 h 33027"/>
                  <a:gd name="connsiteX3" fmla="*/ 5108 w 5140"/>
                  <a:gd name="connsiteY3" fmla="*/ 9068 h 33027"/>
                  <a:gd name="connsiteX4" fmla="*/ 5108 w 5140"/>
                  <a:gd name="connsiteY4" fmla="*/ 33027 h 33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40" h="33027">
                    <a:moveTo>
                      <a:pt x="5108" y="33027"/>
                    </a:moveTo>
                    <a:cubicBezTo>
                      <a:pt x="1779" y="28781"/>
                      <a:pt x="0" y="25940"/>
                      <a:pt x="0" y="23989"/>
                    </a:cubicBezTo>
                    <a:lnTo>
                      <a:pt x="0" y="0"/>
                    </a:lnTo>
                    <a:cubicBezTo>
                      <a:pt x="0" y="1980"/>
                      <a:pt x="1779" y="4821"/>
                      <a:pt x="5108" y="9068"/>
                    </a:cubicBezTo>
                    <a:cubicBezTo>
                      <a:pt x="5165" y="16241"/>
                      <a:pt x="5136" y="25825"/>
                      <a:pt x="5108" y="33027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11" name="Freeform: Shape 3410">
                <a:extLst>
                  <a:ext uri="{FF2B5EF4-FFF2-40B4-BE49-F238E27FC236}">
                    <a16:creationId xmlns:a16="http://schemas.microsoft.com/office/drawing/2014/main" id="{A40E8F52-0B96-4314-AAD3-8A913ACE0DB4}"/>
                  </a:ext>
                </a:extLst>
              </p:cNvPr>
              <p:cNvSpPr/>
              <p:nvPr/>
            </p:nvSpPr>
            <p:spPr>
              <a:xfrm>
                <a:off x="7181371" y="2904348"/>
                <a:ext cx="13888" cy="28723"/>
              </a:xfrm>
              <a:custGeom>
                <a:avLst/>
                <a:gdLst>
                  <a:gd name="connsiteX0" fmla="*/ 13888 w 13888"/>
                  <a:gd name="connsiteY0" fmla="*/ 0 h 28723"/>
                  <a:gd name="connsiteX1" fmla="*/ 13831 w 13888"/>
                  <a:gd name="connsiteY1" fmla="*/ 23960 h 28723"/>
                  <a:gd name="connsiteX2" fmla="*/ 0 w 13888"/>
                  <a:gd name="connsiteY2" fmla="*/ 28723 h 28723"/>
                  <a:gd name="connsiteX3" fmla="*/ 86 w 13888"/>
                  <a:gd name="connsiteY3" fmla="*/ 4735 h 28723"/>
                  <a:gd name="connsiteX4" fmla="*/ 13888 w 13888"/>
                  <a:gd name="connsiteY4" fmla="*/ 0 h 28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88" h="28723">
                    <a:moveTo>
                      <a:pt x="13888" y="0"/>
                    </a:moveTo>
                    <a:lnTo>
                      <a:pt x="13831" y="23960"/>
                    </a:lnTo>
                    <a:lnTo>
                      <a:pt x="0" y="28723"/>
                    </a:lnTo>
                    <a:lnTo>
                      <a:pt x="86" y="4735"/>
                    </a:lnTo>
                    <a:lnTo>
                      <a:pt x="13888" y="0"/>
                    </a:ln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12" name="Freeform: Shape 3411">
                <a:extLst>
                  <a:ext uri="{FF2B5EF4-FFF2-40B4-BE49-F238E27FC236}">
                    <a16:creationId xmlns:a16="http://schemas.microsoft.com/office/drawing/2014/main" id="{DC9A0FE9-CD4B-4F3A-B247-AB9A243DC7CC}"/>
                  </a:ext>
                </a:extLst>
              </p:cNvPr>
              <p:cNvSpPr/>
              <p:nvPr/>
            </p:nvSpPr>
            <p:spPr>
              <a:xfrm>
                <a:off x="7061916" y="2907361"/>
                <a:ext cx="12" cy="25796"/>
              </a:xfrm>
              <a:custGeom>
                <a:avLst/>
                <a:gdLst>
                  <a:gd name="connsiteX0" fmla="*/ 0 w 12"/>
                  <a:gd name="connsiteY0" fmla="*/ 23989 h 25796"/>
                  <a:gd name="connsiteX1" fmla="*/ 0 w 12"/>
                  <a:gd name="connsiteY1" fmla="*/ 25796 h 25796"/>
                  <a:gd name="connsiteX2" fmla="*/ 0 w 12"/>
                  <a:gd name="connsiteY2" fmla="*/ 1808 h 25796"/>
                  <a:gd name="connsiteX3" fmla="*/ 0 w 12"/>
                  <a:gd name="connsiteY3" fmla="*/ 0 h 25796"/>
                  <a:gd name="connsiteX4" fmla="*/ 0 w 12"/>
                  <a:gd name="connsiteY4" fmla="*/ 11994 h 25796"/>
                  <a:gd name="connsiteX5" fmla="*/ 0 w 12"/>
                  <a:gd name="connsiteY5" fmla="*/ 22611 h 25796"/>
                  <a:gd name="connsiteX6" fmla="*/ 0 w 12"/>
                  <a:gd name="connsiteY6" fmla="*/ 23989 h 25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" h="25796">
                    <a:moveTo>
                      <a:pt x="0" y="23989"/>
                    </a:moveTo>
                    <a:cubicBezTo>
                      <a:pt x="0" y="24591"/>
                      <a:pt x="0" y="25194"/>
                      <a:pt x="0" y="25796"/>
                    </a:cubicBezTo>
                    <a:lnTo>
                      <a:pt x="0" y="1808"/>
                    </a:lnTo>
                    <a:cubicBezTo>
                      <a:pt x="0" y="1205"/>
                      <a:pt x="0" y="602"/>
                      <a:pt x="0" y="0"/>
                    </a:cubicBezTo>
                    <a:cubicBezTo>
                      <a:pt x="0" y="4017"/>
                      <a:pt x="0" y="8006"/>
                      <a:pt x="0" y="11994"/>
                    </a:cubicBezTo>
                    <a:lnTo>
                      <a:pt x="0" y="22611"/>
                    </a:lnTo>
                    <a:cubicBezTo>
                      <a:pt x="0" y="23013"/>
                      <a:pt x="28" y="23558"/>
                      <a:pt x="0" y="23989"/>
                    </a:cubicBezTo>
                    <a:close/>
                  </a:path>
                </a:pathLst>
              </a:custGeom>
              <a:solidFill>
                <a:srgbClr val="FDDB0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13" name="Freeform: Shape 3412">
                <a:extLst>
                  <a:ext uri="{FF2B5EF4-FFF2-40B4-BE49-F238E27FC236}">
                    <a16:creationId xmlns:a16="http://schemas.microsoft.com/office/drawing/2014/main" id="{CDCF6823-6932-45C9-BC50-1B2D5BD12856}"/>
                  </a:ext>
                </a:extLst>
              </p:cNvPr>
              <p:cNvSpPr/>
              <p:nvPr/>
            </p:nvSpPr>
            <p:spPr>
              <a:xfrm>
                <a:off x="7222835" y="2901048"/>
                <a:ext cx="1355" cy="32568"/>
              </a:xfrm>
              <a:custGeom>
                <a:avLst/>
                <a:gdLst>
                  <a:gd name="connsiteX0" fmla="*/ 1349 w 1355"/>
                  <a:gd name="connsiteY0" fmla="*/ 32568 h 32568"/>
                  <a:gd name="connsiteX1" fmla="*/ 0 w 1355"/>
                  <a:gd name="connsiteY1" fmla="*/ 23960 h 32568"/>
                  <a:gd name="connsiteX2" fmla="*/ 0 w 1355"/>
                  <a:gd name="connsiteY2" fmla="*/ 0 h 32568"/>
                  <a:gd name="connsiteX3" fmla="*/ 1320 w 1355"/>
                  <a:gd name="connsiteY3" fmla="*/ 8608 h 32568"/>
                  <a:gd name="connsiteX4" fmla="*/ 1349 w 1355"/>
                  <a:gd name="connsiteY4" fmla="*/ 32568 h 32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5" h="32568">
                    <a:moveTo>
                      <a:pt x="1349" y="32568"/>
                    </a:moveTo>
                    <a:cubicBezTo>
                      <a:pt x="1352" y="29646"/>
                      <a:pt x="897" y="26741"/>
                      <a:pt x="0" y="23960"/>
                    </a:cubicBezTo>
                    <a:lnTo>
                      <a:pt x="0" y="0"/>
                    </a:lnTo>
                    <a:cubicBezTo>
                      <a:pt x="876" y="2786"/>
                      <a:pt x="1321" y="5688"/>
                      <a:pt x="1320" y="8608"/>
                    </a:cubicBezTo>
                    <a:cubicBezTo>
                      <a:pt x="1377" y="15782"/>
                      <a:pt x="1349" y="25366"/>
                      <a:pt x="1349" y="32568"/>
                    </a:cubicBezTo>
                    <a:close/>
                  </a:path>
                </a:pathLst>
              </a:custGeom>
              <a:solidFill>
                <a:srgbClr val="FDDB0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14" name="Freeform: Shape 3413">
                <a:extLst>
                  <a:ext uri="{FF2B5EF4-FFF2-40B4-BE49-F238E27FC236}">
                    <a16:creationId xmlns:a16="http://schemas.microsoft.com/office/drawing/2014/main" id="{6C200049-4EE8-4532-8BC9-5E6D0F158094}"/>
                  </a:ext>
                </a:extLst>
              </p:cNvPr>
              <p:cNvSpPr/>
              <p:nvPr/>
            </p:nvSpPr>
            <p:spPr>
              <a:xfrm>
                <a:off x="7064470" y="2901594"/>
                <a:ext cx="1585" cy="33084"/>
              </a:xfrm>
              <a:custGeom>
                <a:avLst/>
                <a:gdLst>
                  <a:gd name="connsiteX0" fmla="*/ 1578 w 1585"/>
                  <a:gd name="connsiteY0" fmla="*/ 23960 h 33084"/>
                  <a:gd name="connsiteX1" fmla="*/ 0 w 1585"/>
                  <a:gd name="connsiteY1" fmla="*/ 33085 h 33084"/>
                  <a:gd name="connsiteX2" fmla="*/ 0 w 1585"/>
                  <a:gd name="connsiteY2" fmla="*/ 9096 h 33084"/>
                  <a:gd name="connsiteX3" fmla="*/ 1550 w 1585"/>
                  <a:gd name="connsiteY3" fmla="*/ 0 h 33084"/>
                  <a:gd name="connsiteX4" fmla="*/ 1578 w 1585"/>
                  <a:gd name="connsiteY4" fmla="*/ 23960 h 33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5" h="33084">
                    <a:moveTo>
                      <a:pt x="1578" y="23960"/>
                    </a:moveTo>
                    <a:cubicBezTo>
                      <a:pt x="562" y="26896"/>
                      <a:pt x="29" y="29978"/>
                      <a:pt x="0" y="33085"/>
                    </a:cubicBezTo>
                    <a:lnTo>
                      <a:pt x="0" y="9096"/>
                    </a:lnTo>
                    <a:cubicBezTo>
                      <a:pt x="6" y="5999"/>
                      <a:pt x="530" y="2925"/>
                      <a:pt x="1550" y="0"/>
                    </a:cubicBezTo>
                    <a:cubicBezTo>
                      <a:pt x="1607" y="8034"/>
                      <a:pt x="1578" y="15983"/>
                      <a:pt x="1578" y="23960"/>
                    </a:cubicBezTo>
                    <a:close/>
                  </a:path>
                </a:pathLst>
              </a:custGeom>
              <a:solidFill>
                <a:srgbClr val="E1AC2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15" name="Freeform: Shape 3414">
                <a:extLst>
                  <a:ext uri="{FF2B5EF4-FFF2-40B4-BE49-F238E27FC236}">
                    <a16:creationId xmlns:a16="http://schemas.microsoft.com/office/drawing/2014/main" id="{3B26D101-BFFE-4627-B9BB-E6C175D1B700}"/>
                  </a:ext>
                </a:extLst>
              </p:cNvPr>
              <p:cNvSpPr/>
              <p:nvPr/>
            </p:nvSpPr>
            <p:spPr>
              <a:xfrm>
                <a:off x="7100051" y="2907275"/>
                <a:ext cx="14376" cy="28895"/>
              </a:xfrm>
              <a:custGeom>
                <a:avLst/>
                <a:gdLst>
                  <a:gd name="connsiteX0" fmla="*/ 14376 w 14376"/>
                  <a:gd name="connsiteY0" fmla="*/ 0 h 28895"/>
                  <a:gd name="connsiteX1" fmla="*/ 14319 w 14376"/>
                  <a:gd name="connsiteY1" fmla="*/ 23960 h 28895"/>
                  <a:gd name="connsiteX2" fmla="*/ 0 w 14376"/>
                  <a:gd name="connsiteY2" fmla="*/ 28895 h 28895"/>
                  <a:gd name="connsiteX3" fmla="*/ 57 w 14376"/>
                  <a:gd name="connsiteY3" fmla="*/ 4936 h 28895"/>
                  <a:gd name="connsiteX4" fmla="*/ 14376 w 14376"/>
                  <a:gd name="connsiteY4" fmla="*/ 0 h 28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76" h="28895">
                    <a:moveTo>
                      <a:pt x="14376" y="0"/>
                    </a:moveTo>
                    <a:lnTo>
                      <a:pt x="14319" y="23960"/>
                    </a:lnTo>
                    <a:lnTo>
                      <a:pt x="0" y="28895"/>
                    </a:lnTo>
                    <a:lnTo>
                      <a:pt x="57" y="4936"/>
                    </a:lnTo>
                    <a:lnTo>
                      <a:pt x="14376" y="0"/>
                    </a:ln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16" name="Freeform: Shape 3415">
                <a:extLst>
                  <a:ext uri="{FF2B5EF4-FFF2-40B4-BE49-F238E27FC236}">
                    <a16:creationId xmlns:a16="http://schemas.microsoft.com/office/drawing/2014/main" id="{B45C08DF-0045-4825-B199-C6FD240E80BF}"/>
                  </a:ext>
                </a:extLst>
              </p:cNvPr>
              <p:cNvSpPr/>
              <p:nvPr/>
            </p:nvSpPr>
            <p:spPr>
              <a:xfrm>
                <a:off x="7133881" y="2898265"/>
                <a:ext cx="10301" cy="43443"/>
              </a:xfrm>
              <a:custGeom>
                <a:avLst/>
                <a:gdLst>
                  <a:gd name="connsiteX0" fmla="*/ 10302 w 10301"/>
                  <a:gd name="connsiteY0" fmla="*/ 19455 h 43443"/>
                  <a:gd name="connsiteX1" fmla="*/ 10302 w 10301"/>
                  <a:gd name="connsiteY1" fmla="*/ 43444 h 43443"/>
                  <a:gd name="connsiteX2" fmla="*/ 6084 w 10301"/>
                  <a:gd name="connsiteY2" fmla="*/ 35868 h 43443"/>
                  <a:gd name="connsiteX3" fmla="*/ 0 w 10301"/>
                  <a:gd name="connsiteY3" fmla="*/ 23960 h 43443"/>
                  <a:gd name="connsiteX4" fmla="*/ 0 w 10301"/>
                  <a:gd name="connsiteY4" fmla="*/ 0 h 43443"/>
                  <a:gd name="connsiteX5" fmla="*/ 6084 w 10301"/>
                  <a:gd name="connsiteY5" fmla="*/ 11908 h 43443"/>
                  <a:gd name="connsiteX6" fmla="*/ 10302 w 10301"/>
                  <a:gd name="connsiteY6" fmla="*/ 19455 h 43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01" h="43443">
                    <a:moveTo>
                      <a:pt x="10302" y="19455"/>
                    </a:moveTo>
                    <a:lnTo>
                      <a:pt x="10302" y="43444"/>
                    </a:lnTo>
                    <a:cubicBezTo>
                      <a:pt x="9746" y="40531"/>
                      <a:pt x="8267" y="37875"/>
                      <a:pt x="6084" y="35868"/>
                    </a:cubicBezTo>
                    <a:cubicBezTo>
                      <a:pt x="2353" y="31564"/>
                      <a:pt x="-28" y="27576"/>
                      <a:pt x="0" y="23960"/>
                    </a:cubicBezTo>
                    <a:lnTo>
                      <a:pt x="0" y="0"/>
                    </a:lnTo>
                    <a:cubicBezTo>
                      <a:pt x="0" y="3616"/>
                      <a:pt x="2382" y="7604"/>
                      <a:pt x="6084" y="11908"/>
                    </a:cubicBezTo>
                    <a:cubicBezTo>
                      <a:pt x="8265" y="13905"/>
                      <a:pt x="9744" y="16551"/>
                      <a:pt x="10302" y="19455"/>
                    </a:cubicBez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17" name="Freeform: Shape 3416">
                <a:extLst>
                  <a:ext uri="{FF2B5EF4-FFF2-40B4-BE49-F238E27FC236}">
                    <a16:creationId xmlns:a16="http://schemas.microsoft.com/office/drawing/2014/main" id="{357E6347-186C-401E-8D32-526219FF7530}"/>
                  </a:ext>
                </a:extLst>
              </p:cNvPr>
              <p:cNvSpPr/>
              <p:nvPr/>
            </p:nvSpPr>
            <p:spPr>
              <a:xfrm>
                <a:off x="7160080" y="2908997"/>
                <a:ext cx="5262" cy="34749"/>
              </a:xfrm>
              <a:custGeom>
                <a:avLst/>
                <a:gdLst>
                  <a:gd name="connsiteX0" fmla="*/ 5222 w 5262"/>
                  <a:gd name="connsiteY0" fmla="*/ 34749 h 34749"/>
                  <a:gd name="connsiteX1" fmla="*/ 0 w 5262"/>
                  <a:gd name="connsiteY1" fmla="*/ 23960 h 34749"/>
                  <a:gd name="connsiteX2" fmla="*/ 0 w 5262"/>
                  <a:gd name="connsiteY2" fmla="*/ 0 h 34749"/>
                  <a:gd name="connsiteX3" fmla="*/ 5251 w 5262"/>
                  <a:gd name="connsiteY3" fmla="*/ 10789 h 34749"/>
                  <a:gd name="connsiteX4" fmla="*/ 5222 w 5262"/>
                  <a:gd name="connsiteY4" fmla="*/ 34749 h 34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62" h="34749">
                    <a:moveTo>
                      <a:pt x="5222" y="34749"/>
                    </a:moveTo>
                    <a:cubicBezTo>
                      <a:pt x="5222" y="31679"/>
                      <a:pt x="3501" y="28178"/>
                      <a:pt x="0" y="23960"/>
                    </a:cubicBezTo>
                    <a:lnTo>
                      <a:pt x="0" y="0"/>
                    </a:lnTo>
                    <a:cubicBezTo>
                      <a:pt x="2920" y="2899"/>
                      <a:pt x="4771" y="6702"/>
                      <a:pt x="5251" y="10789"/>
                    </a:cubicBezTo>
                    <a:cubicBezTo>
                      <a:pt x="5279" y="17848"/>
                      <a:pt x="5251" y="27547"/>
                      <a:pt x="5222" y="34749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18" name="Freeform: Shape 3417">
                <a:extLst>
                  <a:ext uri="{FF2B5EF4-FFF2-40B4-BE49-F238E27FC236}">
                    <a16:creationId xmlns:a16="http://schemas.microsoft.com/office/drawing/2014/main" id="{5C5F4A83-B0F8-4208-BAD5-E48D86B004B2}"/>
                  </a:ext>
                </a:extLst>
              </p:cNvPr>
              <p:cNvSpPr/>
              <p:nvPr/>
            </p:nvSpPr>
            <p:spPr>
              <a:xfrm>
                <a:off x="7115043" y="2908624"/>
                <a:ext cx="29053" cy="37686"/>
              </a:xfrm>
              <a:custGeom>
                <a:avLst/>
                <a:gdLst>
                  <a:gd name="connsiteX0" fmla="*/ 43 w 29053"/>
                  <a:gd name="connsiteY0" fmla="*/ 23960 h 37686"/>
                  <a:gd name="connsiteX1" fmla="*/ 43 w 29053"/>
                  <a:gd name="connsiteY1" fmla="*/ 22669 h 37686"/>
                  <a:gd name="connsiteX2" fmla="*/ 43 w 29053"/>
                  <a:gd name="connsiteY2" fmla="*/ 12826 h 37686"/>
                  <a:gd name="connsiteX3" fmla="*/ 43 w 29053"/>
                  <a:gd name="connsiteY3" fmla="*/ 0 h 37686"/>
                  <a:gd name="connsiteX4" fmla="*/ 11291 w 29053"/>
                  <a:gd name="connsiteY4" fmla="*/ 10560 h 37686"/>
                  <a:gd name="connsiteX5" fmla="*/ 26729 w 29053"/>
                  <a:gd name="connsiteY5" fmla="*/ 12482 h 37686"/>
                  <a:gd name="connsiteX6" fmla="*/ 29054 w 29053"/>
                  <a:gd name="connsiteY6" fmla="*/ 9125 h 37686"/>
                  <a:gd name="connsiteX7" fmla="*/ 29054 w 29053"/>
                  <a:gd name="connsiteY7" fmla="*/ 33113 h 37686"/>
                  <a:gd name="connsiteX8" fmla="*/ 26758 w 29053"/>
                  <a:gd name="connsiteY8" fmla="*/ 36442 h 37686"/>
                  <a:gd name="connsiteX9" fmla="*/ 11292 w 29053"/>
                  <a:gd name="connsiteY9" fmla="*/ 34548 h 37686"/>
                  <a:gd name="connsiteX10" fmla="*/ 44 w 29053"/>
                  <a:gd name="connsiteY10" fmla="*/ 23960 h 37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53" h="37686">
                    <a:moveTo>
                      <a:pt x="43" y="23960"/>
                    </a:moveTo>
                    <a:cubicBezTo>
                      <a:pt x="-14" y="23531"/>
                      <a:pt x="-14" y="23097"/>
                      <a:pt x="43" y="22669"/>
                    </a:cubicBezTo>
                    <a:lnTo>
                      <a:pt x="43" y="12826"/>
                    </a:lnTo>
                    <a:cubicBezTo>
                      <a:pt x="43" y="8551"/>
                      <a:pt x="43" y="4218"/>
                      <a:pt x="43" y="0"/>
                    </a:cubicBezTo>
                    <a:cubicBezTo>
                      <a:pt x="2835" y="4417"/>
                      <a:pt x="6707" y="8051"/>
                      <a:pt x="11291" y="10560"/>
                    </a:cubicBezTo>
                    <a:cubicBezTo>
                      <a:pt x="16858" y="13802"/>
                      <a:pt x="22770" y="14749"/>
                      <a:pt x="26729" y="12482"/>
                    </a:cubicBezTo>
                    <a:cubicBezTo>
                      <a:pt x="28074" y="11890"/>
                      <a:pt x="28972" y="10592"/>
                      <a:pt x="29054" y="9125"/>
                    </a:cubicBezTo>
                    <a:lnTo>
                      <a:pt x="29054" y="33113"/>
                    </a:lnTo>
                    <a:cubicBezTo>
                      <a:pt x="28987" y="34570"/>
                      <a:pt x="28097" y="35862"/>
                      <a:pt x="26758" y="36442"/>
                    </a:cubicBezTo>
                    <a:cubicBezTo>
                      <a:pt x="22856" y="38709"/>
                      <a:pt x="16887" y="37762"/>
                      <a:pt x="11292" y="34548"/>
                    </a:cubicBezTo>
                    <a:cubicBezTo>
                      <a:pt x="6717" y="32013"/>
                      <a:pt x="2849" y="28373"/>
                      <a:pt x="44" y="23960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19" name="Freeform: Shape 3418">
                <a:extLst>
                  <a:ext uri="{FF2B5EF4-FFF2-40B4-BE49-F238E27FC236}">
                    <a16:creationId xmlns:a16="http://schemas.microsoft.com/office/drawing/2014/main" id="{99FBC820-D25A-414B-8E3A-1D2F540204EA}"/>
                  </a:ext>
                </a:extLst>
              </p:cNvPr>
              <p:cNvSpPr/>
              <p:nvPr/>
            </p:nvSpPr>
            <p:spPr>
              <a:xfrm>
                <a:off x="7100108" y="2912211"/>
                <a:ext cx="12453" cy="36011"/>
              </a:xfrm>
              <a:custGeom>
                <a:avLst/>
                <a:gdLst>
                  <a:gd name="connsiteX0" fmla="*/ 12454 w 12453"/>
                  <a:gd name="connsiteY0" fmla="*/ 12052 h 36011"/>
                  <a:gd name="connsiteX1" fmla="*/ 12454 w 12453"/>
                  <a:gd name="connsiteY1" fmla="*/ 36011 h 36011"/>
                  <a:gd name="connsiteX2" fmla="*/ 0 w 12453"/>
                  <a:gd name="connsiteY2" fmla="*/ 23960 h 36011"/>
                  <a:gd name="connsiteX3" fmla="*/ 0 w 12453"/>
                  <a:gd name="connsiteY3" fmla="*/ 0 h 36011"/>
                  <a:gd name="connsiteX4" fmla="*/ 12454 w 12453"/>
                  <a:gd name="connsiteY4" fmla="*/ 12052 h 36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53" h="36011">
                    <a:moveTo>
                      <a:pt x="12454" y="12052"/>
                    </a:moveTo>
                    <a:lnTo>
                      <a:pt x="12454" y="36011"/>
                    </a:lnTo>
                    <a:cubicBezTo>
                      <a:pt x="7354" y="33106"/>
                      <a:pt x="3071" y="28961"/>
                      <a:pt x="0" y="23960"/>
                    </a:cubicBezTo>
                    <a:lnTo>
                      <a:pt x="0" y="0"/>
                    </a:lnTo>
                    <a:cubicBezTo>
                      <a:pt x="3071" y="5001"/>
                      <a:pt x="7354" y="9147"/>
                      <a:pt x="12454" y="12052"/>
                    </a:cubicBez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20" name="Freeform: Shape 3419">
                <a:extLst>
                  <a:ext uri="{FF2B5EF4-FFF2-40B4-BE49-F238E27FC236}">
                    <a16:creationId xmlns:a16="http://schemas.microsoft.com/office/drawing/2014/main" id="{8E2B5B48-D74F-436E-BDF7-231A59685AF4}"/>
                  </a:ext>
                </a:extLst>
              </p:cNvPr>
              <p:cNvSpPr/>
              <p:nvPr/>
            </p:nvSpPr>
            <p:spPr>
              <a:xfrm>
                <a:off x="7103265" y="2929628"/>
                <a:ext cx="9669" cy="29498"/>
              </a:xfrm>
              <a:custGeom>
                <a:avLst/>
                <a:gdLst>
                  <a:gd name="connsiteX0" fmla="*/ 9670 w 9669"/>
                  <a:gd name="connsiteY0" fmla="*/ 5538 h 29498"/>
                  <a:gd name="connsiteX1" fmla="*/ 9612 w 9669"/>
                  <a:gd name="connsiteY1" fmla="*/ 29498 h 29498"/>
                  <a:gd name="connsiteX2" fmla="*/ 0 w 9669"/>
                  <a:gd name="connsiteY2" fmla="*/ 23960 h 29498"/>
                  <a:gd name="connsiteX3" fmla="*/ 57 w 9669"/>
                  <a:gd name="connsiteY3" fmla="*/ 0 h 29498"/>
                  <a:gd name="connsiteX4" fmla="*/ 9670 w 9669"/>
                  <a:gd name="connsiteY4" fmla="*/ 5538 h 29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9" h="29498">
                    <a:moveTo>
                      <a:pt x="9670" y="5538"/>
                    </a:moveTo>
                    <a:lnTo>
                      <a:pt x="9612" y="29498"/>
                    </a:lnTo>
                    <a:lnTo>
                      <a:pt x="0" y="23960"/>
                    </a:lnTo>
                    <a:lnTo>
                      <a:pt x="57" y="0"/>
                    </a:lnTo>
                    <a:lnTo>
                      <a:pt x="9670" y="5538"/>
                    </a:ln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21" name="Freeform: Shape 3420">
                <a:extLst>
                  <a:ext uri="{FF2B5EF4-FFF2-40B4-BE49-F238E27FC236}">
                    <a16:creationId xmlns:a16="http://schemas.microsoft.com/office/drawing/2014/main" id="{E2CCD4B9-4BB0-4BA8-B6A6-72AF3623E6A3}"/>
                  </a:ext>
                </a:extLst>
              </p:cNvPr>
              <p:cNvSpPr/>
              <p:nvPr/>
            </p:nvSpPr>
            <p:spPr>
              <a:xfrm>
                <a:off x="7103265" y="2924262"/>
                <a:ext cx="9297" cy="29325"/>
              </a:xfrm>
              <a:custGeom>
                <a:avLst/>
                <a:gdLst>
                  <a:gd name="connsiteX0" fmla="*/ 9297 w 9297"/>
                  <a:gd name="connsiteY0" fmla="*/ 0 h 29325"/>
                  <a:gd name="connsiteX1" fmla="*/ 9240 w 9297"/>
                  <a:gd name="connsiteY1" fmla="*/ 23960 h 29325"/>
                  <a:gd name="connsiteX2" fmla="*/ 0 w 9297"/>
                  <a:gd name="connsiteY2" fmla="*/ 29326 h 29325"/>
                  <a:gd name="connsiteX3" fmla="*/ 57 w 9297"/>
                  <a:gd name="connsiteY3" fmla="*/ 5366 h 29325"/>
                  <a:gd name="connsiteX4" fmla="*/ 9297 w 9297"/>
                  <a:gd name="connsiteY4" fmla="*/ 0 h 29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97" h="29325">
                    <a:moveTo>
                      <a:pt x="9297" y="0"/>
                    </a:moveTo>
                    <a:lnTo>
                      <a:pt x="9240" y="23960"/>
                    </a:lnTo>
                    <a:lnTo>
                      <a:pt x="0" y="29326"/>
                    </a:lnTo>
                    <a:lnTo>
                      <a:pt x="57" y="5366"/>
                    </a:lnTo>
                    <a:lnTo>
                      <a:pt x="9297" y="0"/>
                    </a:ln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22" name="Freeform: Shape 3421">
                <a:extLst>
                  <a:ext uri="{FF2B5EF4-FFF2-40B4-BE49-F238E27FC236}">
                    <a16:creationId xmlns:a16="http://schemas.microsoft.com/office/drawing/2014/main" id="{90AEB608-A21F-4EEF-9B24-6743DE0D97BF}"/>
                  </a:ext>
                </a:extLst>
              </p:cNvPr>
              <p:cNvSpPr/>
              <p:nvPr/>
            </p:nvSpPr>
            <p:spPr>
              <a:xfrm>
                <a:off x="7122892" y="2919786"/>
                <a:ext cx="42496" cy="37292"/>
              </a:xfrm>
              <a:custGeom>
                <a:avLst/>
                <a:gdLst>
                  <a:gd name="connsiteX0" fmla="*/ 42496 w 42496"/>
                  <a:gd name="connsiteY0" fmla="*/ 0 h 37292"/>
                  <a:gd name="connsiteX1" fmla="*/ 42496 w 42496"/>
                  <a:gd name="connsiteY1" fmla="*/ 23960 h 37292"/>
                  <a:gd name="connsiteX2" fmla="*/ 35437 w 42496"/>
                  <a:gd name="connsiteY2" fmla="*/ 33200 h 37292"/>
                  <a:gd name="connsiteX3" fmla="*/ 0 w 42496"/>
                  <a:gd name="connsiteY3" fmla="*/ 33573 h 37292"/>
                  <a:gd name="connsiteX4" fmla="*/ 0 w 42496"/>
                  <a:gd name="connsiteY4" fmla="*/ 9613 h 37292"/>
                  <a:gd name="connsiteX5" fmla="*/ 35437 w 42496"/>
                  <a:gd name="connsiteY5" fmla="*/ 9211 h 37292"/>
                  <a:gd name="connsiteX6" fmla="*/ 42496 w 42496"/>
                  <a:gd name="connsiteY6" fmla="*/ 0 h 37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496" h="37292">
                    <a:moveTo>
                      <a:pt x="42496" y="0"/>
                    </a:moveTo>
                    <a:lnTo>
                      <a:pt x="42496" y="23960"/>
                    </a:lnTo>
                    <a:cubicBezTo>
                      <a:pt x="42496" y="27518"/>
                      <a:pt x="40144" y="30445"/>
                      <a:pt x="35437" y="33200"/>
                    </a:cubicBezTo>
                    <a:cubicBezTo>
                      <a:pt x="26829" y="38221"/>
                      <a:pt x="13199" y="38939"/>
                      <a:pt x="0" y="33573"/>
                    </a:cubicBezTo>
                    <a:lnTo>
                      <a:pt x="0" y="9613"/>
                    </a:lnTo>
                    <a:cubicBezTo>
                      <a:pt x="13228" y="14979"/>
                      <a:pt x="26800" y="14261"/>
                      <a:pt x="35437" y="9211"/>
                    </a:cubicBezTo>
                    <a:cubicBezTo>
                      <a:pt x="40115" y="6485"/>
                      <a:pt x="42467" y="3530"/>
                      <a:pt x="42496" y="0"/>
                    </a:cubicBez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23" name="Freeform: Shape 3422">
                <a:extLst>
                  <a:ext uri="{FF2B5EF4-FFF2-40B4-BE49-F238E27FC236}">
                    <a16:creationId xmlns:a16="http://schemas.microsoft.com/office/drawing/2014/main" id="{194536AD-75F9-47A3-A4AD-465364C63428}"/>
                  </a:ext>
                </a:extLst>
              </p:cNvPr>
              <p:cNvSpPr/>
              <p:nvPr/>
            </p:nvSpPr>
            <p:spPr>
              <a:xfrm>
                <a:off x="7100051" y="2883803"/>
                <a:ext cx="95180" cy="51420"/>
              </a:xfrm>
              <a:custGeom>
                <a:avLst/>
                <a:gdLst>
                  <a:gd name="connsiteX0" fmla="*/ 92798 w 95180"/>
                  <a:gd name="connsiteY0" fmla="*/ 5481 h 51420"/>
                  <a:gd name="connsiteX1" fmla="*/ 84190 w 95180"/>
                  <a:gd name="connsiteY1" fmla="*/ 10474 h 51420"/>
                  <a:gd name="connsiteX2" fmla="*/ 95180 w 95180"/>
                  <a:gd name="connsiteY2" fmla="*/ 20545 h 51420"/>
                  <a:gd name="connsiteX3" fmla="*/ 81321 w 95180"/>
                  <a:gd name="connsiteY3" fmla="*/ 25280 h 51420"/>
                  <a:gd name="connsiteX4" fmla="*/ 70531 w 95180"/>
                  <a:gd name="connsiteY4" fmla="*/ 15237 h 51420"/>
                  <a:gd name="connsiteX5" fmla="*/ 56643 w 95180"/>
                  <a:gd name="connsiteY5" fmla="*/ 13515 h 51420"/>
                  <a:gd name="connsiteX6" fmla="*/ 60029 w 95180"/>
                  <a:gd name="connsiteY6" fmla="*/ 25194 h 51420"/>
                  <a:gd name="connsiteX7" fmla="*/ 58193 w 95180"/>
                  <a:gd name="connsiteY7" fmla="*/ 45280 h 51420"/>
                  <a:gd name="connsiteX8" fmla="*/ 22755 w 95180"/>
                  <a:gd name="connsiteY8" fmla="*/ 45682 h 51420"/>
                  <a:gd name="connsiteX9" fmla="*/ 12826 w 95180"/>
                  <a:gd name="connsiteY9" fmla="*/ 51421 h 51420"/>
                  <a:gd name="connsiteX10" fmla="*/ 3214 w 95180"/>
                  <a:gd name="connsiteY10" fmla="*/ 45883 h 51420"/>
                  <a:gd name="connsiteX11" fmla="*/ 12454 w 95180"/>
                  <a:gd name="connsiteY11" fmla="*/ 40517 h 51420"/>
                  <a:gd name="connsiteX12" fmla="*/ 0 w 95180"/>
                  <a:gd name="connsiteY12" fmla="*/ 28465 h 51420"/>
                  <a:gd name="connsiteX13" fmla="*/ 14347 w 95180"/>
                  <a:gd name="connsiteY13" fmla="*/ 23530 h 51420"/>
                  <a:gd name="connsiteX14" fmla="*/ 26341 w 95180"/>
                  <a:gd name="connsiteY14" fmla="*/ 35409 h 51420"/>
                  <a:gd name="connsiteX15" fmla="*/ 41779 w 95180"/>
                  <a:gd name="connsiteY15" fmla="*/ 37332 h 51420"/>
                  <a:gd name="connsiteX16" fmla="*/ 39857 w 95180"/>
                  <a:gd name="connsiteY16" fmla="*/ 26428 h 51420"/>
                  <a:gd name="connsiteX17" fmla="*/ 40029 w 95180"/>
                  <a:gd name="connsiteY17" fmla="*/ 5882 h 51420"/>
                  <a:gd name="connsiteX18" fmla="*/ 73917 w 95180"/>
                  <a:gd name="connsiteY18" fmla="*/ 5395 h 51420"/>
                  <a:gd name="connsiteX19" fmla="*/ 83186 w 95180"/>
                  <a:gd name="connsiteY19" fmla="*/ 0 h 51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5180" h="51420">
                    <a:moveTo>
                      <a:pt x="92798" y="5481"/>
                    </a:moveTo>
                    <a:lnTo>
                      <a:pt x="84190" y="10474"/>
                    </a:lnTo>
                    <a:cubicBezTo>
                      <a:pt x="88592" y="12923"/>
                      <a:pt x="92357" y="16373"/>
                      <a:pt x="95180" y="20545"/>
                    </a:cubicBezTo>
                    <a:lnTo>
                      <a:pt x="81321" y="25280"/>
                    </a:lnTo>
                    <a:cubicBezTo>
                      <a:pt x="78660" y="21050"/>
                      <a:pt x="74941" y="17588"/>
                      <a:pt x="70531" y="15237"/>
                    </a:cubicBezTo>
                    <a:cubicBezTo>
                      <a:pt x="64161" y="11535"/>
                      <a:pt x="59370" y="11937"/>
                      <a:pt x="56643" y="13515"/>
                    </a:cubicBezTo>
                    <a:cubicBezTo>
                      <a:pt x="53430" y="15380"/>
                      <a:pt x="54836" y="18565"/>
                      <a:pt x="60029" y="25194"/>
                    </a:cubicBezTo>
                    <a:cubicBezTo>
                      <a:pt x="67605" y="34290"/>
                      <a:pt x="66973" y="40115"/>
                      <a:pt x="58193" y="45280"/>
                    </a:cubicBezTo>
                    <a:cubicBezTo>
                      <a:pt x="49412" y="50445"/>
                      <a:pt x="35983" y="51019"/>
                      <a:pt x="22755" y="45682"/>
                    </a:cubicBezTo>
                    <a:lnTo>
                      <a:pt x="12826" y="51421"/>
                    </a:lnTo>
                    <a:lnTo>
                      <a:pt x="3214" y="45883"/>
                    </a:lnTo>
                    <a:lnTo>
                      <a:pt x="12454" y="40517"/>
                    </a:lnTo>
                    <a:cubicBezTo>
                      <a:pt x="7354" y="37612"/>
                      <a:pt x="3071" y="33466"/>
                      <a:pt x="0" y="28465"/>
                    </a:cubicBezTo>
                    <a:lnTo>
                      <a:pt x="14347" y="23530"/>
                    </a:lnTo>
                    <a:cubicBezTo>
                      <a:pt x="17133" y="28551"/>
                      <a:pt x="21294" y="32672"/>
                      <a:pt x="26341" y="35409"/>
                    </a:cubicBezTo>
                    <a:cubicBezTo>
                      <a:pt x="31909" y="38651"/>
                      <a:pt x="37820" y="39598"/>
                      <a:pt x="41779" y="37332"/>
                    </a:cubicBezTo>
                    <a:cubicBezTo>
                      <a:pt x="45740" y="35065"/>
                      <a:pt x="44649" y="32023"/>
                      <a:pt x="39857" y="26428"/>
                    </a:cubicBezTo>
                    <a:cubicBezTo>
                      <a:pt x="32885" y="18336"/>
                      <a:pt x="30589" y="11392"/>
                      <a:pt x="40029" y="5882"/>
                    </a:cubicBezTo>
                    <a:cubicBezTo>
                      <a:pt x="48638" y="918"/>
                      <a:pt x="61407" y="516"/>
                      <a:pt x="73917" y="5395"/>
                    </a:cubicBezTo>
                    <a:lnTo>
                      <a:pt x="83186" y="0"/>
                    </a:ln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24" name="Freeform: Shape 3423">
                <a:extLst>
                  <a:ext uri="{FF2B5EF4-FFF2-40B4-BE49-F238E27FC236}">
                    <a16:creationId xmlns:a16="http://schemas.microsoft.com/office/drawing/2014/main" id="{BFF9ED16-23A4-46F9-A7F3-E63470F4BC53}"/>
                  </a:ext>
                </a:extLst>
              </p:cNvPr>
              <p:cNvSpPr/>
              <p:nvPr/>
            </p:nvSpPr>
            <p:spPr>
              <a:xfrm>
                <a:off x="7112877" y="2929399"/>
                <a:ext cx="9986" cy="29727"/>
              </a:xfrm>
              <a:custGeom>
                <a:avLst/>
                <a:gdLst>
                  <a:gd name="connsiteX0" fmla="*/ 9986 w 9986"/>
                  <a:gd name="connsiteY0" fmla="*/ 0 h 29727"/>
                  <a:gd name="connsiteX1" fmla="*/ 9929 w 9986"/>
                  <a:gd name="connsiteY1" fmla="*/ 23960 h 29727"/>
                  <a:gd name="connsiteX2" fmla="*/ 0 w 9986"/>
                  <a:gd name="connsiteY2" fmla="*/ 29728 h 29727"/>
                  <a:gd name="connsiteX3" fmla="*/ 57 w 9986"/>
                  <a:gd name="connsiteY3" fmla="*/ 5768 h 29727"/>
                  <a:gd name="connsiteX4" fmla="*/ 9986 w 9986"/>
                  <a:gd name="connsiteY4" fmla="*/ 0 h 29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86" h="29727">
                    <a:moveTo>
                      <a:pt x="9986" y="0"/>
                    </a:moveTo>
                    <a:lnTo>
                      <a:pt x="9929" y="23960"/>
                    </a:lnTo>
                    <a:lnTo>
                      <a:pt x="0" y="29728"/>
                    </a:lnTo>
                    <a:lnTo>
                      <a:pt x="57" y="5768"/>
                    </a:lnTo>
                    <a:lnTo>
                      <a:pt x="9986" y="0"/>
                    </a:ln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25" name="Freeform: Shape 3424">
                <a:extLst>
                  <a:ext uri="{FF2B5EF4-FFF2-40B4-BE49-F238E27FC236}">
                    <a16:creationId xmlns:a16="http://schemas.microsoft.com/office/drawing/2014/main" id="{55135A52-CFC6-41FF-BC04-38856DD8ADDF}"/>
                  </a:ext>
                </a:extLst>
              </p:cNvPr>
              <p:cNvSpPr/>
              <p:nvPr/>
            </p:nvSpPr>
            <p:spPr>
              <a:xfrm>
                <a:off x="7064470" y="2910718"/>
                <a:ext cx="22639" cy="56671"/>
              </a:xfrm>
              <a:custGeom>
                <a:avLst/>
                <a:gdLst>
                  <a:gd name="connsiteX0" fmla="*/ 0 w 22639"/>
                  <a:gd name="connsiteY0" fmla="*/ 23960 h 56671"/>
                  <a:gd name="connsiteX1" fmla="*/ 0 w 22639"/>
                  <a:gd name="connsiteY1" fmla="*/ 0 h 56671"/>
                  <a:gd name="connsiteX2" fmla="*/ 22640 w 22639"/>
                  <a:gd name="connsiteY2" fmla="*/ 32683 h 56671"/>
                  <a:gd name="connsiteX3" fmla="*/ 22640 w 22639"/>
                  <a:gd name="connsiteY3" fmla="*/ 56672 h 56671"/>
                  <a:gd name="connsiteX4" fmla="*/ 0 w 22639"/>
                  <a:gd name="connsiteY4" fmla="*/ 23960 h 56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39" h="56671">
                    <a:moveTo>
                      <a:pt x="0" y="23960"/>
                    </a:moveTo>
                    <a:lnTo>
                      <a:pt x="0" y="0"/>
                    </a:lnTo>
                    <a:cubicBezTo>
                      <a:pt x="0" y="11765"/>
                      <a:pt x="7518" y="23558"/>
                      <a:pt x="22640" y="32683"/>
                    </a:cubicBezTo>
                    <a:lnTo>
                      <a:pt x="22640" y="56672"/>
                    </a:lnTo>
                    <a:cubicBezTo>
                      <a:pt x="7546" y="47518"/>
                      <a:pt x="-29" y="35725"/>
                      <a:pt x="0" y="23960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26" name="Freeform: Shape 3425">
                <a:extLst>
                  <a:ext uri="{FF2B5EF4-FFF2-40B4-BE49-F238E27FC236}">
                    <a16:creationId xmlns:a16="http://schemas.microsoft.com/office/drawing/2014/main" id="{3266D582-82AF-4F05-B04D-6A6F02095744}"/>
                  </a:ext>
                </a:extLst>
              </p:cNvPr>
              <p:cNvSpPr/>
              <p:nvPr/>
            </p:nvSpPr>
            <p:spPr>
              <a:xfrm>
                <a:off x="7061859" y="2909197"/>
                <a:ext cx="25279" cy="58192"/>
              </a:xfrm>
              <a:custGeom>
                <a:avLst/>
                <a:gdLst>
                  <a:gd name="connsiteX0" fmla="*/ 0 w 25279"/>
                  <a:gd name="connsiteY0" fmla="*/ 23960 h 58192"/>
                  <a:gd name="connsiteX1" fmla="*/ 0 w 25279"/>
                  <a:gd name="connsiteY1" fmla="*/ 0 h 58192"/>
                  <a:gd name="connsiteX2" fmla="*/ 23960 w 25279"/>
                  <a:gd name="connsiteY2" fmla="*/ 33458 h 58192"/>
                  <a:gd name="connsiteX3" fmla="*/ 25279 w 25279"/>
                  <a:gd name="connsiteY3" fmla="*/ 34204 h 58192"/>
                  <a:gd name="connsiteX4" fmla="*/ 25279 w 25279"/>
                  <a:gd name="connsiteY4" fmla="*/ 58193 h 58192"/>
                  <a:gd name="connsiteX5" fmla="*/ 23960 w 25279"/>
                  <a:gd name="connsiteY5" fmla="*/ 57447 h 58192"/>
                  <a:gd name="connsiteX6" fmla="*/ 0 w 25279"/>
                  <a:gd name="connsiteY6" fmla="*/ 23960 h 58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279" h="58192">
                    <a:moveTo>
                      <a:pt x="0" y="23960"/>
                    </a:moveTo>
                    <a:lnTo>
                      <a:pt x="0" y="0"/>
                    </a:lnTo>
                    <a:cubicBezTo>
                      <a:pt x="0" y="12109"/>
                      <a:pt x="7977" y="24218"/>
                      <a:pt x="23960" y="33458"/>
                    </a:cubicBezTo>
                    <a:lnTo>
                      <a:pt x="25279" y="34204"/>
                    </a:lnTo>
                    <a:lnTo>
                      <a:pt x="25279" y="58193"/>
                    </a:lnTo>
                    <a:lnTo>
                      <a:pt x="23960" y="57447"/>
                    </a:lnTo>
                    <a:cubicBezTo>
                      <a:pt x="7949" y="48207"/>
                      <a:pt x="-29" y="36069"/>
                      <a:pt x="0" y="23960"/>
                    </a:cubicBezTo>
                    <a:close/>
                  </a:path>
                </a:pathLst>
              </a:custGeom>
              <a:solidFill>
                <a:srgbClr val="E1AC2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27" name="Freeform: Shape 3426">
                <a:extLst>
                  <a:ext uri="{FF2B5EF4-FFF2-40B4-BE49-F238E27FC236}">
                    <a16:creationId xmlns:a16="http://schemas.microsoft.com/office/drawing/2014/main" id="{5EF10277-8F9B-4498-BA81-8D4F463C9AA9}"/>
                  </a:ext>
                </a:extLst>
              </p:cNvPr>
              <p:cNvSpPr/>
              <p:nvPr/>
            </p:nvSpPr>
            <p:spPr>
              <a:xfrm>
                <a:off x="7061919" y="2862461"/>
                <a:ext cx="139653" cy="80940"/>
              </a:xfrm>
              <a:custGeom>
                <a:avLst/>
                <a:gdLst>
                  <a:gd name="connsiteX0" fmla="*/ 138362 w 139653"/>
                  <a:gd name="connsiteY0" fmla="*/ 13709 h 80940"/>
                  <a:gd name="connsiteX1" fmla="*/ 139653 w 139653"/>
                  <a:gd name="connsiteY1" fmla="*/ 14484 h 80940"/>
                  <a:gd name="connsiteX2" fmla="*/ 26224 w 139653"/>
                  <a:gd name="connsiteY2" fmla="*/ 15230 h 80940"/>
                  <a:gd name="connsiteX3" fmla="*/ 25277 w 139653"/>
                  <a:gd name="connsiteY3" fmla="*/ 80940 h 80940"/>
                  <a:gd name="connsiteX4" fmla="*/ 23957 w 139653"/>
                  <a:gd name="connsiteY4" fmla="*/ 80194 h 80940"/>
                  <a:gd name="connsiteX5" fmla="*/ 23584 w 139653"/>
                  <a:gd name="connsiteY5" fmla="*/ 13709 h 80940"/>
                  <a:gd name="connsiteX6" fmla="*/ 138362 w 139653"/>
                  <a:gd name="connsiteY6" fmla="*/ 13709 h 80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653" h="80940">
                    <a:moveTo>
                      <a:pt x="138362" y="13709"/>
                    </a:moveTo>
                    <a:lnTo>
                      <a:pt x="139653" y="14484"/>
                    </a:lnTo>
                    <a:cubicBezTo>
                      <a:pt x="107773" y="-3135"/>
                      <a:pt x="57386" y="-2877"/>
                      <a:pt x="26224" y="15230"/>
                    </a:cubicBezTo>
                    <a:cubicBezTo>
                      <a:pt x="-4939" y="33336"/>
                      <a:pt x="-5340" y="62547"/>
                      <a:pt x="25277" y="80940"/>
                    </a:cubicBezTo>
                    <a:lnTo>
                      <a:pt x="23957" y="80194"/>
                    </a:lnTo>
                    <a:cubicBezTo>
                      <a:pt x="-7837" y="61830"/>
                      <a:pt x="-8009" y="32073"/>
                      <a:pt x="23584" y="13709"/>
                    </a:cubicBezTo>
                    <a:cubicBezTo>
                      <a:pt x="55177" y="-4656"/>
                      <a:pt x="106568" y="-4483"/>
                      <a:pt x="138362" y="13709"/>
                    </a:cubicBezTo>
                    <a:close/>
                  </a:path>
                </a:pathLst>
              </a:custGeom>
              <a:solidFill>
                <a:srgbClr val="E1AC2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28" name="Freeform: Shape 3427">
                <a:extLst>
                  <a:ext uri="{FF2B5EF4-FFF2-40B4-BE49-F238E27FC236}">
                    <a16:creationId xmlns:a16="http://schemas.microsoft.com/office/drawing/2014/main" id="{BEB00615-889D-4D66-85D7-1A2024D4A7F7}"/>
                  </a:ext>
                </a:extLst>
              </p:cNvPr>
              <p:cNvSpPr/>
              <p:nvPr/>
            </p:nvSpPr>
            <p:spPr>
              <a:xfrm>
                <a:off x="7087195" y="2909628"/>
                <a:ext cx="137045" cy="70734"/>
              </a:xfrm>
              <a:custGeom>
                <a:avLst/>
                <a:gdLst>
                  <a:gd name="connsiteX0" fmla="*/ 137045 w 137045"/>
                  <a:gd name="connsiteY0" fmla="*/ 0 h 70734"/>
                  <a:gd name="connsiteX1" fmla="*/ 137045 w 137045"/>
                  <a:gd name="connsiteY1" fmla="*/ 23960 h 70734"/>
                  <a:gd name="connsiteX2" fmla="*/ 113458 w 137045"/>
                  <a:gd name="connsiteY2" fmla="*/ 56959 h 70734"/>
                  <a:gd name="connsiteX3" fmla="*/ 0 w 137045"/>
                  <a:gd name="connsiteY3" fmla="*/ 57733 h 70734"/>
                  <a:gd name="connsiteX4" fmla="*/ 0 w 137045"/>
                  <a:gd name="connsiteY4" fmla="*/ 33745 h 70734"/>
                  <a:gd name="connsiteX5" fmla="*/ 113458 w 137045"/>
                  <a:gd name="connsiteY5" fmla="*/ 32999 h 70734"/>
                  <a:gd name="connsiteX6" fmla="*/ 137045 w 137045"/>
                  <a:gd name="connsiteY6" fmla="*/ 0 h 70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7045" h="70734">
                    <a:moveTo>
                      <a:pt x="137045" y="0"/>
                    </a:moveTo>
                    <a:lnTo>
                      <a:pt x="137045" y="23960"/>
                    </a:lnTo>
                    <a:cubicBezTo>
                      <a:pt x="137045" y="35897"/>
                      <a:pt x="129154" y="47834"/>
                      <a:pt x="113458" y="56959"/>
                    </a:cubicBezTo>
                    <a:cubicBezTo>
                      <a:pt x="82297" y="75065"/>
                      <a:pt x="31880" y="75323"/>
                      <a:pt x="0" y="57733"/>
                    </a:cubicBezTo>
                    <a:lnTo>
                      <a:pt x="0" y="33745"/>
                    </a:lnTo>
                    <a:cubicBezTo>
                      <a:pt x="31909" y="51363"/>
                      <a:pt x="82297" y="50962"/>
                      <a:pt x="113458" y="32999"/>
                    </a:cubicBezTo>
                    <a:cubicBezTo>
                      <a:pt x="129154" y="23903"/>
                      <a:pt x="137017" y="11966"/>
                      <a:pt x="137045" y="0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29" name="Freeform: Shape 3428">
                <a:extLst>
                  <a:ext uri="{FF2B5EF4-FFF2-40B4-BE49-F238E27FC236}">
                    <a16:creationId xmlns:a16="http://schemas.microsoft.com/office/drawing/2014/main" id="{5EC2B00B-B106-41C4-BAD3-8F2FEA7A3DDF}"/>
                  </a:ext>
                </a:extLst>
              </p:cNvPr>
              <p:cNvSpPr/>
              <p:nvPr/>
            </p:nvSpPr>
            <p:spPr>
              <a:xfrm>
                <a:off x="7064543" y="2863918"/>
                <a:ext cx="159696" cy="92509"/>
              </a:xfrm>
              <a:custGeom>
                <a:avLst/>
                <a:gdLst>
                  <a:gd name="connsiteX0" fmla="*/ 137030 w 159696"/>
                  <a:gd name="connsiteY0" fmla="*/ 13026 h 92509"/>
                  <a:gd name="connsiteX1" fmla="*/ 136111 w 159696"/>
                  <a:gd name="connsiteY1" fmla="*/ 78737 h 92509"/>
                  <a:gd name="connsiteX2" fmla="*/ 22653 w 159696"/>
                  <a:gd name="connsiteY2" fmla="*/ 79483 h 92509"/>
                  <a:gd name="connsiteX3" fmla="*/ 23600 w 159696"/>
                  <a:gd name="connsiteY3" fmla="*/ 13772 h 92509"/>
                  <a:gd name="connsiteX4" fmla="*/ 137030 w 159696"/>
                  <a:gd name="connsiteY4" fmla="*/ 13026 h 92509"/>
                  <a:gd name="connsiteX5" fmla="*/ 58321 w 159696"/>
                  <a:gd name="connsiteY5" fmla="*/ 65480 h 92509"/>
                  <a:gd name="connsiteX6" fmla="*/ 93758 w 159696"/>
                  <a:gd name="connsiteY6" fmla="*/ 65078 h 92509"/>
                  <a:gd name="connsiteX7" fmla="*/ 95595 w 159696"/>
                  <a:gd name="connsiteY7" fmla="*/ 44992 h 92509"/>
                  <a:gd name="connsiteX8" fmla="*/ 92209 w 159696"/>
                  <a:gd name="connsiteY8" fmla="*/ 33313 h 92509"/>
                  <a:gd name="connsiteX9" fmla="*/ 106097 w 159696"/>
                  <a:gd name="connsiteY9" fmla="*/ 35035 h 92509"/>
                  <a:gd name="connsiteX10" fmla="*/ 116886 w 159696"/>
                  <a:gd name="connsiteY10" fmla="*/ 45078 h 92509"/>
                  <a:gd name="connsiteX11" fmla="*/ 130746 w 159696"/>
                  <a:gd name="connsiteY11" fmla="*/ 40344 h 92509"/>
                  <a:gd name="connsiteX12" fmla="*/ 119756 w 159696"/>
                  <a:gd name="connsiteY12" fmla="*/ 30272 h 92509"/>
                  <a:gd name="connsiteX13" fmla="*/ 128364 w 159696"/>
                  <a:gd name="connsiteY13" fmla="*/ 25279 h 92509"/>
                  <a:gd name="connsiteX14" fmla="*/ 118780 w 159696"/>
                  <a:gd name="connsiteY14" fmla="*/ 19741 h 92509"/>
                  <a:gd name="connsiteX15" fmla="*/ 109511 w 159696"/>
                  <a:gd name="connsiteY15" fmla="*/ 25136 h 92509"/>
                  <a:gd name="connsiteX16" fmla="*/ 75623 w 159696"/>
                  <a:gd name="connsiteY16" fmla="*/ 25623 h 92509"/>
                  <a:gd name="connsiteX17" fmla="*/ 75451 w 159696"/>
                  <a:gd name="connsiteY17" fmla="*/ 46169 h 92509"/>
                  <a:gd name="connsiteX18" fmla="*/ 77374 w 159696"/>
                  <a:gd name="connsiteY18" fmla="*/ 57073 h 92509"/>
                  <a:gd name="connsiteX19" fmla="*/ 61936 w 159696"/>
                  <a:gd name="connsiteY19" fmla="*/ 55150 h 92509"/>
                  <a:gd name="connsiteX20" fmla="*/ 49942 w 159696"/>
                  <a:gd name="connsiteY20" fmla="*/ 43270 h 92509"/>
                  <a:gd name="connsiteX21" fmla="*/ 35594 w 159696"/>
                  <a:gd name="connsiteY21" fmla="*/ 48206 h 92509"/>
                  <a:gd name="connsiteX22" fmla="*/ 48048 w 159696"/>
                  <a:gd name="connsiteY22" fmla="*/ 60258 h 92509"/>
                  <a:gd name="connsiteX23" fmla="*/ 38808 w 159696"/>
                  <a:gd name="connsiteY23" fmla="*/ 65624 h 92509"/>
                  <a:gd name="connsiteX24" fmla="*/ 48421 w 159696"/>
                  <a:gd name="connsiteY24" fmla="*/ 71162 h 92509"/>
                  <a:gd name="connsiteX25" fmla="*/ 58350 w 159696"/>
                  <a:gd name="connsiteY25" fmla="*/ 65423 h 92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9696" h="92509">
                    <a:moveTo>
                      <a:pt x="137030" y="13026"/>
                    </a:moveTo>
                    <a:cubicBezTo>
                      <a:pt x="167532" y="31420"/>
                      <a:pt x="167274" y="60631"/>
                      <a:pt x="136111" y="78737"/>
                    </a:cubicBezTo>
                    <a:cubicBezTo>
                      <a:pt x="104949" y="96843"/>
                      <a:pt x="54562" y="97102"/>
                      <a:pt x="22653" y="79483"/>
                    </a:cubicBezTo>
                    <a:cubicBezTo>
                      <a:pt x="-7849" y="61090"/>
                      <a:pt x="-7562" y="31879"/>
                      <a:pt x="23600" y="13772"/>
                    </a:cubicBezTo>
                    <a:cubicBezTo>
                      <a:pt x="54763" y="-4334"/>
                      <a:pt x="105150" y="-4592"/>
                      <a:pt x="137030" y="13026"/>
                    </a:cubicBezTo>
                    <a:close/>
                    <a:moveTo>
                      <a:pt x="58321" y="65480"/>
                    </a:moveTo>
                    <a:cubicBezTo>
                      <a:pt x="71549" y="70846"/>
                      <a:pt x="85121" y="70129"/>
                      <a:pt x="93758" y="65078"/>
                    </a:cubicBezTo>
                    <a:cubicBezTo>
                      <a:pt x="102395" y="60028"/>
                      <a:pt x="103170" y="54174"/>
                      <a:pt x="95595" y="44992"/>
                    </a:cubicBezTo>
                    <a:cubicBezTo>
                      <a:pt x="90401" y="38364"/>
                      <a:pt x="88995" y="35179"/>
                      <a:pt x="92209" y="33313"/>
                    </a:cubicBezTo>
                    <a:cubicBezTo>
                      <a:pt x="94935" y="31735"/>
                      <a:pt x="99727" y="31334"/>
                      <a:pt x="106097" y="35035"/>
                    </a:cubicBezTo>
                    <a:cubicBezTo>
                      <a:pt x="110506" y="37386"/>
                      <a:pt x="114225" y="40848"/>
                      <a:pt x="116886" y="45078"/>
                    </a:cubicBezTo>
                    <a:lnTo>
                      <a:pt x="130746" y="40344"/>
                    </a:lnTo>
                    <a:cubicBezTo>
                      <a:pt x="127923" y="36171"/>
                      <a:pt x="124158" y="32721"/>
                      <a:pt x="119756" y="30272"/>
                    </a:cubicBezTo>
                    <a:lnTo>
                      <a:pt x="128364" y="25279"/>
                    </a:lnTo>
                    <a:lnTo>
                      <a:pt x="118780" y="19741"/>
                    </a:lnTo>
                    <a:lnTo>
                      <a:pt x="109511" y="25136"/>
                    </a:lnTo>
                    <a:cubicBezTo>
                      <a:pt x="97001" y="20257"/>
                      <a:pt x="84203" y="20659"/>
                      <a:pt x="75623" y="25623"/>
                    </a:cubicBezTo>
                    <a:cubicBezTo>
                      <a:pt x="66183" y="31133"/>
                      <a:pt x="68478" y="38077"/>
                      <a:pt x="75451" y="46169"/>
                    </a:cubicBezTo>
                    <a:cubicBezTo>
                      <a:pt x="80272" y="51764"/>
                      <a:pt x="81190" y="54777"/>
                      <a:pt x="77374" y="57073"/>
                    </a:cubicBezTo>
                    <a:cubicBezTo>
                      <a:pt x="73557" y="59368"/>
                      <a:pt x="67503" y="58392"/>
                      <a:pt x="61936" y="55150"/>
                    </a:cubicBezTo>
                    <a:cubicBezTo>
                      <a:pt x="56889" y="52413"/>
                      <a:pt x="52728" y="48291"/>
                      <a:pt x="49942" y="43270"/>
                    </a:cubicBezTo>
                    <a:lnTo>
                      <a:pt x="35594" y="48206"/>
                    </a:lnTo>
                    <a:cubicBezTo>
                      <a:pt x="38665" y="53207"/>
                      <a:pt x="42949" y="57353"/>
                      <a:pt x="48048" y="60258"/>
                    </a:cubicBezTo>
                    <a:lnTo>
                      <a:pt x="38808" y="65624"/>
                    </a:lnTo>
                    <a:lnTo>
                      <a:pt x="48421" y="71162"/>
                    </a:lnTo>
                    <a:lnTo>
                      <a:pt x="58350" y="65423"/>
                    </a:ln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30" name="Freeform: Shape 3429">
                <a:extLst>
                  <a:ext uri="{FF2B5EF4-FFF2-40B4-BE49-F238E27FC236}">
                    <a16:creationId xmlns:a16="http://schemas.microsoft.com/office/drawing/2014/main" id="{4461BBD7-596F-4DE1-BC21-1D2296327F48}"/>
                  </a:ext>
                </a:extLst>
              </p:cNvPr>
              <p:cNvSpPr/>
              <p:nvPr/>
            </p:nvSpPr>
            <p:spPr>
              <a:xfrm>
                <a:off x="7034053" y="2908997"/>
                <a:ext cx="218337" cy="87511"/>
              </a:xfrm>
              <a:custGeom>
                <a:avLst/>
                <a:gdLst>
                  <a:gd name="connsiteX0" fmla="*/ 218337 w 218337"/>
                  <a:gd name="connsiteY0" fmla="*/ 631 h 87511"/>
                  <a:gd name="connsiteX1" fmla="*/ 218337 w 218337"/>
                  <a:gd name="connsiteY1" fmla="*/ 24591 h 87511"/>
                  <a:gd name="connsiteX2" fmla="*/ 186601 w 218337"/>
                  <a:gd name="connsiteY2" fmla="*/ 68981 h 87511"/>
                  <a:gd name="connsiteX3" fmla="*/ 32224 w 218337"/>
                  <a:gd name="connsiteY3" fmla="*/ 68981 h 87511"/>
                  <a:gd name="connsiteX4" fmla="*/ 0 w 218337"/>
                  <a:gd name="connsiteY4" fmla="*/ 23960 h 87511"/>
                  <a:gd name="connsiteX5" fmla="*/ 0 w 218337"/>
                  <a:gd name="connsiteY5" fmla="*/ 0 h 87511"/>
                  <a:gd name="connsiteX6" fmla="*/ 32253 w 218337"/>
                  <a:gd name="connsiteY6" fmla="*/ 45022 h 87511"/>
                  <a:gd name="connsiteX7" fmla="*/ 186630 w 218337"/>
                  <a:gd name="connsiteY7" fmla="*/ 45022 h 87511"/>
                  <a:gd name="connsiteX8" fmla="*/ 218337 w 218337"/>
                  <a:gd name="connsiteY8" fmla="*/ 631 h 87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337" h="87511">
                    <a:moveTo>
                      <a:pt x="218337" y="631"/>
                    </a:moveTo>
                    <a:lnTo>
                      <a:pt x="218337" y="24591"/>
                    </a:lnTo>
                    <a:cubicBezTo>
                      <a:pt x="218337" y="40660"/>
                      <a:pt x="207721" y="56729"/>
                      <a:pt x="186601" y="68981"/>
                    </a:cubicBezTo>
                    <a:cubicBezTo>
                      <a:pt x="144104" y="93688"/>
                      <a:pt x="74979" y="93688"/>
                      <a:pt x="32224" y="68981"/>
                    </a:cubicBezTo>
                    <a:cubicBezTo>
                      <a:pt x="10703" y="56557"/>
                      <a:pt x="-57" y="40287"/>
                      <a:pt x="0" y="23960"/>
                    </a:cubicBezTo>
                    <a:lnTo>
                      <a:pt x="0" y="0"/>
                    </a:lnTo>
                    <a:cubicBezTo>
                      <a:pt x="0" y="16270"/>
                      <a:pt x="10703" y="32597"/>
                      <a:pt x="32253" y="45022"/>
                    </a:cubicBezTo>
                    <a:cubicBezTo>
                      <a:pt x="75008" y="69699"/>
                      <a:pt x="144162" y="69728"/>
                      <a:pt x="186630" y="45022"/>
                    </a:cubicBezTo>
                    <a:cubicBezTo>
                      <a:pt x="207577" y="32855"/>
                      <a:pt x="218165" y="16815"/>
                      <a:pt x="218337" y="631"/>
                    </a:cubicBezTo>
                    <a:close/>
                  </a:path>
                </a:pathLst>
              </a:custGeom>
              <a:solidFill>
                <a:srgbClr val="F1D112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31" name="Freeform: Shape 3430">
                <a:extLst>
                  <a:ext uri="{FF2B5EF4-FFF2-40B4-BE49-F238E27FC236}">
                    <a16:creationId xmlns:a16="http://schemas.microsoft.com/office/drawing/2014/main" id="{39B4B8B4-9C31-489C-9620-23CD50452425}"/>
                  </a:ext>
                </a:extLst>
              </p:cNvPr>
              <p:cNvSpPr/>
              <p:nvPr/>
            </p:nvSpPr>
            <p:spPr>
              <a:xfrm>
                <a:off x="7033924" y="2846199"/>
                <a:ext cx="218338" cy="126453"/>
              </a:xfrm>
              <a:custGeom>
                <a:avLst/>
                <a:gdLst>
                  <a:gd name="connsiteX0" fmla="*/ 186099 w 218338"/>
                  <a:gd name="connsiteY0" fmla="*/ 18494 h 126453"/>
                  <a:gd name="connsiteX1" fmla="*/ 186615 w 218338"/>
                  <a:gd name="connsiteY1" fmla="*/ 107935 h 126453"/>
                  <a:gd name="connsiteX2" fmla="*/ 32239 w 218338"/>
                  <a:gd name="connsiteY2" fmla="*/ 107935 h 126453"/>
                  <a:gd name="connsiteX3" fmla="*/ 31722 w 218338"/>
                  <a:gd name="connsiteY3" fmla="*/ 18522 h 126453"/>
                  <a:gd name="connsiteX4" fmla="*/ 186099 w 218338"/>
                  <a:gd name="connsiteY4" fmla="*/ 18494 h 126453"/>
                  <a:gd name="connsiteX5" fmla="*/ 53272 w 218338"/>
                  <a:gd name="connsiteY5" fmla="*/ 97203 h 126453"/>
                  <a:gd name="connsiteX6" fmla="*/ 166730 w 218338"/>
                  <a:gd name="connsiteY6" fmla="*/ 96457 h 126453"/>
                  <a:gd name="connsiteX7" fmla="*/ 167649 w 218338"/>
                  <a:gd name="connsiteY7" fmla="*/ 30746 h 126453"/>
                  <a:gd name="connsiteX8" fmla="*/ 166358 w 218338"/>
                  <a:gd name="connsiteY8" fmla="*/ 29972 h 126453"/>
                  <a:gd name="connsiteX9" fmla="*/ 51579 w 218338"/>
                  <a:gd name="connsiteY9" fmla="*/ 29972 h 126453"/>
                  <a:gd name="connsiteX10" fmla="*/ 51952 w 218338"/>
                  <a:gd name="connsiteY10" fmla="*/ 96457 h 126453"/>
                  <a:gd name="connsiteX11" fmla="*/ 53272 w 218338"/>
                  <a:gd name="connsiteY11" fmla="*/ 97203 h 126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8338" h="126453">
                    <a:moveTo>
                      <a:pt x="186099" y="18494"/>
                    </a:moveTo>
                    <a:cubicBezTo>
                      <a:pt x="228854" y="43200"/>
                      <a:pt x="229141" y="83229"/>
                      <a:pt x="186615" y="107935"/>
                    </a:cubicBezTo>
                    <a:cubicBezTo>
                      <a:pt x="144091" y="132641"/>
                      <a:pt x="74994" y="132612"/>
                      <a:pt x="32239" y="107935"/>
                    </a:cubicBezTo>
                    <a:cubicBezTo>
                      <a:pt x="-10516" y="83257"/>
                      <a:pt x="-10803" y="43200"/>
                      <a:pt x="31722" y="18522"/>
                    </a:cubicBezTo>
                    <a:cubicBezTo>
                      <a:pt x="74248" y="-6155"/>
                      <a:pt x="143316" y="-6184"/>
                      <a:pt x="186099" y="18494"/>
                    </a:cubicBezTo>
                    <a:close/>
                    <a:moveTo>
                      <a:pt x="53272" y="97203"/>
                    </a:moveTo>
                    <a:cubicBezTo>
                      <a:pt x="85181" y="114821"/>
                      <a:pt x="135568" y="114420"/>
                      <a:pt x="166730" y="96457"/>
                    </a:cubicBezTo>
                    <a:cubicBezTo>
                      <a:pt x="197893" y="78494"/>
                      <a:pt x="198294" y="49140"/>
                      <a:pt x="167649" y="30746"/>
                    </a:cubicBezTo>
                    <a:lnTo>
                      <a:pt x="166358" y="29972"/>
                    </a:lnTo>
                    <a:cubicBezTo>
                      <a:pt x="134564" y="11636"/>
                      <a:pt x="83143" y="11607"/>
                      <a:pt x="51579" y="29972"/>
                    </a:cubicBezTo>
                    <a:cubicBezTo>
                      <a:pt x="20015" y="48336"/>
                      <a:pt x="20015" y="78092"/>
                      <a:pt x="51952" y="96457"/>
                    </a:cubicBezTo>
                    <a:lnTo>
                      <a:pt x="53272" y="97203"/>
                    </a:lnTo>
                    <a:close/>
                  </a:path>
                </a:pathLst>
              </a:custGeom>
              <a:solidFill>
                <a:srgbClr val="FDDB0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58" name="Graphic 6">
              <a:extLst>
                <a:ext uri="{FF2B5EF4-FFF2-40B4-BE49-F238E27FC236}">
                  <a16:creationId xmlns:a16="http://schemas.microsoft.com/office/drawing/2014/main" id="{7BD7B925-2DBA-4F51-8770-26E27FAD1D55}"/>
                </a:ext>
              </a:extLst>
            </p:cNvPr>
            <p:cNvGrpSpPr/>
            <p:nvPr/>
          </p:nvGrpSpPr>
          <p:grpSpPr>
            <a:xfrm>
              <a:off x="7435533" y="2684716"/>
              <a:ext cx="187750" cy="218685"/>
              <a:chOff x="7435533" y="2684716"/>
              <a:chExt cx="187750" cy="218685"/>
            </a:xfrm>
          </p:grpSpPr>
          <p:sp>
            <p:nvSpPr>
              <p:cNvPr id="3354" name="Freeform: Shape 3353">
                <a:extLst>
                  <a:ext uri="{FF2B5EF4-FFF2-40B4-BE49-F238E27FC236}">
                    <a16:creationId xmlns:a16="http://schemas.microsoft.com/office/drawing/2014/main" id="{58838145-3064-47DA-AFE3-1E42BC3BF599}"/>
                  </a:ext>
                </a:extLst>
              </p:cNvPr>
              <p:cNvSpPr/>
              <p:nvPr/>
            </p:nvSpPr>
            <p:spPr>
              <a:xfrm>
                <a:off x="7573224" y="2757547"/>
                <a:ext cx="28362" cy="79483"/>
              </a:xfrm>
              <a:custGeom>
                <a:avLst/>
                <a:gdLst>
                  <a:gd name="connsiteX0" fmla="*/ 4448 w 28362"/>
                  <a:gd name="connsiteY0" fmla="*/ 3128 h 79483"/>
                  <a:gd name="connsiteX1" fmla="*/ 4448 w 28362"/>
                  <a:gd name="connsiteY1" fmla="*/ 3128 h 79483"/>
                  <a:gd name="connsiteX2" fmla="*/ 0 w 28362"/>
                  <a:gd name="connsiteY2" fmla="*/ 79168 h 79483"/>
                  <a:gd name="connsiteX3" fmla="*/ 18594 w 28362"/>
                  <a:gd name="connsiteY3" fmla="*/ 79484 h 79483"/>
                  <a:gd name="connsiteX4" fmla="*/ 23042 w 28362"/>
                  <a:gd name="connsiteY4" fmla="*/ 3443 h 79483"/>
                  <a:gd name="connsiteX5" fmla="*/ 21922 w 28362"/>
                  <a:gd name="connsiteY5" fmla="*/ 287 h 79483"/>
                  <a:gd name="connsiteX6" fmla="*/ 3414 w 28362"/>
                  <a:gd name="connsiteY6" fmla="*/ 0 h 79483"/>
                  <a:gd name="connsiteX7" fmla="*/ 4448 w 28362"/>
                  <a:gd name="connsiteY7" fmla="*/ 3128 h 79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362" h="79483">
                    <a:moveTo>
                      <a:pt x="4448" y="3128"/>
                    </a:moveTo>
                    <a:lnTo>
                      <a:pt x="4448" y="3128"/>
                    </a:lnTo>
                    <a:cubicBezTo>
                      <a:pt x="12848" y="28097"/>
                      <a:pt x="11254" y="55349"/>
                      <a:pt x="0" y="79168"/>
                    </a:cubicBezTo>
                    <a:lnTo>
                      <a:pt x="18594" y="79484"/>
                    </a:lnTo>
                    <a:cubicBezTo>
                      <a:pt x="29848" y="55664"/>
                      <a:pt x="31442" y="28413"/>
                      <a:pt x="23042" y="3443"/>
                    </a:cubicBezTo>
                    <a:cubicBezTo>
                      <a:pt x="22697" y="2353"/>
                      <a:pt x="22296" y="1320"/>
                      <a:pt x="21922" y="287"/>
                    </a:cubicBezTo>
                    <a:lnTo>
                      <a:pt x="3414" y="0"/>
                    </a:lnTo>
                    <a:cubicBezTo>
                      <a:pt x="3702" y="1004"/>
                      <a:pt x="4103" y="2037"/>
                      <a:pt x="4448" y="3128"/>
                    </a:cubicBezTo>
                    <a:close/>
                  </a:path>
                </a:pathLst>
              </a:custGeom>
              <a:solidFill>
                <a:srgbClr val="FDDB0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5" name="Freeform: Shape 3354">
                <a:extLst>
                  <a:ext uri="{FF2B5EF4-FFF2-40B4-BE49-F238E27FC236}">
                    <a16:creationId xmlns:a16="http://schemas.microsoft.com/office/drawing/2014/main" id="{53BECA2E-0CFE-44FC-9A6F-A699EE47D807}"/>
                  </a:ext>
                </a:extLst>
              </p:cNvPr>
              <p:cNvSpPr/>
              <p:nvPr/>
            </p:nvSpPr>
            <p:spPr>
              <a:xfrm>
                <a:off x="7579824" y="2793157"/>
                <a:ext cx="19146" cy="12539"/>
              </a:xfrm>
              <a:custGeom>
                <a:avLst/>
                <a:gdLst>
                  <a:gd name="connsiteX0" fmla="*/ 0 w 19146"/>
                  <a:gd name="connsiteY0" fmla="*/ 12224 h 12539"/>
                  <a:gd name="connsiteX1" fmla="*/ 18594 w 19146"/>
                  <a:gd name="connsiteY1" fmla="*/ 12540 h 12539"/>
                  <a:gd name="connsiteX2" fmla="*/ 19139 w 19146"/>
                  <a:gd name="connsiteY2" fmla="*/ 316 h 12539"/>
                  <a:gd name="connsiteX3" fmla="*/ 545 w 19146"/>
                  <a:gd name="connsiteY3" fmla="*/ 0 h 12539"/>
                  <a:gd name="connsiteX4" fmla="*/ 0 w 19146"/>
                  <a:gd name="connsiteY4" fmla="*/ 12224 h 12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46" h="12539">
                    <a:moveTo>
                      <a:pt x="0" y="12224"/>
                    </a:moveTo>
                    <a:lnTo>
                      <a:pt x="18594" y="12540"/>
                    </a:lnTo>
                    <a:cubicBezTo>
                      <a:pt x="19006" y="8479"/>
                      <a:pt x="19188" y="4398"/>
                      <a:pt x="19139" y="316"/>
                    </a:cubicBezTo>
                    <a:lnTo>
                      <a:pt x="545" y="0"/>
                    </a:lnTo>
                    <a:cubicBezTo>
                      <a:pt x="594" y="4082"/>
                      <a:pt x="412" y="8163"/>
                      <a:pt x="0" y="12224"/>
                    </a:cubicBezTo>
                    <a:close/>
                  </a:path>
                </a:pathLst>
              </a:custGeom>
              <a:solidFill>
                <a:srgbClr val="E1AC2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6" name="Freeform: Shape 3355">
                <a:extLst>
                  <a:ext uri="{FF2B5EF4-FFF2-40B4-BE49-F238E27FC236}">
                    <a16:creationId xmlns:a16="http://schemas.microsoft.com/office/drawing/2014/main" id="{E006B18B-E66E-46D5-AAD1-722474973AAB}"/>
                  </a:ext>
                </a:extLst>
              </p:cNvPr>
              <p:cNvSpPr/>
              <p:nvPr/>
            </p:nvSpPr>
            <p:spPr>
              <a:xfrm>
                <a:off x="7579422" y="2805381"/>
                <a:ext cx="18996" cy="3529"/>
              </a:xfrm>
              <a:custGeom>
                <a:avLst/>
                <a:gdLst>
                  <a:gd name="connsiteX0" fmla="*/ 402 w 18996"/>
                  <a:gd name="connsiteY0" fmla="*/ 0 h 3529"/>
                  <a:gd name="connsiteX1" fmla="*/ 0 w 18996"/>
                  <a:gd name="connsiteY1" fmla="*/ 3214 h 3529"/>
                  <a:gd name="connsiteX2" fmla="*/ 18594 w 18996"/>
                  <a:gd name="connsiteY2" fmla="*/ 3530 h 3529"/>
                  <a:gd name="connsiteX3" fmla="*/ 18996 w 18996"/>
                  <a:gd name="connsiteY3" fmla="*/ 316 h 3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996" h="3529">
                    <a:moveTo>
                      <a:pt x="402" y="0"/>
                    </a:moveTo>
                    <a:cubicBezTo>
                      <a:pt x="402" y="1090"/>
                      <a:pt x="144" y="2152"/>
                      <a:pt x="0" y="3214"/>
                    </a:cubicBezTo>
                    <a:lnTo>
                      <a:pt x="18594" y="3530"/>
                    </a:lnTo>
                    <a:cubicBezTo>
                      <a:pt x="18766" y="2468"/>
                      <a:pt x="18881" y="1406"/>
                      <a:pt x="18996" y="316"/>
                    </a:cubicBezTo>
                    <a:close/>
                  </a:path>
                </a:pathLst>
              </a:custGeom>
              <a:solidFill>
                <a:srgbClr val="E1AC2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7" name="Freeform: Shape 3356">
                <a:extLst>
                  <a:ext uri="{FF2B5EF4-FFF2-40B4-BE49-F238E27FC236}">
                    <a16:creationId xmlns:a16="http://schemas.microsoft.com/office/drawing/2014/main" id="{0B229043-6577-4F23-9483-21FCB9226497}"/>
                  </a:ext>
                </a:extLst>
              </p:cNvPr>
              <p:cNvSpPr/>
              <p:nvPr/>
            </p:nvSpPr>
            <p:spPr>
              <a:xfrm>
                <a:off x="7579681" y="2782741"/>
                <a:ext cx="19340" cy="10588"/>
              </a:xfrm>
              <a:custGeom>
                <a:avLst/>
                <a:gdLst>
                  <a:gd name="connsiteX0" fmla="*/ 0 w 19340"/>
                  <a:gd name="connsiteY0" fmla="*/ 0 h 10588"/>
                  <a:gd name="connsiteX1" fmla="*/ 689 w 19340"/>
                  <a:gd name="connsiteY1" fmla="*/ 10416 h 10588"/>
                  <a:gd name="connsiteX2" fmla="*/ 11191 w 19340"/>
                  <a:gd name="connsiteY2" fmla="*/ 10588 h 10588"/>
                  <a:gd name="connsiteX3" fmla="*/ 13601 w 19340"/>
                  <a:gd name="connsiteY3" fmla="*/ 10588 h 10588"/>
                  <a:gd name="connsiteX4" fmla="*/ 19340 w 19340"/>
                  <a:gd name="connsiteY4" fmla="*/ 10588 h 10588"/>
                  <a:gd name="connsiteX5" fmla="*/ 18651 w 19340"/>
                  <a:gd name="connsiteY5" fmla="*/ 172 h 10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340" h="10588">
                    <a:moveTo>
                      <a:pt x="0" y="0"/>
                    </a:moveTo>
                    <a:cubicBezTo>
                      <a:pt x="401" y="3482"/>
                      <a:pt x="631" y="6953"/>
                      <a:pt x="689" y="10416"/>
                    </a:cubicBezTo>
                    <a:lnTo>
                      <a:pt x="11191" y="10588"/>
                    </a:lnTo>
                    <a:lnTo>
                      <a:pt x="13601" y="10588"/>
                    </a:lnTo>
                    <a:lnTo>
                      <a:pt x="19340" y="10588"/>
                    </a:lnTo>
                    <a:cubicBezTo>
                      <a:pt x="19340" y="7107"/>
                      <a:pt x="19110" y="3635"/>
                      <a:pt x="18651" y="172"/>
                    </a:cubicBezTo>
                    <a:close/>
                  </a:path>
                </a:pathLst>
              </a:custGeom>
              <a:solidFill>
                <a:srgbClr val="E1AC2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8" name="Freeform: Shape 3357">
                <a:extLst>
                  <a:ext uri="{FF2B5EF4-FFF2-40B4-BE49-F238E27FC236}">
                    <a16:creationId xmlns:a16="http://schemas.microsoft.com/office/drawing/2014/main" id="{4035BF8B-69F7-48F3-B2BD-2552C5DAE230}"/>
                  </a:ext>
                </a:extLst>
              </p:cNvPr>
              <p:cNvSpPr/>
              <p:nvPr/>
            </p:nvSpPr>
            <p:spPr>
              <a:xfrm>
                <a:off x="7578935" y="2777547"/>
                <a:ext cx="19340" cy="5509"/>
              </a:xfrm>
              <a:custGeom>
                <a:avLst/>
                <a:gdLst>
                  <a:gd name="connsiteX0" fmla="*/ 746 w 19340"/>
                  <a:gd name="connsiteY0" fmla="*/ 5194 h 5509"/>
                  <a:gd name="connsiteX1" fmla="*/ 19340 w 19340"/>
                  <a:gd name="connsiteY1" fmla="*/ 5509 h 5509"/>
                  <a:gd name="connsiteX2" fmla="*/ 18594 w 19340"/>
                  <a:gd name="connsiteY2" fmla="*/ 316 h 5509"/>
                  <a:gd name="connsiteX3" fmla="*/ 0 w 19340"/>
                  <a:gd name="connsiteY3" fmla="*/ 0 h 5509"/>
                  <a:gd name="connsiteX4" fmla="*/ 746 w 19340"/>
                  <a:gd name="connsiteY4" fmla="*/ 5194 h 5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40" h="5509">
                    <a:moveTo>
                      <a:pt x="746" y="5194"/>
                    </a:moveTo>
                    <a:lnTo>
                      <a:pt x="19340" y="5509"/>
                    </a:lnTo>
                    <a:cubicBezTo>
                      <a:pt x="19139" y="3788"/>
                      <a:pt x="18909" y="2037"/>
                      <a:pt x="18594" y="316"/>
                    </a:cubicBezTo>
                    <a:lnTo>
                      <a:pt x="0" y="0"/>
                    </a:lnTo>
                    <a:cubicBezTo>
                      <a:pt x="287" y="1722"/>
                      <a:pt x="574" y="3472"/>
                      <a:pt x="746" y="5194"/>
                    </a:cubicBezTo>
                    <a:close/>
                  </a:path>
                </a:pathLst>
              </a:custGeom>
              <a:solidFill>
                <a:srgbClr val="E1AC2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9" name="Freeform: Shape 3358">
                <a:extLst>
                  <a:ext uri="{FF2B5EF4-FFF2-40B4-BE49-F238E27FC236}">
                    <a16:creationId xmlns:a16="http://schemas.microsoft.com/office/drawing/2014/main" id="{C9B3A7C7-A8AC-41FA-A53B-A5C248B20F4D}"/>
                  </a:ext>
                </a:extLst>
              </p:cNvPr>
              <p:cNvSpPr/>
              <p:nvPr/>
            </p:nvSpPr>
            <p:spPr>
              <a:xfrm>
                <a:off x="7575060" y="2762167"/>
                <a:ext cx="22468" cy="15696"/>
              </a:xfrm>
              <a:custGeom>
                <a:avLst/>
                <a:gdLst>
                  <a:gd name="connsiteX0" fmla="*/ 0 w 22468"/>
                  <a:gd name="connsiteY0" fmla="*/ 0 h 15696"/>
                  <a:gd name="connsiteX1" fmla="*/ 3874 w 22468"/>
                  <a:gd name="connsiteY1" fmla="*/ 15380 h 15696"/>
                  <a:gd name="connsiteX2" fmla="*/ 22468 w 22468"/>
                  <a:gd name="connsiteY2" fmla="*/ 15696 h 15696"/>
                  <a:gd name="connsiteX3" fmla="*/ 18594 w 22468"/>
                  <a:gd name="connsiteY3" fmla="*/ 316 h 15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468" h="15696">
                    <a:moveTo>
                      <a:pt x="0" y="0"/>
                    </a:moveTo>
                    <a:cubicBezTo>
                      <a:pt x="1711" y="5012"/>
                      <a:pt x="3007" y="10156"/>
                      <a:pt x="3874" y="15380"/>
                    </a:cubicBezTo>
                    <a:lnTo>
                      <a:pt x="22468" y="15696"/>
                    </a:lnTo>
                    <a:cubicBezTo>
                      <a:pt x="21601" y="10472"/>
                      <a:pt x="20305" y="5328"/>
                      <a:pt x="18594" y="316"/>
                    </a:cubicBezTo>
                    <a:close/>
                  </a:path>
                </a:pathLst>
              </a:custGeom>
              <a:solidFill>
                <a:srgbClr val="E1AC2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0" name="Freeform: Shape 3359">
                <a:extLst>
                  <a:ext uri="{FF2B5EF4-FFF2-40B4-BE49-F238E27FC236}">
                    <a16:creationId xmlns:a16="http://schemas.microsoft.com/office/drawing/2014/main" id="{F579738C-C514-40B6-AAAF-7730398F465F}"/>
                  </a:ext>
                </a:extLst>
              </p:cNvPr>
              <p:cNvSpPr/>
              <p:nvPr/>
            </p:nvSpPr>
            <p:spPr>
              <a:xfrm>
                <a:off x="7566739" y="2836715"/>
                <a:ext cx="25079" cy="11449"/>
              </a:xfrm>
              <a:custGeom>
                <a:avLst/>
                <a:gdLst>
                  <a:gd name="connsiteX0" fmla="*/ 0 w 25079"/>
                  <a:gd name="connsiteY0" fmla="*/ 11133 h 11449"/>
                  <a:gd name="connsiteX1" fmla="*/ 18594 w 25079"/>
                  <a:gd name="connsiteY1" fmla="*/ 11449 h 11449"/>
                  <a:gd name="connsiteX2" fmla="*/ 25079 w 25079"/>
                  <a:gd name="connsiteY2" fmla="*/ 316 h 11449"/>
                  <a:gd name="connsiteX3" fmla="*/ 6485 w 25079"/>
                  <a:gd name="connsiteY3" fmla="*/ 0 h 11449"/>
                  <a:gd name="connsiteX4" fmla="*/ 0 w 25079"/>
                  <a:gd name="connsiteY4" fmla="*/ 11134 h 11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079" h="11449">
                    <a:moveTo>
                      <a:pt x="0" y="11133"/>
                    </a:moveTo>
                    <a:lnTo>
                      <a:pt x="18594" y="11449"/>
                    </a:lnTo>
                    <a:cubicBezTo>
                      <a:pt x="21039" y="7910"/>
                      <a:pt x="23207" y="4188"/>
                      <a:pt x="25079" y="316"/>
                    </a:cubicBezTo>
                    <a:lnTo>
                      <a:pt x="6485" y="0"/>
                    </a:lnTo>
                    <a:cubicBezTo>
                      <a:pt x="4607" y="3869"/>
                      <a:pt x="2439" y="7591"/>
                      <a:pt x="0" y="11134"/>
                    </a:cubicBezTo>
                    <a:close/>
                  </a:path>
                </a:pathLst>
              </a:custGeom>
              <a:solidFill>
                <a:srgbClr val="FDDB0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1" name="Freeform: Shape 3360">
                <a:extLst>
                  <a:ext uri="{FF2B5EF4-FFF2-40B4-BE49-F238E27FC236}">
                    <a16:creationId xmlns:a16="http://schemas.microsoft.com/office/drawing/2014/main" id="{12B2D05B-8169-408C-A6D0-E19E627BB659}"/>
                  </a:ext>
                </a:extLst>
              </p:cNvPr>
              <p:cNvSpPr/>
              <p:nvPr/>
            </p:nvSpPr>
            <p:spPr>
              <a:xfrm>
                <a:off x="7565792" y="2847848"/>
                <a:ext cx="19541" cy="1664"/>
              </a:xfrm>
              <a:custGeom>
                <a:avLst/>
                <a:gdLst>
                  <a:gd name="connsiteX0" fmla="*/ 947 w 19541"/>
                  <a:gd name="connsiteY0" fmla="*/ 0 h 1664"/>
                  <a:gd name="connsiteX1" fmla="*/ 0 w 19541"/>
                  <a:gd name="connsiteY1" fmla="*/ 1349 h 1664"/>
                  <a:gd name="connsiteX2" fmla="*/ 18594 w 19541"/>
                  <a:gd name="connsiteY2" fmla="*/ 1664 h 1664"/>
                  <a:gd name="connsiteX3" fmla="*/ 19541 w 19541"/>
                  <a:gd name="connsiteY3" fmla="*/ 316 h 1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41" h="1664">
                    <a:moveTo>
                      <a:pt x="947" y="0"/>
                    </a:moveTo>
                    <a:lnTo>
                      <a:pt x="0" y="1349"/>
                    </a:lnTo>
                    <a:lnTo>
                      <a:pt x="18594" y="1664"/>
                    </a:lnTo>
                    <a:lnTo>
                      <a:pt x="19541" y="316"/>
                    </a:lnTo>
                    <a:close/>
                  </a:path>
                </a:pathLst>
              </a:custGeom>
              <a:solidFill>
                <a:srgbClr val="FDDB0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2" name="Freeform: Shape 3361">
                <a:extLst>
                  <a:ext uri="{FF2B5EF4-FFF2-40B4-BE49-F238E27FC236}">
                    <a16:creationId xmlns:a16="http://schemas.microsoft.com/office/drawing/2014/main" id="{68E5F390-770B-4417-BA30-280AD153C7E1}"/>
                  </a:ext>
                </a:extLst>
              </p:cNvPr>
              <p:cNvSpPr/>
              <p:nvPr/>
            </p:nvSpPr>
            <p:spPr>
              <a:xfrm>
                <a:off x="7544041" y="2849197"/>
                <a:ext cx="40345" cy="19799"/>
              </a:xfrm>
              <a:custGeom>
                <a:avLst/>
                <a:gdLst>
                  <a:gd name="connsiteX0" fmla="*/ 2181 w 40345"/>
                  <a:gd name="connsiteY0" fmla="*/ 19512 h 19799"/>
                  <a:gd name="connsiteX1" fmla="*/ 18595 w 40345"/>
                  <a:gd name="connsiteY1" fmla="*/ 19799 h 19799"/>
                  <a:gd name="connsiteX2" fmla="*/ 19915 w 40345"/>
                  <a:gd name="connsiteY2" fmla="*/ 19053 h 19799"/>
                  <a:gd name="connsiteX3" fmla="*/ 40345 w 40345"/>
                  <a:gd name="connsiteY3" fmla="*/ 316 h 19799"/>
                  <a:gd name="connsiteX4" fmla="*/ 21751 w 40345"/>
                  <a:gd name="connsiteY4" fmla="*/ 0 h 19799"/>
                  <a:gd name="connsiteX5" fmla="*/ 1320 w 40345"/>
                  <a:gd name="connsiteY5" fmla="*/ 18738 h 19799"/>
                  <a:gd name="connsiteX6" fmla="*/ 0 w 40345"/>
                  <a:gd name="connsiteY6" fmla="*/ 19484 h 19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345" h="19799">
                    <a:moveTo>
                      <a:pt x="2181" y="19512"/>
                    </a:moveTo>
                    <a:lnTo>
                      <a:pt x="18595" y="19799"/>
                    </a:lnTo>
                    <a:lnTo>
                      <a:pt x="19915" y="19053"/>
                    </a:lnTo>
                    <a:cubicBezTo>
                      <a:pt x="27960" y="14305"/>
                      <a:pt x="34920" y="7921"/>
                      <a:pt x="40345" y="316"/>
                    </a:cubicBezTo>
                    <a:lnTo>
                      <a:pt x="21751" y="0"/>
                    </a:lnTo>
                    <a:cubicBezTo>
                      <a:pt x="16326" y="7606"/>
                      <a:pt x="9366" y="13989"/>
                      <a:pt x="1320" y="18738"/>
                    </a:cubicBezTo>
                    <a:lnTo>
                      <a:pt x="0" y="19484"/>
                    </a:lnTo>
                    <a:close/>
                  </a:path>
                </a:pathLst>
              </a:custGeom>
              <a:solidFill>
                <a:srgbClr val="FDDB0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3" name="Freeform: Shape 3362">
                <a:extLst>
                  <a:ext uri="{FF2B5EF4-FFF2-40B4-BE49-F238E27FC236}">
                    <a16:creationId xmlns:a16="http://schemas.microsoft.com/office/drawing/2014/main" id="{145DBF30-CC0B-4523-927C-4C0EB63FB1BD}"/>
                  </a:ext>
                </a:extLst>
              </p:cNvPr>
              <p:cNvSpPr/>
              <p:nvPr/>
            </p:nvSpPr>
            <p:spPr>
              <a:xfrm>
                <a:off x="7544128" y="2808594"/>
                <a:ext cx="53974" cy="60402"/>
              </a:xfrm>
              <a:custGeom>
                <a:avLst/>
                <a:gdLst>
                  <a:gd name="connsiteX0" fmla="*/ 35381 w 53974"/>
                  <a:gd name="connsiteY0" fmla="*/ 0 h 60402"/>
                  <a:gd name="connsiteX1" fmla="*/ 0 w 53974"/>
                  <a:gd name="connsiteY1" fmla="*/ 60086 h 60402"/>
                  <a:gd name="connsiteX2" fmla="*/ 18594 w 53974"/>
                  <a:gd name="connsiteY2" fmla="*/ 60402 h 60402"/>
                  <a:gd name="connsiteX3" fmla="*/ 53975 w 53974"/>
                  <a:gd name="connsiteY3" fmla="*/ 316 h 60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974" h="60402">
                    <a:moveTo>
                      <a:pt x="35381" y="0"/>
                    </a:moveTo>
                    <a:cubicBezTo>
                      <a:pt x="31966" y="25366"/>
                      <a:pt x="19311" y="48264"/>
                      <a:pt x="0" y="60086"/>
                    </a:cubicBezTo>
                    <a:lnTo>
                      <a:pt x="18594" y="60402"/>
                    </a:lnTo>
                    <a:cubicBezTo>
                      <a:pt x="37905" y="48580"/>
                      <a:pt x="50560" y="25682"/>
                      <a:pt x="53975" y="316"/>
                    </a:cubicBezTo>
                    <a:close/>
                  </a:path>
                </a:pathLst>
              </a:custGeom>
              <a:solidFill>
                <a:srgbClr val="E1AC2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4" name="Freeform: Shape 3363">
                <a:extLst>
                  <a:ext uri="{FF2B5EF4-FFF2-40B4-BE49-F238E27FC236}">
                    <a16:creationId xmlns:a16="http://schemas.microsoft.com/office/drawing/2014/main" id="{2DF55EC1-E12E-4037-BE51-8FB9384E8320}"/>
                  </a:ext>
                </a:extLst>
              </p:cNvPr>
              <p:cNvSpPr/>
              <p:nvPr/>
            </p:nvSpPr>
            <p:spPr>
              <a:xfrm>
                <a:off x="7544041" y="2868681"/>
                <a:ext cx="18594" cy="315"/>
              </a:xfrm>
              <a:custGeom>
                <a:avLst/>
                <a:gdLst>
                  <a:gd name="connsiteX0" fmla="*/ 0 w 18594"/>
                  <a:gd name="connsiteY0" fmla="*/ 0 h 315"/>
                  <a:gd name="connsiteX1" fmla="*/ 18595 w 18594"/>
                  <a:gd name="connsiteY1" fmla="*/ 316 h 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594" h="315">
                    <a:moveTo>
                      <a:pt x="0" y="0"/>
                    </a:moveTo>
                    <a:lnTo>
                      <a:pt x="18595" y="316"/>
                    </a:lnTo>
                    <a:close/>
                  </a:path>
                </a:pathLst>
              </a:custGeom>
              <a:solidFill>
                <a:srgbClr val="FDDB0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5" name="Freeform: Shape 3364">
                <a:extLst>
                  <a:ext uri="{FF2B5EF4-FFF2-40B4-BE49-F238E27FC236}">
                    <a16:creationId xmlns:a16="http://schemas.microsoft.com/office/drawing/2014/main" id="{778E3F2A-EEAF-41BC-9BAD-62CAA29C55C9}"/>
                  </a:ext>
                </a:extLst>
              </p:cNvPr>
              <p:cNvSpPr/>
              <p:nvPr/>
            </p:nvSpPr>
            <p:spPr>
              <a:xfrm>
                <a:off x="7541804" y="2800646"/>
                <a:ext cx="26571" cy="13342"/>
              </a:xfrm>
              <a:custGeom>
                <a:avLst/>
                <a:gdLst>
                  <a:gd name="connsiteX0" fmla="*/ 18594 w 26571"/>
                  <a:gd name="connsiteY0" fmla="*/ 316 h 13342"/>
                  <a:gd name="connsiteX1" fmla="*/ 0 w 26571"/>
                  <a:gd name="connsiteY1" fmla="*/ 0 h 13342"/>
                  <a:gd name="connsiteX2" fmla="*/ 7976 w 26571"/>
                  <a:gd name="connsiteY2" fmla="*/ 13027 h 13342"/>
                  <a:gd name="connsiteX3" fmla="*/ 26571 w 26571"/>
                  <a:gd name="connsiteY3" fmla="*/ 13343 h 13342"/>
                  <a:gd name="connsiteX4" fmla="*/ 18594 w 26571"/>
                  <a:gd name="connsiteY4" fmla="*/ 316 h 13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571" h="13342">
                    <a:moveTo>
                      <a:pt x="18594" y="316"/>
                    </a:moveTo>
                    <a:lnTo>
                      <a:pt x="0" y="0"/>
                    </a:lnTo>
                    <a:lnTo>
                      <a:pt x="7976" y="13027"/>
                    </a:lnTo>
                    <a:lnTo>
                      <a:pt x="26571" y="13343"/>
                    </a:lnTo>
                    <a:lnTo>
                      <a:pt x="18594" y="316"/>
                    </a:ln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6" name="Freeform: Shape 3365">
                <a:extLst>
                  <a:ext uri="{FF2B5EF4-FFF2-40B4-BE49-F238E27FC236}">
                    <a16:creationId xmlns:a16="http://schemas.microsoft.com/office/drawing/2014/main" id="{1CD9B0E8-C2D7-4E7C-95DB-62AE7A936E3B}"/>
                  </a:ext>
                </a:extLst>
              </p:cNvPr>
              <p:cNvSpPr/>
              <p:nvPr/>
            </p:nvSpPr>
            <p:spPr>
              <a:xfrm>
                <a:off x="7534974" y="2813673"/>
                <a:ext cx="33400" cy="15351"/>
              </a:xfrm>
              <a:custGeom>
                <a:avLst/>
                <a:gdLst>
                  <a:gd name="connsiteX0" fmla="*/ 33401 w 33400"/>
                  <a:gd name="connsiteY0" fmla="*/ 316 h 15351"/>
                  <a:gd name="connsiteX1" fmla="*/ 14806 w 33400"/>
                  <a:gd name="connsiteY1" fmla="*/ 0 h 15351"/>
                  <a:gd name="connsiteX2" fmla="*/ 0 w 33400"/>
                  <a:gd name="connsiteY2" fmla="*/ 15036 h 15351"/>
                  <a:gd name="connsiteX3" fmla="*/ 18594 w 33400"/>
                  <a:gd name="connsiteY3" fmla="*/ 15352 h 15351"/>
                  <a:gd name="connsiteX4" fmla="*/ 33400 w 33400"/>
                  <a:gd name="connsiteY4" fmla="*/ 316 h 15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400" h="15351">
                    <a:moveTo>
                      <a:pt x="33401" y="316"/>
                    </a:moveTo>
                    <a:lnTo>
                      <a:pt x="14806" y="0"/>
                    </a:lnTo>
                    <a:cubicBezTo>
                      <a:pt x="11049" y="6050"/>
                      <a:pt x="5991" y="11186"/>
                      <a:pt x="0" y="15036"/>
                    </a:cubicBezTo>
                    <a:lnTo>
                      <a:pt x="18594" y="15352"/>
                    </a:lnTo>
                    <a:cubicBezTo>
                      <a:pt x="24585" y="11502"/>
                      <a:pt x="29644" y="6366"/>
                      <a:pt x="33400" y="316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7" name="Freeform: Shape 3366">
                <a:extLst>
                  <a:ext uri="{FF2B5EF4-FFF2-40B4-BE49-F238E27FC236}">
                    <a16:creationId xmlns:a16="http://schemas.microsoft.com/office/drawing/2014/main" id="{54059AC1-AB99-4618-8607-2D2361B944BE}"/>
                  </a:ext>
                </a:extLst>
              </p:cNvPr>
              <p:cNvSpPr/>
              <p:nvPr/>
            </p:nvSpPr>
            <p:spPr>
              <a:xfrm>
                <a:off x="7534974" y="2828709"/>
                <a:ext cx="22668" cy="12281"/>
              </a:xfrm>
              <a:custGeom>
                <a:avLst/>
                <a:gdLst>
                  <a:gd name="connsiteX0" fmla="*/ 18594 w 22668"/>
                  <a:gd name="connsiteY0" fmla="*/ 316 h 12281"/>
                  <a:gd name="connsiteX1" fmla="*/ 0 w 22668"/>
                  <a:gd name="connsiteY1" fmla="*/ 0 h 12281"/>
                  <a:gd name="connsiteX2" fmla="*/ 4074 w 22668"/>
                  <a:gd name="connsiteY2" fmla="*/ 11966 h 12281"/>
                  <a:gd name="connsiteX3" fmla="*/ 22668 w 22668"/>
                  <a:gd name="connsiteY3" fmla="*/ 12281 h 12281"/>
                  <a:gd name="connsiteX4" fmla="*/ 18594 w 22668"/>
                  <a:gd name="connsiteY4" fmla="*/ 316 h 12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68" h="12281">
                    <a:moveTo>
                      <a:pt x="18594" y="316"/>
                    </a:moveTo>
                    <a:lnTo>
                      <a:pt x="0" y="0"/>
                    </a:lnTo>
                    <a:lnTo>
                      <a:pt x="4074" y="11966"/>
                    </a:lnTo>
                    <a:lnTo>
                      <a:pt x="22668" y="12281"/>
                    </a:lnTo>
                    <a:lnTo>
                      <a:pt x="18594" y="316"/>
                    </a:ln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8" name="Freeform: Shape 3367">
                <a:extLst>
                  <a:ext uri="{FF2B5EF4-FFF2-40B4-BE49-F238E27FC236}">
                    <a16:creationId xmlns:a16="http://schemas.microsoft.com/office/drawing/2014/main" id="{EBD2E49E-BA0E-4D44-8016-2C6E47AB5222}"/>
                  </a:ext>
                </a:extLst>
              </p:cNvPr>
              <p:cNvSpPr/>
              <p:nvPr/>
            </p:nvSpPr>
            <p:spPr>
              <a:xfrm>
                <a:off x="7533252" y="2772009"/>
                <a:ext cx="18594" cy="1176"/>
              </a:xfrm>
              <a:custGeom>
                <a:avLst/>
                <a:gdLst>
                  <a:gd name="connsiteX0" fmla="*/ 0 w 18594"/>
                  <a:gd name="connsiteY0" fmla="*/ 861 h 1176"/>
                  <a:gd name="connsiteX1" fmla="*/ 18595 w 18594"/>
                  <a:gd name="connsiteY1" fmla="*/ 1177 h 1176"/>
                  <a:gd name="connsiteX2" fmla="*/ 18595 w 18594"/>
                  <a:gd name="connsiteY2" fmla="*/ 172 h 1176"/>
                  <a:gd name="connsiteX3" fmla="*/ 9298 w 18594"/>
                  <a:gd name="connsiteY3" fmla="*/ 0 h 1176"/>
                  <a:gd name="connsiteX4" fmla="*/ 0 w 18594"/>
                  <a:gd name="connsiteY4" fmla="*/ 0 h 1176"/>
                  <a:gd name="connsiteX5" fmla="*/ 0 w 18594"/>
                  <a:gd name="connsiteY5" fmla="*/ 861 h 1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594" h="1176">
                    <a:moveTo>
                      <a:pt x="0" y="861"/>
                    </a:moveTo>
                    <a:lnTo>
                      <a:pt x="18595" y="1177"/>
                    </a:lnTo>
                    <a:cubicBezTo>
                      <a:pt x="18595" y="832"/>
                      <a:pt x="18595" y="516"/>
                      <a:pt x="18595" y="172"/>
                    </a:cubicBezTo>
                    <a:lnTo>
                      <a:pt x="9298" y="0"/>
                    </a:lnTo>
                    <a:lnTo>
                      <a:pt x="0" y="0"/>
                    </a:lnTo>
                    <a:cubicBezTo>
                      <a:pt x="29" y="201"/>
                      <a:pt x="0" y="516"/>
                      <a:pt x="0" y="861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9" name="Freeform: Shape 3368">
                <a:extLst>
                  <a:ext uri="{FF2B5EF4-FFF2-40B4-BE49-F238E27FC236}">
                    <a16:creationId xmlns:a16="http://schemas.microsoft.com/office/drawing/2014/main" id="{EE6E71FD-3910-4B57-AE31-A9568DB5455C}"/>
                  </a:ext>
                </a:extLst>
              </p:cNvPr>
              <p:cNvSpPr/>
              <p:nvPr/>
            </p:nvSpPr>
            <p:spPr>
              <a:xfrm>
                <a:off x="7531818" y="2772870"/>
                <a:ext cx="20029" cy="7661"/>
              </a:xfrm>
              <a:custGeom>
                <a:avLst/>
                <a:gdLst>
                  <a:gd name="connsiteX0" fmla="*/ 1435 w 20029"/>
                  <a:gd name="connsiteY0" fmla="*/ 0 h 7661"/>
                  <a:gd name="connsiteX1" fmla="*/ 0 w 20029"/>
                  <a:gd name="connsiteY1" fmla="*/ 7346 h 7661"/>
                  <a:gd name="connsiteX2" fmla="*/ 18595 w 20029"/>
                  <a:gd name="connsiteY2" fmla="*/ 7661 h 7661"/>
                  <a:gd name="connsiteX3" fmla="*/ 20029 w 20029"/>
                  <a:gd name="connsiteY3" fmla="*/ 316 h 7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029" h="7661">
                    <a:moveTo>
                      <a:pt x="1435" y="0"/>
                    </a:moveTo>
                    <a:cubicBezTo>
                      <a:pt x="1302" y="2504"/>
                      <a:pt x="818" y="4976"/>
                      <a:pt x="0" y="7346"/>
                    </a:cubicBezTo>
                    <a:lnTo>
                      <a:pt x="18595" y="7661"/>
                    </a:lnTo>
                    <a:cubicBezTo>
                      <a:pt x="19413" y="5292"/>
                      <a:pt x="19896" y="2819"/>
                      <a:pt x="20029" y="316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0" name="Freeform: Shape 3369">
                <a:extLst>
                  <a:ext uri="{FF2B5EF4-FFF2-40B4-BE49-F238E27FC236}">
                    <a16:creationId xmlns:a16="http://schemas.microsoft.com/office/drawing/2014/main" id="{CF60B43D-CDFC-44E6-9961-8CE42B3C2D23}"/>
                  </a:ext>
                </a:extLst>
              </p:cNvPr>
              <p:cNvSpPr/>
              <p:nvPr/>
            </p:nvSpPr>
            <p:spPr>
              <a:xfrm>
                <a:off x="7529436" y="2840675"/>
                <a:ext cx="28206" cy="5853"/>
              </a:xfrm>
              <a:custGeom>
                <a:avLst/>
                <a:gdLst>
                  <a:gd name="connsiteX0" fmla="*/ 28206 w 28206"/>
                  <a:gd name="connsiteY0" fmla="*/ 316 h 5853"/>
                  <a:gd name="connsiteX1" fmla="*/ 9612 w 28206"/>
                  <a:gd name="connsiteY1" fmla="*/ 0 h 5853"/>
                  <a:gd name="connsiteX2" fmla="*/ 0 w 28206"/>
                  <a:gd name="connsiteY2" fmla="*/ 5538 h 5853"/>
                  <a:gd name="connsiteX3" fmla="*/ 18594 w 28206"/>
                  <a:gd name="connsiteY3" fmla="*/ 5854 h 5853"/>
                  <a:gd name="connsiteX4" fmla="*/ 28206 w 28206"/>
                  <a:gd name="connsiteY4" fmla="*/ 316 h 5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206" h="5853">
                    <a:moveTo>
                      <a:pt x="28206" y="316"/>
                    </a:moveTo>
                    <a:lnTo>
                      <a:pt x="9612" y="0"/>
                    </a:lnTo>
                    <a:lnTo>
                      <a:pt x="0" y="5538"/>
                    </a:lnTo>
                    <a:lnTo>
                      <a:pt x="18594" y="5854"/>
                    </a:lnTo>
                    <a:lnTo>
                      <a:pt x="28206" y="316"/>
                    </a:ln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1" name="Freeform: Shape 3370">
                <a:extLst>
                  <a:ext uri="{FF2B5EF4-FFF2-40B4-BE49-F238E27FC236}">
                    <a16:creationId xmlns:a16="http://schemas.microsoft.com/office/drawing/2014/main" id="{D928B21F-9B39-4763-AFC9-9D86096929D6}"/>
                  </a:ext>
                </a:extLst>
              </p:cNvPr>
              <p:cNvSpPr/>
              <p:nvPr/>
            </p:nvSpPr>
            <p:spPr>
              <a:xfrm>
                <a:off x="7525075" y="2833386"/>
                <a:ext cx="22955" cy="13142"/>
              </a:xfrm>
              <a:custGeom>
                <a:avLst/>
                <a:gdLst>
                  <a:gd name="connsiteX0" fmla="*/ 18594 w 22955"/>
                  <a:gd name="connsiteY0" fmla="*/ 316 h 13142"/>
                  <a:gd name="connsiteX1" fmla="*/ 0 w 22955"/>
                  <a:gd name="connsiteY1" fmla="*/ 0 h 13142"/>
                  <a:gd name="connsiteX2" fmla="*/ 4362 w 22955"/>
                  <a:gd name="connsiteY2" fmla="*/ 12827 h 13142"/>
                  <a:gd name="connsiteX3" fmla="*/ 22956 w 22955"/>
                  <a:gd name="connsiteY3" fmla="*/ 13142 h 13142"/>
                  <a:gd name="connsiteX4" fmla="*/ 18594 w 22955"/>
                  <a:gd name="connsiteY4" fmla="*/ 316 h 13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55" h="13142">
                    <a:moveTo>
                      <a:pt x="18594" y="316"/>
                    </a:moveTo>
                    <a:lnTo>
                      <a:pt x="0" y="0"/>
                    </a:lnTo>
                    <a:lnTo>
                      <a:pt x="4362" y="12827"/>
                    </a:lnTo>
                    <a:lnTo>
                      <a:pt x="22956" y="13142"/>
                    </a:lnTo>
                    <a:lnTo>
                      <a:pt x="18594" y="316"/>
                    </a:ln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2" name="Freeform: Shape 3371">
                <a:extLst>
                  <a:ext uri="{FF2B5EF4-FFF2-40B4-BE49-F238E27FC236}">
                    <a16:creationId xmlns:a16="http://schemas.microsoft.com/office/drawing/2014/main" id="{7D887121-319B-4263-B8D8-69B66D5D0716}"/>
                  </a:ext>
                </a:extLst>
              </p:cNvPr>
              <p:cNvSpPr/>
              <p:nvPr/>
            </p:nvSpPr>
            <p:spPr>
              <a:xfrm>
                <a:off x="7521000" y="2800646"/>
                <a:ext cx="39368" cy="17245"/>
              </a:xfrm>
              <a:custGeom>
                <a:avLst/>
                <a:gdLst>
                  <a:gd name="connsiteX0" fmla="*/ 0 w 39368"/>
                  <a:gd name="connsiteY0" fmla="*/ 16930 h 17245"/>
                  <a:gd name="connsiteX1" fmla="*/ 18594 w 39368"/>
                  <a:gd name="connsiteY1" fmla="*/ 17245 h 17245"/>
                  <a:gd name="connsiteX2" fmla="*/ 25022 w 39368"/>
                  <a:gd name="connsiteY2" fmla="*/ 15237 h 17245"/>
                  <a:gd name="connsiteX3" fmla="*/ 39369 w 39368"/>
                  <a:gd name="connsiteY3" fmla="*/ 316 h 17245"/>
                  <a:gd name="connsiteX4" fmla="*/ 20775 w 39368"/>
                  <a:gd name="connsiteY4" fmla="*/ 0 h 17245"/>
                  <a:gd name="connsiteX5" fmla="*/ 6428 w 39368"/>
                  <a:gd name="connsiteY5" fmla="*/ 14921 h 17245"/>
                  <a:gd name="connsiteX6" fmla="*/ 0 w 39368"/>
                  <a:gd name="connsiteY6" fmla="*/ 16930 h 17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368" h="17245">
                    <a:moveTo>
                      <a:pt x="0" y="16930"/>
                    </a:moveTo>
                    <a:lnTo>
                      <a:pt x="18594" y="17245"/>
                    </a:lnTo>
                    <a:cubicBezTo>
                      <a:pt x="20877" y="17159"/>
                      <a:pt x="23096" y="16466"/>
                      <a:pt x="25022" y="15237"/>
                    </a:cubicBezTo>
                    <a:cubicBezTo>
                      <a:pt x="30966" y="11528"/>
                      <a:pt x="35896" y="6401"/>
                      <a:pt x="39369" y="316"/>
                    </a:cubicBezTo>
                    <a:lnTo>
                      <a:pt x="20775" y="0"/>
                    </a:lnTo>
                    <a:cubicBezTo>
                      <a:pt x="17302" y="6085"/>
                      <a:pt x="12372" y="11212"/>
                      <a:pt x="6428" y="14921"/>
                    </a:cubicBezTo>
                    <a:cubicBezTo>
                      <a:pt x="4502" y="16150"/>
                      <a:pt x="2283" y="16843"/>
                      <a:pt x="0" y="16930"/>
                    </a:cubicBez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3" name="Freeform: Shape 3372">
                <a:extLst>
                  <a:ext uri="{FF2B5EF4-FFF2-40B4-BE49-F238E27FC236}">
                    <a16:creationId xmlns:a16="http://schemas.microsoft.com/office/drawing/2014/main" id="{FABD5C76-E416-48A4-94C8-76E925EA3498}"/>
                  </a:ext>
                </a:extLst>
              </p:cNvPr>
              <p:cNvSpPr/>
              <p:nvPr/>
            </p:nvSpPr>
            <p:spPr>
              <a:xfrm>
                <a:off x="7518790" y="2868151"/>
                <a:ext cx="43846" cy="7247"/>
              </a:xfrm>
              <a:custGeom>
                <a:avLst/>
                <a:gdLst>
                  <a:gd name="connsiteX0" fmla="*/ 25251 w 43846"/>
                  <a:gd name="connsiteY0" fmla="*/ 530 h 7247"/>
                  <a:gd name="connsiteX1" fmla="*/ 0 w 43846"/>
                  <a:gd name="connsiteY1" fmla="*/ 6929 h 7247"/>
                  <a:gd name="connsiteX2" fmla="*/ 18595 w 43846"/>
                  <a:gd name="connsiteY2" fmla="*/ 7245 h 7247"/>
                  <a:gd name="connsiteX3" fmla="*/ 43846 w 43846"/>
                  <a:gd name="connsiteY3" fmla="*/ 846 h 7247"/>
                  <a:gd name="connsiteX4" fmla="*/ 25251 w 43846"/>
                  <a:gd name="connsiteY4" fmla="*/ 530 h 7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846" h="7247">
                    <a:moveTo>
                      <a:pt x="25251" y="530"/>
                    </a:moveTo>
                    <a:cubicBezTo>
                      <a:pt x="17531" y="4816"/>
                      <a:pt x="8830" y="7021"/>
                      <a:pt x="0" y="6929"/>
                    </a:cubicBezTo>
                    <a:lnTo>
                      <a:pt x="18595" y="7245"/>
                    </a:lnTo>
                    <a:cubicBezTo>
                      <a:pt x="27424" y="7337"/>
                      <a:pt x="36126" y="5132"/>
                      <a:pt x="43846" y="846"/>
                    </a:cubicBezTo>
                    <a:cubicBezTo>
                      <a:pt x="38250" y="760"/>
                      <a:pt x="30675" y="-790"/>
                      <a:pt x="25251" y="530"/>
                    </a:cubicBezTo>
                    <a:close/>
                  </a:path>
                </a:pathLst>
              </a:custGeom>
              <a:solidFill>
                <a:srgbClr val="FDDB0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4" name="Freeform: Shape 3373">
                <a:extLst>
                  <a:ext uri="{FF2B5EF4-FFF2-40B4-BE49-F238E27FC236}">
                    <a16:creationId xmlns:a16="http://schemas.microsoft.com/office/drawing/2014/main" id="{C3C103F3-2C05-4A9C-AC98-C83C0C9FE476}"/>
                  </a:ext>
                </a:extLst>
              </p:cNvPr>
              <p:cNvSpPr/>
              <p:nvPr/>
            </p:nvSpPr>
            <p:spPr>
              <a:xfrm>
                <a:off x="7521459" y="2712726"/>
                <a:ext cx="73687" cy="45107"/>
              </a:xfrm>
              <a:custGeom>
                <a:avLst/>
                <a:gdLst>
                  <a:gd name="connsiteX0" fmla="*/ 0 w 73687"/>
                  <a:gd name="connsiteY0" fmla="*/ 0 h 45107"/>
                  <a:gd name="connsiteX1" fmla="*/ 55065 w 73687"/>
                  <a:gd name="connsiteY1" fmla="*/ 44763 h 45107"/>
                  <a:gd name="connsiteX2" fmla="*/ 73687 w 73687"/>
                  <a:gd name="connsiteY2" fmla="*/ 45108 h 45107"/>
                  <a:gd name="connsiteX3" fmla="*/ 18594 w 73687"/>
                  <a:gd name="connsiteY3" fmla="*/ 344 h 45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687" h="45107">
                    <a:moveTo>
                      <a:pt x="0" y="0"/>
                    </a:moveTo>
                    <a:cubicBezTo>
                      <a:pt x="22956" y="402"/>
                      <a:pt x="44477" y="16930"/>
                      <a:pt x="55065" y="44763"/>
                    </a:cubicBezTo>
                    <a:lnTo>
                      <a:pt x="73687" y="45108"/>
                    </a:lnTo>
                    <a:cubicBezTo>
                      <a:pt x="63071" y="17245"/>
                      <a:pt x="41435" y="717"/>
                      <a:pt x="18594" y="344"/>
                    </a:cubicBezTo>
                    <a:close/>
                  </a:path>
                </a:pathLst>
              </a:custGeom>
              <a:solidFill>
                <a:srgbClr val="FDDB0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5" name="Freeform: Shape 3374">
                <a:extLst>
                  <a:ext uri="{FF2B5EF4-FFF2-40B4-BE49-F238E27FC236}">
                    <a16:creationId xmlns:a16="http://schemas.microsoft.com/office/drawing/2014/main" id="{E088F683-8993-403D-87C6-68CFAAFC71BE}"/>
                  </a:ext>
                </a:extLst>
              </p:cNvPr>
              <p:cNvSpPr/>
              <p:nvPr/>
            </p:nvSpPr>
            <p:spPr>
              <a:xfrm>
                <a:off x="7517414" y="2833172"/>
                <a:ext cx="26169" cy="1736"/>
              </a:xfrm>
              <a:custGeom>
                <a:avLst/>
                <a:gdLst>
                  <a:gd name="connsiteX0" fmla="*/ 7575 w 26169"/>
                  <a:gd name="connsiteY0" fmla="*/ 214 h 1736"/>
                  <a:gd name="connsiteX1" fmla="*/ 0 w 26169"/>
                  <a:gd name="connsiteY1" fmla="*/ 1419 h 1736"/>
                  <a:gd name="connsiteX2" fmla="*/ 18594 w 26169"/>
                  <a:gd name="connsiteY2" fmla="*/ 1735 h 1736"/>
                  <a:gd name="connsiteX3" fmla="*/ 26169 w 26169"/>
                  <a:gd name="connsiteY3" fmla="*/ 530 h 1736"/>
                  <a:gd name="connsiteX4" fmla="*/ 7575 w 26169"/>
                  <a:gd name="connsiteY4" fmla="*/ 214 h 1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169" h="1736">
                    <a:moveTo>
                      <a:pt x="7575" y="214"/>
                    </a:moveTo>
                    <a:cubicBezTo>
                      <a:pt x="5136" y="1038"/>
                      <a:pt x="2575" y="1445"/>
                      <a:pt x="0" y="1419"/>
                    </a:cubicBezTo>
                    <a:lnTo>
                      <a:pt x="18594" y="1735"/>
                    </a:lnTo>
                    <a:cubicBezTo>
                      <a:pt x="21169" y="1761"/>
                      <a:pt x="23730" y="1354"/>
                      <a:pt x="26169" y="530"/>
                    </a:cubicBezTo>
                    <a:cubicBezTo>
                      <a:pt x="19988" y="-48"/>
                      <a:pt x="13772" y="-153"/>
                      <a:pt x="7575" y="214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6" name="Freeform: Shape 3375">
                <a:extLst>
                  <a:ext uri="{FF2B5EF4-FFF2-40B4-BE49-F238E27FC236}">
                    <a16:creationId xmlns:a16="http://schemas.microsoft.com/office/drawing/2014/main" id="{B7C6A057-ACB3-4D11-926F-69F6055FDB8B}"/>
                  </a:ext>
                </a:extLst>
              </p:cNvPr>
              <p:cNvSpPr/>
              <p:nvPr/>
            </p:nvSpPr>
            <p:spPr>
              <a:xfrm>
                <a:off x="7518848" y="2714189"/>
                <a:ext cx="74806" cy="48235"/>
              </a:xfrm>
              <a:custGeom>
                <a:avLst/>
                <a:gdLst>
                  <a:gd name="connsiteX0" fmla="*/ 18594 w 74806"/>
                  <a:gd name="connsiteY0" fmla="*/ 316 h 48235"/>
                  <a:gd name="connsiteX1" fmla="*/ 0 w 74806"/>
                  <a:gd name="connsiteY1" fmla="*/ 0 h 48235"/>
                  <a:gd name="connsiteX2" fmla="*/ 56212 w 74806"/>
                  <a:gd name="connsiteY2" fmla="*/ 47920 h 48235"/>
                  <a:gd name="connsiteX3" fmla="*/ 74806 w 74806"/>
                  <a:gd name="connsiteY3" fmla="*/ 48236 h 48235"/>
                  <a:gd name="connsiteX4" fmla="*/ 18594 w 74806"/>
                  <a:gd name="connsiteY4" fmla="*/ 316 h 48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806" h="48235">
                    <a:moveTo>
                      <a:pt x="18594" y="316"/>
                    </a:moveTo>
                    <a:lnTo>
                      <a:pt x="0" y="0"/>
                    </a:lnTo>
                    <a:cubicBezTo>
                      <a:pt x="23673" y="402"/>
                      <a:pt x="46083" y="18192"/>
                      <a:pt x="56212" y="47920"/>
                    </a:cubicBezTo>
                    <a:lnTo>
                      <a:pt x="74806" y="48236"/>
                    </a:lnTo>
                    <a:cubicBezTo>
                      <a:pt x="64677" y="18565"/>
                      <a:pt x="42267" y="775"/>
                      <a:pt x="18594" y="316"/>
                    </a:cubicBezTo>
                    <a:close/>
                  </a:path>
                </a:pathLst>
              </a:custGeom>
              <a:solidFill>
                <a:srgbClr val="E1AC2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7" name="Freeform: Shape 3376">
                <a:extLst>
                  <a:ext uri="{FF2B5EF4-FFF2-40B4-BE49-F238E27FC236}">
                    <a16:creationId xmlns:a16="http://schemas.microsoft.com/office/drawing/2014/main" id="{69AEEA38-1E0F-41D9-AB97-624933FB2B48}"/>
                  </a:ext>
                </a:extLst>
              </p:cNvPr>
              <p:cNvSpPr/>
              <p:nvPr/>
            </p:nvSpPr>
            <p:spPr>
              <a:xfrm>
                <a:off x="7515864" y="2780216"/>
                <a:ext cx="34662" cy="25767"/>
              </a:xfrm>
              <a:custGeom>
                <a:avLst/>
                <a:gdLst>
                  <a:gd name="connsiteX0" fmla="*/ 6255 w 34662"/>
                  <a:gd name="connsiteY0" fmla="*/ 16011 h 25767"/>
                  <a:gd name="connsiteX1" fmla="*/ 0 w 34662"/>
                  <a:gd name="connsiteY1" fmla="*/ 25452 h 25767"/>
                  <a:gd name="connsiteX2" fmla="*/ 18623 w 34662"/>
                  <a:gd name="connsiteY2" fmla="*/ 25768 h 25767"/>
                  <a:gd name="connsiteX3" fmla="*/ 24849 w 34662"/>
                  <a:gd name="connsiteY3" fmla="*/ 16327 h 25767"/>
                  <a:gd name="connsiteX4" fmla="*/ 34663 w 34662"/>
                  <a:gd name="connsiteY4" fmla="*/ 316 h 25767"/>
                  <a:gd name="connsiteX5" fmla="*/ 16069 w 34662"/>
                  <a:gd name="connsiteY5" fmla="*/ 0 h 25767"/>
                  <a:gd name="connsiteX6" fmla="*/ 6255 w 34662"/>
                  <a:gd name="connsiteY6" fmla="*/ 16012 h 25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662" h="25767">
                    <a:moveTo>
                      <a:pt x="6255" y="16011"/>
                    </a:moveTo>
                    <a:cubicBezTo>
                      <a:pt x="3714" y="18832"/>
                      <a:pt x="1606" y="22013"/>
                      <a:pt x="0" y="25452"/>
                    </a:cubicBezTo>
                    <a:lnTo>
                      <a:pt x="18623" y="25768"/>
                    </a:lnTo>
                    <a:cubicBezTo>
                      <a:pt x="20207" y="22323"/>
                      <a:pt x="22306" y="19139"/>
                      <a:pt x="24849" y="16327"/>
                    </a:cubicBezTo>
                    <a:cubicBezTo>
                      <a:pt x="29097" y="11654"/>
                      <a:pt x="32427" y="6222"/>
                      <a:pt x="34663" y="316"/>
                    </a:cubicBezTo>
                    <a:lnTo>
                      <a:pt x="16069" y="0"/>
                    </a:lnTo>
                    <a:cubicBezTo>
                      <a:pt x="13827" y="5904"/>
                      <a:pt x="10498" y="11334"/>
                      <a:pt x="6255" y="16012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8" name="Freeform: Shape 3377">
                <a:extLst>
                  <a:ext uri="{FF2B5EF4-FFF2-40B4-BE49-F238E27FC236}">
                    <a16:creationId xmlns:a16="http://schemas.microsoft.com/office/drawing/2014/main" id="{77124CF8-8F1F-4080-A294-24859CA9C24D}"/>
                  </a:ext>
                </a:extLst>
              </p:cNvPr>
              <p:cNvSpPr/>
              <p:nvPr/>
            </p:nvSpPr>
            <p:spPr>
              <a:xfrm>
                <a:off x="7514837" y="2805668"/>
                <a:ext cx="24871" cy="12226"/>
              </a:xfrm>
              <a:custGeom>
                <a:avLst/>
                <a:gdLst>
                  <a:gd name="connsiteX0" fmla="*/ 539 w 24871"/>
                  <a:gd name="connsiteY0" fmla="*/ 7518 h 12226"/>
                  <a:gd name="connsiteX1" fmla="*/ 6278 w 24871"/>
                  <a:gd name="connsiteY1" fmla="*/ 11908 h 12226"/>
                  <a:gd name="connsiteX2" fmla="*/ 24872 w 24871"/>
                  <a:gd name="connsiteY2" fmla="*/ 12224 h 12226"/>
                  <a:gd name="connsiteX3" fmla="*/ 19133 w 24871"/>
                  <a:gd name="connsiteY3" fmla="*/ 7834 h 12226"/>
                  <a:gd name="connsiteX4" fmla="*/ 19534 w 24871"/>
                  <a:gd name="connsiteY4" fmla="*/ 316 h 12226"/>
                  <a:gd name="connsiteX5" fmla="*/ 912 w 24871"/>
                  <a:gd name="connsiteY5" fmla="*/ 0 h 12226"/>
                  <a:gd name="connsiteX6" fmla="*/ 540 w 24871"/>
                  <a:gd name="connsiteY6" fmla="*/ 7518 h 12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871" h="12226">
                    <a:moveTo>
                      <a:pt x="539" y="7518"/>
                    </a:moveTo>
                    <a:cubicBezTo>
                      <a:pt x="1175" y="10153"/>
                      <a:pt x="3568" y="11984"/>
                      <a:pt x="6278" y="11908"/>
                    </a:cubicBezTo>
                    <a:lnTo>
                      <a:pt x="24872" y="12224"/>
                    </a:lnTo>
                    <a:cubicBezTo>
                      <a:pt x="22162" y="12300"/>
                      <a:pt x="19769" y="10469"/>
                      <a:pt x="19133" y="7834"/>
                    </a:cubicBezTo>
                    <a:cubicBezTo>
                      <a:pt x="18296" y="5369"/>
                      <a:pt x="18440" y="2677"/>
                      <a:pt x="19534" y="316"/>
                    </a:cubicBezTo>
                    <a:lnTo>
                      <a:pt x="912" y="0"/>
                    </a:lnTo>
                    <a:cubicBezTo>
                      <a:pt x="-159" y="2369"/>
                      <a:pt x="-292" y="5055"/>
                      <a:pt x="540" y="7518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9" name="Freeform: Shape 3378">
                <a:extLst>
                  <a:ext uri="{FF2B5EF4-FFF2-40B4-BE49-F238E27FC236}">
                    <a16:creationId xmlns:a16="http://schemas.microsoft.com/office/drawing/2014/main" id="{D1ED56DA-0044-4677-A8D6-DB3506BA6522}"/>
                  </a:ext>
                </a:extLst>
              </p:cNvPr>
              <p:cNvSpPr/>
              <p:nvPr/>
            </p:nvSpPr>
            <p:spPr>
              <a:xfrm>
                <a:off x="7514573" y="2749111"/>
                <a:ext cx="37302" cy="23070"/>
              </a:xfrm>
              <a:custGeom>
                <a:avLst/>
                <a:gdLst>
                  <a:gd name="connsiteX0" fmla="*/ 17217 w 37302"/>
                  <a:gd name="connsiteY0" fmla="*/ 13888 h 23070"/>
                  <a:gd name="connsiteX1" fmla="*/ 18709 w 37302"/>
                  <a:gd name="connsiteY1" fmla="*/ 22755 h 23070"/>
                  <a:gd name="connsiteX2" fmla="*/ 37303 w 37302"/>
                  <a:gd name="connsiteY2" fmla="*/ 23070 h 23070"/>
                  <a:gd name="connsiteX3" fmla="*/ 35811 w 37302"/>
                  <a:gd name="connsiteY3" fmla="*/ 14204 h 23070"/>
                  <a:gd name="connsiteX4" fmla="*/ 18594 w 37302"/>
                  <a:gd name="connsiteY4" fmla="*/ 316 h 23070"/>
                  <a:gd name="connsiteX5" fmla="*/ 0 w 37302"/>
                  <a:gd name="connsiteY5" fmla="*/ 0 h 23070"/>
                  <a:gd name="connsiteX6" fmla="*/ 17217 w 37302"/>
                  <a:gd name="connsiteY6" fmla="*/ 13888 h 23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302" h="23070">
                    <a:moveTo>
                      <a:pt x="17217" y="13888"/>
                    </a:moveTo>
                    <a:cubicBezTo>
                      <a:pt x="18211" y="16738"/>
                      <a:pt x="18715" y="19736"/>
                      <a:pt x="18709" y="22755"/>
                    </a:cubicBezTo>
                    <a:lnTo>
                      <a:pt x="37303" y="23070"/>
                    </a:lnTo>
                    <a:cubicBezTo>
                      <a:pt x="37309" y="20052"/>
                      <a:pt x="36805" y="17054"/>
                      <a:pt x="35811" y="14204"/>
                    </a:cubicBezTo>
                    <a:cubicBezTo>
                      <a:pt x="32941" y="5595"/>
                      <a:pt x="26657" y="430"/>
                      <a:pt x="18594" y="316"/>
                    </a:cubicBezTo>
                    <a:lnTo>
                      <a:pt x="0" y="0"/>
                    </a:lnTo>
                    <a:cubicBezTo>
                      <a:pt x="8063" y="115"/>
                      <a:pt x="14261" y="5194"/>
                      <a:pt x="17217" y="13888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0" name="Freeform: Shape 3379">
                <a:extLst>
                  <a:ext uri="{FF2B5EF4-FFF2-40B4-BE49-F238E27FC236}">
                    <a16:creationId xmlns:a16="http://schemas.microsoft.com/office/drawing/2014/main" id="{49D554DA-E59F-4517-807E-ADAB68D02E57}"/>
                  </a:ext>
                </a:extLst>
              </p:cNvPr>
              <p:cNvSpPr/>
              <p:nvPr/>
            </p:nvSpPr>
            <p:spPr>
              <a:xfrm>
                <a:off x="7508002" y="2765467"/>
                <a:ext cx="27031" cy="21979"/>
              </a:xfrm>
              <a:custGeom>
                <a:avLst/>
                <a:gdLst>
                  <a:gd name="connsiteX0" fmla="*/ 21607 w 27031"/>
                  <a:gd name="connsiteY0" fmla="*/ 316 h 21979"/>
                  <a:gd name="connsiteX1" fmla="*/ 3012 w 27031"/>
                  <a:gd name="connsiteY1" fmla="*/ 0 h 21979"/>
                  <a:gd name="connsiteX2" fmla="*/ 8063 w 27031"/>
                  <a:gd name="connsiteY2" fmla="*/ 4046 h 21979"/>
                  <a:gd name="connsiteX3" fmla="*/ 0 w 27031"/>
                  <a:gd name="connsiteY3" fmla="*/ 21664 h 21979"/>
                  <a:gd name="connsiteX4" fmla="*/ 18594 w 27031"/>
                  <a:gd name="connsiteY4" fmla="*/ 21980 h 21979"/>
                  <a:gd name="connsiteX5" fmla="*/ 26657 w 27031"/>
                  <a:gd name="connsiteY5" fmla="*/ 4362 h 21979"/>
                  <a:gd name="connsiteX6" fmla="*/ 21607 w 27031"/>
                  <a:gd name="connsiteY6" fmla="*/ 316 h 21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031" h="21979">
                    <a:moveTo>
                      <a:pt x="21607" y="316"/>
                    </a:moveTo>
                    <a:lnTo>
                      <a:pt x="3012" y="0"/>
                    </a:lnTo>
                    <a:cubicBezTo>
                      <a:pt x="5418" y="48"/>
                      <a:pt x="7491" y="1708"/>
                      <a:pt x="8063" y="4046"/>
                    </a:cubicBezTo>
                    <a:cubicBezTo>
                      <a:pt x="9469" y="8207"/>
                      <a:pt x="6944" y="12826"/>
                      <a:pt x="0" y="21664"/>
                    </a:cubicBezTo>
                    <a:lnTo>
                      <a:pt x="18594" y="21980"/>
                    </a:lnTo>
                    <a:cubicBezTo>
                      <a:pt x="25538" y="13142"/>
                      <a:pt x="28063" y="8522"/>
                      <a:pt x="26657" y="4362"/>
                    </a:cubicBezTo>
                    <a:cubicBezTo>
                      <a:pt x="26086" y="2024"/>
                      <a:pt x="24013" y="364"/>
                      <a:pt x="21607" y="316"/>
                    </a:cubicBez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1" name="Freeform: Shape 3380">
                <a:extLst>
                  <a:ext uri="{FF2B5EF4-FFF2-40B4-BE49-F238E27FC236}">
                    <a16:creationId xmlns:a16="http://schemas.microsoft.com/office/drawing/2014/main" id="{6092C0D4-3183-4C98-ADCE-2F6F87A65929}"/>
                  </a:ext>
                </a:extLst>
              </p:cNvPr>
              <p:cNvSpPr/>
              <p:nvPr/>
            </p:nvSpPr>
            <p:spPr>
              <a:xfrm>
                <a:off x="7507571" y="2749108"/>
                <a:ext cx="25624" cy="1350"/>
              </a:xfrm>
              <a:custGeom>
                <a:avLst/>
                <a:gdLst>
                  <a:gd name="connsiteX0" fmla="*/ 25625 w 25624"/>
                  <a:gd name="connsiteY0" fmla="*/ 318 h 1350"/>
                  <a:gd name="connsiteX1" fmla="*/ 7030 w 25624"/>
                  <a:gd name="connsiteY1" fmla="*/ 2 h 1350"/>
                  <a:gd name="connsiteX2" fmla="*/ 0 w 25624"/>
                  <a:gd name="connsiteY2" fmla="*/ 1035 h 1350"/>
                  <a:gd name="connsiteX3" fmla="*/ 18594 w 25624"/>
                  <a:gd name="connsiteY3" fmla="*/ 1351 h 1350"/>
                  <a:gd name="connsiteX4" fmla="*/ 25624 w 25624"/>
                  <a:gd name="connsiteY4" fmla="*/ 318 h 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24" h="1350">
                    <a:moveTo>
                      <a:pt x="25625" y="318"/>
                    </a:moveTo>
                    <a:lnTo>
                      <a:pt x="7030" y="2"/>
                    </a:lnTo>
                    <a:cubicBezTo>
                      <a:pt x="4647" y="-31"/>
                      <a:pt x="2273" y="318"/>
                      <a:pt x="0" y="1035"/>
                    </a:cubicBezTo>
                    <a:lnTo>
                      <a:pt x="18594" y="1351"/>
                    </a:lnTo>
                    <a:cubicBezTo>
                      <a:pt x="20867" y="633"/>
                      <a:pt x="23241" y="285"/>
                      <a:pt x="25624" y="318"/>
                    </a:cubicBez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2" name="Freeform: Shape 3381">
                <a:extLst>
                  <a:ext uri="{FF2B5EF4-FFF2-40B4-BE49-F238E27FC236}">
                    <a16:creationId xmlns:a16="http://schemas.microsoft.com/office/drawing/2014/main" id="{C1538886-9A1E-4D1F-9A52-AC14CC5B4BBE}"/>
                  </a:ext>
                </a:extLst>
              </p:cNvPr>
              <p:cNvSpPr/>
              <p:nvPr/>
            </p:nvSpPr>
            <p:spPr>
              <a:xfrm>
                <a:off x="7503496" y="2738149"/>
                <a:ext cx="22668" cy="12310"/>
              </a:xfrm>
              <a:custGeom>
                <a:avLst/>
                <a:gdLst>
                  <a:gd name="connsiteX0" fmla="*/ 18594 w 22668"/>
                  <a:gd name="connsiteY0" fmla="*/ 316 h 12310"/>
                  <a:gd name="connsiteX1" fmla="*/ 0 w 22668"/>
                  <a:gd name="connsiteY1" fmla="*/ 0 h 12310"/>
                  <a:gd name="connsiteX2" fmla="*/ 4074 w 22668"/>
                  <a:gd name="connsiteY2" fmla="*/ 11994 h 12310"/>
                  <a:gd name="connsiteX3" fmla="*/ 22668 w 22668"/>
                  <a:gd name="connsiteY3" fmla="*/ 12310 h 12310"/>
                  <a:gd name="connsiteX4" fmla="*/ 18594 w 22668"/>
                  <a:gd name="connsiteY4" fmla="*/ 316 h 12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68" h="12310">
                    <a:moveTo>
                      <a:pt x="18594" y="316"/>
                    </a:moveTo>
                    <a:lnTo>
                      <a:pt x="0" y="0"/>
                    </a:lnTo>
                    <a:lnTo>
                      <a:pt x="4074" y="11994"/>
                    </a:lnTo>
                    <a:lnTo>
                      <a:pt x="22668" y="12310"/>
                    </a:lnTo>
                    <a:lnTo>
                      <a:pt x="18594" y="316"/>
                    </a:ln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3" name="Freeform: Shape 3382">
                <a:extLst>
                  <a:ext uri="{FF2B5EF4-FFF2-40B4-BE49-F238E27FC236}">
                    <a16:creationId xmlns:a16="http://schemas.microsoft.com/office/drawing/2014/main" id="{7FEF9257-229A-4374-BFA6-892EB83C73BA}"/>
                  </a:ext>
                </a:extLst>
              </p:cNvPr>
              <p:cNvSpPr/>
              <p:nvPr/>
            </p:nvSpPr>
            <p:spPr>
              <a:xfrm>
                <a:off x="7497909" y="2787246"/>
                <a:ext cx="38184" cy="47661"/>
              </a:xfrm>
              <a:custGeom>
                <a:avLst/>
                <a:gdLst>
                  <a:gd name="connsiteX0" fmla="*/ 19590 w 38184"/>
                  <a:gd name="connsiteY0" fmla="*/ 47346 h 47661"/>
                  <a:gd name="connsiteX1" fmla="*/ 38185 w 38184"/>
                  <a:gd name="connsiteY1" fmla="*/ 47662 h 47661"/>
                  <a:gd name="connsiteX2" fmla="*/ 20365 w 38184"/>
                  <a:gd name="connsiteY2" fmla="*/ 33315 h 47661"/>
                  <a:gd name="connsiteX3" fmla="*/ 28687 w 38184"/>
                  <a:gd name="connsiteY3" fmla="*/ 316 h 47661"/>
                  <a:gd name="connsiteX4" fmla="*/ 10093 w 38184"/>
                  <a:gd name="connsiteY4" fmla="*/ 0 h 47661"/>
                  <a:gd name="connsiteX5" fmla="*/ 1771 w 38184"/>
                  <a:gd name="connsiteY5" fmla="*/ 32999 h 47661"/>
                  <a:gd name="connsiteX6" fmla="*/ 19590 w 38184"/>
                  <a:gd name="connsiteY6" fmla="*/ 47346 h 47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84" h="47661">
                    <a:moveTo>
                      <a:pt x="19590" y="47346"/>
                    </a:moveTo>
                    <a:lnTo>
                      <a:pt x="38185" y="47662"/>
                    </a:lnTo>
                    <a:cubicBezTo>
                      <a:pt x="29748" y="47518"/>
                      <a:pt x="23349" y="41923"/>
                      <a:pt x="20365" y="33315"/>
                    </a:cubicBezTo>
                    <a:cubicBezTo>
                      <a:pt x="16492" y="21980"/>
                      <a:pt x="18844" y="12339"/>
                      <a:pt x="28687" y="316"/>
                    </a:cubicBezTo>
                    <a:lnTo>
                      <a:pt x="10093" y="0"/>
                    </a:lnTo>
                    <a:cubicBezTo>
                      <a:pt x="250" y="12023"/>
                      <a:pt x="-2102" y="21665"/>
                      <a:pt x="1771" y="32999"/>
                    </a:cubicBezTo>
                    <a:cubicBezTo>
                      <a:pt x="4755" y="41636"/>
                      <a:pt x="11154" y="47203"/>
                      <a:pt x="19590" y="47346"/>
                    </a:cubicBez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4" name="Freeform: Shape 3383">
                <a:extLst>
                  <a:ext uri="{FF2B5EF4-FFF2-40B4-BE49-F238E27FC236}">
                    <a16:creationId xmlns:a16="http://schemas.microsoft.com/office/drawing/2014/main" id="{D973D7DF-577B-44AE-9C59-0A2D08835CEF}"/>
                  </a:ext>
                </a:extLst>
              </p:cNvPr>
              <p:cNvSpPr/>
              <p:nvPr/>
            </p:nvSpPr>
            <p:spPr>
              <a:xfrm>
                <a:off x="7493568" y="2714186"/>
                <a:ext cx="43874" cy="6717"/>
              </a:xfrm>
              <a:custGeom>
                <a:avLst/>
                <a:gdLst>
                  <a:gd name="connsiteX0" fmla="*/ 43874 w 43874"/>
                  <a:gd name="connsiteY0" fmla="*/ 319 h 6717"/>
                  <a:gd name="connsiteX1" fmla="*/ 25280 w 43874"/>
                  <a:gd name="connsiteY1" fmla="*/ 3 h 6717"/>
                  <a:gd name="connsiteX2" fmla="*/ 0 w 43874"/>
                  <a:gd name="connsiteY2" fmla="*/ 6402 h 6717"/>
                  <a:gd name="connsiteX3" fmla="*/ 18594 w 43874"/>
                  <a:gd name="connsiteY3" fmla="*/ 6717 h 6717"/>
                  <a:gd name="connsiteX4" fmla="*/ 43874 w 43874"/>
                  <a:gd name="connsiteY4" fmla="*/ 319 h 6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874" h="6717">
                    <a:moveTo>
                      <a:pt x="43874" y="319"/>
                    </a:moveTo>
                    <a:lnTo>
                      <a:pt x="25280" y="3"/>
                    </a:lnTo>
                    <a:cubicBezTo>
                      <a:pt x="16441" y="-93"/>
                      <a:pt x="7729" y="2113"/>
                      <a:pt x="0" y="6402"/>
                    </a:cubicBezTo>
                    <a:lnTo>
                      <a:pt x="18594" y="6717"/>
                    </a:lnTo>
                    <a:cubicBezTo>
                      <a:pt x="26323" y="2428"/>
                      <a:pt x="35035" y="223"/>
                      <a:pt x="43874" y="319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5" name="Freeform: Shape 3384">
                <a:extLst>
                  <a:ext uri="{FF2B5EF4-FFF2-40B4-BE49-F238E27FC236}">
                    <a16:creationId xmlns:a16="http://schemas.microsoft.com/office/drawing/2014/main" id="{EA56F6C2-DB36-4E40-ACC1-0B5B19928833}"/>
                  </a:ext>
                </a:extLst>
              </p:cNvPr>
              <p:cNvSpPr/>
              <p:nvPr/>
            </p:nvSpPr>
            <p:spPr>
              <a:xfrm>
                <a:off x="7494859" y="2712724"/>
                <a:ext cx="45193" cy="7462"/>
              </a:xfrm>
              <a:custGeom>
                <a:avLst/>
                <a:gdLst>
                  <a:gd name="connsiteX0" fmla="*/ 45194 w 45193"/>
                  <a:gd name="connsiteY0" fmla="*/ 346 h 7462"/>
                  <a:gd name="connsiteX1" fmla="*/ 26600 w 45193"/>
                  <a:gd name="connsiteY1" fmla="*/ 2 h 7462"/>
                  <a:gd name="connsiteX2" fmla="*/ 0 w 45193"/>
                  <a:gd name="connsiteY2" fmla="*/ 7147 h 7462"/>
                  <a:gd name="connsiteX3" fmla="*/ 18594 w 45193"/>
                  <a:gd name="connsiteY3" fmla="*/ 7463 h 7462"/>
                  <a:gd name="connsiteX4" fmla="*/ 45194 w 45193"/>
                  <a:gd name="connsiteY4" fmla="*/ 346 h 7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193" h="7462">
                    <a:moveTo>
                      <a:pt x="45194" y="346"/>
                    </a:moveTo>
                    <a:lnTo>
                      <a:pt x="26600" y="2"/>
                    </a:lnTo>
                    <a:cubicBezTo>
                      <a:pt x="17248" y="-84"/>
                      <a:pt x="8050" y="2387"/>
                      <a:pt x="0" y="7147"/>
                    </a:cubicBezTo>
                    <a:lnTo>
                      <a:pt x="18594" y="7463"/>
                    </a:lnTo>
                    <a:cubicBezTo>
                      <a:pt x="26641" y="2698"/>
                      <a:pt x="35842" y="236"/>
                      <a:pt x="45194" y="346"/>
                    </a:cubicBezTo>
                    <a:close/>
                  </a:path>
                </a:pathLst>
              </a:custGeom>
              <a:solidFill>
                <a:srgbClr val="E1AC2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6" name="Freeform: Shape 3385">
                <a:extLst>
                  <a:ext uri="{FF2B5EF4-FFF2-40B4-BE49-F238E27FC236}">
                    <a16:creationId xmlns:a16="http://schemas.microsoft.com/office/drawing/2014/main" id="{63F43138-126D-48A5-B1C6-E7BD20F42AE4}"/>
                  </a:ext>
                </a:extLst>
              </p:cNvPr>
              <p:cNvSpPr/>
              <p:nvPr/>
            </p:nvSpPr>
            <p:spPr>
              <a:xfrm>
                <a:off x="7493912" y="2738149"/>
                <a:ext cx="28178" cy="5853"/>
              </a:xfrm>
              <a:custGeom>
                <a:avLst/>
                <a:gdLst>
                  <a:gd name="connsiteX0" fmla="*/ 28178 w 28178"/>
                  <a:gd name="connsiteY0" fmla="*/ 316 h 5853"/>
                  <a:gd name="connsiteX1" fmla="*/ 9584 w 28178"/>
                  <a:gd name="connsiteY1" fmla="*/ 0 h 5853"/>
                  <a:gd name="connsiteX2" fmla="*/ 0 w 28178"/>
                  <a:gd name="connsiteY2" fmla="*/ 5538 h 5853"/>
                  <a:gd name="connsiteX3" fmla="*/ 18594 w 28178"/>
                  <a:gd name="connsiteY3" fmla="*/ 5854 h 5853"/>
                  <a:gd name="connsiteX4" fmla="*/ 28178 w 28178"/>
                  <a:gd name="connsiteY4" fmla="*/ 316 h 5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178" h="5853">
                    <a:moveTo>
                      <a:pt x="28178" y="316"/>
                    </a:moveTo>
                    <a:lnTo>
                      <a:pt x="9584" y="0"/>
                    </a:lnTo>
                    <a:lnTo>
                      <a:pt x="0" y="5538"/>
                    </a:lnTo>
                    <a:lnTo>
                      <a:pt x="18594" y="5854"/>
                    </a:lnTo>
                    <a:lnTo>
                      <a:pt x="28178" y="316"/>
                    </a:ln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7" name="Freeform: Shape 3386">
                <a:extLst>
                  <a:ext uri="{FF2B5EF4-FFF2-40B4-BE49-F238E27FC236}">
                    <a16:creationId xmlns:a16="http://schemas.microsoft.com/office/drawing/2014/main" id="{A031BEB7-6BAE-408A-8E41-2A227910540A}"/>
                  </a:ext>
                </a:extLst>
              </p:cNvPr>
              <p:cNvSpPr/>
              <p:nvPr/>
            </p:nvSpPr>
            <p:spPr>
              <a:xfrm>
                <a:off x="7493912" y="2743687"/>
                <a:ext cx="22353" cy="11420"/>
              </a:xfrm>
              <a:custGeom>
                <a:avLst/>
                <a:gdLst>
                  <a:gd name="connsiteX0" fmla="*/ 18594 w 22353"/>
                  <a:gd name="connsiteY0" fmla="*/ 316 h 11420"/>
                  <a:gd name="connsiteX1" fmla="*/ 0 w 22353"/>
                  <a:gd name="connsiteY1" fmla="*/ 0 h 11420"/>
                  <a:gd name="connsiteX2" fmla="*/ 3759 w 22353"/>
                  <a:gd name="connsiteY2" fmla="*/ 11105 h 11420"/>
                  <a:gd name="connsiteX3" fmla="*/ 22353 w 22353"/>
                  <a:gd name="connsiteY3" fmla="*/ 11421 h 11420"/>
                  <a:gd name="connsiteX4" fmla="*/ 18594 w 22353"/>
                  <a:gd name="connsiteY4" fmla="*/ 316 h 11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53" h="11420">
                    <a:moveTo>
                      <a:pt x="18594" y="316"/>
                    </a:moveTo>
                    <a:lnTo>
                      <a:pt x="0" y="0"/>
                    </a:lnTo>
                    <a:lnTo>
                      <a:pt x="3759" y="11105"/>
                    </a:lnTo>
                    <a:lnTo>
                      <a:pt x="22353" y="11421"/>
                    </a:lnTo>
                    <a:lnTo>
                      <a:pt x="18594" y="316"/>
                    </a:ln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8" name="Freeform: Shape 3387">
                <a:extLst>
                  <a:ext uri="{FF2B5EF4-FFF2-40B4-BE49-F238E27FC236}">
                    <a16:creationId xmlns:a16="http://schemas.microsoft.com/office/drawing/2014/main" id="{C192A50F-F855-4FA5-8248-22325FA671FF}"/>
                  </a:ext>
                </a:extLst>
              </p:cNvPr>
              <p:cNvSpPr/>
              <p:nvPr/>
            </p:nvSpPr>
            <p:spPr>
              <a:xfrm>
                <a:off x="7492593" y="2765409"/>
                <a:ext cx="36986" cy="14605"/>
              </a:xfrm>
              <a:custGeom>
                <a:avLst/>
                <a:gdLst>
                  <a:gd name="connsiteX0" fmla="*/ 12654 w 36986"/>
                  <a:gd name="connsiteY0" fmla="*/ 1922 h 14605"/>
                  <a:gd name="connsiteX1" fmla="*/ 0 w 36986"/>
                  <a:gd name="connsiteY1" fmla="*/ 14347 h 14605"/>
                  <a:gd name="connsiteX2" fmla="*/ 16413 w 36986"/>
                  <a:gd name="connsiteY2" fmla="*/ 14606 h 14605"/>
                  <a:gd name="connsiteX3" fmla="*/ 18593 w 36986"/>
                  <a:gd name="connsiteY3" fmla="*/ 14606 h 14605"/>
                  <a:gd name="connsiteX4" fmla="*/ 31247 w 36986"/>
                  <a:gd name="connsiteY4" fmla="*/ 2181 h 14605"/>
                  <a:gd name="connsiteX5" fmla="*/ 12654 w 36986"/>
                  <a:gd name="connsiteY5" fmla="*/ 1865 h 14605"/>
                  <a:gd name="connsiteX6" fmla="*/ 31248 w 36986"/>
                  <a:gd name="connsiteY6" fmla="*/ 2181 h 14605"/>
                  <a:gd name="connsiteX7" fmla="*/ 36987 w 36986"/>
                  <a:gd name="connsiteY7" fmla="*/ 316 h 14605"/>
                  <a:gd name="connsiteX8" fmla="*/ 18393 w 36986"/>
                  <a:gd name="connsiteY8" fmla="*/ 0 h 14605"/>
                  <a:gd name="connsiteX9" fmla="*/ 12654 w 36986"/>
                  <a:gd name="connsiteY9" fmla="*/ 1922 h 14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986" h="14605">
                    <a:moveTo>
                      <a:pt x="12654" y="1922"/>
                    </a:moveTo>
                    <a:cubicBezTo>
                      <a:pt x="7530" y="5026"/>
                      <a:pt x="3197" y="9280"/>
                      <a:pt x="0" y="14347"/>
                    </a:cubicBezTo>
                    <a:lnTo>
                      <a:pt x="16413" y="14606"/>
                    </a:lnTo>
                    <a:lnTo>
                      <a:pt x="18593" y="14606"/>
                    </a:lnTo>
                    <a:cubicBezTo>
                      <a:pt x="21791" y="9539"/>
                      <a:pt x="26123" y="5285"/>
                      <a:pt x="31247" y="2181"/>
                    </a:cubicBezTo>
                    <a:lnTo>
                      <a:pt x="12654" y="1865"/>
                    </a:lnTo>
                    <a:lnTo>
                      <a:pt x="31248" y="2181"/>
                    </a:lnTo>
                    <a:cubicBezTo>
                      <a:pt x="32960" y="1058"/>
                      <a:pt x="34942" y="414"/>
                      <a:pt x="36987" y="316"/>
                    </a:cubicBezTo>
                    <a:lnTo>
                      <a:pt x="18393" y="0"/>
                    </a:lnTo>
                    <a:cubicBezTo>
                      <a:pt x="16342" y="116"/>
                      <a:pt x="14361" y="780"/>
                      <a:pt x="12654" y="1922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9" name="Freeform: Shape 3388">
                <a:extLst>
                  <a:ext uri="{FF2B5EF4-FFF2-40B4-BE49-F238E27FC236}">
                    <a16:creationId xmlns:a16="http://schemas.microsoft.com/office/drawing/2014/main" id="{E15C0279-4FCD-4884-BDC7-411C880874F1}"/>
                  </a:ext>
                </a:extLst>
              </p:cNvPr>
              <p:cNvSpPr/>
              <p:nvPr/>
            </p:nvSpPr>
            <p:spPr>
              <a:xfrm>
                <a:off x="7512220" y="2713078"/>
                <a:ext cx="89415" cy="155975"/>
              </a:xfrm>
              <a:custGeom>
                <a:avLst/>
                <a:gdLst>
                  <a:gd name="connsiteX0" fmla="*/ 1291 w 89415"/>
                  <a:gd name="connsiteY0" fmla="*/ 7166 h 155975"/>
                  <a:gd name="connsiteX1" fmla="*/ 0 w 89415"/>
                  <a:gd name="connsiteY1" fmla="*/ 7941 h 155975"/>
                  <a:gd name="connsiteX2" fmla="*/ 81492 w 89415"/>
                  <a:gd name="connsiteY2" fmla="*/ 49462 h 155975"/>
                  <a:gd name="connsiteX3" fmla="*/ 50473 w 89415"/>
                  <a:gd name="connsiteY3" fmla="*/ 155976 h 155975"/>
                  <a:gd name="connsiteX4" fmla="*/ 51794 w 89415"/>
                  <a:gd name="connsiteY4" fmla="*/ 155230 h 155975"/>
                  <a:gd name="connsiteX5" fmla="*/ 84104 w 89415"/>
                  <a:gd name="connsiteY5" fmla="*/ 47969 h 155975"/>
                  <a:gd name="connsiteX6" fmla="*/ 1291 w 89415"/>
                  <a:gd name="connsiteY6" fmla="*/ 7166 h 155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9415" h="155975">
                    <a:moveTo>
                      <a:pt x="1291" y="7166"/>
                    </a:moveTo>
                    <a:lnTo>
                      <a:pt x="0" y="7941"/>
                    </a:lnTo>
                    <a:cubicBezTo>
                      <a:pt x="31564" y="-9276"/>
                      <a:pt x="67747" y="9146"/>
                      <a:pt x="81492" y="49462"/>
                    </a:cubicBezTo>
                    <a:cubicBezTo>
                      <a:pt x="95237" y="89777"/>
                      <a:pt x="81492" y="137066"/>
                      <a:pt x="50473" y="155976"/>
                    </a:cubicBezTo>
                    <a:lnTo>
                      <a:pt x="51794" y="155230"/>
                    </a:lnTo>
                    <a:cubicBezTo>
                      <a:pt x="83587" y="136865"/>
                      <a:pt x="98049" y="88859"/>
                      <a:pt x="84104" y="47969"/>
                    </a:cubicBezTo>
                    <a:cubicBezTo>
                      <a:pt x="70158" y="7080"/>
                      <a:pt x="33056" y="-11256"/>
                      <a:pt x="1291" y="7166"/>
                    </a:cubicBezTo>
                    <a:close/>
                  </a:path>
                </a:pathLst>
              </a:custGeom>
              <a:solidFill>
                <a:srgbClr val="E1AC2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0" name="Freeform: Shape 3389">
                <a:extLst>
                  <a:ext uri="{FF2B5EF4-FFF2-40B4-BE49-F238E27FC236}">
                    <a16:creationId xmlns:a16="http://schemas.microsoft.com/office/drawing/2014/main" id="{784CE9D2-BF96-4A74-9837-B95E0082F7D8}"/>
                  </a:ext>
                </a:extLst>
              </p:cNvPr>
              <p:cNvSpPr/>
              <p:nvPr/>
            </p:nvSpPr>
            <p:spPr>
              <a:xfrm>
                <a:off x="7493568" y="2719328"/>
                <a:ext cx="19885" cy="1604"/>
              </a:xfrm>
              <a:custGeom>
                <a:avLst/>
                <a:gdLst>
                  <a:gd name="connsiteX0" fmla="*/ 1291 w 19885"/>
                  <a:gd name="connsiteY0" fmla="*/ 543 h 1604"/>
                  <a:gd name="connsiteX1" fmla="*/ 0 w 19885"/>
                  <a:gd name="connsiteY1" fmla="*/ 1318 h 1604"/>
                  <a:gd name="connsiteX2" fmla="*/ 16413 w 19885"/>
                  <a:gd name="connsiteY2" fmla="*/ 1605 h 1604"/>
                  <a:gd name="connsiteX3" fmla="*/ 18594 w 19885"/>
                  <a:gd name="connsiteY3" fmla="*/ 1605 h 1604"/>
                  <a:gd name="connsiteX4" fmla="*/ 19885 w 19885"/>
                  <a:gd name="connsiteY4" fmla="*/ 830 h 1604"/>
                  <a:gd name="connsiteX5" fmla="*/ 1291 w 19885"/>
                  <a:gd name="connsiteY5" fmla="*/ 543 h 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85" h="1604">
                    <a:moveTo>
                      <a:pt x="1291" y="543"/>
                    </a:moveTo>
                    <a:lnTo>
                      <a:pt x="0" y="1318"/>
                    </a:lnTo>
                    <a:lnTo>
                      <a:pt x="16413" y="1605"/>
                    </a:lnTo>
                    <a:lnTo>
                      <a:pt x="18594" y="1605"/>
                    </a:lnTo>
                    <a:lnTo>
                      <a:pt x="19885" y="830"/>
                    </a:lnTo>
                    <a:cubicBezTo>
                      <a:pt x="14204" y="916"/>
                      <a:pt x="6714" y="-863"/>
                      <a:pt x="1291" y="543"/>
                    </a:cubicBezTo>
                    <a:close/>
                  </a:path>
                </a:pathLst>
              </a:custGeom>
              <a:solidFill>
                <a:srgbClr val="E1AC2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1" name="Freeform: Shape 3390">
                <a:extLst>
                  <a:ext uri="{FF2B5EF4-FFF2-40B4-BE49-F238E27FC236}">
                    <a16:creationId xmlns:a16="http://schemas.microsoft.com/office/drawing/2014/main" id="{011BD120-A4AB-4E52-83DE-48390066F7CD}"/>
                  </a:ext>
                </a:extLst>
              </p:cNvPr>
              <p:cNvSpPr/>
              <p:nvPr/>
            </p:nvSpPr>
            <p:spPr>
              <a:xfrm>
                <a:off x="7486165" y="2684716"/>
                <a:ext cx="54347" cy="9932"/>
              </a:xfrm>
              <a:custGeom>
                <a:avLst/>
                <a:gdLst>
                  <a:gd name="connsiteX0" fmla="*/ 54347 w 54347"/>
                  <a:gd name="connsiteY0" fmla="*/ 319 h 9932"/>
                  <a:gd name="connsiteX1" fmla="*/ 35753 w 54347"/>
                  <a:gd name="connsiteY1" fmla="*/ 4 h 9932"/>
                  <a:gd name="connsiteX2" fmla="*/ 0 w 54347"/>
                  <a:gd name="connsiteY2" fmla="*/ 9616 h 9932"/>
                  <a:gd name="connsiteX3" fmla="*/ 18594 w 54347"/>
                  <a:gd name="connsiteY3" fmla="*/ 9932 h 9932"/>
                  <a:gd name="connsiteX4" fmla="*/ 54347 w 54347"/>
                  <a:gd name="connsiteY4" fmla="*/ 320 h 9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347" h="9932">
                    <a:moveTo>
                      <a:pt x="54347" y="319"/>
                    </a:moveTo>
                    <a:lnTo>
                      <a:pt x="35753" y="4"/>
                    </a:lnTo>
                    <a:cubicBezTo>
                      <a:pt x="23180" y="-129"/>
                      <a:pt x="10812" y="3196"/>
                      <a:pt x="0" y="9616"/>
                    </a:cubicBezTo>
                    <a:lnTo>
                      <a:pt x="18594" y="9932"/>
                    </a:lnTo>
                    <a:cubicBezTo>
                      <a:pt x="29406" y="3512"/>
                      <a:pt x="41774" y="187"/>
                      <a:pt x="54347" y="320"/>
                    </a:cubicBezTo>
                    <a:close/>
                  </a:path>
                </a:pathLst>
              </a:custGeom>
              <a:solidFill>
                <a:srgbClr val="F1D112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2" name="Freeform: Shape 3391">
                <a:extLst>
                  <a:ext uri="{FF2B5EF4-FFF2-40B4-BE49-F238E27FC236}">
                    <a16:creationId xmlns:a16="http://schemas.microsoft.com/office/drawing/2014/main" id="{5252220C-07E5-41F3-9D1E-27FB3020B7A9}"/>
                  </a:ext>
                </a:extLst>
              </p:cNvPr>
              <p:cNvSpPr/>
              <p:nvPr/>
            </p:nvSpPr>
            <p:spPr>
              <a:xfrm>
                <a:off x="7484902" y="2767159"/>
                <a:ext cx="26283" cy="12912"/>
              </a:xfrm>
              <a:custGeom>
                <a:avLst/>
                <a:gdLst>
                  <a:gd name="connsiteX0" fmla="*/ 18594 w 26283"/>
                  <a:gd name="connsiteY0" fmla="*/ 316 h 12912"/>
                  <a:gd name="connsiteX1" fmla="*/ 0 w 26283"/>
                  <a:gd name="connsiteY1" fmla="*/ 0 h 12912"/>
                  <a:gd name="connsiteX2" fmla="*/ 7690 w 26283"/>
                  <a:gd name="connsiteY2" fmla="*/ 12597 h 12912"/>
                  <a:gd name="connsiteX3" fmla="*/ 26284 w 26283"/>
                  <a:gd name="connsiteY3" fmla="*/ 12913 h 12912"/>
                  <a:gd name="connsiteX4" fmla="*/ 18594 w 26283"/>
                  <a:gd name="connsiteY4" fmla="*/ 316 h 12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83" h="12912">
                    <a:moveTo>
                      <a:pt x="18594" y="316"/>
                    </a:moveTo>
                    <a:lnTo>
                      <a:pt x="0" y="0"/>
                    </a:lnTo>
                    <a:lnTo>
                      <a:pt x="7690" y="12597"/>
                    </a:lnTo>
                    <a:lnTo>
                      <a:pt x="26284" y="12913"/>
                    </a:lnTo>
                    <a:lnTo>
                      <a:pt x="18594" y="316"/>
                    </a:ln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3" name="Freeform: Shape 3392">
                <a:extLst>
                  <a:ext uri="{FF2B5EF4-FFF2-40B4-BE49-F238E27FC236}">
                    <a16:creationId xmlns:a16="http://schemas.microsoft.com/office/drawing/2014/main" id="{1988ED52-26A4-472D-B639-338BE85F18F8}"/>
                  </a:ext>
                </a:extLst>
              </p:cNvPr>
              <p:cNvSpPr/>
              <p:nvPr/>
            </p:nvSpPr>
            <p:spPr>
              <a:xfrm>
                <a:off x="7485017" y="2754792"/>
                <a:ext cx="31362" cy="12683"/>
              </a:xfrm>
              <a:custGeom>
                <a:avLst/>
                <a:gdLst>
                  <a:gd name="connsiteX0" fmla="*/ 31363 w 31362"/>
                  <a:gd name="connsiteY0" fmla="*/ 316 h 12683"/>
                  <a:gd name="connsiteX1" fmla="*/ 12769 w 31362"/>
                  <a:gd name="connsiteY1" fmla="*/ 0 h 12683"/>
                  <a:gd name="connsiteX2" fmla="*/ 0 w 31362"/>
                  <a:gd name="connsiteY2" fmla="*/ 12367 h 12683"/>
                  <a:gd name="connsiteX3" fmla="*/ 18594 w 31362"/>
                  <a:gd name="connsiteY3" fmla="*/ 12683 h 12683"/>
                  <a:gd name="connsiteX4" fmla="*/ 31363 w 31362"/>
                  <a:gd name="connsiteY4" fmla="*/ 316 h 12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362" h="12683">
                    <a:moveTo>
                      <a:pt x="31363" y="316"/>
                    </a:moveTo>
                    <a:lnTo>
                      <a:pt x="12769" y="0"/>
                    </a:lnTo>
                    <a:cubicBezTo>
                      <a:pt x="7675" y="3159"/>
                      <a:pt x="3321" y="7377"/>
                      <a:pt x="0" y="12367"/>
                    </a:cubicBezTo>
                    <a:lnTo>
                      <a:pt x="18594" y="12683"/>
                    </a:lnTo>
                    <a:cubicBezTo>
                      <a:pt x="21915" y="7693"/>
                      <a:pt x="26269" y="3475"/>
                      <a:pt x="31363" y="316"/>
                    </a:cubicBez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4" name="Freeform: Shape 3393">
                <a:extLst>
                  <a:ext uri="{FF2B5EF4-FFF2-40B4-BE49-F238E27FC236}">
                    <a16:creationId xmlns:a16="http://schemas.microsoft.com/office/drawing/2014/main" id="{C6843D3B-A94B-492D-9C6B-C9C240812A23}"/>
                  </a:ext>
                </a:extLst>
              </p:cNvPr>
              <p:cNvSpPr/>
              <p:nvPr/>
            </p:nvSpPr>
            <p:spPr>
              <a:xfrm>
                <a:off x="7503496" y="2738436"/>
                <a:ext cx="64791" cy="108063"/>
              </a:xfrm>
              <a:custGeom>
                <a:avLst/>
                <a:gdLst>
                  <a:gd name="connsiteX0" fmla="*/ 9010 w 64791"/>
                  <a:gd name="connsiteY0" fmla="*/ 5595 h 108063"/>
                  <a:gd name="connsiteX1" fmla="*/ 12769 w 64791"/>
                  <a:gd name="connsiteY1" fmla="*/ 16672 h 108063"/>
                  <a:gd name="connsiteX2" fmla="*/ 0 w 64791"/>
                  <a:gd name="connsiteY2" fmla="*/ 29039 h 108063"/>
                  <a:gd name="connsiteX3" fmla="*/ 7690 w 64791"/>
                  <a:gd name="connsiteY3" fmla="*/ 41636 h 108063"/>
                  <a:gd name="connsiteX4" fmla="*/ 20344 w 64791"/>
                  <a:gd name="connsiteY4" fmla="*/ 29211 h 108063"/>
                  <a:gd name="connsiteX5" fmla="*/ 31163 w 64791"/>
                  <a:gd name="connsiteY5" fmla="*/ 31392 h 108063"/>
                  <a:gd name="connsiteX6" fmla="*/ 23099 w 64791"/>
                  <a:gd name="connsiteY6" fmla="*/ 49010 h 108063"/>
                  <a:gd name="connsiteX7" fmla="*/ 14777 w 64791"/>
                  <a:gd name="connsiteY7" fmla="*/ 82009 h 108063"/>
                  <a:gd name="connsiteX8" fmla="*/ 40172 w 64791"/>
                  <a:gd name="connsiteY8" fmla="*/ 95266 h 108063"/>
                  <a:gd name="connsiteX9" fmla="*/ 44448 w 64791"/>
                  <a:gd name="connsiteY9" fmla="*/ 108064 h 108063"/>
                  <a:gd name="connsiteX10" fmla="*/ 54061 w 64791"/>
                  <a:gd name="connsiteY10" fmla="*/ 102526 h 108063"/>
                  <a:gd name="connsiteX11" fmla="*/ 49986 w 64791"/>
                  <a:gd name="connsiteY11" fmla="*/ 90560 h 108063"/>
                  <a:gd name="connsiteX12" fmla="*/ 64792 w 64791"/>
                  <a:gd name="connsiteY12" fmla="*/ 75524 h 108063"/>
                  <a:gd name="connsiteX13" fmla="*/ 56815 w 64791"/>
                  <a:gd name="connsiteY13" fmla="*/ 62497 h 108063"/>
                  <a:gd name="connsiteX14" fmla="*/ 42468 w 64791"/>
                  <a:gd name="connsiteY14" fmla="*/ 77418 h 108063"/>
                  <a:gd name="connsiteX15" fmla="*/ 30417 w 64791"/>
                  <a:gd name="connsiteY15" fmla="*/ 75036 h 108063"/>
                  <a:gd name="connsiteX16" fmla="*/ 37044 w 64791"/>
                  <a:gd name="connsiteY16" fmla="*/ 58078 h 108063"/>
                  <a:gd name="connsiteX17" fmla="*/ 46830 w 64791"/>
                  <a:gd name="connsiteY17" fmla="*/ 24849 h 108063"/>
                  <a:gd name="connsiteX18" fmla="*/ 22611 w 64791"/>
                  <a:gd name="connsiteY18" fmla="*/ 11994 h 108063"/>
                  <a:gd name="connsiteX19" fmla="*/ 18537 w 64791"/>
                  <a:gd name="connsiteY19" fmla="*/ 0 h 108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4791" h="108063">
                    <a:moveTo>
                      <a:pt x="9010" y="5595"/>
                    </a:moveTo>
                    <a:lnTo>
                      <a:pt x="12769" y="16672"/>
                    </a:lnTo>
                    <a:cubicBezTo>
                      <a:pt x="7675" y="19831"/>
                      <a:pt x="3321" y="24049"/>
                      <a:pt x="0" y="29039"/>
                    </a:cubicBezTo>
                    <a:lnTo>
                      <a:pt x="7690" y="41636"/>
                    </a:lnTo>
                    <a:cubicBezTo>
                      <a:pt x="10887" y="36569"/>
                      <a:pt x="15219" y="32315"/>
                      <a:pt x="20344" y="29211"/>
                    </a:cubicBezTo>
                    <a:cubicBezTo>
                      <a:pt x="26715" y="25509"/>
                      <a:pt x="29957" y="27862"/>
                      <a:pt x="31163" y="31392"/>
                    </a:cubicBezTo>
                    <a:cubicBezTo>
                      <a:pt x="32569" y="35552"/>
                      <a:pt x="30043" y="40172"/>
                      <a:pt x="23099" y="49010"/>
                    </a:cubicBezTo>
                    <a:cubicBezTo>
                      <a:pt x="13257" y="61033"/>
                      <a:pt x="10904" y="70675"/>
                      <a:pt x="14777" y="82009"/>
                    </a:cubicBezTo>
                    <a:cubicBezTo>
                      <a:pt x="18651" y="93343"/>
                      <a:pt x="28035" y="99226"/>
                      <a:pt x="40172" y="95266"/>
                    </a:cubicBezTo>
                    <a:lnTo>
                      <a:pt x="44448" y="108064"/>
                    </a:lnTo>
                    <a:lnTo>
                      <a:pt x="54061" y="102526"/>
                    </a:lnTo>
                    <a:lnTo>
                      <a:pt x="49986" y="90560"/>
                    </a:lnTo>
                    <a:cubicBezTo>
                      <a:pt x="55977" y="86711"/>
                      <a:pt x="61035" y="81574"/>
                      <a:pt x="64792" y="75524"/>
                    </a:cubicBezTo>
                    <a:lnTo>
                      <a:pt x="56815" y="62497"/>
                    </a:lnTo>
                    <a:cubicBezTo>
                      <a:pt x="53343" y="68582"/>
                      <a:pt x="48412" y="73709"/>
                      <a:pt x="42468" y="77418"/>
                    </a:cubicBezTo>
                    <a:cubicBezTo>
                      <a:pt x="36902" y="80660"/>
                      <a:pt x="32109" y="80086"/>
                      <a:pt x="30417" y="75036"/>
                    </a:cubicBezTo>
                    <a:cubicBezTo>
                      <a:pt x="28723" y="69986"/>
                      <a:pt x="30875" y="65424"/>
                      <a:pt x="37044" y="58078"/>
                    </a:cubicBezTo>
                    <a:cubicBezTo>
                      <a:pt x="45997" y="47489"/>
                      <a:pt x="50990" y="37073"/>
                      <a:pt x="46830" y="24849"/>
                    </a:cubicBezTo>
                    <a:cubicBezTo>
                      <a:pt x="43042" y="13773"/>
                      <a:pt x="34003" y="8580"/>
                      <a:pt x="22611" y="11994"/>
                    </a:cubicBezTo>
                    <a:lnTo>
                      <a:pt x="18537" y="0"/>
                    </a:lnTo>
                    <a:close/>
                  </a:path>
                </a:pathLst>
              </a:custGeom>
              <a:solidFill>
                <a:srgbClr val="CC9D2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5" name="Freeform: Shape 3394">
                <a:extLst>
                  <a:ext uri="{FF2B5EF4-FFF2-40B4-BE49-F238E27FC236}">
                    <a16:creationId xmlns:a16="http://schemas.microsoft.com/office/drawing/2014/main" id="{C2863A1F-F18E-4120-B103-CB08433EA333}"/>
                  </a:ext>
                </a:extLst>
              </p:cNvPr>
              <p:cNvSpPr/>
              <p:nvPr/>
            </p:nvSpPr>
            <p:spPr>
              <a:xfrm>
                <a:off x="7457217" y="2720760"/>
                <a:ext cx="80139" cy="154749"/>
              </a:xfrm>
              <a:custGeom>
                <a:avLst/>
                <a:gdLst>
                  <a:gd name="connsiteX0" fmla="*/ 61545 w 80139"/>
                  <a:gd name="connsiteY0" fmla="*/ 154434 h 154749"/>
                  <a:gd name="connsiteX1" fmla="*/ 80139 w 80139"/>
                  <a:gd name="connsiteY1" fmla="*/ 154750 h 154749"/>
                  <a:gd name="connsiteX2" fmla="*/ 23898 w 80139"/>
                  <a:gd name="connsiteY2" fmla="*/ 106830 h 154749"/>
                  <a:gd name="connsiteX3" fmla="*/ 54946 w 80139"/>
                  <a:gd name="connsiteY3" fmla="*/ 316 h 154749"/>
                  <a:gd name="connsiteX4" fmla="*/ 36352 w 80139"/>
                  <a:gd name="connsiteY4" fmla="*/ 0 h 154749"/>
                  <a:gd name="connsiteX5" fmla="*/ 5304 w 80139"/>
                  <a:gd name="connsiteY5" fmla="*/ 106485 h 154749"/>
                  <a:gd name="connsiteX6" fmla="*/ 61545 w 80139"/>
                  <a:gd name="connsiteY6" fmla="*/ 154434 h 154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0139" h="154749">
                    <a:moveTo>
                      <a:pt x="61545" y="154434"/>
                    </a:moveTo>
                    <a:lnTo>
                      <a:pt x="80139" y="154750"/>
                    </a:lnTo>
                    <a:cubicBezTo>
                      <a:pt x="56466" y="154348"/>
                      <a:pt x="34056" y="136557"/>
                      <a:pt x="23898" y="106830"/>
                    </a:cubicBezTo>
                    <a:cubicBezTo>
                      <a:pt x="10153" y="66485"/>
                      <a:pt x="24041" y="19225"/>
                      <a:pt x="54946" y="316"/>
                    </a:cubicBezTo>
                    <a:lnTo>
                      <a:pt x="36352" y="0"/>
                    </a:lnTo>
                    <a:cubicBezTo>
                      <a:pt x="5447" y="18881"/>
                      <a:pt x="-8441" y="66170"/>
                      <a:pt x="5304" y="106485"/>
                    </a:cubicBezTo>
                    <a:cubicBezTo>
                      <a:pt x="15462" y="136127"/>
                      <a:pt x="37872" y="153918"/>
                      <a:pt x="61545" y="154434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6" name="Freeform: Shape 3395">
                <a:extLst>
                  <a:ext uri="{FF2B5EF4-FFF2-40B4-BE49-F238E27FC236}">
                    <a16:creationId xmlns:a16="http://schemas.microsoft.com/office/drawing/2014/main" id="{1B719F68-90CA-455F-A80B-66EC93A52B43}"/>
                  </a:ext>
                </a:extLst>
              </p:cNvPr>
              <p:cNvSpPr/>
              <p:nvPr/>
            </p:nvSpPr>
            <p:spPr>
              <a:xfrm>
                <a:off x="7435533" y="2694333"/>
                <a:ext cx="101363" cy="209068"/>
              </a:xfrm>
              <a:custGeom>
                <a:avLst/>
                <a:gdLst>
                  <a:gd name="connsiteX0" fmla="*/ 82770 w 101363"/>
                  <a:gd name="connsiteY0" fmla="*/ 208753 h 209068"/>
                  <a:gd name="connsiteX1" fmla="*/ 101364 w 101363"/>
                  <a:gd name="connsiteY1" fmla="*/ 209069 h 209068"/>
                  <a:gd name="connsiteX2" fmla="*/ 25725 w 101363"/>
                  <a:gd name="connsiteY2" fmla="*/ 144592 h 209068"/>
                  <a:gd name="connsiteX3" fmla="*/ 69226 w 101363"/>
                  <a:gd name="connsiteY3" fmla="*/ 316 h 209068"/>
                  <a:gd name="connsiteX4" fmla="*/ 50632 w 101363"/>
                  <a:gd name="connsiteY4" fmla="*/ 0 h 209068"/>
                  <a:gd name="connsiteX5" fmla="*/ 7131 w 101363"/>
                  <a:gd name="connsiteY5" fmla="*/ 144276 h 209068"/>
                  <a:gd name="connsiteX6" fmla="*/ 82770 w 101363"/>
                  <a:gd name="connsiteY6" fmla="*/ 208753 h 209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363" h="209068">
                    <a:moveTo>
                      <a:pt x="82770" y="208753"/>
                    </a:moveTo>
                    <a:lnTo>
                      <a:pt x="101364" y="209069"/>
                    </a:lnTo>
                    <a:cubicBezTo>
                      <a:pt x="69485" y="208524"/>
                      <a:pt x="39384" y="184621"/>
                      <a:pt x="25725" y="144592"/>
                    </a:cubicBezTo>
                    <a:cubicBezTo>
                      <a:pt x="6988" y="89585"/>
                      <a:pt x="26443" y="24993"/>
                      <a:pt x="69226" y="316"/>
                    </a:cubicBezTo>
                    <a:lnTo>
                      <a:pt x="50632" y="0"/>
                    </a:lnTo>
                    <a:cubicBezTo>
                      <a:pt x="7849" y="24677"/>
                      <a:pt x="-11606" y="89269"/>
                      <a:pt x="7131" y="144276"/>
                    </a:cubicBezTo>
                    <a:cubicBezTo>
                      <a:pt x="20790" y="184305"/>
                      <a:pt x="50891" y="208208"/>
                      <a:pt x="82770" y="208753"/>
                    </a:cubicBezTo>
                    <a:close/>
                  </a:path>
                </a:pathLst>
              </a:custGeom>
              <a:solidFill>
                <a:srgbClr val="F1D112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7" name="Freeform: Shape 3396">
                <a:extLst>
                  <a:ext uri="{FF2B5EF4-FFF2-40B4-BE49-F238E27FC236}">
                    <a16:creationId xmlns:a16="http://schemas.microsoft.com/office/drawing/2014/main" id="{CA056115-63BB-4424-A5E7-5973554CC1E1}"/>
                  </a:ext>
                </a:extLst>
              </p:cNvPr>
              <p:cNvSpPr/>
              <p:nvPr/>
            </p:nvSpPr>
            <p:spPr>
              <a:xfrm>
                <a:off x="7454114" y="2685035"/>
                <a:ext cx="169168" cy="218330"/>
              </a:xfrm>
              <a:custGeom>
                <a:avLst/>
                <a:gdLst>
                  <a:gd name="connsiteX0" fmla="*/ 162037 w 169168"/>
                  <a:gd name="connsiteY0" fmla="*/ 64477 h 218330"/>
                  <a:gd name="connsiteX1" fmla="*/ 118536 w 169168"/>
                  <a:gd name="connsiteY1" fmla="*/ 208753 h 218330"/>
                  <a:gd name="connsiteX2" fmla="*/ 7144 w 169168"/>
                  <a:gd name="connsiteY2" fmla="*/ 153889 h 218330"/>
                  <a:gd name="connsiteX3" fmla="*/ 50644 w 169168"/>
                  <a:gd name="connsiteY3" fmla="*/ 9613 h 218330"/>
                  <a:gd name="connsiteX4" fmla="*/ 162037 w 169168"/>
                  <a:gd name="connsiteY4" fmla="*/ 64477 h 218330"/>
                  <a:gd name="connsiteX5" fmla="*/ 108522 w 169168"/>
                  <a:gd name="connsiteY5" fmla="*/ 183961 h 218330"/>
                  <a:gd name="connsiteX6" fmla="*/ 109842 w 169168"/>
                  <a:gd name="connsiteY6" fmla="*/ 183215 h 218330"/>
                  <a:gd name="connsiteX7" fmla="*/ 142152 w 169168"/>
                  <a:gd name="connsiteY7" fmla="*/ 75955 h 218330"/>
                  <a:gd name="connsiteX8" fmla="*/ 59396 w 169168"/>
                  <a:gd name="connsiteY8" fmla="*/ 35209 h 218330"/>
                  <a:gd name="connsiteX9" fmla="*/ 58105 w 169168"/>
                  <a:gd name="connsiteY9" fmla="*/ 35983 h 218330"/>
                  <a:gd name="connsiteX10" fmla="*/ 27058 w 169168"/>
                  <a:gd name="connsiteY10" fmla="*/ 142498 h 218330"/>
                  <a:gd name="connsiteX11" fmla="*/ 108579 w 169168"/>
                  <a:gd name="connsiteY11" fmla="*/ 184019 h 218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9168" h="218330">
                    <a:moveTo>
                      <a:pt x="162037" y="64477"/>
                    </a:moveTo>
                    <a:cubicBezTo>
                      <a:pt x="180775" y="119484"/>
                      <a:pt x="161320" y="184076"/>
                      <a:pt x="118536" y="208753"/>
                    </a:cubicBezTo>
                    <a:cubicBezTo>
                      <a:pt x="75752" y="233431"/>
                      <a:pt x="25910" y="208753"/>
                      <a:pt x="7144" y="153889"/>
                    </a:cubicBezTo>
                    <a:cubicBezTo>
                      <a:pt x="-11623" y="99025"/>
                      <a:pt x="7861" y="34290"/>
                      <a:pt x="50644" y="9613"/>
                    </a:cubicBezTo>
                    <a:cubicBezTo>
                      <a:pt x="93428" y="-15064"/>
                      <a:pt x="143271" y="9383"/>
                      <a:pt x="162037" y="64477"/>
                    </a:cubicBezTo>
                    <a:close/>
                    <a:moveTo>
                      <a:pt x="108522" y="183961"/>
                    </a:moveTo>
                    <a:lnTo>
                      <a:pt x="109842" y="183215"/>
                    </a:lnTo>
                    <a:cubicBezTo>
                      <a:pt x="141635" y="164851"/>
                      <a:pt x="156097" y="116845"/>
                      <a:pt x="142152" y="75955"/>
                    </a:cubicBezTo>
                    <a:cubicBezTo>
                      <a:pt x="128206" y="35065"/>
                      <a:pt x="91161" y="16787"/>
                      <a:pt x="59396" y="35209"/>
                    </a:cubicBezTo>
                    <a:lnTo>
                      <a:pt x="58105" y="35983"/>
                    </a:lnTo>
                    <a:cubicBezTo>
                      <a:pt x="27201" y="54893"/>
                      <a:pt x="13313" y="102153"/>
                      <a:pt x="27058" y="142498"/>
                    </a:cubicBezTo>
                    <a:cubicBezTo>
                      <a:pt x="40802" y="182842"/>
                      <a:pt x="77072" y="201121"/>
                      <a:pt x="108579" y="184019"/>
                    </a:cubicBezTo>
                    <a:close/>
                  </a:path>
                </a:pathLst>
              </a:custGeom>
              <a:solidFill>
                <a:srgbClr val="FDDB0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8" name="Freeform: Shape 3397">
                <a:extLst>
                  <a:ext uri="{FF2B5EF4-FFF2-40B4-BE49-F238E27FC236}">
                    <a16:creationId xmlns:a16="http://schemas.microsoft.com/office/drawing/2014/main" id="{8C17E70A-D473-4046-B1E6-5A0FCA421418}"/>
                  </a:ext>
                </a:extLst>
              </p:cNvPr>
              <p:cNvSpPr/>
              <p:nvPr/>
            </p:nvSpPr>
            <p:spPr>
              <a:xfrm>
                <a:off x="7475798" y="2714551"/>
                <a:ext cx="123182" cy="160891"/>
              </a:xfrm>
              <a:custGeom>
                <a:avLst/>
                <a:gdLst>
                  <a:gd name="connsiteX0" fmla="*/ 117856 w 123182"/>
                  <a:gd name="connsiteY0" fmla="*/ 47931 h 160891"/>
                  <a:gd name="connsiteX1" fmla="*/ 86838 w 123182"/>
                  <a:gd name="connsiteY1" fmla="*/ 154445 h 160891"/>
                  <a:gd name="connsiteX2" fmla="*/ 5316 w 123182"/>
                  <a:gd name="connsiteY2" fmla="*/ 112924 h 160891"/>
                  <a:gd name="connsiteX3" fmla="*/ 36364 w 123182"/>
                  <a:gd name="connsiteY3" fmla="*/ 6410 h 160891"/>
                  <a:gd name="connsiteX4" fmla="*/ 117856 w 123182"/>
                  <a:gd name="connsiteY4" fmla="*/ 47931 h 160891"/>
                  <a:gd name="connsiteX5" fmla="*/ 67870 w 123182"/>
                  <a:gd name="connsiteY5" fmla="*/ 119151 h 160891"/>
                  <a:gd name="connsiteX6" fmla="*/ 72146 w 123182"/>
                  <a:gd name="connsiteY6" fmla="*/ 131949 h 160891"/>
                  <a:gd name="connsiteX7" fmla="*/ 81759 w 123182"/>
                  <a:gd name="connsiteY7" fmla="*/ 126411 h 160891"/>
                  <a:gd name="connsiteX8" fmla="*/ 77684 w 123182"/>
                  <a:gd name="connsiteY8" fmla="*/ 114445 h 160891"/>
                  <a:gd name="connsiteX9" fmla="*/ 92490 w 123182"/>
                  <a:gd name="connsiteY9" fmla="*/ 99409 h 160891"/>
                  <a:gd name="connsiteX10" fmla="*/ 84513 w 123182"/>
                  <a:gd name="connsiteY10" fmla="*/ 86382 h 160891"/>
                  <a:gd name="connsiteX11" fmla="*/ 70166 w 123182"/>
                  <a:gd name="connsiteY11" fmla="*/ 101303 h 160891"/>
                  <a:gd name="connsiteX12" fmla="*/ 58115 w 123182"/>
                  <a:gd name="connsiteY12" fmla="*/ 98921 h 160891"/>
                  <a:gd name="connsiteX13" fmla="*/ 64742 w 123182"/>
                  <a:gd name="connsiteY13" fmla="*/ 81963 h 160891"/>
                  <a:gd name="connsiteX14" fmla="*/ 74528 w 123182"/>
                  <a:gd name="connsiteY14" fmla="*/ 48735 h 160891"/>
                  <a:gd name="connsiteX15" fmla="*/ 50309 w 123182"/>
                  <a:gd name="connsiteY15" fmla="*/ 35879 h 160891"/>
                  <a:gd name="connsiteX16" fmla="*/ 46235 w 123182"/>
                  <a:gd name="connsiteY16" fmla="*/ 23885 h 160891"/>
                  <a:gd name="connsiteX17" fmla="*/ 36650 w 123182"/>
                  <a:gd name="connsiteY17" fmla="*/ 29452 h 160891"/>
                  <a:gd name="connsiteX18" fmla="*/ 40409 w 123182"/>
                  <a:gd name="connsiteY18" fmla="*/ 40528 h 160891"/>
                  <a:gd name="connsiteX19" fmla="*/ 27641 w 123182"/>
                  <a:gd name="connsiteY19" fmla="*/ 52895 h 160891"/>
                  <a:gd name="connsiteX20" fmla="*/ 35331 w 123182"/>
                  <a:gd name="connsiteY20" fmla="*/ 65492 h 160891"/>
                  <a:gd name="connsiteX21" fmla="*/ 47985 w 123182"/>
                  <a:gd name="connsiteY21" fmla="*/ 53067 h 160891"/>
                  <a:gd name="connsiteX22" fmla="*/ 58803 w 123182"/>
                  <a:gd name="connsiteY22" fmla="*/ 55248 h 160891"/>
                  <a:gd name="connsiteX23" fmla="*/ 50740 w 123182"/>
                  <a:gd name="connsiteY23" fmla="*/ 72867 h 160891"/>
                  <a:gd name="connsiteX24" fmla="*/ 42418 w 123182"/>
                  <a:gd name="connsiteY24" fmla="*/ 105865 h 160891"/>
                  <a:gd name="connsiteX25" fmla="*/ 67813 w 123182"/>
                  <a:gd name="connsiteY25" fmla="*/ 119122 h 160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3182" h="160891">
                    <a:moveTo>
                      <a:pt x="117856" y="47931"/>
                    </a:moveTo>
                    <a:cubicBezTo>
                      <a:pt x="131601" y="88276"/>
                      <a:pt x="117856" y="135536"/>
                      <a:pt x="86838" y="154445"/>
                    </a:cubicBezTo>
                    <a:cubicBezTo>
                      <a:pt x="55274" y="171662"/>
                      <a:pt x="19090" y="153240"/>
                      <a:pt x="5316" y="112924"/>
                    </a:cubicBezTo>
                    <a:cubicBezTo>
                      <a:pt x="-8457" y="72608"/>
                      <a:pt x="5460" y="25320"/>
                      <a:pt x="36364" y="6410"/>
                    </a:cubicBezTo>
                    <a:cubicBezTo>
                      <a:pt x="67870" y="-10720"/>
                      <a:pt x="104111" y="7615"/>
                      <a:pt x="117856" y="47931"/>
                    </a:cubicBezTo>
                    <a:close/>
                    <a:moveTo>
                      <a:pt x="67870" y="119151"/>
                    </a:moveTo>
                    <a:lnTo>
                      <a:pt x="72146" y="131949"/>
                    </a:lnTo>
                    <a:lnTo>
                      <a:pt x="81759" y="126411"/>
                    </a:lnTo>
                    <a:lnTo>
                      <a:pt x="77684" y="114445"/>
                    </a:lnTo>
                    <a:cubicBezTo>
                      <a:pt x="83675" y="110596"/>
                      <a:pt x="88733" y="105459"/>
                      <a:pt x="92490" y="99409"/>
                    </a:cubicBezTo>
                    <a:lnTo>
                      <a:pt x="84513" y="86382"/>
                    </a:lnTo>
                    <a:cubicBezTo>
                      <a:pt x="81041" y="92467"/>
                      <a:pt x="76110" y="97594"/>
                      <a:pt x="70166" y="101303"/>
                    </a:cubicBezTo>
                    <a:cubicBezTo>
                      <a:pt x="64600" y="104546"/>
                      <a:pt x="59807" y="103972"/>
                      <a:pt x="58115" y="98921"/>
                    </a:cubicBezTo>
                    <a:cubicBezTo>
                      <a:pt x="56421" y="93871"/>
                      <a:pt x="58573" y="89309"/>
                      <a:pt x="64742" y="81963"/>
                    </a:cubicBezTo>
                    <a:cubicBezTo>
                      <a:pt x="73695" y="71375"/>
                      <a:pt x="78688" y="60958"/>
                      <a:pt x="74528" y="48735"/>
                    </a:cubicBezTo>
                    <a:cubicBezTo>
                      <a:pt x="70740" y="37658"/>
                      <a:pt x="61701" y="32465"/>
                      <a:pt x="50309" y="35879"/>
                    </a:cubicBezTo>
                    <a:lnTo>
                      <a:pt x="46235" y="23885"/>
                    </a:lnTo>
                    <a:lnTo>
                      <a:pt x="36650" y="29452"/>
                    </a:lnTo>
                    <a:lnTo>
                      <a:pt x="40409" y="40528"/>
                    </a:lnTo>
                    <a:cubicBezTo>
                      <a:pt x="35316" y="43687"/>
                      <a:pt x="30961" y="47905"/>
                      <a:pt x="27641" y="52895"/>
                    </a:cubicBezTo>
                    <a:lnTo>
                      <a:pt x="35331" y="65492"/>
                    </a:lnTo>
                    <a:cubicBezTo>
                      <a:pt x="38528" y="60425"/>
                      <a:pt x="42860" y="56172"/>
                      <a:pt x="47985" y="53067"/>
                    </a:cubicBezTo>
                    <a:cubicBezTo>
                      <a:pt x="54355" y="49366"/>
                      <a:pt x="57598" y="51719"/>
                      <a:pt x="58803" y="55248"/>
                    </a:cubicBezTo>
                    <a:cubicBezTo>
                      <a:pt x="60209" y="59409"/>
                      <a:pt x="57684" y="64029"/>
                      <a:pt x="50740" y="72867"/>
                    </a:cubicBezTo>
                    <a:cubicBezTo>
                      <a:pt x="40898" y="84890"/>
                      <a:pt x="38545" y="94531"/>
                      <a:pt x="42418" y="105865"/>
                    </a:cubicBezTo>
                    <a:cubicBezTo>
                      <a:pt x="46292" y="117200"/>
                      <a:pt x="55675" y="123082"/>
                      <a:pt x="67813" y="119122"/>
                    </a:cubicBezTo>
                    <a:close/>
                  </a:path>
                </a:pathLst>
              </a:custGeom>
              <a:solidFill>
                <a:srgbClr val="FDBE1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59" name="Graphic 6">
              <a:extLst>
                <a:ext uri="{FF2B5EF4-FFF2-40B4-BE49-F238E27FC236}">
                  <a16:creationId xmlns:a16="http://schemas.microsoft.com/office/drawing/2014/main" id="{3E46D75A-9909-4D67-8635-D3B1BE7E3305}"/>
                </a:ext>
              </a:extLst>
            </p:cNvPr>
            <p:cNvGrpSpPr/>
            <p:nvPr/>
          </p:nvGrpSpPr>
          <p:grpSpPr>
            <a:xfrm>
              <a:off x="7857845" y="2889951"/>
              <a:ext cx="1743689" cy="1158800"/>
              <a:chOff x="7857845" y="2889951"/>
              <a:chExt cx="1743689" cy="1158800"/>
            </a:xfrm>
          </p:grpSpPr>
          <p:sp>
            <p:nvSpPr>
              <p:cNvPr id="3347" name="Freeform: Shape 3346">
                <a:extLst>
                  <a:ext uri="{FF2B5EF4-FFF2-40B4-BE49-F238E27FC236}">
                    <a16:creationId xmlns:a16="http://schemas.microsoft.com/office/drawing/2014/main" id="{B6419C03-EFD6-491D-BF95-CF2DF2C6F9D4}"/>
                  </a:ext>
                </a:extLst>
              </p:cNvPr>
              <p:cNvSpPr/>
              <p:nvPr/>
            </p:nvSpPr>
            <p:spPr>
              <a:xfrm>
                <a:off x="7894649" y="3070300"/>
                <a:ext cx="1706885" cy="978452"/>
              </a:xfrm>
              <a:custGeom>
                <a:avLst/>
                <a:gdLst>
                  <a:gd name="connsiteX0" fmla="*/ 1690609 w 1706885"/>
                  <a:gd name="connsiteY0" fmla="*/ 828401 h 978452"/>
                  <a:gd name="connsiteX1" fmla="*/ 1690838 w 1706885"/>
                  <a:gd name="connsiteY1" fmla="*/ 873796 h 978452"/>
                  <a:gd name="connsiteX2" fmla="*/ 1527050 w 1706885"/>
                  <a:gd name="connsiteY2" fmla="*/ 969091 h 978452"/>
                  <a:gd name="connsiteX3" fmla="*/ 1448713 w 1706885"/>
                  <a:gd name="connsiteY3" fmla="*/ 969091 h 978452"/>
                  <a:gd name="connsiteX4" fmla="*/ 16281 w 1706885"/>
                  <a:gd name="connsiteY4" fmla="*/ 150033 h 978452"/>
                  <a:gd name="connsiteX5" fmla="*/ 16023 w 1706885"/>
                  <a:gd name="connsiteY5" fmla="*/ 104667 h 978452"/>
                  <a:gd name="connsiteX6" fmla="*/ 179984 w 1706885"/>
                  <a:gd name="connsiteY6" fmla="*/ 9372 h 978452"/>
                  <a:gd name="connsiteX7" fmla="*/ 258377 w 1706885"/>
                  <a:gd name="connsiteY7" fmla="*/ 9372 h 978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06885" h="978452">
                    <a:moveTo>
                      <a:pt x="1690609" y="828401"/>
                    </a:moveTo>
                    <a:cubicBezTo>
                      <a:pt x="1712216" y="840883"/>
                      <a:pt x="1712331" y="861314"/>
                      <a:pt x="1690838" y="873796"/>
                    </a:cubicBezTo>
                    <a:lnTo>
                      <a:pt x="1527050" y="969091"/>
                    </a:lnTo>
                    <a:cubicBezTo>
                      <a:pt x="1505586" y="981573"/>
                      <a:pt x="1470320" y="981573"/>
                      <a:pt x="1448713" y="969091"/>
                    </a:cubicBezTo>
                    <a:lnTo>
                      <a:pt x="16281" y="150033"/>
                    </a:lnTo>
                    <a:cubicBezTo>
                      <a:pt x="-5326" y="137551"/>
                      <a:pt x="-5441" y="117149"/>
                      <a:pt x="16023" y="104667"/>
                    </a:cubicBezTo>
                    <a:lnTo>
                      <a:pt x="179984" y="9372"/>
                    </a:lnTo>
                    <a:cubicBezTo>
                      <a:pt x="201505" y="-3110"/>
                      <a:pt x="236770" y="-3138"/>
                      <a:pt x="258377" y="9372"/>
                    </a:cubicBezTo>
                    <a:close/>
                  </a:path>
                </a:pathLst>
              </a:custGeom>
              <a:solidFill>
                <a:srgbClr val="00000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48" name="Freeform: Shape 3347">
                <a:extLst>
                  <a:ext uri="{FF2B5EF4-FFF2-40B4-BE49-F238E27FC236}">
                    <a16:creationId xmlns:a16="http://schemas.microsoft.com/office/drawing/2014/main" id="{D0397454-BEB5-4C17-AFD2-4872E75C0ECA}"/>
                  </a:ext>
                </a:extLst>
              </p:cNvPr>
              <p:cNvSpPr/>
              <p:nvPr/>
            </p:nvSpPr>
            <p:spPr>
              <a:xfrm>
                <a:off x="7857845" y="3013187"/>
                <a:ext cx="16212" cy="185395"/>
              </a:xfrm>
              <a:custGeom>
                <a:avLst/>
                <a:gdLst>
                  <a:gd name="connsiteX0" fmla="*/ 0 w 16212"/>
                  <a:gd name="connsiteY0" fmla="*/ 163301 h 185395"/>
                  <a:gd name="connsiteX1" fmla="*/ 459 w 16212"/>
                  <a:gd name="connsiteY1" fmla="*/ 0 h 185395"/>
                  <a:gd name="connsiteX2" fmla="*/ 16212 w 16212"/>
                  <a:gd name="connsiteY2" fmla="*/ 22095 h 185395"/>
                  <a:gd name="connsiteX3" fmla="*/ 15753 w 16212"/>
                  <a:gd name="connsiteY3" fmla="*/ 185396 h 185395"/>
                  <a:gd name="connsiteX4" fmla="*/ 0 w 16212"/>
                  <a:gd name="connsiteY4" fmla="*/ 163301 h 185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12" h="185395">
                    <a:moveTo>
                      <a:pt x="0" y="163301"/>
                    </a:moveTo>
                    <a:lnTo>
                      <a:pt x="459" y="0"/>
                    </a:lnTo>
                    <a:cubicBezTo>
                      <a:pt x="459" y="8006"/>
                      <a:pt x="5710" y="16012"/>
                      <a:pt x="16212" y="22095"/>
                    </a:cubicBezTo>
                    <a:lnTo>
                      <a:pt x="15753" y="185396"/>
                    </a:lnTo>
                    <a:cubicBezTo>
                      <a:pt x="5251" y="179198"/>
                      <a:pt x="0" y="171163"/>
                      <a:pt x="0" y="163301"/>
                    </a:cubicBezTo>
                    <a:close/>
                  </a:path>
                </a:pathLst>
              </a:custGeom>
              <a:solidFill>
                <a:srgbClr val="F4F5F5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49" name="Freeform: Shape 3348">
                <a:extLst>
                  <a:ext uri="{FF2B5EF4-FFF2-40B4-BE49-F238E27FC236}">
                    <a16:creationId xmlns:a16="http://schemas.microsoft.com/office/drawing/2014/main" id="{22B460BC-1A30-4E66-B63B-443992A54D30}"/>
                  </a:ext>
                </a:extLst>
              </p:cNvPr>
              <p:cNvSpPr/>
              <p:nvPr/>
            </p:nvSpPr>
            <p:spPr>
              <a:xfrm>
                <a:off x="9492603" y="3713076"/>
                <a:ext cx="15983" cy="185108"/>
              </a:xfrm>
              <a:custGeom>
                <a:avLst/>
                <a:gdLst>
                  <a:gd name="connsiteX0" fmla="*/ 15983 w 15983"/>
                  <a:gd name="connsiteY0" fmla="*/ 0 h 185108"/>
                  <a:gd name="connsiteX1" fmla="*/ 15524 w 15983"/>
                  <a:gd name="connsiteY1" fmla="*/ 163301 h 185108"/>
                  <a:gd name="connsiteX2" fmla="*/ 0 w 15983"/>
                  <a:gd name="connsiteY2" fmla="*/ 185109 h 185108"/>
                  <a:gd name="connsiteX3" fmla="*/ 460 w 15983"/>
                  <a:gd name="connsiteY3" fmla="*/ 21808 h 185108"/>
                  <a:gd name="connsiteX4" fmla="*/ 15983 w 15983"/>
                  <a:gd name="connsiteY4" fmla="*/ 0 h 185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83" h="185108">
                    <a:moveTo>
                      <a:pt x="15983" y="0"/>
                    </a:moveTo>
                    <a:lnTo>
                      <a:pt x="15524" y="163301"/>
                    </a:lnTo>
                    <a:cubicBezTo>
                      <a:pt x="15524" y="171221"/>
                      <a:pt x="10330" y="179112"/>
                      <a:pt x="0" y="185109"/>
                    </a:cubicBezTo>
                    <a:lnTo>
                      <a:pt x="460" y="21808"/>
                    </a:lnTo>
                    <a:cubicBezTo>
                      <a:pt x="10789" y="15782"/>
                      <a:pt x="15983" y="7862"/>
                      <a:pt x="15983" y="0"/>
                    </a:cubicBezTo>
                    <a:close/>
                  </a:path>
                </a:pathLst>
              </a:custGeom>
              <a:solidFill>
                <a:srgbClr val="E3E2E2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0" name="Freeform: Shape 3349">
                <a:extLst>
                  <a:ext uri="{FF2B5EF4-FFF2-40B4-BE49-F238E27FC236}">
                    <a16:creationId xmlns:a16="http://schemas.microsoft.com/office/drawing/2014/main" id="{5F900AB0-811C-431E-A73B-B79A346C565E}"/>
                  </a:ext>
                </a:extLst>
              </p:cNvPr>
              <p:cNvSpPr/>
              <p:nvPr/>
            </p:nvSpPr>
            <p:spPr>
              <a:xfrm>
                <a:off x="9334094" y="3734855"/>
                <a:ext cx="158968" cy="255439"/>
              </a:xfrm>
              <a:custGeom>
                <a:avLst/>
                <a:gdLst>
                  <a:gd name="connsiteX0" fmla="*/ 158968 w 158968"/>
                  <a:gd name="connsiteY0" fmla="*/ 0 h 255439"/>
                  <a:gd name="connsiteX1" fmla="*/ 158509 w 158968"/>
                  <a:gd name="connsiteY1" fmla="*/ 163301 h 255439"/>
                  <a:gd name="connsiteX2" fmla="*/ 0 w 158968"/>
                  <a:gd name="connsiteY2" fmla="*/ 255439 h 255439"/>
                  <a:gd name="connsiteX3" fmla="*/ 459 w 158968"/>
                  <a:gd name="connsiteY3" fmla="*/ 92109 h 255439"/>
                  <a:gd name="connsiteX4" fmla="*/ 158968 w 158968"/>
                  <a:gd name="connsiteY4" fmla="*/ 0 h 255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968" h="255439">
                    <a:moveTo>
                      <a:pt x="158968" y="0"/>
                    </a:moveTo>
                    <a:lnTo>
                      <a:pt x="158509" y="163301"/>
                    </a:lnTo>
                    <a:lnTo>
                      <a:pt x="0" y="255439"/>
                    </a:lnTo>
                    <a:lnTo>
                      <a:pt x="459" y="92109"/>
                    </a:lnTo>
                    <a:lnTo>
                      <a:pt x="158968" y="0"/>
                    </a:lnTo>
                    <a:close/>
                  </a:path>
                </a:pathLst>
              </a:custGeom>
              <a:solidFill>
                <a:srgbClr val="E3E2E2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1" name="Freeform: Shape 3350">
                <a:extLst>
                  <a:ext uri="{FF2B5EF4-FFF2-40B4-BE49-F238E27FC236}">
                    <a16:creationId xmlns:a16="http://schemas.microsoft.com/office/drawing/2014/main" id="{D91EE16A-9679-494C-BC57-23EC61552887}"/>
                  </a:ext>
                </a:extLst>
              </p:cNvPr>
              <p:cNvSpPr/>
              <p:nvPr/>
            </p:nvSpPr>
            <p:spPr>
              <a:xfrm>
                <a:off x="7873599" y="3035138"/>
                <a:ext cx="1385229" cy="955155"/>
              </a:xfrm>
              <a:custGeom>
                <a:avLst/>
                <a:gdLst>
                  <a:gd name="connsiteX0" fmla="*/ 1385230 w 1385229"/>
                  <a:gd name="connsiteY0" fmla="*/ 791826 h 955155"/>
                  <a:gd name="connsiteX1" fmla="*/ 1384771 w 1385229"/>
                  <a:gd name="connsiteY1" fmla="*/ 955156 h 955155"/>
                  <a:gd name="connsiteX2" fmla="*/ 0 w 1385229"/>
                  <a:gd name="connsiteY2" fmla="*/ 163301 h 955155"/>
                  <a:gd name="connsiteX3" fmla="*/ 459 w 1385229"/>
                  <a:gd name="connsiteY3" fmla="*/ 0 h 955155"/>
                  <a:gd name="connsiteX4" fmla="*/ 1385230 w 1385229"/>
                  <a:gd name="connsiteY4" fmla="*/ 791826 h 955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5229" h="955155">
                    <a:moveTo>
                      <a:pt x="1385230" y="791826"/>
                    </a:moveTo>
                    <a:lnTo>
                      <a:pt x="1384771" y="955156"/>
                    </a:lnTo>
                    <a:lnTo>
                      <a:pt x="0" y="163301"/>
                    </a:lnTo>
                    <a:lnTo>
                      <a:pt x="459" y="0"/>
                    </a:lnTo>
                    <a:lnTo>
                      <a:pt x="1385230" y="791826"/>
                    </a:lnTo>
                    <a:close/>
                  </a:path>
                </a:pathLst>
              </a:custGeom>
              <a:solidFill>
                <a:srgbClr val="F4F5F5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2" name="Freeform: Shape 3351">
                <a:extLst>
                  <a:ext uri="{FF2B5EF4-FFF2-40B4-BE49-F238E27FC236}">
                    <a16:creationId xmlns:a16="http://schemas.microsoft.com/office/drawing/2014/main" id="{133C798C-D4A8-4518-987B-37D11B249CE3}"/>
                  </a:ext>
                </a:extLst>
              </p:cNvPr>
              <p:cNvSpPr/>
              <p:nvPr/>
            </p:nvSpPr>
            <p:spPr>
              <a:xfrm>
                <a:off x="9258370" y="3826964"/>
                <a:ext cx="76183" cy="172368"/>
              </a:xfrm>
              <a:custGeom>
                <a:avLst/>
                <a:gdLst>
                  <a:gd name="connsiteX0" fmla="*/ 76184 w 76183"/>
                  <a:gd name="connsiteY0" fmla="*/ 0 h 172368"/>
                  <a:gd name="connsiteX1" fmla="*/ 75725 w 76183"/>
                  <a:gd name="connsiteY1" fmla="*/ 163330 h 172368"/>
                  <a:gd name="connsiteX2" fmla="*/ 0 w 76183"/>
                  <a:gd name="connsiteY2" fmla="*/ 163330 h 172368"/>
                  <a:gd name="connsiteX3" fmla="*/ 459 w 76183"/>
                  <a:gd name="connsiteY3" fmla="*/ 0 h 172368"/>
                  <a:gd name="connsiteX4" fmla="*/ 76184 w 76183"/>
                  <a:gd name="connsiteY4" fmla="*/ 0 h 172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183" h="172368">
                    <a:moveTo>
                      <a:pt x="76184" y="0"/>
                    </a:moveTo>
                    <a:lnTo>
                      <a:pt x="75725" y="163330"/>
                    </a:lnTo>
                    <a:cubicBezTo>
                      <a:pt x="54979" y="175381"/>
                      <a:pt x="20890" y="175381"/>
                      <a:pt x="0" y="163330"/>
                    </a:cubicBezTo>
                    <a:lnTo>
                      <a:pt x="459" y="0"/>
                    </a:lnTo>
                    <a:cubicBezTo>
                      <a:pt x="21349" y="12081"/>
                      <a:pt x="55437" y="12081"/>
                      <a:pt x="76184" y="0"/>
                    </a:cubicBezTo>
                    <a:close/>
                  </a:path>
                </a:pathLst>
              </a:custGeom>
              <a:solidFill>
                <a:srgbClr val="E3E2E2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3" name="Freeform: Shape 3352">
                <a:extLst>
                  <a:ext uri="{FF2B5EF4-FFF2-40B4-BE49-F238E27FC236}">
                    <a16:creationId xmlns:a16="http://schemas.microsoft.com/office/drawing/2014/main" id="{35D20CAC-CEE2-411C-8BE8-B6E5DEC32C37}"/>
                  </a:ext>
                </a:extLst>
              </p:cNvPr>
              <p:cNvSpPr/>
              <p:nvPr/>
            </p:nvSpPr>
            <p:spPr>
              <a:xfrm>
                <a:off x="7858315" y="2889951"/>
                <a:ext cx="1650282" cy="946073"/>
              </a:xfrm>
              <a:custGeom>
                <a:avLst/>
                <a:gdLst>
                  <a:gd name="connsiteX0" fmla="*/ 1634546 w 1650282"/>
                  <a:gd name="connsiteY0" fmla="*/ 801030 h 946073"/>
                  <a:gd name="connsiteX1" fmla="*/ 1634748 w 1650282"/>
                  <a:gd name="connsiteY1" fmla="*/ 844904 h 946073"/>
                  <a:gd name="connsiteX2" fmla="*/ 1476238 w 1650282"/>
                  <a:gd name="connsiteY2" fmla="*/ 937014 h 946073"/>
                  <a:gd name="connsiteX3" fmla="*/ 1400513 w 1650282"/>
                  <a:gd name="connsiteY3" fmla="*/ 937014 h 946073"/>
                  <a:gd name="connsiteX4" fmla="*/ 15742 w 1650282"/>
                  <a:gd name="connsiteY4" fmla="*/ 145044 h 946073"/>
                  <a:gd name="connsiteX5" fmla="*/ 15485 w 1650282"/>
                  <a:gd name="connsiteY5" fmla="*/ 101170 h 946073"/>
                  <a:gd name="connsiteX6" fmla="*/ 173993 w 1650282"/>
                  <a:gd name="connsiteY6" fmla="*/ 9060 h 946073"/>
                  <a:gd name="connsiteX7" fmla="*/ 249775 w 1650282"/>
                  <a:gd name="connsiteY7" fmla="*/ 9060 h 946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50282" h="946073">
                    <a:moveTo>
                      <a:pt x="1634546" y="801030"/>
                    </a:moveTo>
                    <a:cubicBezTo>
                      <a:pt x="1655436" y="813082"/>
                      <a:pt x="1655551" y="832824"/>
                      <a:pt x="1634748" y="844904"/>
                    </a:cubicBezTo>
                    <a:lnTo>
                      <a:pt x="1476238" y="937014"/>
                    </a:lnTo>
                    <a:cubicBezTo>
                      <a:pt x="1455492" y="949094"/>
                      <a:pt x="1421403" y="949094"/>
                      <a:pt x="1400513" y="937014"/>
                    </a:cubicBezTo>
                    <a:lnTo>
                      <a:pt x="15742" y="145044"/>
                    </a:lnTo>
                    <a:cubicBezTo>
                      <a:pt x="-5147" y="132992"/>
                      <a:pt x="-5262" y="113250"/>
                      <a:pt x="15485" y="101170"/>
                    </a:cubicBezTo>
                    <a:lnTo>
                      <a:pt x="173993" y="9060"/>
                    </a:lnTo>
                    <a:cubicBezTo>
                      <a:pt x="194797" y="-3020"/>
                      <a:pt x="228886" y="-3020"/>
                      <a:pt x="249775" y="9060"/>
                    </a:cubicBezTo>
                    <a:close/>
                  </a:path>
                </a:pathLst>
              </a:custGeom>
              <a:solidFill>
                <a:srgbClr val="F0EFE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60" name="Graphic 6">
              <a:extLst>
                <a:ext uri="{FF2B5EF4-FFF2-40B4-BE49-F238E27FC236}">
                  <a16:creationId xmlns:a16="http://schemas.microsoft.com/office/drawing/2014/main" id="{10D787FA-2027-4158-A404-AC73824A68BB}"/>
                </a:ext>
              </a:extLst>
            </p:cNvPr>
            <p:cNvGrpSpPr/>
            <p:nvPr/>
          </p:nvGrpSpPr>
          <p:grpSpPr>
            <a:xfrm>
              <a:off x="7956698" y="2449257"/>
              <a:ext cx="1482278" cy="1331681"/>
              <a:chOff x="7956698" y="2449257"/>
              <a:chExt cx="1482278" cy="1331681"/>
            </a:xfrm>
          </p:grpSpPr>
          <p:sp>
            <p:nvSpPr>
              <p:cNvPr id="3291" name="Freeform: Shape 3290">
                <a:extLst>
                  <a:ext uri="{FF2B5EF4-FFF2-40B4-BE49-F238E27FC236}">
                    <a16:creationId xmlns:a16="http://schemas.microsoft.com/office/drawing/2014/main" id="{9745B772-DF83-4A68-8355-8721EC2D67D6}"/>
                  </a:ext>
                </a:extLst>
              </p:cNvPr>
              <p:cNvSpPr/>
              <p:nvPr/>
            </p:nvSpPr>
            <p:spPr>
              <a:xfrm>
                <a:off x="8038019" y="2945324"/>
                <a:ext cx="189240" cy="114692"/>
              </a:xfrm>
              <a:custGeom>
                <a:avLst/>
                <a:gdLst>
                  <a:gd name="connsiteX0" fmla="*/ 0 w 189240"/>
                  <a:gd name="connsiteY0" fmla="*/ 82009 h 114692"/>
                  <a:gd name="connsiteX1" fmla="*/ 141091 w 189240"/>
                  <a:gd name="connsiteY1" fmla="*/ 0 h 114692"/>
                  <a:gd name="connsiteX2" fmla="*/ 189240 w 189240"/>
                  <a:gd name="connsiteY2" fmla="*/ 32712 h 114692"/>
                  <a:gd name="connsiteX3" fmla="*/ 48150 w 189240"/>
                  <a:gd name="connsiteY3" fmla="*/ 114692 h 114692"/>
                  <a:gd name="connsiteX4" fmla="*/ 0 w 189240"/>
                  <a:gd name="connsiteY4" fmla="*/ 82009 h 114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240" h="114692">
                    <a:moveTo>
                      <a:pt x="0" y="82009"/>
                    </a:moveTo>
                    <a:lnTo>
                      <a:pt x="141091" y="0"/>
                    </a:lnTo>
                    <a:lnTo>
                      <a:pt x="189240" y="32712"/>
                    </a:lnTo>
                    <a:lnTo>
                      <a:pt x="48150" y="114692"/>
                    </a:lnTo>
                    <a:lnTo>
                      <a:pt x="0" y="82009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92" name="Freeform: Shape 3291">
                <a:extLst>
                  <a:ext uri="{FF2B5EF4-FFF2-40B4-BE49-F238E27FC236}">
                    <a16:creationId xmlns:a16="http://schemas.microsoft.com/office/drawing/2014/main" id="{A59E5B8C-F964-480F-BF46-E208E6F24778}"/>
                  </a:ext>
                </a:extLst>
              </p:cNvPr>
              <p:cNvSpPr/>
              <p:nvPr/>
            </p:nvSpPr>
            <p:spPr>
              <a:xfrm>
                <a:off x="8038019" y="2710258"/>
                <a:ext cx="200029" cy="317017"/>
              </a:xfrm>
              <a:custGeom>
                <a:avLst/>
                <a:gdLst>
                  <a:gd name="connsiteX0" fmla="*/ 58910 w 200029"/>
                  <a:gd name="connsiteY0" fmla="*/ 82009 h 317017"/>
                  <a:gd name="connsiteX1" fmla="*/ 200030 w 200029"/>
                  <a:gd name="connsiteY1" fmla="*/ 0 h 317017"/>
                  <a:gd name="connsiteX2" fmla="*/ 141091 w 200029"/>
                  <a:gd name="connsiteY2" fmla="*/ 235066 h 317017"/>
                  <a:gd name="connsiteX3" fmla="*/ 0 w 200029"/>
                  <a:gd name="connsiteY3" fmla="*/ 317017 h 317017"/>
                  <a:gd name="connsiteX4" fmla="*/ 58910 w 200029"/>
                  <a:gd name="connsiteY4" fmla="*/ 82009 h 317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029" h="317017">
                    <a:moveTo>
                      <a:pt x="58910" y="82009"/>
                    </a:moveTo>
                    <a:lnTo>
                      <a:pt x="200030" y="0"/>
                    </a:lnTo>
                    <a:cubicBezTo>
                      <a:pt x="165366" y="61837"/>
                      <a:pt x="144505" y="140862"/>
                      <a:pt x="141091" y="235066"/>
                    </a:cubicBezTo>
                    <a:lnTo>
                      <a:pt x="0" y="317017"/>
                    </a:lnTo>
                    <a:cubicBezTo>
                      <a:pt x="3472" y="222871"/>
                      <a:pt x="24247" y="143846"/>
                      <a:pt x="58910" y="820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93" name="Freeform: Shape 3292">
                <a:extLst>
                  <a:ext uri="{FF2B5EF4-FFF2-40B4-BE49-F238E27FC236}">
                    <a16:creationId xmlns:a16="http://schemas.microsoft.com/office/drawing/2014/main" id="{0BBCC891-38CA-44C0-AB03-947F48B58BCA}"/>
                  </a:ext>
                </a:extLst>
              </p:cNvPr>
              <p:cNvSpPr/>
              <p:nvPr/>
            </p:nvSpPr>
            <p:spPr>
              <a:xfrm>
                <a:off x="8038019" y="2792267"/>
                <a:ext cx="101263" cy="267749"/>
              </a:xfrm>
              <a:custGeom>
                <a:avLst/>
                <a:gdLst>
                  <a:gd name="connsiteX0" fmla="*/ 58910 w 101263"/>
                  <a:gd name="connsiteY0" fmla="*/ 0 h 267749"/>
                  <a:gd name="connsiteX1" fmla="*/ 101263 w 101263"/>
                  <a:gd name="connsiteY1" fmla="*/ 51191 h 267749"/>
                  <a:gd name="connsiteX2" fmla="*/ 48150 w 101263"/>
                  <a:gd name="connsiteY2" fmla="*/ 267749 h 267749"/>
                  <a:gd name="connsiteX3" fmla="*/ 0 w 101263"/>
                  <a:gd name="connsiteY3" fmla="*/ 235009 h 267749"/>
                  <a:gd name="connsiteX4" fmla="*/ 58910 w 101263"/>
                  <a:gd name="connsiteY4" fmla="*/ 0 h 267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263" h="267749">
                    <a:moveTo>
                      <a:pt x="58910" y="0"/>
                    </a:moveTo>
                    <a:lnTo>
                      <a:pt x="101263" y="51191"/>
                    </a:lnTo>
                    <a:cubicBezTo>
                      <a:pt x="69699" y="108265"/>
                      <a:pt x="50962" y="181091"/>
                      <a:pt x="48150" y="267749"/>
                    </a:cubicBezTo>
                    <a:lnTo>
                      <a:pt x="0" y="235009"/>
                    </a:lnTo>
                    <a:cubicBezTo>
                      <a:pt x="3472" y="140862"/>
                      <a:pt x="24247" y="61837"/>
                      <a:pt x="58910" y="0"/>
                    </a:cubicBezTo>
                    <a:close/>
                  </a:path>
                </a:pathLst>
              </a:custGeom>
              <a:solidFill>
                <a:srgbClr val="B8D668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94" name="Freeform: Shape 3293">
                <a:extLst>
                  <a:ext uri="{FF2B5EF4-FFF2-40B4-BE49-F238E27FC236}">
                    <a16:creationId xmlns:a16="http://schemas.microsoft.com/office/drawing/2014/main" id="{9D09F5C2-3692-493E-BD80-88F22DBA6023}"/>
                  </a:ext>
                </a:extLst>
              </p:cNvPr>
              <p:cNvSpPr/>
              <p:nvPr/>
            </p:nvSpPr>
            <p:spPr>
              <a:xfrm>
                <a:off x="8096929" y="2710258"/>
                <a:ext cx="183444" cy="133200"/>
              </a:xfrm>
              <a:custGeom>
                <a:avLst/>
                <a:gdLst>
                  <a:gd name="connsiteX0" fmla="*/ 0 w 183444"/>
                  <a:gd name="connsiteY0" fmla="*/ 82009 h 133200"/>
                  <a:gd name="connsiteX1" fmla="*/ 141120 w 183444"/>
                  <a:gd name="connsiteY1" fmla="*/ 0 h 133200"/>
                  <a:gd name="connsiteX2" fmla="*/ 183444 w 183444"/>
                  <a:gd name="connsiteY2" fmla="*/ 51191 h 133200"/>
                  <a:gd name="connsiteX3" fmla="*/ 42353 w 183444"/>
                  <a:gd name="connsiteY3" fmla="*/ 133200 h 133200"/>
                  <a:gd name="connsiteX4" fmla="*/ 0 w 183444"/>
                  <a:gd name="connsiteY4" fmla="*/ 82009 h 13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3444" h="133200">
                    <a:moveTo>
                      <a:pt x="0" y="82009"/>
                    </a:moveTo>
                    <a:lnTo>
                      <a:pt x="141120" y="0"/>
                    </a:lnTo>
                    <a:lnTo>
                      <a:pt x="183444" y="51191"/>
                    </a:lnTo>
                    <a:lnTo>
                      <a:pt x="42353" y="133200"/>
                    </a:lnTo>
                    <a:lnTo>
                      <a:pt x="0" y="82009"/>
                    </a:lnTo>
                    <a:close/>
                  </a:path>
                </a:pathLst>
              </a:custGeom>
              <a:solidFill>
                <a:srgbClr val="B8D668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95" name="Freeform: Shape 3294">
                <a:extLst>
                  <a:ext uri="{FF2B5EF4-FFF2-40B4-BE49-F238E27FC236}">
                    <a16:creationId xmlns:a16="http://schemas.microsoft.com/office/drawing/2014/main" id="{8F945051-E9F4-477C-BBEC-14FC284AAF9C}"/>
                  </a:ext>
                </a:extLst>
              </p:cNvPr>
              <p:cNvSpPr/>
              <p:nvPr/>
            </p:nvSpPr>
            <p:spPr>
              <a:xfrm>
                <a:off x="8086168" y="2761449"/>
                <a:ext cx="194204" cy="298567"/>
              </a:xfrm>
              <a:custGeom>
                <a:avLst/>
                <a:gdLst>
                  <a:gd name="connsiteX0" fmla="*/ 53114 w 194204"/>
                  <a:gd name="connsiteY0" fmla="*/ 82009 h 298567"/>
                  <a:gd name="connsiteX1" fmla="*/ 194205 w 194204"/>
                  <a:gd name="connsiteY1" fmla="*/ 0 h 298567"/>
                  <a:gd name="connsiteX2" fmla="*/ 141091 w 194204"/>
                  <a:gd name="connsiteY2" fmla="*/ 216586 h 298567"/>
                  <a:gd name="connsiteX3" fmla="*/ 0 w 194204"/>
                  <a:gd name="connsiteY3" fmla="*/ 298567 h 298567"/>
                  <a:gd name="connsiteX4" fmla="*/ 53114 w 194204"/>
                  <a:gd name="connsiteY4" fmla="*/ 82009 h 298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4204" h="298567">
                    <a:moveTo>
                      <a:pt x="53114" y="82009"/>
                    </a:moveTo>
                    <a:lnTo>
                      <a:pt x="194205" y="0"/>
                    </a:lnTo>
                    <a:cubicBezTo>
                      <a:pt x="162641" y="57074"/>
                      <a:pt x="143932" y="129900"/>
                      <a:pt x="141091" y="216586"/>
                    </a:cubicBezTo>
                    <a:lnTo>
                      <a:pt x="0" y="298567"/>
                    </a:lnTo>
                    <a:cubicBezTo>
                      <a:pt x="2812" y="211909"/>
                      <a:pt x="21607" y="139083"/>
                      <a:pt x="53114" y="82009"/>
                    </a:cubicBezTo>
                    <a:close/>
                  </a:path>
                </a:pathLst>
              </a:custGeom>
              <a:solidFill>
                <a:srgbClr val="B8D668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96" name="Freeform: Shape 3295">
                <a:extLst>
                  <a:ext uri="{FF2B5EF4-FFF2-40B4-BE49-F238E27FC236}">
                    <a16:creationId xmlns:a16="http://schemas.microsoft.com/office/drawing/2014/main" id="{637A9CD6-B2F6-49FE-97EC-517733297985}"/>
                  </a:ext>
                </a:extLst>
              </p:cNvPr>
              <p:cNvSpPr/>
              <p:nvPr/>
            </p:nvSpPr>
            <p:spPr>
              <a:xfrm>
                <a:off x="8111936" y="2685810"/>
                <a:ext cx="183386" cy="133142"/>
              </a:xfrm>
              <a:custGeom>
                <a:avLst/>
                <a:gdLst>
                  <a:gd name="connsiteX0" fmla="*/ 0 w 183386"/>
                  <a:gd name="connsiteY0" fmla="*/ 82009 h 133142"/>
                  <a:gd name="connsiteX1" fmla="*/ 141091 w 183386"/>
                  <a:gd name="connsiteY1" fmla="*/ 0 h 133142"/>
                  <a:gd name="connsiteX2" fmla="*/ 183387 w 183386"/>
                  <a:gd name="connsiteY2" fmla="*/ 51134 h 133142"/>
                  <a:gd name="connsiteX3" fmla="*/ 42267 w 183386"/>
                  <a:gd name="connsiteY3" fmla="*/ 133143 h 133142"/>
                  <a:gd name="connsiteX4" fmla="*/ 0 w 183386"/>
                  <a:gd name="connsiteY4" fmla="*/ 82009 h 133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3386" h="133142">
                    <a:moveTo>
                      <a:pt x="0" y="82009"/>
                    </a:moveTo>
                    <a:lnTo>
                      <a:pt x="141091" y="0"/>
                    </a:lnTo>
                    <a:lnTo>
                      <a:pt x="183387" y="51134"/>
                    </a:lnTo>
                    <a:lnTo>
                      <a:pt x="42267" y="133143"/>
                    </a:lnTo>
                    <a:lnTo>
                      <a:pt x="0" y="82009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97" name="Freeform: Shape 3296">
                <a:extLst>
                  <a:ext uri="{FF2B5EF4-FFF2-40B4-BE49-F238E27FC236}">
                    <a16:creationId xmlns:a16="http://schemas.microsoft.com/office/drawing/2014/main" id="{F3EAB54B-8404-4DAB-B9BD-B3CF32B4E876}"/>
                  </a:ext>
                </a:extLst>
              </p:cNvPr>
              <p:cNvSpPr/>
              <p:nvPr/>
            </p:nvSpPr>
            <p:spPr>
              <a:xfrm>
                <a:off x="8563645" y="3275024"/>
                <a:ext cx="187433" cy="108752"/>
              </a:xfrm>
              <a:custGeom>
                <a:avLst/>
                <a:gdLst>
                  <a:gd name="connsiteX0" fmla="*/ 0 w 187433"/>
                  <a:gd name="connsiteY0" fmla="*/ 82009 h 108752"/>
                  <a:gd name="connsiteX1" fmla="*/ 141120 w 187433"/>
                  <a:gd name="connsiteY1" fmla="*/ 0 h 108752"/>
                  <a:gd name="connsiteX2" fmla="*/ 187433 w 187433"/>
                  <a:gd name="connsiteY2" fmla="*/ 26744 h 108752"/>
                  <a:gd name="connsiteX3" fmla="*/ 46313 w 187433"/>
                  <a:gd name="connsiteY3" fmla="*/ 108752 h 108752"/>
                  <a:gd name="connsiteX4" fmla="*/ 0 w 187433"/>
                  <a:gd name="connsiteY4" fmla="*/ 82009 h 108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7433" h="108752">
                    <a:moveTo>
                      <a:pt x="0" y="82009"/>
                    </a:moveTo>
                    <a:lnTo>
                      <a:pt x="141120" y="0"/>
                    </a:lnTo>
                    <a:lnTo>
                      <a:pt x="187433" y="26744"/>
                    </a:lnTo>
                    <a:lnTo>
                      <a:pt x="46313" y="108752"/>
                    </a:lnTo>
                    <a:lnTo>
                      <a:pt x="0" y="82009"/>
                    </a:lnTo>
                    <a:close/>
                  </a:path>
                </a:pathLst>
              </a:custGeom>
              <a:solidFill>
                <a:srgbClr val="EAEAE9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98" name="Freeform: Shape 3297">
                <a:extLst>
                  <a:ext uri="{FF2B5EF4-FFF2-40B4-BE49-F238E27FC236}">
                    <a16:creationId xmlns:a16="http://schemas.microsoft.com/office/drawing/2014/main" id="{EBF3701E-BBE2-4B23-9534-E23F59B2ED61}"/>
                  </a:ext>
                </a:extLst>
              </p:cNvPr>
              <p:cNvSpPr/>
              <p:nvPr/>
            </p:nvSpPr>
            <p:spPr>
              <a:xfrm>
                <a:off x="8111993" y="2592984"/>
                <a:ext cx="238652" cy="174835"/>
              </a:xfrm>
              <a:custGeom>
                <a:avLst/>
                <a:gdLst>
                  <a:gd name="connsiteX0" fmla="*/ 97533 w 238652"/>
                  <a:gd name="connsiteY0" fmla="*/ 82009 h 174835"/>
                  <a:gd name="connsiteX1" fmla="*/ 238652 w 238652"/>
                  <a:gd name="connsiteY1" fmla="*/ 0 h 174835"/>
                  <a:gd name="connsiteX2" fmla="*/ 141091 w 238652"/>
                  <a:gd name="connsiteY2" fmla="*/ 92827 h 174835"/>
                  <a:gd name="connsiteX3" fmla="*/ 0 w 238652"/>
                  <a:gd name="connsiteY3" fmla="*/ 174836 h 174835"/>
                  <a:gd name="connsiteX4" fmla="*/ 97533 w 238652"/>
                  <a:gd name="connsiteY4" fmla="*/ 82009 h 174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652" h="174835">
                    <a:moveTo>
                      <a:pt x="97533" y="82009"/>
                    </a:moveTo>
                    <a:lnTo>
                      <a:pt x="238652" y="0"/>
                    </a:lnTo>
                    <a:cubicBezTo>
                      <a:pt x="199478" y="23097"/>
                      <a:pt x="166106" y="54849"/>
                      <a:pt x="141091" y="92827"/>
                    </a:cubicBezTo>
                    <a:lnTo>
                      <a:pt x="0" y="174836"/>
                    </a:lnTo>
                    <a:cubicBezTo>
                      <a:pt x="25005" y="136859"/>
                      <a:pt x="58367" y="105107"/>
                      <a:pt x="97533" y="820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99" name="Freeform: Shape 3298">
                <a:extLst>
                  <a:ext uri="{FF2B5EF4-FFF2-40B4-BE49-F238E27FC236}">
                    <a16:creationId xmlns:a16="http://schemas.microsoft.com/office/drawing/2014/main" id="{FD05B0CA-7125-42B9-B26D-C67ACCBDFF7A}"/>
                  </a:ext>
                </a:extLst>
              </p:cNvPr>
              <p:cNvSpPr/>
              <p:nvPr/>
            </p:nvSpPr>
            <p:spPr>
              <a:xfrm>
                <a:off x="8154232" y="2651836"/>
                <a:ext cx="230617" cy="167117"/>
              </a:xfrm>
              <a:custGeom>
                <a:avLst/>
                <a:gdLst>
                  <a:gd name="connsiteX0" fmla="*/ 89498 w 230617"/>
                  <a:gd name="connsiteY0" fmla="*/ 82009 h 167117"/>
                  <a:gd name="connsiteX1" fmla="*/ 230618 w 230617"/>
                  <a:gd name="connsiteY1" fmla="*/ 0 h 167117"/>
                  <a:gd name="connsiteX2" fmla="*/ 141091 w 230617"/>
                  <a:gd name="connsiteY2" fmla="*/ 85108 h 167117"/>
                  <a:gd name="connsiteX3" fmla="*/ 0 w 230617"/>
                  <a:gd name="connsiteY3" fmla="*/ 167117 h 167117"/>
                  <a:gd name="connsiteX4" fmla="*/ 89498 w 230617"/>
                  <a:gd name="connsiteY4" fmla="*/ 82009 h 167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0617" h="167117">
                    <a:moveTo>
                      <a:pt x="89498" y="82009"/>
                    </a:moveTo>
                    <a:lnTo>
                      <a:pt x="230618" y="0"/>
                    </a:lnTo>
                    <a:cubicBezTo>
                      <a:pt x="194687" y="21186"/>
                      <a:pt x="164067" y="50295"/>
                      <a:pt x="141091" y="85108"/>
                    </a:cubicBezTo>
                    <a:lnTo>
                      <a:pt x="0" y="167117"/>
                    </a:lnTo>
                    <a:cubicBezTo>
                      <a:pt x="22950" y="132292"/>
                      <a:pt x="53564" y="103180"/>
                      <a:pt x="89498" y="82009"/>
                    </a:cubicBezTo>
                    <a:close/>
                  </a:path>
                </a:pathLst>
              </a:custGeom>
              <a:solidFill>
                <a:srgbClr val="DEE687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0" name="Freeform: Shape 3299">
                <a:extLst>
                  <a:ext uri="{FF2B5EF4-FFF2-40B4-BE49-F238E27FC236}">
                    <a16:creationId xmlns:a16="http://schemas.microsoft.com/office/drawing/2014/main" id="{17D7567A-B97E-4D21-97BE-83215E76EC47}"/>
                  </a:ext>
                </a:extLst>
              </p:cNvPr>
              <p:cNvSpPr/>
              <p:nvPr/>
            </p:nvSpPr>
            <p:spPr>
              <a:xfrm>
                <a:off x="8468667" y="3118295"/>
                <a:ext cx="187403" cy="183817"/>
              </a:xfrm>
              <a:custGeom>
                <a:avLst/>
                <a:gdLst>
                  <a:gd name="connsiteX0" fmla="*/ 46284 w 187403"/>
                  <a:gd name="connsiteY0" fmla="*/ 82009 h 183817"/>
                  <a:gd name="connsiteX1" fmla="*/ 187404 w 187403"/>
                  <a:gd name="connsiteY1" fmla="*/ 0 h 183817"/>
                  <a:gd name="connsiteX2" fmla="*/ 141091 w 187403"/>
                  <a:gd name="connsiteY2" fmla="*/ 101808 h 183817"/>
                  <a:gd name="connsiteX3" fmla="*/ 0 w 187403"/>
                  <a:gd name="connsiteY3" fmla="*/ 183818 h 183817"/>
                  <a:gd name="connsiteX4" fmla="*/ 46284 w 187403"/>
                  <a:gd name="connsiteY4" fmla="*/ 82009 h 183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7403" h="183817">
                    <a:moveTo>
                      <a:pt x="46284" y="82009"/>
                    </a:moveTo>
                    <a:lnTo>
                      <a:pt x="187404" y="0"/>
                    </a:lnTo>
                    <a:cubicBezTo>
                      <a:pt x="158910" y="16557"/>
                      <a:pt x="141235" y="51650"/>
                      <a:pt x="141091" y="101808"/>
                    </a:cubicBezTo>
                    <a:lnTo>
                      <a:pt x="0" y="183818"/>
                    </a:lnTo>
                    <a:cubicBezTo>
                      <a:pt x="0" y="133774"/>
                      <a:pt x="17589" y="98566"/>
                      <a:pt x="46284" y="820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1" name="Freeform: Shape 3300">
                <a:extLst>
                  <a:ext uri="{FF2B5EF4-FFF2-40B4-BE49-F238E27FC236}">
                    <a16:creationId xmlns:a16="http://schemas.microsoft.com/office/drawing/2014/main" id="{0382391C-4875-4BC3-BFB9-836791FF9B04}"/>
                  </a:ext>
                </a:extLst>
              </p:cNvPr>
              <p:cNvSpPr/>
              <p:nvPr/>
            </p:nvSpPr>
            <p:spPr>
              <a:xfrm>
                <a:off x="8563732" y="3234250"/>
                <a:ext cx="159570" cy="122784"/>
              </a:xfrm>
              <a:custGeom>
                <a:avLst/>
                <a:gdLst>
                  <a:gd name="connsiteX0" fmla="*/ 159571 w 159570"/>
                  <a:gd name="connsiteY0" fmla="*/ 0 h 122784"/>
                  <a:gd name="connsiteX1" fmla="*/ 141033 w 159570"/>
                  <a:gd name="connsiteY1" fmla="*/ 40775 h 122784"/>
                  <a:gd name="connsiteX2" fmla="*/ 0 w 159570"/>
                  <a:gd name="connsiteY2" fmla="*/ 122784 h 122784"/>
                  <a:gd name="connsiteX3" fmla="*/ 18565 w 159570"/>
                  <a:gd name="connsiteY3" fmla="*/ 81980 h 122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9570" h="122784">
                    <a:moveTo>
                      <a:pt x="159571" y="0"/>
                    </a:moveTo>
                    <a:cubicBezTo>
                      <a:pt x="148093" y="6628"/>
                      <a:pt x="141091" y="20746"/>
                      <a:pt x="141033" y="40775"/>
                    </a:cubicBezTo>
                    <a:lnTo>
                      <a:pt x="0" y="122784"/>
                    </a:lnTo>
                    <a:cubicBezTo>
                      <a:pt x="0" y="102698"/>
                      <a:pt x="7145" y="88638"/>
                      <a:pt x="18565" y="81980"/>
                    </a:cubicBezTo>
                    <a:close/>
                  </a:path>
                </a:pathLst>
              </a:custGeom>
              <a:solidFill>
                <a:srgbClr val="EAEAE9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2" name="Freeform: Shape 3301">
                <a:extLst>
                  <a:ext uri="{FF2B5EF4-FFF2-40B4-BE49-F238E27FC236}">
                    <a16:creationId xmlns:a16="http://schemas.microsoft.com/office/drawing/2014/main" id="{6B8B6E6C-7FC8-4CD8-A6FC-02CC44646BC6}"/>
                  </a:ext>
                </a:extLst>
              </p:cNvPr>
              <p:cNvSpPr/>
              <p:nvPr/>
            </p:nvSpPr>
            <p:spPr>
              <a:xfrm>
                <a:off x="8609959" y="3301768"/>
                <a:ext cx="183415" cy="106428"/>
              </a:xfrm>
              <a:custGeom>
                <a:avLst/>
                <a:gdLst>
                  <a:gd name="connsiteX0" fmla="*/ 0 w 183415"/>
                  <a:gd name="connsiteY0" fmla="*/ 82009 h 106428"/>
                  <a:gd name="connsiteX1" fmla="*/ 141120 w 183415"/>
                  <a:gd name="connsiteY1" fmla="*/ 0 h 106428"/>
                  <a:gd name="connsiteX2" fmla="*/ 183415 w 183415"/>
                  <a:gd name="connsiteY2" fmla="*/ 24419 h 106428"/>
                  <a:gd name="connsiteX3" fmla="*/ 42296 w 183415"/>
                  <a:gd name="connsiteY3" fmla="*/ 106428 h 106428"/>
                  <a:gd name="connsiteX4" fmla="*/ 0 w 183415"/>
                  <a:gd name="connsiteY4" fmla="*/ 82009 h 106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3415" h="106428">
                    <a:moveTo>
                      <a:pt x="0" y="82009"/>
                    </a:moveTo>
                    <a:lnTo>
                      <a:pt x="141120" y="0"/>
                    </a:lnTo>
                    <a:lnTo>
                      <a:pt x="183415" y="24419"/>
                    </a:lnTo>
                    <a:lnTo>
                      <a:pt x="42296" y="106428"/>
                    </a:lnTo>
                    <a:lnTo>
                      <a:pt x="0" y="82009"/>
                    </a:lnTo>
                    <a:close/>
                  </a:path>
                </a:pathLst>
              </a:custGeom>
              <a:solidFill>
                <a:srgbClr val="EAEAE9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3" name="Freeform: Shape 3302">
                <a:extLst>
                  <a:ext uri="{FF2B5EF4-FFF2-40B4-BE49-F238E27FC236}">
                    <a16:creationId xmlns:a16="http://schemas.microsoft.com/office/drawing/2014/main" id="{7B4C1024-51C5-407A-9FD8-AAF7126B94B8}"/>
                  </a:ext>
                </a:extLst>
              </p:cNvPr>
              <p:cNvSpPr/>
              <p:nvPr/>
            </p:nvSpPr>
            <p:spPr>
              <a:xfrm>
                <a:off x="8534836" y="3110203"/>
                <a:ext cx="189126" cy="205653"/>
              </a:xfrm>
              <a:custGeom>
                <a:avLst/>
                <a:gdLst>
                  <a:gd name="connsiteX0" fmla="*/ 0 w 189126"/>
                  <a:gd name="connsiteY0" fmla="*/ 81980 h 205653"/>
                  <a:gd name="connsiteX1" fmla="*/ 141120 w 189126"/>
                  <a:gd name="connsiteY1" fmla="*/ 0 h 205653"/>
                  <a:gd name="connsiteX2" fmla="*/ 189126 w 189126"/>
                  <a:gd name="connsiteY2" fmla="*/ 123673 h 205653"/>
                  <a:gd name="connsiteX3" fmla="*/ 48035 w 189126"/>
                  <a:gd name="connsiteY3" fmla="*/ 205654 h 205653"/>
                  <a:gd name="connsiteX4" fmla="*/ 0 w 189126"/>
                  <a:gd name="connsiteY4" fmla="*/ 81980 h 20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126" h="205653">
                    <a:moveTo>
                      <a:pt x="0" y="81980"/>
                    </a:moveTo>
                    <a:lnTo>
                      <a:pt x="141120" y="0"/>
                    </a:lnTo>
                    <a:lnTo>
                      <a:pt x="189126" y="123673"/>
                    </a:lnTo>
                    <a:lnTo>
                      <a:pt x="48035" y="205654"/>
                    </a:lnTo>
                    <a:lnTo>
                      <a:pt x="0" y="81980"/>
                    </a:lnTo>
                    <a:close/>
                  </a:path>
                </a:pathLst>
              </a:custGeom>
              <a:solidFill>
                <a:srgbClr val="EAEAE9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4" name="Freeform: Shape 3303">
                <a:extLst>
                  <a:ext uri="{FF2B5EF4-FFF2-40B4-BE49-F238E27FC236}">
                    <a16:creationId xmlns:a16="http://schemas.microsoft.com/office/drawing/2014/main" id="{F02A5FB1-AD09-4D83-82E8-85C0395955F0}"/>
                  </a:ext>
                </a:extLst>
              </p:cNvPr>
              <p:cNvSpPr/>
              <p:nvPr/>
            </p:nvSpPr>
            <p:spPr>
              <a:xfrm>
                <a:off x="8370359" y="2686729"/>
                <a:ext cx="305597" cy="505454"/>
              </a:xfrm>
              <a:custGeom>
                <a:avLst/>
                <a:gdLst>
                  <a:gd name="connsiteX0" fmla="*/ 0 w 305597"/>
                  <a:gd name="connsiteY0" fmla="*/ 81980 h 505454"/>
                  <a:gd name="connsiteX1" fmla="*/ 141120 w 305597"/>
                  <a:gd name="connsiteY1" fmla="*/ 0 h 505454"/>
                  <a:gd name="connsiteX2" fmla="*/ 305597 w 305597"/>
                  <a:gd name="connsiteY2" fmla="*/ 423474 h 505454"/>
                  <a:gd name="connsiteX3" fmla="*/ 164477 w 305597"/>
                  <a:gd name="connsiteY3" fmla="*/ 505455 h 505454"/>
                  <a:gd name="connsiteX4" fmla="*/ 0 w 305597"/>
                  <a:gd name="connsiteY4" fmla="*/ 81980 h 50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597" h="505454">
                    <a:moveTo>
                      <a:pt x="0" y="81980"/>
                    </a:moveTo>
                    <a:lnTo>
                      <a:pt x="141120" y="0"/>
                    </a:lnTo>
                    <a:lnTo>
                      <a:pt x="305597" y="423474"/>
                    </a:lnTo>
                    <a:lnTo>
                      <a:pt x="164477" y="505455"/>
                    </a:lnTo>
                    <a:lnTo>
                      <a:pt x="0" y="81980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5" name="Freeform: Shape 3304">
                <a:extLst>
                  <a:ext uri="{FF2B5EF4-FFF2-40B4-BE49-F238E27FC236}">
                    <a16:creationId xmlns:a16="http://schemas.microsoft.com/office/drawing/2014/main" id="{0FA508B3-5EF3-4202-8A00-1C09156F093B}"/>
                  </a:ext>
                </a:extLst>
              </p:cNvPr>
              <p:cNvSpPr/>
              <p:nvPr/>
            </p:nvSpPr>
            <p:spPr>
              <a:xfrm>
                <a:off x="8514951" y="3110203"/>
                <a:ext cx="161205" cy="90100"/>
              </a:xfrm>
              <a:custGeom>
                <a:avLst/>
                <a:gdLst>
                  <a:gd name="connsiteX0" fmla="*/ 0 w 161205"/>
                  <a:gd name="connsiteY0" fmla="*/ 90101 h 90100"/>
                  <a:gd name="connsiteX1" fmla="*/ 141120 w 161205"/>
                  <a:gd name="connsiteY1" fmla="*/ 8092 h 90100"/>
                  <a:gd name="connsiteX2" fmla="*/ 161206 w 161205"/>
                  <a:gd name="connsiteY2" fmla="*/ 0 h 90100"/>
                  <a:gd name="connsiteX3" fmla="*/ 20086 w 161205"/>
                  <a:gd name="connsiteY3" fmla="*/ 81980 h 90100"/>
                  <a:gd name="connsiteX4" fmla="*/ 0 w 161205"/>
                  <a:gd name="connsiteY4" fmla="*/ 90101 h 9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205" h="90100">
                    <a:moveTo>
                      <a:pt x="0" y="90101"/>
                    </a:moveTo>
                    <a:lnTo>
                      <a:pt x="141120" y="8092"/>
                    </a:lnTo>
                    <a:cubicBezTo>
                      <a:pt x="147400" y="4461"/>
                      <a:pt x="154163" y="1737"/>
                      <a:pt x="161206" y="0"/>
                    </a:cubicBezTo>
                    <a:lnTo>
                      <a:pt x="20086" y="81980"/>
                    </a:lnTo>
                    <a:cubicBezTo>
                      <a:pt x="13046" y="83740"/>
                      <a:pt x="6285" y="86473"/>
                      <a:pt x="0" y="90101"/>
                    </a:cubicBezTo>
                    <a:close/>
                  </a:path>
                </a:pathLst>
              </a:custGeom>
              <a:solidFill>
                <a:srgbClr val="EAEAE9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6" name="Freeform: Shape 3305">
                <a:extLst>
                  <a:ext uri="{FF2B5EF4-FFF2-40B4-BE49-F238E27FC236}">
                    <a16:creationId xmlns:a16="http://schemas.microsoft.com/office/drawing/2014/main" id="{D699109A-6846-4120-9CE1-DADA042C3A8D}"/>
                  </a:ext>
                </a:extLst>
              </p:cNvPr>
              <p:cNvSpPr/>
              <p:nvPr/>
            </p:nvSpPr>
            <p:spPr>
              <a:xfrm>
                <a:off x="8652255" y="3326187"/>
                <a:ext cx="179771" cy="104333"/>
              </a:xfrm>
              <a:custGeom>
                <a:avLst/>
                <a:gdLst>
                  <a:gd name="connsiteX0" fmla="*/ 0 w 179771"/>
                  <a:gd name="connsiteY0" fmla="*/ 82009 h 104333"/>
                  <a:gd name="connsiteX1" fmla="*/ 141120 w 179771"/>
                  <a:gd name="connsiteY1" fmla="*/ 0 h 104333"/>
                  <a:gd name="connsiteX2" fmla="*/ 179771 w 179771"/>
                  <a:gd name="connsiteY2" fmla="*/ 22324 h 104333"/>
                  <a:gd name="connsiteX3" fmla="*/ 38651 w 179771"/>
                  <a:gd name="connsiteY3" fmla="*/ 104333 h 104333"/>
                  <a:gd name="connsiteX4" fmla="*/ 0 w 179771"/>
                  <a:gd name="connsiteY4" fmla="*/ 82009 h 104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9771" h="104333">
                    <a:moveTo>
                      <a:pt x="0" y="82009"/>
                    </a:moveTo>
                    <a:lnTo>
                      <a:pt x="141120" y="0"/>
                    </a:lnTo>
                    <a:lnTo>
                      <a:pt x="179771" y="22324"/>
                    </a:lnTo>
                    <a:lnTo>
                      <a:pt x="38651" y="104333"/>
                    </a:lnTo>
                    <a:lnTo>
                      <a:pt x="0" y="82009"/>
                    </a:lnTo>
                    <a:close/>
                  </a:path>
                </a:pathLst>
              </a:custGeom>
              <a:solidFill>
                <a:srgbClr val="EAEAE9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7" name="Freeform: Shape 3306">
                <a:extLst>
                  <a:ext uri="{FF2B5EF4-FFF2-40B4-BE49-F238E27FC236}">
                    <a16:creationId xmlns:a16="http://schemas.microsoft.com/office/drawing/2014/main" id="{0C066498-EF77-48A3-817D-7C06B6A582CD}"/>
                  </a:ext>
                </a:extLst>
              </p:cNvPr>
              <p:cNvSpPr/>
              <p:nvPr/>
            </p:nvSpPr>
            <p:spPr>
              <a:xfrm>
                <a:off x="8582211" y="3229952"/>
                <a:ext cx="186515" cy="90725"/>
              </a:xfrm>
              <a:custGeom>
                <a:avLst/>
                <a:gdLst>
                  <a:gd name="connsiteX0" fmla="*/ 0 w 186515"/>
                  <a:gd name="connsiteY0" fmla="*/ 86306 h 90725"/>
                  <a:gd name="connsiteX1" fmla="*/ 141092 w 186515"/>
                  <a:gd name="connsiteY1" fmla="*/ 4297 h 90725"/>
                  <a:gd name="connsiteX2" fmla="*/ 141752 w 186515"/>
                  <a:gd name="connsiteY2" fmla="*/ 3924 h 90725"/>
                  <a:gd name="connsiteX3" fmla="*/ 173316 w 186515"/>
                  <a:gd name="connsiteY3" fmla="*/ 2690 h 90725"/>
                  <a:gd name="connsiteX4" fmla="*/ 186515 w 186515"/>
                  <a:gd name="connsiteY4" fmla="*/ 8716 h 90725"/>
                  <a:gd name="connsiteX5" fmla="*/ 45395 w 186515"/>
                  <a:gd name="connsiteY5" fmla="*/ 90725 h 90725"/>
                  <a:gd name="connsiteX6" fmla="*/ 32224 w 186515"/>
                  <a:gd name="connsiteY6" fmla="*/ 84700 h 90725"/>
                  <a:gd name="connsiteX7" fmla="*/ 660 w 186515"/>
                  <a:gd name="connsiteY7" fmla="*/ 85904 h 90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6515" h="90725">
                    <a:moveTo>
                      <a:pt x="0" y="86306"/>
                    </a:moveTo>
                    <a:lnTo>
                      <a:pt x="141092" y="4297"/>
                    </a:lnTo>
                    <a:lnTo>
                      <a:pt x="141752" y="3924"/>
                    </a:lnTo>
                    <a:cubicBezTo>
                      <a:pt x="150360" y="-753"/>
                      <a:pt x="161120" y="-1355"/>
                      <a:pt x="173316" y="2690"/>
                    </a:cubicBezTo>
                    <a:cubicBezTo>
                      <a:pt x="177900" y="4268"/>
                      <a:pt x="182320" y="6285"/>
                      <a:pt x="186515" y="8716"/>
                    </a:cubicBezTo>
                    <a:lnTo>
                      <a:pt x="45395" y="90725"/>
                    </a:lnTo>
                    <a:cubicBezTo>
                      <a:pt x="41216" y="88284"/>
                      <a:pt x="36804" y="86265"/>
                      <a:pt x="32224" y="84700"/>
                    </a:cubicBezTo>
                    <a:cubicBezTo>
                      <a:pt x="20115" y="80653"/>
                      <a:pt x="9268" y="81256"/>
                      <a:pt x="660" y="85904"/>
                    </a:cubicBezTo>
                    <a:close/>
                  </a:path>
                </a:pathLst>
              </a:custGeom>
              <a:solidFill>
                <a:srgbClr val="61B3D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8" name="Freeform: Shape 3307">
                <a:extLst>
                  <a:ext uri="{FF2B5EF4-FFF2-40B4-BE49-F238E27FC236}">
                    <a16:creationId xmlns:a16="http://schemas.microsoft.com/office/drawing/2014/main" id="{6C243B3A-F47A-4B28-AB8A-DF0E51941B19}"/>
                  </a:ext>
                </a:extLst>
              </p:cNvPr>
              <p:cNvSpPr/>
              <p:nvPr/>
            </p:nvSpPr>
            <p:spPr>
              <a:xfrm>
                <a:off x="8560546" y="3107678"/>
                <a:ext cx="194865" cy="206973"/>
              </a:xfrm>
              <a:custGeom>
                <a:avLst/>
                <a:gdLst>
                  <a:gd name="connsiteX0" fmla="*/ 0 w 194865"/>
                  <a:gd name="connsiteY0" fmla="*/ 81980 h 206973"/>
                  <a:gd name="connsiteX1" fmla="*/ 141120 w 194865"/>
                  <a:gd name="connsiteY1" fmla="*/ 0 h 206973"/>
                  <a:gd name="connsiteX2" fmla="*/ 194865 w 194865"/>
                  <a:gd name="connsiteY2" fmla="*/ 124965 h 206973"/>
                  <a:gd name="connsiteX3" fmla="*/ 53774 w 194865"/>
                  <a:gd name="connsiteY3" fmla="*/ 206974 h 206973"/>
                  <a:gd name="connsiteX4" fmla="*/ 0 w 194865"/>
                  <a:gd name="connsiteY4" fmla="*/ 81980 h 206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4865" h="206973">
                    <a:moveTo>
                      <a:pt x="0" y="81980"/>
                    </a:moveTo>
                    <a:lnTo>
                      <a:pt x="141120" y="0"/>
                    </a:lnTo>
                    <a:lnTo>
                      <a:pt x="194865" y="124965"/>
                    </a:lnTo>
                    <a:lnTo>
                      <a:pt x="53774" y="206974"/>
                    </a:lnTo>
                    <a:lnTo>
                      <a:pt x="0" y="81980"/>
                    </a:lnTo>
                    <a:close/>
                  </a:path>
                </a:pathLst>
              </a:custGeom>
              <a:solidFill>
                <a:srgbClr val="69C1ED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9" name="Freeform: Shape 3308">
                <a:extLst>
                  <a:ext uri="{FF2B5EF4-FFF2-40B4-BE49-F238E27FC236}">
                    <a16:creationId xmlns:a16="http://schemas.microsoft.com/office/drawing/2014/main" id="{C2A57865-CE74-4017-9303-630AA6A1C7FE}"/>
                  </a:ext>
                </a:extLst>
              </p:cNvPr>
              <p:cNvSpPr/>
              <p:nvPr/>
            </p:nvSpPr>
            <p:spPr>
              <a:xfrm>
                <a:off x="8627491" y="3238669"/>
                <a:ext cx="204535" cy="191851"/>
              </a:xfrm>
              <a:custGeom>
                <a:avLst/>
                <a:gdLst>
                  <a:gd name="connsiteX0" fmla="*/ 0 w 204535"/>
                  <a:gd name="connsiteY0" fmla="*/ 82009 h 191851"/>
                  <a:gd name="connsiteX1" fmla="*/ 141120 w 204535"/>
                  <a:gd name="connsiteY1" fmla="*/ 0 h 191851"/>
                  <a:gd name="connsiteX2" fmla="*/ 204535 w 204535"/>
                  <a:gd name="connsiteY2" fmla="*/ 109843 h 191851"/>
                  <a:gd name="connsiteX3" fmla="*/ 63415 w 204535"/>
                  <a:gd name="connsiteY3" fmla="*/ 191852 h 191851"/>
                  <a:gd name="connsiteX4" fmla="*/ 0 w 204535"/>
                  <a:gd name="connsiteY4" fmla="*/ 82009 h 19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35" h="191851">
                    <a:moveTo>
                      <a:pt x="0" y="82009"/>
                    </a:moveTo>
                    <a:lnTo>
                      <a:pt x="141120" y="0"/>
                    </a:lnTo>
                    <a:cubicBezTo>
                      <a:pt x="176242" y="20287"/>
                      <a:pt x="204650" y="69469"/>
                      <a:pt x="204535" y="109843"/>
                    </a:cubicBezTo>
                    <a:lnTo>
                      <a:pt x="63415" y="191852"/>
                    </a:lnTo>
                    <a:cubicBezTo>
                      <a:pt x="63530" y="151478"/>
                      <a:pt x="35122" y="102296"/>
                      <a:pt x="0" y="82009"/>
                    </a:cubicBezTo>
                    <a:close/>
                  </a:path>
                </a:pathLst>
              </a:custGeom>
              <a:solidFill>
                <a:srgbClr val="61B3D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10" name="Freeform: Shape 3309">
                <a:extLst>
                  <a:ext uri="{FF2B5EF4-FFF2-40B4-BE49-F238E27FC236}">
                    <a16:creationId xmlns:a16="http://schemas.microsoft.com/office/drawing/2014/main" id="{6A50533C-2421-4D7F-A876-74AB5455AB75}"/>
                  </a:ext>
                </a:extLst>
              </p:cNvPr>
              <p:cNvSpPr/>
              <p:nvPr/>
            </p:nvSpPr>
            <p:spPr>
              <a:xfrm>
                <a:off x="8563645" y="3311959"/>
                <a:ext cx="127261" cy="118561"/>
              </a:xfrm>
              <a:custGeom>
                <a:avLst/>
                <a:gdLst>
                  <a:gd name="connsiteX0" fmla="*/ 63845 w 127261"/>
                  <a:gd name="connsiteY0" fmla="*/ 8719 h 118561"/>
                  <a:gd name="connsiteX1" fmla="*/ 127261 w 127261"/>
                  <a:gd name="connsiteY1" fmla="*/ 118562 h 118561"/>
                  <a:gd name="connsiteX2" fmla="*/ 88609 w 127261"/>
                  <a:gd name="connsiteY2" fmla="*/ 96237 h 118561"/>
                  <a:gd name="connsiteX3" fmla="*/ 46313 w 127261"/>
                  <a:gd name="connsiteY3" fmla="*/ 71818 h 118561"/>
                  <a:gd name="connsiteX4" fmla="*/ 0 w 127261"/>
                  <a:gd name="connsiteY4" fmla="*/ 45075 h 118561"/>
                  <a:gd name="connsiteX5" fmla="*/ 19225 w 127261"/>
                  <a:gd name="connsiteY5" fmla="*/ 3898 h 118561"/>
                  <a:gd name="connsiteX6" fmla="*/ 50789 w 127261"/>
                  <a:gd name="connsiteY6" fmla="*/ 2693 h 118561"/>
                  <a:gd name="connsiteX7" fmla="*/ 63845 w 127261"/>
                  <a:gd name="connsiteY7" fmla="*/ 8719 h 118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261" h="118561">
                    <a:moveTo>
                      <a:pt x="63845" y="8719"/>
                    </a:moveTo>
                    <a:cubicBezTo>
                      <a:pt x="98968" y="29006"/>
                      <a:pt x="127376" y="78188"/>
                      <a:pt x="127261" y="118562"/>
                    </a:cubicBezTo>
                    <a:lnTo>
                      <a:pt x="88609" y="96237"/>
                    </a:lnTo>
                    <a:lnTo>
                      <a:pt x="46313" y="71818"/>
                    </a:lnTo>
                    <a:lnTo>
                      <a:pt x="0" y="45075"/>
                    </a:lnTo>
                    <a:cubicBezTo>
                      <a:pt x="0" y="24645"/>
                      <a:pt x="7403" y="10383"/>
                      <a:pt x="19225" y="3898"/>
                    </a:cubicBezTo>
                    <a:cubicBezTo>
                      <a:pt x="27834" y="-750"/>
                      <a:pt x="38565" y="-1353"/>
                      <a:pt x="50789" y="2693"/>
                    </a:cubicBezTo>
                    <a:cubicBezTo>
                      <a:pt x="55330" y="4266"/>
                      <a:pt x="59703" y="6284"/>
                      <a:pt x="63845" y="8719"/>
                    </a:cubicBezTo>
                    <a:close/>
                  </a:path>
                </a:pathLst>
              </a:custGeom>
              <a:solidFill>
                <a:srgbClr val="61B3D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11" name="Freeform: Shape 3310">
                <a:extLst>
                  <a:ext uri="{FF2B5EF4-FFF2-40B4-BE49-F238E27FC236}">
                    <a16:creationId xmlns:a16="http://schemas.microsoft.com/office/drawing/2014/main" id="{B741068E-F61D-487F-9E96-85527A628DBD}"/>
                  </a:ext>
                </a:extLst>
              </p:cNvPr>
              <p:cNvSpPr/>
              <p:nvPr/>
            </p:nvSpPr>
            <p:spPr>
              <a:xfrm>
                <a:off x="8243730" y="2620272"/>
                <a:ext cx="227920" cy="113573"/>
              </a:xfrm>
              <a:custGeom>
                <a:avLst/>
                <a:gdLst>
                  <a:gd name="connsiteX0" fmla="*/ 0 w 227920"/>
                  <a:gd name="connsiteY0" fmla="*/ 113573 h 113573"/>
                  <a:gd name="connsiteX1" fmla="*/ 141120 w 227920"/>
                  <a:gd name="connsiteY1" fmla="*/ 31564 h 113573"/>
                  <a:gd name="connsiteX2" fmla="*/ 227921 w 227920"/>
                  <a:gd name="connsiteY2" fmla="*/ 0 h 113573"/>
                  <a:gd name="connsiteX3" fmla="*/ 86801 w 227920"/>
                  <a:gd name="connsiteY3" fmla="*/ 82009 h 113573"/>
                  <a:gd name="connsiteX4" fmla="*/ 0 w 227920"/>
                  <a:gd name="connsiteY4" fmla="*/ 113573 h 113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920" h="113573">
                    <a:moveTo>
                      <a:pt x="0" y="113573"/>
                    </a:moveTo>
                    <a:lnTo>
                      <a:pt x="141120" y="31564"/>
                    </a:lnTo>
                    <a:cubicBezTo>
                      <a:pt x="167999" y="16077"/>
                      <a:pt x="197372" y="5396"/>
                      <a:pt x="227921" y="0"/>
                    </a:cubicBezTo>
                    <a:lnTo>
                      <a:pt x="86801" y="82009"/>
                    </a:lnTo>
                    <a:cubicBezTo>
                      <a:pt x="56249" y="87393"/>
                      <a:pt x="26874" y="98075"/>
                      <a:pt x="0" y="1135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12" name="Freeform: Shape 3311">
                <a:extLst>
                  <a:ext uri="{FF2B5EF4-FFF2-40B4-BE49-F238E27FC236}">
                    <a16:creationId xmlns:a16="http://schemas.microsoft.com/office/drawing/2014/main" id="{CBCBCF10-452D-4609-B75C-07D7ABDFECC0}"/>
                  </a:ext>
                </a:extLst>
              </p:cNvPr>
              <p:cNvSpPr/>
              <p:nvPr/>
            </p:nvSpPr>
            <p:spPr>
              <a:xfrm>
                <a:off x="8560546" y="3107678"/>
                <a:ext cx="208351" cy="103702"/>
              </a:xfrm>
              <a:custGeom>
                <a:avLst/>
                <a:gdLst>
                  <a:gd name="connsiteX0" fmla="*/ 0 w 208351"/>
                  <a:gd name="connsiteY0" fmla="*/ 81980 h 103702"/>
                  <a:gd name="connsiteX1" fmla="*/ 141120 w 208351"/>
                  <a:gd name="connsiteY1" fmla="*/ 0 h 103702"/>
                  <a:gd name="connsiteX2" fmla="*/ 208352 w 208351"/>
                  <a:gd name="connsiteY2" fmla="*/ 21693 h 103702"/>
                  <a:gd name="connsiteX3" fmla="*/ 67261 w 208351"/>
                  <a:gd name="connsiteY3" fmla="*/ 103702 h 103702"/>
                  <a:gd name="connsiteX4" fmla="*/ 0 w 208351"/>
                  <a:gd name="connsiteY4" fmla="*/ 81980 h 103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351" h="103702">
                    <a:moveTo>
                      <a:pt x="0" y="81980"/>
                    </a:moveTo>
                    <a:lnTo>
                      <a:pt x="141120" y="0"/>
                    </a:lnTo>
                    <a:cubicBezTo>
                      <a:pt x="161551" y="804"/>
                      <a:pt x="184334" y="7834"/>
                      <a:pt x="208352" y="21693"/>
                    </a:cubicBezTo>
                    <a:lnTo>
                      <a:pt x="67261" y="103702"/>
                    </a:lnTo>
                    <a:cubicBezTo>
                      <a:pt x="43358" y="89814"/>
                      <a:pt x="20402" y="82812"/>
                      <a:pt x="0" y="81980"/>
                    </a:cubicBezTo>
                    <a:close/>
                  </a:path>
                </a:pathLst>
              </a:custGeom>
              <a:solidFill>
                <a:srgbClr val="EAEAE9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13" name="Freeform: Shape 3312">
                <a:extLst>
                  <a:ext uri="{FF2B5EF4-FFF2-40B4-BE49-F238E27FC236}">
                    <a16:creationId xmlns:a16="http://schemas.microsoft.com/office/drawing/2014/main" id="{11DADB5C-CCE3-4999-8266-E962A963316B}"/>
                  </a:ext>
                </a:extLst>
              </p:cNvPr>
              <p:cNvSpPr/>
              <p:nvPr/>
            </p:nvSpPr>
            <p:spPr>
              <a:xfrm>
                <a:off x="8369649" y="2680301"/>
                <a:ext cx="142432" cy="88436"/>
              </a:xfrm>
              <a:custGeom>
                <a:avLst/>
                <a:gdLst>
                  <a:gd name="connsiteX0" fmla="*/ 141830 w 142432"/>
                  <a:gd name="connsiteY0" fmla="*/ 6428 h 88436"/>
                  <a:gd name="connsiteX1" fmla="*/ 125330 w 142432"/>
                  <a:gd name="connsiteY1" fmla="*/ 15983 h 88436"/>
                  <a:gd name="connsiteX2" fmla="*/ 107884 w 142432"/>
                  <a:gd name="connsiteY2" fmla="*/ 26141 h 88436"/>
                  <a:gd name="connsiteX3" fmla="*/ 80509 w 142432"/>
                  <a:gd name="connsiteY3" fmla="*/ 42037 h 88436"/>
                  <a:gd name="connsiteX4" fmla="*/ 710 w 142432"/>
                  <a:gd name="connsiteY4" fmla="*/ 88437 h 88436"/>
                  <a:gd name="connsiteX5" fmla="*/ 1456 w 142432"/>
                  <a:gd name="connsiteY5" fmla="*/ 82009 h 88436"/>
                  <a:gd name="connsiteX6" fmla="*/ 142432 w 142432"/>
                  <a:gd name="connsiteY6" fmla="*/ 0 h 88436"/>
                  <a:gd name="connsiteX7" fmla="*/ 141830 w 142432"/>
                  <a:gd name="connsiteY7" fmla="*/ 6428 h 88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2432" h="88436">
                    <a:moveTo>
                      <a:pt x="141830" y="6428"/>
                    </a:moveTo>
                    <a:lnTo>
                      <a:pt x="125330" y="15983"/>
                    </a:lnTo>
                    <a:cubicBezTo>
                      <a:pt x="120108" y="19053"/>
                      <a:pt x="113106" y="23099"/>
                      <a:pt x="107884" y="26141"/>
                    </a:cubicBezTo>
                    <a:lnTo>
                      <a:pt x="80509" y="42037"/>
                    </a:lnTo>
                    <a:lnTo>
                      <a:pt x="710" y="88437"/>
                    </a:lnTo>
                    <a:cubicBezTo>
                      <a:pt x="-582" y="84993"/>
                      <a:pt x="21" y="82698"/>
                      <a:pt x="1456" y="82009"/>
                    </a:cubicBezTo>
                    <a:lnTo>
                      <a:pt x="142432" y="0"/>
                    </a:lnTo>
                    <a:cubicBezTo>
                      <a:pt x="141141" y="803"/>
                      <a:pt x="140539" y="3013"/>
                      <a:pt x="141830" y="64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14" name="Freeform: Shape 3313">
                <a:extLst>
                  <a:ext uri="{FF2B5EF4-FFF2-40B4-BE49-F238E27FC236}">
                    <a16:creationId xmlns:a16="http://schemas.microsoft.com/office/drawing/2014/main" id="{A00606F4-B94A-4E2A-B03D-59CDEF9840EA}"/>
                  </a:ext>
                </a:extLst>
              </p:cNvPr>
              <p:cNvSpPr/>
              <p:nvPr/>
            </p:nvSpPr>
            <p:spPr>
              <a:xfrm>
                <a:off x="8371105" y="2679941"/>
                <a:ext cx="144793" cy="82684"/>
              </a:xfrm>
              <a:custGeom>
                <a:avLst/>
                <a:gdLst>
                  <a:gd name="connsiteX0" fmla="*/ 1 w 144793"/>
                  <a:gd name="connsiteY0" fmla="*/ 82369 h 82684"/>
                  <a:gd name="connsiteX1" fmla="*/ 140977 w 144793"/>
                  <a:gd name="connsiteY1" fmla="*/ 360 h 82684"/>
                  <a:gd name="connsiteX2" fmla="*/ 144793 w 144793"/>
                  <a:gd name="connsiteY2" fmla="*/ 676 h 82684"/>
                  <a:gd name="connsiteX3" fmla="*/ 3702 w 144793"/>
                  <a:gd name="connsiteY3" fmla="*/ 82685 h 82684"/>
                  <a:gd name="connsiteX4" fmla="*/ 0 w 144793"/>
                  <a:gd name="connsiteY4" fmla="*/ 82369 h 82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793" h="82684">
                    <a:moveTo>
                      <a:pt x="1" y="82369"/>
                    </a:moveTo>
                    <a:lnTo>
                      <a:pt x="140977" y="360"/>
                    </a:lnTo>
                    <a:cubicBezTo>
                      <a:pt x="142215" y="-215"/>
                      <a:pt x="143665" y="-95"/>
                      <a:pt x="144793" y="676"/>
                    </a:cubicBezTo>
                    <a:lnTo>
                      <a:pt x="3702" y="82685"/>
                    </a:lnTo>
                    <a:cubicBezTo>
                      <a:pt x="2607" y="81940"/>
                      <a:pt x="1204" y="81820"/>
                      <a:pt x="0" y="82369"/>
                    </a:cubicBezTo>
                    <a:close/>
                  </a:path>
                </a:pathLst>
              </a:custGeom>
              <a:solidFill>
                <a:srgbClr val="69C1ED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15" name="Freeform: Shape 3314">
                <a:extLst>
                  <a:ext uri="{FF2B5EF4-FFF2-40B4-BE49-F238E27FC236}">
                    <a16:creationId xmlns:a16="http://schemas.microsoft.com/office/drawing/2014/main" id="{580E2E19-AE81-44A3-B233-34B8A220B331}"/>
                  </a:ext>
                </a:extLst>
              </p:cNvPr>
              <p:cNvSpPr/>
              <p:nvPr/>
            </p:nvSpPr>
            <p:spPr>
              <a:xfrm>
                <a:off x="8378939" y="2685581"/>
                <a:ext cx="322727" cy="504077"/>
              </a:xfrm>
              <a:custGeom>
                <a:avLst/>
                <a:gdLst>
                  <a:gd name="connsiteX0" fmla="*/ 0 w 322727"/>
                  <a:gd name="connsiteY0" fmla="*/ 82009 h 504077"/>
                  <a:gd name="connsiteX1" fmla="*/ 141120 w 322727"/>
                  <a:gd name="connsiteY1" fmla="*/ 0 h 504077"/>
                  <a:gd name="connsiteX2" fmla="*/ 322728 w 322727"/>
                  <a:gd name="connsiteY2" fmla="*/ 422097 h 504077"/>
                  <a:gd name="connsiteX3" fmla="*/ 181607 w 322727"/>
                  <a:gd name="connsiteY3" fmla="*/ 504077 h 504077"/>
                  <a:gd name="connsiteX4" fmla="*/ 0 w 322727"/>
                  <a:gd name="connsiteY4" fmla="*/ 82009 h 504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2727" h="504077">
                    <a:moveTo>
                      <a:pt x="0" y="82009"/>
                    </a:moveTo>
                    <a:lnTo>
                      <a:pt x="141120" y="0"/>
                    </a:lnTo>
                    <a:lnTo>
                      <a:pt x="322728" y="422097"/>
                    </a:lnTo>
                    <a:lnTo>
                      <a:pt x="181607" y="504077"/>
                    </a:lnTo>
                    <a:lnTo>
                      <a:pt x="0" y="82009"/>
                    </a:lnTo>
                    <a:close/>
                  </a:path>
                </a:pathLst>
              </a:custGeom>
              <a:solidFill>
                <a:srgbClr val="69C1ED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16" name="Freeform: Shape 3315">
                <a:extLst>
                  <a:ext uri="{FF2B5EF4-FFF2-40B4-BE49-F238E27FC236}">
                    <a16:creationId xmlns:a16="http://schemas.microsoft.com/office/drawing/2014/main" id="{40564939-883F-478F-B29A-6521860A4313}"/>
                  </a:ext>
                </a:extLst>
              </p:cNvPr>
              <p:cNvSpPr/>
              <p:nvPr/>
            </p:nvSpPr>
            <p:spPr>
              <a:xfrm>
                <a:off x="8369647" y="2761924"/>
                <a:ext cx="244672" cy="553932"/>
              </a:xfrm>
              <a:custGeom>
                <a:avLst/>
                <a:gdLst>
                  <a:gd name="connsiteX0" fmla="*/ 5274 w 244672"/>
                  <a:gd name="connsiteY0" fmla="*/ 701 h 553932"/>
                  <a:gd name="connsiteX1" fmla="*/ 9291 w 244672"/>
                  <a:gd name="connsiteY1" fmla="*/ 5665 h 553932"/>
                  <a:gd name="connsiteX2" fmla="*/ 190899 w 244672"/>
                  <a:gd name="connsiteY2" fmla="*/ 427734 h 553932"/>
                  <a:gd name="connsiteX3" fmla="*/ 244673 w 244672"/>
                  <a:gd name="connsiteY3" fmla="*/ 552727 h 553932"/>
                  <a:gd name="connsiteX4" fmla="*/ 213109 w 244672"/>
                  <a:gd name="connsiteY4" fmla="*/ 553932 h 553932"/>
                  <a:gd name="connsiteX5" fmla="*/ 165074 w 244672"/>
                  <a:gd name="connsiteY5" fmla="*/ 430259 h 553932"/>
                  <a:gd name="connsiteX6" fmla="*/ 712 w 244672"/>
                  <a:gd name="connsiteY6" fmla="*/ 6813 h 553932"/>
                  <a:gd name="connsiteX7" fmla="*/ 5274 w 244672"/>
                  <a:gd name="connsiteY7" fmla="*/ 701 h 553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4672" h="553932">
                    <a:moveTo>
                      <a:pt x="5274" y="701"/>
                    </a:moveTo>
                    <a:cubicBezTo>
                      <a:pt x="7101" y="1893"/>
                      <a:pt x="8506" y="3630"/>
                      <a:pt x="9291" y="5665"/>
                    </a:cubicBezTo>
                    <a:lnTo>
                      <a:pt x="190899" y="427734"/>
                    </a:lnTo>
                    <a:lnTo>
                      <a:pt x="244673" y="552727"/>
                    </a:lnTo>
                    <a:cubicBezTo>
                      <a:pt x="232564" y="548681"/>
                      <a:pt x="221717" y="549284"/>
                      <a:pt x="213109" y="553932"/>
                    </a:cubicBezTo>
                    <a:lnTo>
                      <a:pt x="165074" y="430259"/>
                    </a:lnTo>
                    <a:lnTo>
                      <a:pt x="712" y="6813"/>
                    </a:lnTo>
                    <a:cubicBezTo>
                      <a:pt x="-1497" y="988"/>
                      <a:pt x="1831" y="-1279"/>
                      <a:pt x="5274" y="701"/>
                    </a:cubicBezTo>
                    <a:close/>
                  </a:path>
                </a:pathLst>
              </a:custGeom>
              <a:solidFill>
                <a:srgbClr val="69C1ED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17" name="Freeform: Shape 3316">
                <a:extLst>
                  <a:ext uri="{FF2B5EF4-FFF2-40B4-BE49-F238E27FC236}">
                    <a16:creationId xmlns:a16="http://schemas.microsoft.com/office/drawing/2014/main" id="{643E0309-86C2-4BA9-B5C7-D9EAAE35E7AD}"/>
                  </a:ext>
                </a:extLst>
              </p:cNvPr>
              <p:cNvSpPr/>
              <p:nvPr/>
            </p:nvSpPr>
            <p:spPr>
              <a:xfrm>
                <a:off x="8374921" y="2680617"/>
                <a:ext cx="145137" cy="86973"/>
              </a:xfrm>
              <a:custGeom>
                <a:avLst/>
                <a:gdLst>
                  <a:gd name="connsiteX0" fmla="*/ 0 w 145137"/>
                  <a:gd name="connsiteY0" fmla="*/ 82009 h 86973"/>
                  <a:gd name="connsiteX1" fmla="*/ 141092 w 145137"/>
                  <a:gd name="connsiteY1" fmla="*/ 0 h 86973"/>
                  <a:gd name="connsiteX2" fmla="*/ 145137 w 145137"/>
                  <a:gd name="connsiteY2" fmla="*/ 4964 h 86973"/>
                  <a:gd name="connsiteX3" fmla="*/ 4018 w 145137"/>
                  <a:gd name="connsiteY3" fmla="*/ 86973 h 86973"/>
                  <a:gd name="connsiteX4" fmla="*/ 1 w 145137"/>
                  <a:gd name="connsiteY4" fmla="*/ 82009 h 86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137" h="86973">
                    <a:moveTo>
                      <a:pt x="0" y="82009"/>
                    </a:moveTo>
                    <a:lnTo>
                      <a:pt x="141092" y="0"/>
                    </a:lnTo>
                    <a:cubicBezTo>
                      <a:pt x="142935" y="1181"/>
                      <a:pt x="144352" y="2921"/>
                      <a:pt x="145137" y="4964"/>
                    </a:cubicBezTo>
                    <a:lnTo>
                      <a:pt x="4018" y="86973"/>
                    </a:lnTo>
                    <a:cubicBezTo>
                      <a:pt x="3233" y="84938"/>
                      <a:pt x="1828" y="83201"/>
                      <a:pt x="1" y="82009"/>
                    </a:cubicBezTo>
                    <a:close/>
                  </a:path>
                </a:pathLst>
              </a:custGeom>
              <a:solidFill>
                <a:srgbClr val="69C1ED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18" name="Freeform: Shape 3317">
                <a:extLst>
                  <a:ext uri="{FF2B5EF4-FFF2-40B4-BE49-F238E27FC236}">
                    <a16:creationId xmlns:a16="http://schemas.microsoft.com/office/drawing/2014/main" id="{F7D27611-7EE5-4207-AE53-94A6CC5E4C9A}"/>
                  </a:ext>
                </a:extLst>
              </p:cNvPr>
              <p:cNvSpPr/>
              <p:nvPr/>
            </p:nvSpPr>
            <p:spPr>
              <a:xfrm>
                <a:off x="8209526" y="2558206"/>
                <a:ext cx="237418" cy="116786"/>
              </a:xfrm>
              <a:custGeom>
                <a:avLst/>
                <a:gdLst>
                  <a:gd name="connsiteX0" fmla="*/ 0 w 237418"/>
                  <a:gd name="connsiteY0" fmla="*/ 116787 h 116786"/>
                  <a:gd name="connsiteX1" fmla="*/ 141120 w 237418"/>
                  <a:gd name="connsiteY1" fmla="*/ 34778 h 116786"/>
                  <a:gd name="connsiteX2" fmla="*/ 237419 w 237418"/>
                  <a:gd name="connsiteY2" fmla="*/ 0 h 116786"/>
                  <a:gd name="connsiteX3" fmla="*/ 96299 w 237418"/>
                  <a:gd name="connsiteY3" fmla="*/ 82009 h 116786"/>
                  <a:gd name="connsiteX4" fmla="*/ 0 w 237418"/>
                  <a:gd name="connsiteY4" fmla="*/ 116787 h 116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418" h="116786">
                    <a:moveTo>
                      <a:pt x="0" y="116787"/>
                    </a:moveTo>
                    <a:lnTo>
                      <a:pt x="141120" y="34778"/>
                    </a:lnTo>
                    <a:cubicBezTo>
                      <a:pt x="170909" y="17580"/>
                      <a:pt x="203514" y="5805"/>
                      <a:pt x="237419" y="0"/>
                    </a:cubicBezTo>
                    <a:lnTo>
                      <a:pt x="96299" y="82009"/>
                    </a:lnTo>
                    <a:cubicBezTo>
                      <a:pt x="62396" y="87818"/>
                      <a:pt x="29792" y="99593"/>
                      <a:pt x="0" y="116787"/>
                    </a:cubicBezTo>
                    <a:close/>
                  </a:path>
                </a:pathLst>
              </a:custGeom>
              <a:solidFill>
                <a:srgbClr val="DEE687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19" name="Freeform: Shape 3318">
                <a:extLst>
                  <a:ext uri="{FF2B5EF4-FFF2-40B4-BE49-F238E27FC236}">
                    <a16:creationId xmlns:a16="http://schemas.microsoft.com/office/drawing/2014/main" id="{EAC7B4E3-6A7F-4C17-9634-6751079A7667}"/>
                  </a:ext>
                </a:extLst>
              </p:cNvPr>
              <p:cNvSpPr/>
              <p:nvPr/>
            </p:nvSpPr>
            <p:spPr>
              <a:xfrm>
                <a:off x="8305825" y="2558206"/>
                <a:ext cx="165825" cy="143989"/>
              </a:xfrm>
              <a:custGeom>
                <a:avLst/>
                <a:gdLst>
                  <a:gd name="connsiteX0" fmla="*/ 0 w 165825"/>
                  <a:gd name="connsiteY0" fmla="*/ 82009 h 143989"/>
                  <a:gd name="connsiteX1" fmla="*/ 141120 w 165825"/>
                  <a:gd name="connsiteY1" fmla="*/ 0 h 143989"/>
                  <a:gd name="connsiteX2" fmla="*/ 165825 w 165825"/>
                  <a:gd name="connsiteY2" fmla="*/ 61980 h 143989"/>
                  <a:gd name="connsiteX3" fmla="*/ 24706 w 165825"/>
                  <a:gd name="connsiteY3" fmla="*/ 143989 h 143989"/>
                  <a:gd name="connsiteX4" fmla="*/ 0 w 165825"/>
                  <a:gd name="connsiteY4" fmla="*/ 82009 h 143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825" h="143989">
                    <a:moveTo>
                      <a:pt x="0" y="82009"/>
                    </a:moveTo>
                    <a:lnTo>
                      <a:pt x="141120" y="0"/>
                    </a:lnTo>
                    <a:lnTo>
                      <a:pt x="165825" y="61980"/>
                    </a:lnTo>
                    <a:lnTo>
                      <a:pt x="24706" y="143989"/>
                    </a:lnTo>
                    <a:lnTo>
                      <a:pt x="0" y="82009"/>
                    </a:lnTo>
                    <a:close/>
                  </a:path>
                </a:pathLst>
              </a:custGeom>
              <a:solidFill>
                <a:srgbClr val="DEE687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20" name="Freeform: Shape 3319">
                <a:extLst>
                  <a:ext uri="{FF2B5EF4-FFF2-40B4-BE49-F238E27FC236}">
                    <a16:creationId xmlns:a16="http://schemas.microsoft.com/office/drawing/2014/main" id="{85F746C1-F57D-4596-A38D-E41F934645E7}"/>
                  </a:ext>
                </a:extLst>
              </p:cNvPr>
              <p:cNvSpPr/>
              <p:nvPr/>
            </p:nvSpPr>
            <p:spPr>
              <a:xfrm>
                <a:off x="8111936" y="2640215"/>
                <a:ext cx="218594" cy="178738"/>
              </a:xfrm>
              <a:custGeom>
                <a:avLst/>
                <a:gdLst>
                  <a:gd name="connsiteX0" fmla="*/ 193889 w 218594"/>
                  <a:gd name="connsiteY0" fmla="*/ 0 h 178738"/>
                  <a:gd name="connsiteX1" fmla="*/ 218595 w 218594"/>
                  <a:gd name="connsiteY1" fmla="*/ 61980 h 178738"/>
                  <a:gd name="connsiteX2" fmla="*/ 42296 w 218594"/>
                  <a:gd name="connsiteY2" fmla="*/ 178739 h 178738"/>
                  <a:gd name="connsiteX3" fmla="*/ 0 w 218594"/>
                  <a:gd name="connsiteY3" fmla="*/ 127605 h 178738"/>
                  <a:gd name="connsiteX4" fmla="*/ 193889 w 218594"/>
                  <a:gd name="connsiteY4" fmla="*/ 0 h 178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594" h="178738">
                    <a:moveTo>
                      <a:pt x="193889" y="0"/>
                    </a:moveTo>
                    <a:lnTo>
                      <a:pt x="218595" y="61980"/>
                    </a:lnTo>
                    <a:cubicBezTo>
                      <a:pt x="145654" y="75237"/>
                      <a:pt x="84964" y="115266"/>
                      <a:pt x="42296" y="178739"/>
                    </a:cubicBezTo>
                    <a:lnTo>
                      <a:pt x="0" y="127605"/>
                    </a:lnTo>
                    <a:cubicBezTo>
                      <a:pt x="46858" y="57877"/>
                      <a:pt x="113601" y="14032"/>
                      <a:pt x="193889" y="0"/>
                    </a:cubicBezTo>
                    <a:close/>
                  </a:path>
                </a:pathLst>
              </a:custGeom>
              <a:solidFill>
                <a:srgbClr val="DEE687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21" name="Freeform: Shape 3320">
                <a:extLst>
                  <a:ext uri="{FF2B5EF4-FFF2-40B4-BE49-F238E27FC236}">
                    <a16:creationId xmlns:a16="http://schemas.microsoft.com/office/drawing/2014/main" id="{AC7173FA-53D5-4982-BA31-33F2D56A7D33}"/>
                  </a:ext>
                </a:extLst>
              </p:cNvPr>
              <p:cNvSpPr/>
              <p:nvPr/>
            </p:nvSpPr>
            <p:spPr>
              <a:xfrm>
                <a:off x="8333429" y="2554533"/>
                <a:ext cx="165797" cy="143960"/>
              </a:xfrm>
              <a:custGeom>
                <a:avLst/>
                <a:gdLst>
                  <a:gd name="connsiteX0" fmla="*/ 0 w 165797"/>
                  <a:gd name="connsiteY0" fmla="*/ 82009 h 143960"/>
                  <a:gd name="connsiteX1" fmla="*/ 141091 w 165797"/>
                  <a:gd name="connsiteY1" fmla="*/ 0 h 143960"/>
                  <a:gd name="connsiteX2" fmla="*/ 165797 w 165797"/>
                  <a:gd name="connsiteY2" fmla="*/ 61980 h 143960"/>
                  <a:gd name="connsiteX3" fmla="*/ 24678 w 165797"/>
                  <a:gd name="connsiteY3" fmla="*/ 143961 h 143960"/>
                  <a:gd name="connsiteX4" fmla="*/ 0 w 165797"/>
                  <a:gd name="connsiteY4" fmla="*/ 82009 h 143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797" h="143960">
                    <a:moveTo>
                      <a:pt x="0" y="82009"/>
                    </a:moveTo>
                    <a:lnTo>
                      <a:pt x="141091" y="0"/>
                    </a:lnTo>
                    <a:lnTo>
                      <a:pt x="165797" y="61980"/>
                    </a:lnTo>
                    <a:lnTo>
                      <a:pt x="24678" y="143961"/>
                    </a:lnTo>
                    <a:lnTo>
                      <a:pt x="0" y="82009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22" name="Freeform: Shape 3321">
                <a:extLst>
                  <a:ext uri="{FF2B5EF4-FFF2-40B4-BE49-F238E27FC236}">
                    <a16:creationId xmlns:a16="http://schemas.microsoft.com/office/drawing/2014/main" id="{8BF6C145-F2CD-4B7C-8A8D-7F2A002F9ACD}"/>
                  </a:ext>
                </a:extLst>
              </p:cNvPr>
              <p:cNvSpPr/>
              <p:nvPr/>
            </p:nvSpPr>
            <p:spPr>
              <a:xfrm>
                <a:off x="8468523" y="3189658"/>
                <a:ext cx="317505" cy="295755"/>
              </a:xfrm>
              <a:custGeom>
                <a:avLst/>
                <a:gdLst>
                  <a:gd name="connsiteX0" fmla="*/ 159284 w 317505"/>
                  <a:gd name="connsiteY0" fmla="*/ 21722 h 295755"/>
                  <a:gd name="connsiteX1" fmla="*/ 317505 w 317505"/>
                  <a:gd name="connsiteY1" fmla="*/ 295755 h 295755"/>
                  <a:gd name="connsiteX2" fmla="*/ 0 w 317505"/>
                  <a:gd name="connsiteY2" fmla="*/ 112454 h 295755"/>
                  <a:gd name="connsiteX3" fmla="*/ 66313 w 317505"/>
                  <a:gd name="connsiteY3" fmla="*/ 2525 h 295755"/>
                  <a:gd name="connsiteX4" fmla="*/ 114347 w 317505"/>
                  <a:gd name="connsiteY4" fmla="*/ 126199 h 295755"/>
                  <a:gd name="connsiteX5" fmla="*/ 95122 w 317505"/>
                  <a:gd name="connsiteY5" fmla="*/ 167376 h 295755"/>
                  <a:gd name="connsiteX6" fmla="*/ 141436 w 317505"/>
                  <a:gd name="connsiteY6" fmla="*/ 194119 h 295755"/>
                  <a:gd name="connsiteX7" fmla="*/ 183731 w 317505"/>
                  <a:gd name="connsiteY7" fmla="*/ 218538 h 295755"/>
                  <a:gd name="connsiteX8" fmla="*/ 222383 w 317505"/>
                  <a:gd name="connsiteY8" fmla="*/ 240862 h 295755"/>
                  <a:gd name="connsiteX9" fmla="*/ 158968 w 317505"/>
                  <a:gd name="connsiteY9" fmla="*/ 131019 h 295755"/>
                  <a:gd name="connsiteX10" fmla="*/ 145797 w 317505"/>
                  <a:gd name="connsiteY10" fmla="*/ 124994 h 295755"/>
                  <a:gd name="connsiteX11" fmla="*/ 92023 w 317505"/>
                  <a:gd name="connsiteY11" fmla="*/ 0 h 295755"/>
                  <a:gd name="connsiteX12" fmla="*/ 159284 w 317505"/>
                  <a:gd name="connsiteY12" fmla="*/ 21722 h 295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7505" h="295755">
                    <a:moveTo>
                      <a:pt x="159284" y="21722"/>
                    </a:moveTo>
                    <a:cubicBezTo>
                      <a:pt x="246945" y="72339"/>
                      <a:pt x="317792" y="195037"/>
                      <a:pt x="317505" y="295755"/>
                    </a:cubicBezTo>
                    <a:lnTo>
                      <a:pt x="0" y="112454"/>
                    </a:lnTo>
                    <a:cubicBezTo>
                      <a:pt x="172" y="51564"/>
                      <a:pt x="26284" y="12626"/>
                      <a:pt x="66313" y="2525"/>
                    </a:cubicBezTo>
                    <a:lnTo>
                      <a:pt x="114347" y="126199"/>
                    </a:lnTo>
                    <a:cubicBezTo>
                      <a:pt x="102526" y="132684"/>
                      <a:pt x="95180" y="146945"/>
                      <a:pt x="95122" y="167376"/>
                    </a:cubicBezTo>
                    <a:lnTo>
                      <a:pt x="141436" y="194119"/>
                    </a:lnTo>
                    <a:lnTo>
                      <a:pt x="183731" y="218538"/>
                    </a:lnTo>
                    <a:lnTo>
                      <a:pt x="222383" y="240862"/>
                    </a:lnTo>
                    <a:cubicBezTo>
                      <a:pt x="222383" y="200489"/>
                      <a:pt x="194090" y="151306"/>
                      <a:pt x="158968" y="131019"/>
                    </a:cubicBezTo>
                    <a:cubicBezTo>
                      <a:pt x="154789" y="128578"/>
                      <a:pt x="150377" y="126559"/>
                      <a:pt x="145797" y="124994"/>
                    </a:cubicBezTo>
                    <a:lnTo>
                      <a:pt x="92023" y="0"/>
                    </a:lnTo>
                    <a:cubicBezTo>
                      <a:pt x="112425" y="832"/>
                      <a:pt x="135381" y="7834"/>
                      <a:pt x="159284" y="21722"/>
                    </a:cubicBezTo>
                    <a:close/>
                  </a:path>
                </a:pathLst>
              </a:custGeom>
              <a:solidFill>
                <a:srgbClr val="EAEAE9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23" name="Freeform: Shape 3322">
                <a:extLst>
                  <a:ext uri="{FF2B5EF4-FFF2-40B4-BE49-F238E27FC236}">
                    <a16:creationId xmlns:a16="http://schemas.microsoft.com/office/drawing/2014/main" id="{4D55BF19-7321-49C4-B91D-069ACC7B3073}"/>
                  </a:ext>
                </a:extLst>
              </p:cNvPr>
              <p:cNvSpPr/>
              <p:nvPr/>
            </p:nvSpPr>
            <p:spPr>
              <a:xfrm>
                <a:off x="8627807" y="3129371"/>
                <a:ext cx="299313" cy="356042"/>
              </a:xfrm>
              <a:custGeom>
                <a:avLst/>
                <a:gdLst>
                  <a:gd name="connsiteX0" fmla="*/ 0 w 299313"/>
                  <a:gd name="connsiteY0" fmla="*/ 82009 h 356042"/>
                  <a:gd name="connsiteX1" fmla="*/ 141091 w 299313"/>
                  <a:gd name="connsiteY1" fmla="*/ 0 h 356042"/>
                  <a:gd name="connsiteX2" fmla="*/ 299312 w 299313"/>
                  <a:gd name="connsiteY2" fmla="*/ 274062 h 356042"/>
                  <a:gd name="connsiteX3" fmla="*/ 158222 w 299313"/>
                  <a:gd name="connsiteY3" fmla="*/ 356042 h 356042"/>
                  <a:gd name="connsiteX4" fmla="*/ 0 w 299313"/>
                  <a:gd name="connsiteY4" fmla="*/ 82009 h 356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9313" h="356042">
                    <a:moveTo>
                      <a:pt x="0" y="82009"/>
                    </a:moveTo>
                    <a:lnTo>
                      <a:pt x="141091" y="0"/>
                    </a:lnTo>
                    <a:cubicBezTo>
                      <a:pt x="228782" y="50617"/>
                      <a:pt x="299600" y="173315"/>
                      <a:pt x="299312" y="274062"/>
                    </a:cubicBezTo>
                    <a:lnTo>
                      <a:pt x="158222" y="356042"/>
                    </a:lnTo>
                    <a:cubicBezTo>
                      <a:pt x="158509" y="255325"/>
                      <a:pt x="87661" y="132627"/>
                      <a:pt x="0" y="82009"/>
                    </a:cubicBezTo>
                    <a:close/>
                  </a:path>
                </a:pathLst>
              </a:custGeom>
              <a:solidFill>
                <a:srgbClr val="EAEAE9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24" name="Freeform: Shape 3323">
                <a:extLst>
                  <a:ext uri="{FF2B5EF4-FFF2-40B4-BE49-F238E27FC236}">
                    <a16:creationId xmlns:a16="http://schemas.microsoft.com/office/drawing/2014/main" id="{184570DE-7C2F-4DE8-B21F-E3DCD31A8F4E}"/>
                  </a:ext>
                </a:extLst>
              </p:cNvPr>
              <p:cNvSpPr/>
              <p:nvPr/>
            </p:nvSpPr>
            <p:spPr>
              <a:xfrm>
                <a:off x="8358107" y="2615312"/>
                <a:ext cx="395841" cy="147227"/>
              </a:xfrm>
              <a:custGeom>
                <a:avLst/>
                <a:gdLst>
                  <a:gd name="connsiteX0" fmla="*/ 0 w 395841"/>
                  <a:gd name="connsiteY0" fmla="*/ 83182 h 147227"/>
                  <a:gd name="connsiteX1" fmla="*/ 141120 w 395841"/>
                  <a:gd name="connsiteY1" fmla="*/ 1201 h 147227"/>
                  <a:gd name="connsiteX2" fmla="*/ 395841 w 395841"/>
                  <a:gd name="connsiteY2" fmla="*/ 65219 h 147227"/>
                  <a:gd name="connsiteX3" fmla="*/ 254722 w 395841"/>
                  <a:gd name="connsiteY3" fmla="*/ 147228 h 147227"/>
                  <a:gd name="connsiteX4" fmla="*/ 0 w 395841"/>
                  <a:gd name="connsiteY4" fmla="*/ 83182 h 147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5841" h="147227">
                    <a:moveTo>
                      <a:pt x="0" y="83182"/>
                    </a:moveTo>
                    <a:lnTo>
                      <a:pt x="141120" y="1201"/>
                    </a:lnTo>
                    <a:cubicBezTo>
                      <a:pt x="216500" y="-5370"/>
                      <a:pt x="303273" y="14888"/>
                      <a:pt x="395841" y="65219"/>
                    </a:cubicBezTo>
                    <a:lnTo>
                      <a:pt x="254722" y="147228"/>
                    </a:lnTo>
                    <a:cubicBezTo>
                      <a:pt x="162182" y="96898"/>
                      <a:pt x="75381" y="76639"/>
                      <a:pt x="0" y="831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25" name="Freeform: Shape 3324">
                <a:extLst>
                  <a:ext uri="{FF2B5EF4-FFF2-40B4-BE49-F238E27FC236}">
                    <a16:creationId xmlns:a16="http://schemas.microsoft.com/office/drawing/2014/main" id="{94C8E17A-07BB-4E8C-B408-3689F0807AEA}"/>
                  </a:ext>
                </a:extLst>
              </p:cNvPr>
              <p:cNvSpPr/>
              <p:nvPr/>
            </p:nvSpPr>
            <p:spPr>
              <a:xfrm>
                <a:off x="8333429" y="2635179"/>
                <a:ext cx="279570" cy="127360"/>
              </a:xfrm>
              <a:custGeom>
                <a:avLst/>
                <a:gdLst>
                  <a:gd name="connsiteX0" fmla="*/ 279571 w 279570"/>
                  <a:gd name="connsiteY0" fmla="*/ 71837 h 127360"/>
                  <a:gd name="connsiteX1" fmla="*/ 279399 w 279570"/>
                  <a:gd name="connsiteY1" fmla="*/ 127361 h 127360"/>
                  <a:gd name="connsiteX2" fmla="*/ 24678 w 279570"/>
                  <a:gd name="connsiteY2" fmla="*/ 63315 h 127360"/>
                  <a:gd name="connsiteX3" fmla="*/ 0 w 279570"/>
                  <a:gd name="connsiteY3" fmla="*/ 1363 h 127360"/>
                  <a:gd name="connsiteX4" fmla="*/ 279571 w 279570"/>
                  <a:gd name="connsiteY4" fmla="*/ 71837 h 12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9570" h="127360">
                    <a:moveTo>
                      <a:pt x="279571" y="71837"/>
                    </a:moveTo>
                    <a:lnTo>
                      <a:pt x="279399" y="127361"/>
                    </a:lnTo>
                    <a:cubicBezTo>
                      <a:pt x="186859" y="77031"/>
                      <a:pt x="100058" y="56772"/>
                      <a:pt x="24678" y="63315"/>
                    </a:cubicBezTo>
                    <a:lnTo>
                      <a:pt x="0" y="1363"/>
                    </a:lnTo>
                    <a:cubicBezTo>
                      <a:pt x="82669" y="-5983"/>
                      <a:pt x="177964" y="16198"/>
                      <a:pt x="279571" y="71837"/>
                    </a:cubicBezTo>
                    <a:close/>
                  </a:path>
                </a:pathLst>
              </a:custGeom>
              <a:solidFill>
                <a:srgbClr val="FDC872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26" name="Freeform: Shape 3325">
                <a:extLst>
                  <a:ext uri="{FF2B5EF4-FFF2-40B4-BE49-F238E27FC236}">
                    <a16:creationId xmlns:a16="http://schemas.microsoft.com/office/drawing/2014/main" id="{9A7DE01B-1388-49BC-A48F-F8D3392A87F0}"/>
                  </a:ext>
                </a:extLst>
              </p:cNvPr>
              <p:cNvSpPr/>
              <p:nvPr/>
            </p:nvSpPr>
            <p:spPr>
              <a:xfrm>
                <a:off x="8612828" y="2625007"/>
                <a:ext cx="141263" cy="137533"/>
              </a:xfrm>
              <a:custGeom>
                <a:avLst/>
                <a:gdLst>
                  <a:gd name="connsiteX0" fmla="*/ 172 w 141263"/>
                  <a:gd name="connsiteY0" fmla="*/ 82009 h 137533"/>
                  <a:gd name="connsiteX1" fmla="*/ 141263 w 141263"/>
                  <a:gd name="connsiteY1" fmla="*/ 0 h 137533"/>
                  <a:gd name="connsiteX2" fmla="*/ 141120 w 141263"/>
                  <a:gd name="connsiteY2" fmla="*/ 55524 h 137533"/>
                  <a:gd name="connsiteX3" fmla="*/ 0 w 141263"/>
                  <a:gd name="connsiteY3" fmla="*/ 137533 h 137533"/>
                  <a:gd name="connsiteX4" fmla="*/ 172 w 141263"/>
                  <a:gd name="connsiteY4" fmla="*/ 82009 h 137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263" h="137533">
                    <a:moveTo>
                      <a:pt x="172" y="82009"/>
                    </a:moveTo>
                    <a:lnTo>
                      <a:pt x="141263" y="0"/>
                    </a:lnTo>
                    <a:lnTo>
                      <a:pt x="141120" y="55524"/>
                    </a:lnTo>
                    <a:lnTo>
                      <a:pt x="0" y="137533"/>
                    </a:lnTo>
                    <a:lnTo>
                      <a:pt x="172" y="82009"/>
                    </a:lnTo>
                    <a:close/>
                  </a:path>
                </a:pathLst>
              </a:custGeom>
              <a:solidFill>
                <a:srgbClr val="FDC872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27" name="Freeform: Shape 3326">
                <a:extLst>
                  <a:ext uri="{FF2B5EF4-FFF2-40B4-BE49-F238E27FC236}">
                    <a16:creationId xmlns:a16="http://schemas.microsoft.com/office/drawing/2014/main" id="{3CA1D939-768D-41FD-A3D7-508F7D6F00EA}"/>
                  </a:ext>
                </a:extLst>
              </p:cNvPr>
              <p:cNvSpPr/>
              <p:nvPr/>
            </p:nvSpPr>
            <p:spPr>
              <a:xfrm>
                <a:off x="8333429" y="2553194"/>
                <a:ext cx="420662" cy="153822"/>
              </a:xfrm>
              <a:custGeom>
                <a:avLst/>
                <a:gdLst>
                  <a:gd name="connsiteX0" fmla="*/ 0 w 420662"/>
                  <a:gd name="connsiteY0" fmla="*/ 83348 h 153822"/>
                  <a:gd name="connsiteX1" fmla="*/ 141120 w 420662"/>
                  <a:gd name="connsiteY1" fmla="*/ 1368 h 153822"/>
                  <a:gd name="connsiteX2" fmla="*/ 420663 w 420662"/>
                  <a:gd name="connsiteY2" fmla="*/ 71813 h 153822"/>
                  <a:gd name="connsiteX3" fmla="*/ 279571 w 420662"/>
                  <a:gd name="connsiteY3" fmla="*/ 153822 h 153822"/>
                  <a:gd name="connsiteX4" fmla="*/ 0 w 420662"/>
                  <a:gd name="connsiteY4" fmla="*/ 83348 h 153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0662" h="153822">
                    <a:moveTo>
                      <a:pt x="0" y="83348"/>
                    </a:moveTo>
                    <a:lnTo>
                      <a:pt x="141120" y="1368"/>
                    </a:lnTo>
                    <a:cubicBezTo>
                      <a:pt x="223789" y="-6007"/>
                      <a:pt x="319026" y="16289"/>
                      <a:pt x="420663" y="71813"/>
                    </a:cubicBezTo>
                    <a:lnTo>
                      <a:pt x="279571" y="153822"/>
                    </a:lnTo>
                    <a:cubicBezTo>
                      <a:pt x="177964" y="98183"/>
                      <a:pt x="82669" y="76003"/>
                      <a:pt x="0" y="83348"/>
                    </a:cubicBezTo>
                    <a:close/>
                  </a:path>
                </a:pathLst>
              </a:custGeom>
              <a:solidFill>
                <a:srgbClr val="FDC872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28" name="Freeform: Shape 3327">
                <a:extLst>
                  <a:ext uri="{FF2B5EF4-FFF2-40B4-BE49-F238E27FC236}">
                    <a16:creationId xmlns:a16="http://schemas.microsoft.com/office/drawing/2014/main" id="{BA83F2E9-D948-4DC8-94E1-2AE2E8C907EE}"/>
                  </a:ext>
                </a:extLst>
              </p:cNvPr>
              <p:cNvSpPr/>
              <p:nvPr/>
            </p:nvSpPr>
            <p:spPr>
              <a:xfrm>
                <a:off x="9168498" y="3604151"/>
                <a:ext cx="189297" cy="104935"/>
              </a:xfrm>
              <a:custGeom>
                <a:avLst/>
                <a:gdLst>
                  <a:gd name="connsiteX0" fmla="*/ 0 w 189297"/>
                  <a:gd name="connsiteY0" fmla="*/ 82009 h 104935"/>
                  <a:gd name="connsiteX1" fmla="*/ 141091 w 189297"/>
                  <a:gd name="connsiteY1" fmla="*/ 0 h 104935"/>
                  <a:gd name="connsiteX2" fmla="*/ 189298 w 189297"/>
                  <a:gd name="connsiteY2" fmla="*/ 22927 h 104935"/>
                  <a:gd name="connsiteX3" fmla="*/ 48207 w 189297"/>
                  <a:gd name="connsiteY3" fmla="*/ 104936 h 104935"/>
                  <a:gd name="connsiteX4" fmla="*/ 0 w 189297"/>
                  <a:gd name="connsiteY4" fmla="*/ 82009 h 104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297" h="104935">
                    <a:moveTo>
                      <a:pt x="0" y="82009"/>
                    </a:moveTo>
                    <a:lnTo>
                      <a:pt x="141091" y="0"/>
                    </a:lnTo>
                    <a:lnTo>
                      <a:pt x="189298" y="22927"/>
                    </a:lnTo>
                    <a:lnTo>
                      <a:pt x="48207" y="104936"/>
                    </a:lnTo>
                    <a:lnTo>
                      <a:pt x="0" y="82009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29" name="Freeform: Shape 3328">
                <a:extLst>
                  <a:ext uri="{FF2B5EF4-FFF2-40B4-BE49-F238E27FC236}">
                    <a16:creationId xmlns:a16="http://schemas.microsoft.com/office/drawing/2014/main" id="{0D131D38-5272-46FF-B48C-FDE82914A5F5}"/>
                  </a:ext>
                </a:extLst>
              </p:cNvPr>
              <p:cNvSpPr/>
              <p:nvPr/>
            </p:nvSpPr>
            <p:spPr>
              <a:xfrm>
                <a:off x="8645195" y="2643687"/>
                <a:ext cx="141263" cy="137533"/>
              </a:xfrm>
              <a:custGeom>
                <a:avLst/>
                <a:gdLst>
                  <a:gd name="connsiteX0" fmla="*/ 172 w 141263"/>
                  <a:gd name="connsiteY0" fmla="*/ 82009 h 137533"/>
                  <a:gd name="connsiteX1" fmla="*/ 141264 w 141263"/>
                  <a:gd name="connsiteY1" fmla="*/ 0 h 137533"/>
                  <a:gd name="connsiteX2" fmla="*/ 141120 w 141263"/>
                  <a:gd name="connsiteY2" fmla="*/ 55524 h 137533"/>
                  <a:gd name="connsiteX3" fmla="*/ 0 w 141263"/>
                  <a:gd name="connsiteY3" fmla="*/ 137533 h 137533"/>
                  <a:gd name="connsiteX4" fmla="*/ 172 w 141263"/>
                  <a:gd name="connsiteY4" fmla="*/ 82009 h 137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263" h="137533">
                    <a:moveTo>
                      <a:pt x="172" y="82009"/>
                    </a:moveTo>
                    <a:lnTo>
                      <a:pt x="141264" y="0"/>
                    </a:lnTo>
                    <a:lnTo>
                      <a:pt x="141120" y="55524"/>
                    </a:lnTo>
                    <a:lnTo>
                      <a:pt x="0" y="137533"/>
                    </a:lnTo>
                    <a:lnTo>
                      <a:pt x="172" y="82009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30" name="Freeform: Shape 3329">
                <a:extLst>
                  <a:ext uri="{FF2B5EF4-FFF2-40B4-BE49-F238E27FC236}">
                    <a16:creationId xmlns:a16="http://schemas.microsoft.com/office/drawing/2014/main" id="{C3BEF93C-C1C2-4E08-B5BA-CA24DB2841DE}"/>
                  </a:ext>
                </a:extLst>
              </p:cNvPr>
              <p:cNvSpPr/>
              <p:nvPr/>
            </p:nvSpPr>
            <p:spPr>
              <a:xfrm>
                <a:off x="8152281" y="2449257"/>
                <a:ext cx="618281" cy="173970"/>
              </a:xfrm>
              <a:custGeom>
                <a:avLst/>
                <a:gdLst>
                  <a:gd name="connsiteX0" fmla="*/ 0 w 618281"/>
                  <a:gd name="connsiteY0" fmla="*/ 127256 h 173970"/>
                  <a:gd name="connsiteX1" fmla="*/ 141120 w 618281"/>
                  <a:gd name="connsiteY1" fmla="*/ 45247 h 173970"/>
                  <a:gd name="connsiteX2" fmla="*/ 618282 w 618281"/>
                  <a:gd name="connsiteY2" fmla="*/ 91990 h 173970"/>
                  <a:gd name="connsiteX3" fmla="*/ 477190 w 618281"/>
                  <a:gd name="connsiteY3" fmla="*/ 173971 h 173970"/>
                  <a:gd name="connsiteX4" fmla="*/ 0 w 618281"/>
                  <a:gd name="connsiteY4" fmla="*/ 127256 h 173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8281" h="173970">
                    <a:moveTo>
                      <a:pt x="0" y="127256"/>
                    </a:moveTo>
                    <a:lnTo>
                      <a:pt x="141120" y="45247"/>
                    </a:lnTo>
                    <a:cubicBezTo>
                      <a:pt x="263072" y="-25600"/>
                      <a:pt x="431910" y="-15614"/>
                      <a:pt x="618282" y="91990"/>
                    </a:cubicBezTo>
                    <a:lnTo>
                      <a:pt x="477190" y="173971"/>
                    </a:lnTo>
                    <a:cubicBezTo>
                      <a:pt x="290934" y="66366"/>
                      <a:pt x="121952" y="56380"/>
                      <a:pt x="0" y="127256"/>
                    </a:cubicBezTo>
                    <a:close/>
                  </a:path>
                </a:pathLst>
              </a:custGeom>
              <a:solidFill>
                <a:srgbClr val="E5E5E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31" name="Freeform: Shape 3330">
                <a:extLst>
                  <a:ext uri="{FF2B5EF4-FFF2-40B4-BE49-F238E27FC236}">
                    <a16:creationId xmlns:a16="http://schemas.microsoft.com/office/drawing/2014/main" id="{24EB7F13-BD3F-45AD-8512-85EC8D2B5989}"/>
                  </a:ext>
                </a:extLst>
              </p:cNvPr>
              <p:cNvSpPr/>
              <p:nvPr/>
            </p:nvSpPr>
            <p:spPr>
              <a:xfrm>
                <a:off x="9117738" y="3328855"/>
                <a:ext cx="191851" cy="357276"/>
              </a:xfrm>
              <a:custGeom>
                <a:avLst/>
                <a:gdLst>
                  <a:gd name="connsiteX0" fmla="*/ 0 w 191851"/>
                  <a:gd name="connsiteY0" fmla="*/ 82009 h 357276"/>
                  <a:gd name="connsiteX1" fmla="*/ 141120 w 191851"/>
                  <a:gd name="connsiteY1" fmla="*/ 0 h 357276"/>
                  <a:gd name="connsiteX2" fmla="*/ 191851 w 191851"/>
                  <a:gd name="connsiteY2" fmla="*/ 275296 h 357276"/>
                  <a:gd name="connsiteX3" fmla="*/ 50761 w 191851"/>
                  <a:gd name="connsiteY3" fmla="*/ 357276 h 357276"/>
                  <a:gd name="connsiteX4" fmla="*/ 0 w 191851"/>
                  <a:gd name="connsiteY4" fmla="*/ 82009 h 357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51" h="357276">
                    <a:moveTo>
                      <a:pt x="0" y="82009"/>
                    </a:moveTo>
                    <a:lnTo>
                      <a:pt x="141120" y="0"/>
                    </a:lnTo>
                    <a:cubicBezTo>
                      <a:pt x="171737" y="92684"/>
                      <a:pt x="189699" y="186256"/>
                      <a:pt x="191851" y="275296"/>
                    </a:cubicBezTo>
                    <a:lnTo>
                      <a:pt x="50761" y="357276"/>
                    </a:lnTo>
                    <a:cubicBezTo>
                      <a:pt x="48580" y="268265"/>
                      <a:pt x="30646" y="174750"/>
                      <a:pt x="0" y="820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32" name="Freeform: Shape 3331">
                <a:extLst>
                  <a:ext uri="{FF2B5EF4-FFF2-40B4-BE49-F238E27FC236}">
                    <a16:creationId xmlns:a16="http://schemas.microsoft.com/office/drawing/2014/main" id="{9891C8B9-0329-459B-A68A-CE1004FDEF27}"/>
                  </a:ext>
                </a:extLst>
              </p:cNvPr>
              <p:cNvSpPr/>
              <p:nvPr/>
            </p:nvSpPr>
            <p:spPr>
              <a:xfrm>
                <a:off x="8645195" y="2699211"/>
                <a:ext cx="398997" cy="316386"/>
              </a:xfrm>
              <a:custGeom>
                <a:avLst/>
                <a:gdLst>
                  <a:gd name="connsiteX0" fmla="*/ 0 w 398997"/>
                  <a:gd name="connsiteY0" fmla="*/ 82009 h 316386"/>
                  <a:gd name="connsiteX1" fmla="*/ 141120 w 398997"/>
                  <a:gd name="connsiteY1" fmla="*/ 0 h 316386"/>
                  <a:gd name="connsiteX2" fmla="*/ 398998 w 398997"/>
                  <a:gd name="connsiteY2" fmla="*/ 234406 h 316386"/>
                  <a:gd name="connsiteX3" fmla="*/ 257878 w 398997"/>
                  <a:gd name="connsiteY3" fmla="*/ 316386 h 316386"/>
                  <a:gd name="connsiteX4" fmla="*/ 0 w 398997"/>
                  <a:gd name="connsiteY4" fmla="*/ 82009 h 316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8997" h="316386">
                    <a:moveTo>
                      <a:pt x="0" y="82009"/>
                    </a:moveTo>
                    <a:lnTo>
                      <a:pt x="141120" y="0"/>
                    </a:lnTo>
                    <a:cubicBezTo>
                      <a:pt x="235124" y="57389"/>
                      <a:pt x="323044" y="138968"/>
                      <a:pt x="398998" y="234406"/>
                    </a:cubicBezTo>
                    <a:lnTo>
                      <a:pt x="257878" y="316386"/>
                    </a:lnTo>
                    <a:cubicBezTo>
                      <a:pt x="181953" y="220977"/>
                      <a:pt x="94003" y="139456"/>
                      <a:pt x="0" y="820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33" name="Freeform: Shape 3332">
                <a:extLst>
                  <a:ext uri="{FF2B5EF4-FFF2-40B4-BE49-F238E27FC236}">
                    <a16:creationId xmlns:a16="http://schemas.microsoft.com/office/drawing/2014/main" id="{EDE7EFB5-D633-446F-9D8A-281F8E47499F}"/>
                  </a:ext>
                </a:extLst>
              </p:cNvPr>
              <p:cNvSpPr/>
              <p:nvPr/>
            </p:nvSpPr>
            <p:spPr>
              <a:xfrm>
                <a:off x="9040061" y="3144923"/>
                <a:ext cx="204104" cy="224276"/>
              </a:xfrm>
              <a:custGeom>
                <a:avLst/>
                <a:gdLst>
                  <a:gd name="connsiteX0" fmla="*/ 140976 w 204104"/>
                  <a:gd name="connsiteY0" fmla="*/ 0 h 224276"/>
                  <a:gd name="connsiteX1" fmla="*/ 204104 w 204104"/>
                  <a:gd name="connsiteY1" fmla="*/ 142153 h 224276"/>
                  <a:gd name="connsiteX2" fmla="*/ 63128 w 204104"/>
                  <a:gd name="connsiteY2" fmla="*/ 224277 h 224276"/>
                  <a:gd name="connsiteX3" fmla="*/ 0 w 204104"/>
                  <a:gd name="connsiteY3" fmla="*/ 82124 h 224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104" h="224276">
                    <a:moveTo>
                      <a:pt x="140976" y="0"/>
                    </a:moveTo>
                    <a:cubicBezTo>
                      <a:pt x="164905" y="46049"/>
                      <a:pt x="185988" y="93522"/>
                      <a:pt x="204104" y="142153"/>
                    </a:cubicBezTo>
                    <a:lnTo>
                      <a:pt x="63128" y="224277"/>
                    </a:lnTo>
                    <a:cubicBezTo>
                      <a:pt x="45000" y="175651"/>
                      <a:pt x="23918" y="128178"/>
                      <a:pt x="0" y="821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34" name="Freeform: Shape 3333">
                <a:extLst>
                  <a:ext uri="{FF2B5EF4-FFF2-40B4-BE49-F238E27FC236}">
                    <a16:creationId xmlns:a16="http://schemas.microsoft.com/office/drawing/2014/main" id="{BF2AA0F8-67F7-4E37-ADE0-A69539CA5FFC}"/>
                  </a:ext>
                </a:extLst>
              </p:cNvPr>
              <p:cNvSpPr/>
              <p:nvPr/>
            </p:nvSpPr>
            <p:spPr>
              <a:xfrm>
                <a:off x="8930534" y="2969255"/>
                <a:ext cx="250503" cy="257791"/>
              </a:xfrm>
              <a:custGeom>
                <a:avLst/>
                <a:gdLst>
                  <a:gd name="connsiteX0" fmla="*/ 250503 w 250503"/>
                  <a:gd name="connsiteY0" fmla="*/ 175668 h 257791"/>
                  <a:gd name="connsiteX1" fmla="*/ 109527 w 250503"/>
                  <a:gd name="connsiteY1" fmla="*/ 257792 h 257791"/>
                  <a:gd name="connsiteX2" fmla="*/ 0 w 250503"/>
                  <a:gd name="connsiteY2" fmla="*/ 82009 h 257791"/>
                  <a:gd name="connsiteX3" fmla="*/ 141120 w 250503"/>
                  <a:gd name="connsiteY3" fmla="*/ 0 h 257791"/>
                  <a:gd name="connsiteX4" fmla="*/ 250504 w 250503"/>
                  <a:gd name="connsiteY4" fmla="*/ 175668 h 257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0503" h="257791">
                    <a:moveTo>
                      <a:pt x="250503" y="175668"/>
                    </a:moveTo>
                    <a:lnTo>
                      <a:pt x="109527" y="257792"/>
                    </a:lnTo>
                    <a:cubicBezTo>
                      <a:pt x="77688" y="196414"/>
                      <a:pt x="41065" y="137638"/>
                      <a:pt x="0" y="82009"/>
                    </a:cubicBezTo>
                    <a:lnTo>
                      <a:pt x="141120" y="0"/>
                    </a:lnTo>
                    <a:cubicBezTo>
                      <a:pt x="182142" y="55590"/>
                      <a:pt x="218716" y="114328"/>
                      <a:pt x="250504" y="1756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35" name="Freeform: Shape 3334">
                <a:extLst>
                  <a:ext uri="{FF2B5EF4-FFF2-40B4-BE49-F238E27FC236}">
                    <a16:creationId xmlns:a16="http://schemas.microsoft.com/office/drawing/2014/main" id="{89AF33A9-8460-4EE5-A258-ED5F13047CFC}"/>
                  </a:ext>
                </a:extLst>
              </p:cNvPr>
              <p:cNvSpPr/>
              <p:nvPr/>
            </p:nvSpPr>
            <p:spPr>
              <a:xfrm>
                <a:off x="9117738" y="3326617"/>
                <a:ext cx="183616" cy="84247"/>
              </a:xfrm>
              <a:custGeom>
                <a:avLst/>
                <a:gdLst>
                  <a:gd name="connsiteX0" fmla="*/ 0 w 183616"/>
                  <a:gd name="connsiteY0" fmla="*/ 84248 h 84247"/>
                  <a:gd name="connsiteX1" fmla="*/ 141120 w 183616"/>
                  <a:gd name="connsiteY1" fmla="*/ 2238 h 84247"/>
                  <a:gd name="connsiteX2" fmla="*/ 183616 w 183616"/>
                  <a:gd name="connsiteY2" fmla="*/ 0 h 84247"/>
                  <a:gd name="connsiteX3" fmla="*/ 42496 w 183616"/>
                  <a:gd name="connsiteY3" fmla="*/ 81981 h 84247"/>
                  <a:gd name="connsiteX4" fmla="*/ 0 w 183616"/>
                  <a:gd name="connsiteY4" fmla="*/ 84248 h 84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3616" h="84247">
                    <a:moveTo>
                      <a:pt x="0" y="84248"/>
                    </a:moveTo>
                    <a:lnTo>
                      <a:pt x="141120" y="2238"/>
                    </a:lnTo>
                    <a:lnTo>
                      <a:pt x="183616" y="0"/>
                    </a:lnTo>
                    <a:lnTo>
                      <a:pt x="42496" y="81981"/>
                    </a:lnTo>
                    <a:lnTo>
                      <a:pt x="0" y="84248"/>
                    </a:lnTo>
                    <a:close/>
                  </a:path>
                </a:pathLst>
              </a:custGeom>
              <a:solidFill>
                <a:srgbClr val="ED204C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36" name="Freeform: Shape 3335">
                <a:extLst>
                  <a:ext uri="{FF2B5EF4-FFF2-40B4-BE49-F238E27FC236}">
                    <a16:creationId xmlns:a16="http://schemas.microsoft.com/office/drawing/2014/main" id="{0076F62B-4069-4002-B368-58AB347AA4F0}"/>
                  </a:ext>
                </a:extLst>
              </p:cNvPr>
              <p:cNvSpPr/>
              <p:nvPr/>
            </p:nvSpPr>
            <p:spPr>
              <a:xfrm>
                <a:off x="9160234" y="3326617"/>
                <a:ext cx="197562" cy="382469"/>
              </a:xfrm>
              <a:custGeom>
                <a:avLst/>
                <a:gdLst>
                  <a:gd name="connsiteX0" fmla="*/ 0 w 197562"/>
                  <a:gd name="connsiteY0" fmla="*/ 81981 h 382469"/>
                  <a:gd name="connsiteX1" fmla="*/ 141120 w 197562"/>
                  <a:gd name="connsiteY1" fmla="*/ 0 h 382469"/>
                  <a:gd name="connsiteX2" fmla="*/ 197562 w 197562"/>
                  <a:gd name="connsiteY2" fmla="*/ 300461 h 382469"/>
                  <a:gd name="connsiteX3" fmla="*/ 56471 w 197562"/>
                  <a:gd name="connsiteY3" fmla="*/ 382470 h 382469"/>
                  <a:gd name="connsiteX4" fmla="*/ 0 w 197562"/>
                  <a:gd name="connsiteY4" fmla="*/ 81981 h 382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562" h="382469">
                    <a:moveTo>
                      <a:pt x="0" y="81981"/>
                    </a:moveTo>
                    <a:lnTo>
                      <a:pt x="141120" y="0"/>
                    </a:lnTo>
                    <a:cubicBezTo>
                      <a:pt x="174865" y="101063"/>
                      <a:pt x="194836" y="203186"/>
                      <a:pt x="197562" y="300461"/>
                    </a:cubicBezTo>
                    <a:lnTo>
                      <a:pt x="56471" y="382470"/>
                    </a:lnTo>
                    <a:cubicBezTo>
                      <a:pt x="53717" y="285195"/>
                      <a:pt x="33745" y="183071"/>
                      <a:pt x="0" y="81981"/>
                    </a:cubicBezTo>
                    <a:close/>
                  </a:path>
                </a:pathLst>
              </a:custGeom>
              <a:solidFill>
                <a:srgbClr val="ED204C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37" name="Freeform: Shape 3336">
                <a:extLst>
                  <a:ext uri="{FF2B5EF4-FFF2-40B4-BE49-F238E27FC236}">
                    <a16:creationId xmlns:a16="http://schemas.microsoft.com/office/drawing/2014/main" id="{C62EB7AF-D04B-4839-98CA-DD3745F80540}"/>
                  </a:ext>
                </a:extLst>
              </p:cNvPr>
              <p:cNvSpPr/>
              <p:nvPr/>
            </p:nvSpPr>
            <p:spPr>
              <a:xfrm>
                <a:off x="9103132" y="3284953"/>
                <a:ext cx="183530" cy="84247"/>
              </a:xfrm>
              <a:custGeom>
                <a:avLst/>
                <a:gdLst>
                  <a:gd name="connsiteX0" fmla="*/ 0 w 183530"/>
                  <a:gd name="connsiteY0" fmla="*/ 84247 h 84247"/>
                  <a:gd name="connsiteX1" fmla="*/ 141120 w 183530"/>
                  <a:gd name="connsiteY1" fmla="*/ 2238 h 84247"/>
                  <a:gd name="connsiteX2" fmla="*/ 183530 w 183530"/>
                  <a:gd name="connsiteY2" fmla="*/ 0 h 84247"/>
                  <a:gd name="connsiteX3" fmla="*/ 42411 w 183530"/>
                  <a:gd name="connsiteY3" fmla="*/ 82009 h 84247"/>
                  <a:gd name="connsiteX4" fmla="*/ 0 w 183530"/>
                  <a:gd name="connsiteY4" fmla="*/ 84247 h 84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3530" h="84247">
                    <a:moveTo>
                      <a:pt x="0" y="84247"/>
                    </a:moveTo>
                    <a:lnTo>
                      <a:pt x="141120" y="2238"/>
                    </a:lnTo>
                    <a:lnTo>
                      <a:pt x="183530" y="0"/>
                    </a:lnTo>
                    <a:lnTo>
                      <a:pt x="42411" y="82009"/>
                    </a:lnTo>
                    <a:lnTo>
                      <a:pt x="0" y="84247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38" name="Freeform: Shape 3337">
                <a:extLst>
                  <a:ext uri="{FF2B5EF4-FFF2-40B4-BE49-F238E27FC236}">
                    <a16:creationId xmlns:a16="http://schemas.microsoft.com/office/drawing/2014/main" id="{F1E9A537-DBBC-480D-802C-BECE7B0C17DF}"/>
                  </a:ext>
                </a:extLst>
              </p:cNvPr>
              <p:cNvSpPr/>
              <p:nvPr/>
            </p:nvSpPr>
            <p:spPr>
              <a:xfrm>
                <a:off x="8903074" y="2900302"/>
                <a:ext cx="166055" cy="115294"/>
              </a:xfrm>
              <a:custGeom>
                <a:avLst/>
                <a:gdLst>
                  <a:gd name="connsiteX0" fmla="*/ 24935 w 166055"/>
                  <a:gd name="connsiteY0" fmla="*/ 82009 h 115294"/>
                  <a:gd name="connsiteX1" fmla="*/ 166055 w 166055"/>
                  <a:gd name="connsiteY1" fmla="*/ 0 h 115294"/>
                  <a:gd name="connsiteX2" fmla="*/ 141120 w 166055"/>
                  <a:gd name="connsiteY2" fmla="*/ 33314 h 115294"/>
                  <a:gd name="connsiteX3" fmla="*/ 0 w 166055"/>
                  <a:gd name="connsiteY3" fmla="*/ 115295 h 115294"/>
                  <a:gd name="connsiteX4" fmla="*/ 24935 w 166055"/>
                  <a:gd name="connsiteY4" fmla="*/ 82009 h 115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055" h="115294">
                    <a:moveTo>
                      <a:pt x="24935" y="82009"/>
                    </a:moveTo>
                    <a:lnTo>
                      <a:pt x="166055" y="0"/>
                    </a:lnTo>
                    <a:lnTo>
                      <a:pt x="141120" y="33314"/>
                    </a:lnTo>
                    <a:lnTo>
                      <a:pt x="0" y="115295"/>
                    </a:lnTo>
                    <a:lnTo>
                      <a:pt x="24935" y="82009"/>
                    </a:lnTo>
                    <a:close/>
                  </a:path>
                </a:pathLst>
              </a:custGeom>
              <a:solidFill>
                <a:srgbClr val="F7985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39" name="Freeform: Shape 3338">
                <a:extLst>
                  <a:ext uri="{FF2B5EF4-FFF2-40B4-BE49-F238E27FC236}">
                    <a16:creationId xmlns:a16="http://schemas.microsoft.com/office/drawing/2014/main" id="{D7F5F6CF-C0EE-40C3-A3A4-9447237C85F4}"/>
                  </a:ext>
                </a:extLst>
              </p:cNvPr>
              <p:cNvSpPr/>
              <p:nvPr/>
            </p:nvSpPr>
            <p:spPr>
              <a:xfrm>
                <a:off x="8645368" y="2643687"/>
                <a:ext cx="423761" cy="338624"/>
              </a:xfrm>
              <a:custGeom>
                <a:avLst/>
                <a:gdLst>
                  <a:gd name="connsiteX0" fmla="*/ 0 w 423761"/>
                  <a:gd name="connsiteY0" fmla="*/ 82009 h 338624"/>
                  <a:gd name="connsiteX1" fmla="*/ 141092 w 423761"/>
                  <a:gd name="connsiteY1" fmla="*/ 0 h 338624"/>
                  <a:gd name="connsiteX2" fmla="*/ 423761 w 423761"/>
                  <a:gd name="connsiteY2" fmla="*/ 256615 h 338624"/>
                  <a:gd name="connsiteX3" fmla="*/ 282785 w 423761"/>
                  <a:gd name="connsiteY3" fmla="*/ 338624 h 338624"/>
                  <a:gd name="connsiteX4" fmla="*/ 0 w 423761"/>
                  <a:gd name="connsiteY4" fmla="*/ 82009 h 33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3761" h="338624">
                    <a:moveTo>
                      <a:pt x="0" y="82009"/>
                    </a:moveTo>
                    <a:lnTo>
                      <a:pt x="141092" y="0"/>
                    </a:lnTo>
                    <a:cubicBezTo>
                      <a:pt x="244162" y="62726"/>
                      <a:pt x="340576" y="152081"/>
                      <a:pt x="423761" y="256615"/>
                    </a:cubicBezTo>
                    <a:lnTo>
                      <a:pt x="282785" y="338624"/>
                    </a:lnTo>
                    <a:cubicBezTo>
                      <a:pt x="199571" y="234033"/>
                      <a:pt x="103071" y="144735"/>
                      <a:pt x="0" y="82009"/>
                    </a:cubicBezTo>
                    <a:close/>
                  </a:path>
                </a:pathLst>
              </a:custGeom>
              <a:solidFill>
                <a:srgbClr val="F7985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40" name="Freeform: Shape 3339">
                <a:extLst>
                  <a:ext uri="{FF2B5EF4-FFF2-40B4-BE49-F238E27FC236}">
                    <a16:creationId xmlns:a16="http://schemas.microsoft.com/office/drawing/2014/main" id="{99537964-75AA-4C10-A599-2C0ED86A81F6}"/>
                  </a:ext>
                </a:extLst>
              </p:cNvPr>
              <p:cNvSpPr/>
              <p:nvPr/>
            </p:nvSpPr>
            <p:spPr>
              <a:xfrm>
                <a:off x="8645195" y="2725696"/>
                <a:ext cx="282813" cy="289901"/>
              </a:xfrm>
              <a:custGeom>
                <a:avLst/>
                <a:gdLst>
                  <a:gd name="connsiteX0" fmla="*/ 172 w 282813"/>
                  <a:gd name="connsiteY0" fmla="*/ 0 h 289901"/>
                  <a:gd name="connsiteX1" fmla="*/ 282814 w 282813"/>
                  <a:gd name="connsiteY1" fmla="*/ 256615 h 289901"/>
                  <a:gd name="connsiteX2" fmla="*/ 257878 w 282813"/>
                  <a:gd name="connsiteY2" fmla="*/ 289901 h 289901"/>
                  <a:gd name="connsiteX3" fmla="*/ 0 w 282813"/>
                  <a:gd name="connsiteY3" fmla="*/ 55524 h 289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13" h="289901">
                    <a:moveTo>
                      <a:pt x="172" y="0"/>
                    </a:moveTo>
                    <a:cubicBezTo>
                      <a:pt x="103244" y="62726"/>
                      <a:pt x="199628" y="152081"/>
                      <a:pt x="282814" y="256615"/>
                    </a:cubicBezTo>
                    <a:lnTo>
                      <a:pt x="257878" y="289901"/>
                    </a:lnTo>
                    <a:cubicBezTo>
                      <a:pt x="181953" y="194492"/>
                      <a:pt x="94003" y="112970"/>
                      <a:pt x="0" y="55524"/>
                    </a:cubicBezTo>
                    <a:close/>
                  </a:path>
                </a:pathLst>
              </a:custGeom>
              <a:solidFill>
                <a:srgbClr val="F7985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41" name="Freeform: Shape 3340">
                <a:extLst>
                  <a:ext uri="{FF2B5EF4-FFF2-40B4-BE49-F238E27FC236}">
                    <a16:creationId xmlns:a16="http://schemas.microsoft.com/office/drawing/2014/main" id="{707DBD43-C67E-4653-969D-6A9575CD404C}"/>
                  </a:ext>
                </a:extLst>
              </p:cNvPr>
              <p:cNvSpPr/>
              <p:nvPr/>
            </p:nvSpPr>
            <p:spPr>
              <a:xfrm>
                <a:off x="8930420" y="2935912"/>
                <a:ext cx="166083" cy="115352"/>
              </a:xfrm>
              <a:custGeom>
                <a:avLst/>
                <a:gdLst>
                  <a:gd name="connsiteX0" fmla="*/ 24964 w 166083"/>
                  <a:gd name="connsiteY0" fmla="*/ 82009 h 115352"/>
                  <a:gd name="connsiteX1" fmla="*/ 166084 w 166083"/>
                  <a:gd name="connsiteY1" fmla="*/ 0 h 115352"/>
                  <a:gd name="connsiteX2" fmla="*/ 141120 w 166083"/>
                  <a:gd name="connsiteY2" fmla="*/ 33343 h 115352"/>
                  <a:gd name="connsiteX3" fmla="*/ 0 w 166083"/>
                  <a:gd name="connsiteY3" fmla="*/ 115352 h 115352"/>
                  <a:gd name="connsiteX4" fmla="*/ 24964 w 166083"/>
                  <a:gd name="connsiteY4" fmla="*/ 82009 h 115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083" h="115352">
                    <a:moveTo>
                      <a:pt x="24964" y="82009"/>
                    </a:moveTo>
                    <a:lnTo>
                      <a:pt x="166084" y="0"/>
                    </a:lnTo>
                    <a:lnTo>
                      <a:pt x="141120" y="33343"/>
                    </a:lnTo>
                    <a:lnTo>
                      <a:pt x="0" y="115352"/>
                    </a:lnTo>
                    <a:lnTo>
                      <a:pt x="24964" y="82009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42" name="Freeform: Shape 3341">
                <a:extLst>
                  <a:ext uri="{FF2B5EF4-FFF2-40B4-BE49-F238E27FC236}">
                    <a16:creationId xmlns:a16="http://schemas.microsoft.com/office/drawing/2014/main" id="{DBC0BBEA-D54F-4451-B457-F8BD5BD2DA56}"/>
                  </a:ext>
                </a:extLst>
              </p:cNvPr>
              <p:cNvSpPr/>
              <p:nvPr/>
            </p:nvSpPr>
            <p:spPr>
              <a:xfrm>
                <a:off x="8955384" y="2935912"/>
                <a:ext cx="331278" cy="431049"/>
              </a:xfrm>
              <a:custGeom>
                <a:avLst/>
                <a:gdLst>
                  <a:gd name="connsiteX0" fmla="*/ 0 w 331278"/>
                  <a:gd name="connsiteY0" fmla="*/ 82009 h 431049"/>
                  <a:gd name="connsiteX1" fmla="*/ 141120 w 331278"/>
                  <a:gd name="connsiteY1" fmla="*/ 0 h 431049"/>
                  <a:gd name="connsiteX2" fmla="*/ 331279 w 331278"/>
                  <a:gd name="connsiteY2" fmla="*/ 349041 h 431049"/>
                  <a:gd name="connsiteX3" fmla="*/ 190188 w 331278"/>
                  <a:gd name="connsiteY3" fmla="*/ 431050 h 431049"/>
                  <a:gd name="connsiteX4" fmla="*/ 0 w 331278"/>
                  <a:gd name="connsiteY4" fmla="*/ 82009 h 43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1278" h="431049">
                    <a:moveTo>
                      <a:pt x="0" y="82009"/>
                    </a:moveTo>
                    <a:lnTo>
                      <a:pt x="141120" y="0"/>
                    </a:lnTo>
                    <a:cubicBezTo>
                      <a:pt x="220503" y="106890"/>
                      <a:pt x="284513" y="224380"/>
                      <a:pt x="331279" y="349041"/>
                    </a:cubicBezTo>
                    <a:lnTo>
                      <a:pt x="190188" y="431050"/>
                    </a:lnTo>
                    <a:cubicBezTo>
                      <a:pt x="143406" y="306391"/>
                      <a:pt x="79388" y="188902"/>
                      <a:pt x="0" y="82009"/>
                    </a:cubicBezTo>
                    <a:close/>
                  </a:path>
                </a:pathLst>
              </a:custGeom>
              <a:solidFill>
                <a:srgbClr val="EF5E8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43" name="Freeform: Shape 3342">
                <a:extLst>
                  <a:ext uri="{FF2B5EF4-FFF2-40B4-BE49-F238E27FC236}">
                    <a16:creationId xmlns:a16="http://schemas.microsoft.com/office/drawing/2014/main" id="{825BB9F6-F13E-4F81-9E80-4B979D4DACD7}"/>
                  </a:ext>
                </a:extLst>
              </p:cNvPr>
              <p:cNvSpPr/>
              <p:nvPr/>
            </p:nvSpPr>
            <p:spPr>
              <a:xfrm>
                <a:off x="8930420" y="3017921"/>
                <a:ext cx="215151" cy="351278"/>
              </a:xfrm>
              <a:custGeom>
                <a:avLst/>
                <a:gdLst>
                  <a:gd name="connsiteX0" fmla="*/ 24964 w 215151"/>
                  <a:gd name="connsiteY0" fmla="*/ 0 h 351278"/>
                  <a:gd name="connsiteX1" fmla="*/ 215152 w 215151"/>
                  <a:gd name="connsiteY1" fmla="*/ 349041 h 351278"/>
                  <a:gd name="connsiteX2" fmla="*/ 172712 w 215151"/>
                  <a:gd name="connsiteY2" fmla="*/ 351279 h 351278"/>
                  <a:gd name="connsiteX3" fmla="*/ 0 w 215151"/>
                  <a:gd name="connsiteY3" fmla="*/ 33343 h 351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151" h="351278">
                    <a:moveTo>
                      <a:pt x="24964" y="0"/>
                    </a:moveTo>
                    <a:cubicBezTo>
                      <a:pt x="104352" y="106892"/>
                      <a:pt x="168370" y="224382"/>
                      <a:pt x="215152" y="349041"/>
                    </a:cubicBezTo>
                    <a:lnTo>
                      <a:pt x="172712" y="351279"/>
                    </a:lnTo>
                    <a:cubicBezTo>
                      <a:pt x="130151" y="237810"/>
                      <a:pt x="72024" y="130807"/>
                      <a:pt x="0" y="33343"/>
                    </a:cubicBezTo>
                    <a:close/>
                  </a:path>
                </a:pathLst>
              </a:custGeom>
              <a:solidFill>
                <a:srgbClr val="EF5E8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44" name="Freeform: Shape 3343">
                <a:extLst>
                  <a:ext uri="{FF2B5EF4-FFF2-40B4-BE49-F238E27FC236}">
                    <a16:creationId xmlns:a16="http://schemas.microsoft.com/office/drawing/2014/main" id="{DD220DFD-3B6A-43C5-9478-037DB2C20484}"/>
                  </a:ext>
                </a:extLst>
              </p:cNvPr>
              <p:cNvSpPr/>
              <p:nvPr/>
            </p:nvSpPr>
            <p:spPr>
              <a:xfrm>
                <a:off x="7956698" y="2531250"/>
                <a:ext cx="1341187" cy="1249688"/>
              </a:xfrm>
              <a:custGeom>
                <a:avLst/>
                <a:gdLst>
                  <a:gd name="connsiteX0" fmla="*/ 672773 w 1341187"/>
                  <a:gd name="connsiteY0" fmla="*/ 91978 h 1249688"/>
                  <a:gd name="connsiteX1" fmla="*/ 1341184 w 1341187"/>
                  <a:gd name="connsiteY1" fmla="*/ 1249689 h 1249688"/>
                  <a:gd name="connsiteX2" fmla="*/ 829330 w 1341187"/>
                  <a:gd name="connsiteY2" fmla="*/ 954135 h 1249688"/>
                  <a:gd name="connsiteX3" fmla="*/ 671109 w 1341187"/>
                  <a:gd name="connsiteY3" fmla="*/ 680102 h 1249688"/>
                  <a:gd name="connsiteX4" fmla="*/ 603848 w 1341187"/>
                  <a:gd name="connsiteY4" fmla="*/ 658380 h 1249688"/>
                  <a:gd name="connsiteX5" fmla="*/ 422241 w 1341187"/>
                  <a:gd name="connsiteY5" fmla="*/ 236340 h 1249688"/>
                  <a:gd name="connsiteX6" fmla="*/ 418224 w 1341187"/>
                  <a:gd name="connsiteY6" fmla="*/ 231376 h 1249688"/>
                  <a:gd name="connsiteX7" fmla="*/ 413661 w 1341187"/>
                  <a:gd name="connsiteY7" fmla="*/ 237488 h 1249688"/>
                  <a:gd name="connsiteX8" fmla="*/ 578138 w 1341187"/>
                  <a:gd name="connsiteY8" fmla="*/ 660933 h 1249688"/>
                  <a:gd name="connsiteX9" fmla="*/ 511825 w 1341187"/>
                  <a:gd name="connsiteY9" fmla="*/ 770862 h 1249688"/>
                  <a:gd name="connsiteX10" fmla="*/ 0 w 1341187"/>
                  <a:gd name="connsiteY10" fmla="*/ 475308 h 1249688"/>
                  <a:gd name="connsiteX11" fmla="*/ 672773 w 1341187"/>
                  <a:gd name="connsiteY11" fmla="*/ 91978 h 1249688"/>
                  <a:gd name="connsiteX12" fmla="*/ 197534 w 1341187"/>
                  <a:gd name="connsiteY12" fmla="*/ 287703 h 1249688"/>
                  <a:gd name="connsiteX13" fmla="*/ 373833 w 1341187"/>
                  <a:gd name="connsiteY13" fmla="*/ 170945 h 1249688"/>
                  <a:gd name="connsiteX14" fmla="*/ 349127 w 1341187"/>
                  <a:gd name="connsiteY14" fmla="*/ 108965 h 1249688"/>
                  <a:gd name="connsiteX15" fmla="*/ 155238 w 1341187"/>
                  <a:gd name="connsiteY15" fmla="*/ 236570 h 1249688"/>
                  <a:gd name="connsiteX16" fmla="*/ 197534 w 1341187"/>
                  <a:gd name="connsiteY16" fmla="*/ 287703 h 1249688"/>
                  <a:gd name="connsiteX17" fmla="*/ 973721 w 1341187"/>
                  <a:gd name="connsiteY17" fmla="*/ 520129 h 1249688"/>
                  <a:gd name="connsiteX18" fmla="*/ 1146434 w 1341187"/>
                  <a:gd name="connsiteY18" fmla="*/ 838065 h 1249688"/>
                  <a:gd name="connsiteX19" fmla="*/ 1188845 w 1341187"/>
                  <a:gd name="connsiteY19" fmla="*/ 835827 h 1249688"/>
                  <a:gd name="connsiteX20" fmla="*/ 998686 w 1341187"/>
                  <a:gd name="connsiteY20" fmla="*/ 486786 h 1249688"/>
                  <a:gd name="connsiteX21" fmla="*/ 973721 w 1341187"/>
                  <a:gd name="connsiteY21" fmla="*/ 520129 h 1249688"/>
                  <a:gd name="connsiteX22" fmla="*/ 946375 w 1341187"/>
                  <a:gd name="connsiteY22" fmla="*/ 484462 h 1249688"/>
                  <a:gd name="connsiteX23" fmla="*/ 971311 w 1341187"/>
                  <a:gd name="connsiteY23" fmla="*/ 451176 h 1249688"/>
                  <a:gd name="connsiteX24" fmla="*/ 688669 w 1341187"/>
                  <a:gd name="connsiteY24" fmla="*/ 194561 h 1249688"/>
                  <a:gd name="connsiteX25" fmla="*/ 688497 w 1341187"/>
                  <a:gd name="connsiteY25" fmla="*/ 250085 h 1249688"/>
                  <a:gd name="connsiteX26" fmla="*/ 946375 w 1341187"/>
                  <a:gd name="connsiteY26" fmla="*/ 484462 h 1249688"/>
                  <a:gd name="connsiteX27" fmla="*/ 656130 w 1341187"/>
                  <a:gd name="connsiteY27" fmla="*/ 231405 h 1249688"/>
                  <a:gd name="connsiteX28" fmla="*/ 656302 w 1341187"/>
                  <a:gd name="connsiteY28" fmla="*/ 175881 h 1249688"/>
                  <a:gd name="connsiteX29" fmla="*/ 376731 w 1341187"/>
                  <a:gd name="connsiteY29" fmla="*/ 105407 h 1249688"/>
                  <a:gd name="connsiteX30" fmla="*/ 401409 w 1341187"/>
                  <a:gd name="connsiteY30" fmla="*/ 167358 h 1249688"/>
                  <a:gd name="connsiteX31" fmla="*/ 656130 w 1341187"/>
                  <a:gd name="connsiteY31" fmla="*/ 231405 h 1249688"/>
                  <a:gd name="connsiteX32" fmla="*/ 129470 w 1341187"/>
                  <a:gd name="connsiteY32" fmla="*/ 528881 h 1249688"/>
                  <a:gd name="connsiteX33" fmla="*/ 182584 w 1341187"/>
                  <a:gd name="connsiteY33" fmla="*/ 312323 h 1249688"/>
                  <a:gd name="connsiteX34" fmla="*/ 140231 w 1341187"/>
                  <a:gd name="connsiteY34" fmla="*/ 261132 h 1249688"/>
                  <a:gd name="connsiteX35" fmla="*/ 81321 w 1341187"/>
                  <a:gd name="connsiteY35" fmla="*/ 496198 h 1249688"/>
                  <a:gd name="connsiteX36" fmla="*/ 129470 w 1341187"/>
                  <a:gd name="connsiteY36" fmla="*/ 528881 h 1249688"/>
                  <a:gd name="connsiteX37" fmla="*/ 1161040 w 1341187"/>
                  <a:gd name="connsiteY37" fmla="*/ 879729 h 1249688"/>
                  <a:gd name="connsiteX38" fmla="*/ 1211800 w 1341187"/>
                  <a:gd name="connsiteY38" fmla="*/ 1154997 h 1249688"/>
                  <a:gd name="connsiteX39" fmla="*/ 1260007 w 1341187"/>
                  <a:gd name="connsiteY39" fmla="*/ 1177952 h 1249688"/>
                  <a:gd name="connsiteX40" fmla="*/ 1203536 w 1341187"/>
                  <a:gd name="connsiteY40" fmla="*/ 877463 h 1249688"/>
                  <a:gd name="connsiteX41" fmla="*/ 1161040 w 1341187"/>
                  <a:gd name="connsiteY41" fmla="*/ 879729 h 1249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341187" h="1249688">
                    <a:moveTo>
                      <a:pt x="672773" y="91978"/>
                    </a:moveTo>
                    <a:cubicBezTo>
                      <a:pt x="1043105" y="305810"/>
                      <a:pt x="1342389" y="824119"/>
                      <a:pt x="1341184" y="1249689"/>
                    </a:cubicBezTo>
                    <a:lnTo>
                      <a:pt x="829330" y="954135"/>
                    </a:lnTo>
                    <a:cubicBezTo>
                      <a:pt x="829617" y="853417"/>
                      <a:pt x="758770" y="730719"/>
                      <a:pt x="671109" y="680102"/>
                    </a:cubicBezTo>
                    <a:cubicBezTo>
                      <a:pt x="647091" y="666213"/>
                      <a:pt x="624279" y="659212"/>
                      <a:pt x="603848" y="658380"/>
                    </a:cubicBezTo>
                    <a:lnTo>
                      <a:pt x="422241" y="236340"/>
                    </a:lnTo>
                    <a:cubicBezTo>
                      <a:pt x="421456" y="234305"/>
                      <a:pt x="420051" y="232568"/>
                      <a:pt x="418224" y="231376"/>
                    </a:cubicBezTo>
                    <a:cubicBezTo>
                      <a:pt x="414780" y="229396"/>
                      <a:pt x="411452" y="231663"/>
                      <a:pt x="413661" y="237488"/>
                    </a:cubicBezTo>
                    <a:lnTo>
                      <a:pt x="578138" y="660933"/>
                    </a:lnTo>
                    <a:cubicBezTo>
                      <a:pt x="538109" y="671034"/>
                      <a:pt x="512140" y="709973"/>
                      <a:pt x="511825" y="770862"/>
                    </a:cubicBezTo>
                    <a:lnTo>
                      <a:pt x="0" y="475308"/>
                    </a:lnTo>
                    <a:cubicBezTo>
                      <a:pt x="1206" y="49797"/>
                      <a:pt x="302412" y="-121825"/>
                      <a:pt x="672773" y="91978"/>
                    </a:cubicBezTo>
                    <a:close/>
                    <a:moveTo>
                      <a:pt x="197534" y="287703"/>
                    </a:moveTo>
                    <a:cubicBezTo>
                      <a:pt x="240202" y="224231"/>
                      <a:pt x="300834" y="184202"/>
                      <a:pt x="373833" y="170945"/>
                    </a:cubicBezTo>
                    <a:lnTo>
                      <a:pt x="349127" y="108965"/>
                    </a:lnTo>
                    <a:cubicBezTo>
                      <a:pt x="268782" y="123054"/>
                      <a:pt x="202096" y="166842"/>
                      <a:pt x="155238" y="236570"/>
                    </a:cubicBezTo>
                    <a:lnTo>
                      <a:pt x="197534" y="287703"/>
                    </a:lnTo>
                    <a:close/>
                    <a:moveTo>
                      <a:pt x="973721" y="520129"/>
                    </a:moveTo>
                    <a:cubicBezTo>
                      <a:pt x="1045746" y="617594"/>
                      <a:pt x="1103873" y="724596"/>
                      <a:pt x="1146434" y="838065"/>
                    </a:cubicBezTo>
                    <a:lnTo>
                      <a:pt x="1188845" y="835827"/>
                    </a:lnTo>
                    <a:cubicBezTo>
                      <a:pt x="1142085" y="711164"/>
                      <a:pt x="1078075" y="593673"/>
                      <a:pt x="998686" y="486786"/>
                    </a:cubicBezTo>
                    <a:lnTo>
                      <a:pt x="973721" y="520129"/>
                    </a:lnTo>
                    <a:close/>
                    <a:moveTo>
                      <a:pt x="946375" y="484462"/>
                    </a:moveTo>
                    <a:lnTo>
                      <a:pt x="971311" y="451176"/>
                    </a:lnTo>
                    <a:cubicBezTo>
                      <a:pt x="888097" y="346585"/>
                      <a:pt x="791741" y="257287"/>
                      <a:pt x="688669" y="194561"/>
                    </a:cubicBezTo>
                    <a:lnTo>
                      <a:pt x="688497" y="250085"/>
                    </a:lnTo>
                    <a:cubicBezTo>
                      <a:pt x="782501" y="307474"/>
                      <a:pt x="870450" y="389052"/>
                      <a:pt x="946375" y="484462"/>
                    </a:cubicBezTo>
                    <a:close/>
                    <a:moveTo>
                      <a:pt x="656130" y="231405"/>
                    </a:moveTo>
                    <a:lnTo>
                      <a:pt x="656302" y="175881"/>
                    </a:lnTo>
                    <a:cubicBezTo>
                      <a:pt x="554695" y="120357"/>
                      <a:pt x="459400" y="98061"/>
                      <a:pt x="376731" y="105407"/>
                    </a:cubicBezTo>
                    <a:lnTo>
                      <a:pt x="401409" y="167358"/>
                    </a:lnTo>
                    <a:cubicBezTo>
                      <a:pt x="476789" y="160816"/>
                      <a:pt x="563590" y="181074"/>
                      <a:pt x="656130" y="231405"/>
                    </a:cubicBezTo>
                    <a:close/>
                    <a:moveTo>
                      <a:pt x="129470" y="528881"/>
                    </a:moveTo>
                    <a:cubicBezTo>
                      <a:pt x="132340" y="442224"/>
                      <a:pt x="151077" y="369397"/>
                      <a:pt x="182584" y="312323"/>
                    </a:cubicBezTo>
                    <a:lnTo>
                      <a:pt x="140231" y="261132"/>
                    </a:lnTo>
                    <a:cubicBezTo>
                      <a:pt x="105567" y="322969"/>
                      <a:pt x="84735" y="401994"/>
                      <a:pt x="81321" y="496198"/>
                    </a:cubicBezTo>
                    <a:lnTo>
                      <a:pt x="129470" y="528881"/>
                    </a:lnTo>
                    <a:close/>
                    <a:moveTo>
                      <a:pt x="1161040" y="879729"/>
                    </a:moveTo>
                    <a:cubicBezTo>
                      <a:pt x="1191685" y="972413"/>
                      <a:pt x="1209648" y="1065986"/>
                      <a:pt x="1211800" y="1154997"/>
                    </a:cubicBezTo>
                    <a:lnTo>
                      <a:pt x="1260007" y="1177952"/>
                    </a:lnTo>
                    <a:cubicBezTo>
                      <a:pt x="1257138" y="1080678"/>
                      <a:pt x="1237281" y="978554"/>
                      <a:pt x="1203536" y="877463"/>
                    </a:cubicBezTo>
                    <a:lnTo>
                      <a:pt x="1161040" y="879729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45" name="Freeform: Shape 3344">
                <a:extLst>
                  <a:ext uri="{FF2B5EF4-FFF2-40B4-BE49-F238E27FC236}">
                    <a16:creationId xmlns:a16="http://schemas.microsoft.com/office/drawing/2014/main" id="{D262AB8F-3C71-4FB4-A9F6-CD8632FAF1F0}"/>
                  </a:ext>
                </a:extLst>
              </p:cNvPr>
              <p:cNvSpPr/>
              <p:nvPr/>
            </p:nvSpPr>
            <p:spPr>
              <a:xfrm>
                <a:off x="9117738" y="3408598"/>
                <a:ext cx="98967" cy="300489"/>
              </a:xfrm>
              <a:custGeom>
                <a:avLst/>
                <a:gdLst>
                  <a:gd name="connsiteX0" fmla="*/ 42496 w 98967"/>
                  <a:gd name="connsiteY0" fmla="*/ 0 h 300489"/>
                  <a:gd name="connsiteX1" fmla="*/ 98968 w 98967"/>
                  <a:gd name="connsiteY1" fmla="*/ 300489 h 300489"/>
                  <a:gd name="connsiteX2" fmla="*/ 50761 w 98967"/>
                  <a:gd name="connsiteY2" fmla="*/ 277534 h 300489"/>
                  <a:gd name="connsiteX3" fmla="*/ 0 w 98967"/>
                  <a:gd name="connsiteY3" fmla="*/ 2238 h 300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967" h="300489">
                    <a:moveTo>
                      <a:pt x="42496" y="0"/>
                    </a:moveTo>
                    <a:cubicBezTo>
                      <a:pt x="76241" y="101091"/>
                      <a:pt x="96213" y="203215"/>
                      <a:pt x="98968" y="300489"/>
                    </a:cubicBezTo>
                    <a:lnTo>
                      <a:pt x="50761" y="277534"/>
                    </a:lnTo>
                    <a:cubicBezTo>
                      <a:pt x="48608" y="188581"/>
                      <a:pt x="30674" y="94921"/>
                      <a:pt x="0" y="2238"/>
                    </a:cubicBezTo>
                    <a:close/>
                  </a:path>
                </a:pathLst>
              </a:custGeom>
              <a:solidFill>
                <a:srgbClr val="ED204C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46" name="Freeform: Shape 3345">
                <a:extLst>
                  <a:ext uri="{FF2B5EF4-FFF2-40B4-BE49-F238E27FC236}">
                    <a16:creationId xmlns:a16="http://schemas.microsoft.com/office/drawing/2014/main" id="{66ACCEF1-77AE-44C6-ADCA-AB4027C6A5F2}"/>
                  </a:ext>
                </a:extLst>
              </p:cNvPr>
              <p:cNvSpPr/>
              <p:nvPr/>
            </p:nvSpPr>
            <p:spPr>
              <a:xfrm>
                <a:off x="8629471" y="2541247"/>
                <a:ext cx="809506" cy="1239691"/>
              </a:xfrm>
              <a:custGeom>
                <a:avLst/>
                <a:gdLst>
                  <a:gd name="connsiteX0" fmla="*/ 0 w 809506"/>
                  <a:gd name="connsiteY0" fmla="*/ 81980 h 1239691"/>
                  <a:gd name="connsiteX1" fmla="*/ 141092 w 809506"/>
                  <a:gd name="connsiteY1" fmla="*/ 0 h 1239691"/>
                  <a:gd name="connsiteX2" fmla="*/ 809503 w 809506"/>
                  <a:gd name="connsiteY2" fmla="*/ 1157682 h 1239691"/>
                  <a:gd name="connsiteX3" fmla="*/ 668412 w 809506"/>
                  <a:gd name="connsiteY3" fmla="*/ 1239691 h 1239691"/>
                  <a:gd name="connsiteX4" fmla="*/ 0 w 809506"/>
                  <a:gd name="connsiteY4" fmla="*/ 81980 h 1239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9506" h="1239691">
                    <a:moveTo>
                      <a:pt x="0" y="81980"/>
                    </a:moveTo>
                    <a:lnTo>
                      <a:pt x="141092" y="0"/>
                    </a:lnTo>
                    <a:cubicBezTo>
                      <a:pt x="511452" y="213803"/>
                      <a:pt x="810708" y="732142"/>
                      <a:pt x="809503" y="1157682"/>
                    </a:cubicBezTo>
                    <a:lnTo>
                      <a:pt x="668412" y="1239691"/>
                    </a:lnTo>
                    <a:cubicBezTo>
                      <a:pt x="669617" y="814122"/>
                      <a:pt x="370418" y="295812"/>
                      <a:pt x="0" y="81980"/>
                    </a:cubicBezTo>
                    <a:close/>
                  </a:path>
                </a:pathLst>
              </a:custGeom>
              <a:solidFill>
                <a:srgbClr val="E5E5E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61" name="Graphic 6">
              <a:extLst>
                <a:ext uri="{FF2B5EF4-FFF2-40B4-BE49-F238E27FC236}">
                  <a16:creationId xmlns:a16="http://schemas.microsoft.com/office/drawing/2014/main" id="{985D1CA9-8AF8-442B-BCE4-068A87719180}"/>
                </a:ext>
              </a:extLst>
            </p:cNvPr>
            <p:cNvGrpSpPr/>
            <p:nvPr/>
          </p:nvGrpSpPr>
          <p:grpSpPr>
            <a:xfrm>
              <a:off x="9535129" y="3775974"/>
              <a:ext cx="48293" cy="70244"/>
              <a:chOff x="9535129" y="3775974"/>
              <a:chExt cx="48293" cy="70244"/>
            </a:xfrm>
          </p:grpSpPr>
          <p:sp>
            <p:nvSpPr>
              <p:cNvPr id="3288" name="Freeform: Shape 3287">
                <a:extLst>
                  <a:ext uri="{FF2B5EF4-FFF2-40B4-BE49-F238E27FC236}">
                    <a16:creationId xmlns:a16="http://schemas.microsoft.com/office/drawing/2014/main" id="{26F79BB9-D694-402A-8792-A7F712DF34DD}"/>
                  </a:ext>
                </a:extLst>
              </p:cNvPr>
              <p:cNvSpPr/>
              <p:nvPr/>
            </p:nvSpPr>
            <p:spPr>
              <a:xfrm>
                <a:off x="9554870" y="3786964"/>
                <a:ext cx="28551" cy="59254"/>
              </a:xfrm>
              <a:custGeom>
                <a:avLst/>
                <a:gdLst>
                  <a:gd name="connsiteX0" fmla="*/ 316 w 28551"/>
                  <a:gd name="connsiteY0" fmla="*/ 16384 h 59254"/>
                  <a:gd name="connsiteX1" fmla="*/ 28552 w 28551"/>
                  <a:gd name="connsiteY1" fmla="*/ 0 h 59254"/>
                  <a:gd name="connsiteX2" fmla="*/ 28552 w 28551"/>
                  <a:gd name="connsiteY2" fmla="*/ 19885 h 59254"/>
                  <a:gd name="connsiteX3" fmla="*/ 28236 w 28551"/>
                  <a:gd name="connsiteY3" fmla="*/ 42841 h 59254"/>
                  <a:gd name="connsiteX4" fmla="*/ 0 w 28551"/>
                  <a:gd name="connsiteY4" fmla="*/ 59254 h 59254"/>
                  <a:gd name="connsiteX5" fmla="*/ 345 w 28551"/>
                  <a:gd name="connsiteY5" fmla="*/ 36299 h 59254"/>
                  <a:gd name="connsiteX6" fmla="*/ 316 w 28551"/>
                  <a:gd name="connsiteY6" fmla="*/ 16384 h 59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51" h="59254">
                    <a:moveTo>
                      <a:pt x="316" y="16384"/>
                    </a:moveTo>
                    <a:lnTo>
                      <a:pt x="28552" y="0"/>
                    </a:lnTo>
                    <a:cubicBezTo>
                      <a:pt x="28552" y="6686"/>
                      <a:pt x="28552" y="13286"/>
                      <a:pt x="28552" y="19885"/>
                    </a:cubicBezTo>
                    <a:cubicBezTo>
                      <a:pt x="28552" y="28781"/>
                      <a:pt x="28552" y="36098"/>
                      <a:pt x="28236" y="42841"/>
                    </a:cubicBezTo>
                    <a:lnTo>
                      <a:pt x="0" y="59254"/>
                    </a:lnTo>
                    <a:cubicBezTo>
                      <a:pt x="201" y="52396"/>
                      <a:pt x="316" y="44907"/>
                      <a:pt x="345" y="36299"/>
                    </a:cubicBezTo>
                    <a:cubicBezTo>
                      <a:pt x="460" y="29699"/>
                      <a:pt x="431" y="23071"/>
                      <a:pt x="316" y="16384"/>
                    </a:cubicBezTo>
                    <a:close/>
                  </a:path>
                </a:pathLst>
              </a:custGeom>
              <a:solidFill>
                <a:srgbClr val="9DC976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9" name="Freeform: Shape 3288">
                <a:extLst>
                  <a:ext uri="{FF2B5EF4-FFF2-40B4-BE49-F238E27FC236}">
                    <a16:creationId xmlns:a16="http://schemas.microsoft.com/office/drawing/2014/main" id="{53A1D349-22F2-4C53-858C-24B3F55D2939}"/>
                  </a:ext>
                </a:extLst>
              </p:cNvPr>
              <p:cNvSpPr/>
              <p:nvPr/>
            </p:nvSpPr>
            <p:spPr>
              <a:xfrm>
                <a:off x="9535330" y="3775974"/>
                <a:ext cx="48092" cy="27374"/>
              </a:xfrm>
              <a:custGeom>
                <a:avLst/>
                <a:gdLst>
                  <a:gd name="connsiteX0" fmla="*/ 0 w 48092"/>
                  <a:gd name="connsiteY0" fmla="*/ 16384 h 27374"/>
                  <a:gd name="connsiteX1" fmla="*/ 28235 w 48092"/>
                  <a:gd name="connsiteY1" fmla="*/ 0 h 27374"/>
                  <a:gd name="connsiteX2" fmla="*/ 48092 w 48092"/>
                  <a:gd name="connsiteY2" fmla="*/ 10990 h 27374"/>
                  <a:gd name="connsiteX3" fmla="*/ 19856 w 48092"/>
                  <a:gd name="connsiteY3" fmla="*/ 27374 h 27374"/>
                  <a:gd name="connsiteX4" fmla="*/ 0 w 48092"/>
                  <a:gd name="connsiteY4" fmla="*/ 16384 h 27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092" h="27374">
                    <a:moveTo>
                      <a:pt x="0" y="16384"/>
                    </a:moveTo>
                    <a:lnTo>
                      <a:pt x="28235" y="0"/>
                    </a:lnTo>
                    <a:lnTo>
                      <a:pt x="48092" y="10990"/>
                    </a:lnTo>
                    <a:lnTo>
                      <a:pt x="19856" y="27374"/>
                    </a:lnTo>
                    <a:lnTo>
                      <a:pt x="0" y="16384"/>
                    </a:lnTo>
                    <a:close/>
                  </a:path>
                </a:pathLst>
              </a:custGeom>
              <a:solidFill>
                <a:srgbClr val="A5D17D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90" name="Freeform: Shape 3289">
                <a:extLst>
                  <a:ext uri="{FF2B5EF4-FFF2-40B4-BE49-F238E27FC236}">
                    <a16:creationId xmlns:a16="http://schemas.microsoft.com/office/drawing/2014/main" id="{24D431A8-8BCF-42A7-9EF2-250EF22806F6}"/>
                  </a:ext>
                </a:extLst>
              </p:cNvPr>
              <p:cNvSpPr/>
              <p:nvPr/>
            </p:nvSpPr>
            <p:spPr>
              <a:xfrm>
                <a:off x="9535129" y="3792244"/>
                <a:ext cx="20201" cy="53974"/>
              </a:xfrm>
              <a:custGeom>
                <a:avLst/>
                <a:gdLst>
                  <a:gd name="connsiteX0" fmla="*/ 20057 w 20201"/>
                  <a:gd name="connsiteY0" fmla="*/ 11105 h 53974"/>
                  <a:gd name="connsiteX1" fmla="*/ 20201 w 20201"/>
                  <a:gd name="connsiteY1" fmla="*/ 31019 h 53974"/>
                  <a:gd name="connsiteX2" fmla="*/ 19856 w 20201"/>
                  <a:gd name="connsiteY2" fmla="*/ 53975 h 53974"/>
                  <a:gd name="connsiteX3" fmla="*/ 0 w 20201"/>
                  <a:gd name="connsiteY3" fmla="*/ 41866 h 53974"/>
                  <a:gd name="connsiteX4" fmla="*/ 287 w 20201"/>
                  <a:gd name="connsiteY4" fmla="*/ 19426 h 53974"/>
                  <a:gd name="connsiteX5" fmla="*/ 287 w 20201"/>
                  <a:gd name="connsiteY5" fmla="*/ 0 h 53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201" h="53974">
                    <a:moveTo>
                      <a:pt x="20057" y="11105"/>
                    </a:moveTo>
                    <a:cubicBezTo>
                      <a:pt x="20057" y="17791"/>
                      <a:pt x="20201" y="24419"/>
                      <a:pt x="20201" y="31019"/>
                    </a:cubicBezTo>
                    <a:cubicBezTo>
                      <a:pt x="20201" y="39886"/>
                      <a:pt x="20057" y="47231"/>
                      <a:pt x="19856" y="53975"/>
                    </a:cubicBezTo>
                    <a:lnTo>
                      <a:pt x="0" y="41866"/>
                    </a:lnTo>
                    <a:cubicBezTo>
                      <a:pt x="172" y="35180"/>
                      <a:pt x="287" y="28063"/>
                      <a:pt x="287" y="19426"/>
                    </a:cubicBezTo>
                    <a:cubicBezTo>
                      <a:pt x="287" y="12979"/>
                      <a:pt x="287" y="6504"/>
                      <a:pt x="287" y="0"/>
                    </a:cubicBezTo>
                    <a:close/>
                  </a:path>
                </a:pathLst>
              </a:custGeom>
              <a:solidFill>
                <a:srgbClr val="A5D17D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62" name="Graphic 6">
              <a:extLst>
                <a:ext uri="{FF2B5EF4-FFF2-40B4-BE49-F238E27FC236}">
                  <a16:creationId xmlns:a16="http://schemas.microsoft.com/office/drawing/2014/main" id="{22BF2FAE-950F-494A-AA02-D6CF309D1E30}"/>
                </a:ext>
              </a:extLst>
            </p:cNvPr>
            <p:cNvGrpSpPr/>
            <p:nvPr/>
          </p:nvGrpSpPr>
          <p:grpSpPr>
            <a:xfrm>
              <a:off x="9519691" y="3597838"/>
              <a:ext cx="59340" cy="115839"/>
              <a:chOff x="9519691" y="3597838"/>
              <a:chExt cx="59340" cy="115839"/>
            </a:xfrm>
          </p:grpSpPr>
          <p:sp>
            <p:nvSpPr>
              <p:cNvPr id="3285" name="Freeform: Shape 3284">
                <a:extLst>
                  <a:ext uri="{FF2B5EF4-FFF2-40B4-BE49-F238E27FC236}">
                    <a16:creationId xmlns:a16="http://schemas.microsoft.com/office/drawing/2014/main" id="{DC8E7DFA-8790-48F9-B56A-B3A3552EDCF0}"/>
                  </a:ext>
                </a:extLst>
              </p:cNvPr>
              <p:cNvSpPr/>
              <p:nvPr/>
            </p:nvSpPr>
            <p:spPr>
              <a:xfrm>
                <a:off x="9539347" y="3604553"/>
                <a:ext cx="39684" cy="109125"/>
              </a:xfrm>
              <a:custGeom>
                <a:avLst/>
                <a:gdLst>
                  <a:gd name="connsiteX0" fmla="*/ 0 w 39684"/>
                  <a:gd name="connsiteY0" fmla="*/ 16413 h 109125"/>
                  <a:gd name="connsiteX1" fmla="*/ 28207 w 39684"/>
                  <a:gd name="connsiteY1" fmla="*/ 0 h 109125"/>
                  <a:gd name="connsiteX2" fmla="*/ 39685 w 39684"/>
                  <a:gd name="connsiteY2" fmla="*/ 92741 h 109125"/>
                  <a:gd name="connsiteX3" fmla="*/ 11478 w 39684"/>
                  <a:gd name="connsiteY3" fmla="*/ 109125 h 109125"/>
                  <a:gd name="connsiteX4" fmla="*/ 0 w 39684"/>
                  <a:gd name="connsiteY4" fmla="*/ 16413 h 109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684" h="109125">
                    <a:moveTo>
                      <a:pt x="0" y="16413"/>
                    </a:moveTo>
                    <a:lnTo>
                      <a:pt x="28207" y="0"/>
                    </a:lnTo>
                    <a:cubicBezTo>
                      <a:pt x="33114" y="31191"/>
                      <a:pt x="36815" y="62382"/>
                      <a:pt x="39685" y="92741"/>
                    </a:cubicBezTo>
                    <a:lnTo>
                      <a:pt x="11478" y="109125"/>
                    </a:lnTo>
                    <a:cubicBezTo>
                      <a:pt x="8608" y="78795"/>
                      <a:pt x="4763" y="47604"/>
                      <a:pt x="0" y="16413"/>
                    </a:cubicBezTo>
                    <a:close/>
                  </a:path>
                </a:pathLst>
              </a:custGeom>
              <a:solidFill>
                <a:srgbClr val="9DC976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6" name="Freeform: Shape 3285">
                <a:extLst>
                  <a:ext uri="{FF2B5EF4-FFF2-40B4-BE49-F238E27FC236}">
                    <a16:creationId xmlns:a16="http://schemas.microsoft.com/office/drawing/2014/main" id="{B135AF6D-1029-41A8-BF35-39259287B66F}"/>
                  </a:ext>
                </a:extLst>
              </p:cNvPr>
              <p:cNvSpPr/>
              <p:nvPr/>
            </p:nvSpPr>
            <p:spPr>
              <a:xfrm>
                <a:off x="9519691" y="3597838"/>
                <a:ext cx="47719" cy="23127"/>
              </a:xfrm>
              <a:custGeom>
                <a:avLst/>
                <a:gdLst>
                  <a:gd name="connsiteX0" fmla="*/ 0 w 47719"/>
                  <a:gd name="connsiteY0" fmla="*/ 16385 h 23127"/>
                  <a:gd name="connsiteX1" fmla="*/ 28236 w 47719"/>
                  <a:gd name="connsiteY1" fmla="*/ 0 h 23127"/>
                  <a:gd name="connsiteX2" fmla="*/ 47719 w 47719"/>
                  <a:gd name="connsiteY2" fmla="*/ 6715 h 23127"/>
                  <a:gd name="connsiteX3" fmla="*/ 19512 w 47719"/>
                  <a:gd name="connsiteY3" fmla="*/ 23128 h 23127"/>
                  <a:gd name="connsiteX4" fmla="*/ 0 w 47719"/>
                  <a:gd name="connsiteY4" fmla="*/ 16385 h 23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719" h="23127">
                    <a:moveTo>
                      <a:pt x="0" y="16385"/>
                    </a:moveTo>
                    <a:lnTo>
                      <a:pt x="28236" y="0"/>
                    </a:lnTo>
                    <a:lnTo>
                      <a:pt x="47719" y="6715"/>
                    </a:lnTo>
                    <a:lnTo>
                      <a:pt x="19512" y="23128"/>
                    </a:lnTo>
                    <a:lnTo>
                      <a:pt x="0" y="16385"/>
                    </a:lnTo>
                    <a:close/>
                  </a:path>
                </a:pathLst>
              </a:custGeom>
              <a:solidFill>
                <a:srgbClr val="A5D17D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7" name="Freeform: Shape 3286">
                <a:extLst>
                  <a:ext uri="{FF2B5EF4-FFF2-40B4-BE49-F238E27FC236}">
                    <a16:creationId xmlns:a16="http://schemas.microsoft.com/office/drawing/2014/main" id="{63299C74-F101-4CF6-8FD0-EC1B029FE70D}"/>
                  </a:ext>
                </a:extLst>
              </p:cNvPr>
              <p:cNvSpPr/>
              <p:nvPr/>
            </p:nvSpPr>
            <p:spPr>
              <a:xfrm>
                <a:off x="9519920" y="3614223"/>
                <a:ext cx="30904" cy="99455"/>
              </a:xfrm>
              <a:custGeom>
                <a:avLst/>
                <a:gdLst>
                  <a:gd name="connsiteX0" fmla="*/ 19426 w 30904"/>
                  <a:gd name="connsiteY0" fmla="*/ 6743 h 99455"/>
                  <a:gd name="connsiteX1" fmla="*/ 30904 w 30904"/>
                  <a:gd name="connsiteY1" fmla="*/ 99455 h 99455"/>
                  <a:gd name="connsiteX2" fmla="*/ 11105 w 30904"/>
                  <a:gd name="connsiteY2" fmla="*/ 90502 h 99455"/>
                  <a:gd name="connsiteX3" fmla="*/ 0 w 30904"/>
                  <a:gd name="connsiteY3" fmla="*/ 0 h 99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904" h="99455">
                    <a:moveTo>
                      <a:pt x="19426" y="6743"/>
                    </a:moveTo>
                    <a:cubicBezTo>
                      <a:pt x="24333" y="37934"/>
                      <a:pt x="28035" y="69125"/>
                      <a:pt x="30904" y="99455"/>
                    </a:cubicBezTo>
                    <a:lnTo>
                      <a:pt x="11105" y="90502"/>
                    </a:lnTo>
                    <a:cubicBezTo>
                      <a:pt x="8522" y="60918"/>
                      <a:pt x="4792" y="30445"/>
                      <a:pt x="0" y="0"/>
                    </a:cubicBezTo>
                    <a:close/>
                  </a:path>
                </a:pathLst>
              </a:custGeom>
              <a:solidFill>
                <a:srgbClr val="A5D17D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63" name="Graphic 6">
              <a:extLst>
                <a:ext uri="{FF2B5EF4-FFF2-40B4-BE49-F238E27FC236}">
                  <a16:creationId xmlns:a16="http://schemas.microsoft.com/office/drawing/2014/main" id="{F0345F26-CAA3-4459-860C-C2316F9B959C}"/>
                </a:ext>
              </a:extLst>
            </p:cNvPr>
            <p:cNvGrpSpPr/>
            <p:nvPr/>
          </p:nvGrpSpPr>
          <p:grpSpPr>
            <a:xfrm>
              <a:off x="9477998" y="3410750"/>
              <a:ext cx="71363" cy="115180"/>
              <a:chOff x="9477998" y="3410750"/>
              <a:chExt cx="71363" cy="115180"/>
            </a:xfrm>
          </p:grpSpPr>
          <p:sp>
            <p:nvSpPr>
              <p:cNvPr id="3282" name="Freeform: Shape 3281">
                <a:extLst>
                  <a:ext uri="{FF2B5EF4-FFF2-40B4-BE49-F238E27FC236}">
                    <a16:creationId xmlns:a16="http://schemas.microsoft.com/office/drawing/2014/main" id="{8DB6042F-33AF-4150-930A-E98D006BBABB}"/>
                  </a:ext>
                </a:extLst>
              </p:cNvPr>
              <p:cNvSpPr/>
              <p:nvPr/>
            </p:nvSpPr>
            <p:spPr>
              <a:xfrm>
                <a:off x="9496477" y="3412902"/>
                <a:ext cx="52883" cy="113027"/>
              </a:xfrm>
              <a:custGeom>
                <a:avLst/>
                <a:gdLst>
                  <a:gd name="connsiteX0" fmla="*/ 0 w 52883"/>
                  <a:gd name="connsiteY0" fmla="*/ 16413 h 113027"/>
                  <a:gd name="connsiteX1" fmla="*/ 28235 w 52883"/>
                  <a:gd name="connsiteY1" fmla="*/ 0 h 113027"/>
                  <a:gd name="connsiteX2" fmla="*/ 52884 w 52883"/>
                  <a:gd name="connsiteY2" fmla="*/ 96615 h 113027"/>
                  <a:gd name="connsiteX3" fmla="*/ 24648 w 52883"/>
                  <a:gd name="connsiteY3" fmla="*/ 113028 h 113027"/>
                  <a:gd name="connsiteX4" fmla="*/ 0 w 52883"/>
                  <a:gd name="connsiteY4" fmla="*/ 16413 h 113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83" h="113027">
                    <a:moveTo>
                      <a:pt x="0" y="16413"/>
                    </a:moveTo>
                    <a:lnTo>
                      <a:pt x="28235" y="0"/>
                    </a:lnTo>
                    <a:cubicBezTo>
                      <a:pt x="37475" y="32281"/>
                      <a:pt x="45768" y="64763"/>
                      <a:pt x="52884" y="96615"/>
                    </a:cubicBezTo>
                    <a:lnTo>
                      <a:pt x="24648" y="113028"/>
                    </a:lnTo>
                    <a:cubicBezTo>
                      <a:pt x="17532" y="81177"/>
                      <a:pt x="9268" y="48666"/>
                      <a:pt x="0" y="16413"/>
                    </a:cubicBezTo>
                    <a:close/>
                  </a:path>
                </a:pathLst>
              </a:custGeom>
              <a:solidFill>
                <a:srgbClr val="9DC976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3" name="Freeform: Shape 3282">
                <a:extLst>
                  <a:ext uri="{FF2B5EF4-FFF2-40B4-BE49-F238E27FC236}">
                    <a16:creationId xmlns:a16="http://schemas.microsoft.com/office/drawing/2014/main" id="{1F3F3B5E-B99E-410B-A189-6245CE08A23A}"/>
                  </a:ext>
                </a:extLst>
              </p:cNvPr>
              <p:cNvSpPr/>
              <p:nvPr/>
            </p:nvSpPr>
            <p:spPr>
              <a:xfrm>
                <a:off x="9477998" y="3410750"/>
                <a:ext cx="46714" cy="18565"/>
              </a:xfrm>
              <a:custGeom>
                <a:avLst/>
                <a:gdLst>
                  <a:gd name="connsiteX0" fmla="*/ 0 w 46714"/>
                  <a:gd name="connsiteY0" fmla="*/ 16384 h 18565"/>
                  <a:gd name="connsiteX1" fmla="*/ 28235 w 46714"/>
                  <a:gd name="connsiteY1" fmla="*/ 0 h 18565"/>
                  <a:gd name="connsiteX2" fmla="*/ 46714 w 46714"/>
                  <a:gd name="connsiteY2" fmla="*/ 2152 h 18565"/>
                  <a:gd name="connsiteX3" fmla="*/ 18479 w 46714"/>
                  <a:gd name="connsiteY3" fmla="*/ 18565 h 18565"/>
                  <a:gd name="connsiteX4" fmla="*/ 0 w 46714"/>
                  <a:gd name="connsiteY4" fmla="*/ 16384 h 18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714" h="18565">
                    <a:moveTo>
                      <a:pt x="0" y="16384"/>
                    </a:moveTo>
                    <a:lnTo>
                      <a:pt x="28235" y="0"/>
                    </a:lnTo>
                    <a:lnTo>
                      <a:pt x="46714" y="2152"/>
                    </a:lnTo>
                    <a:lnTo>
                      <a:pt x="18479" y="18565"/>
                    </a:lnTo>
                    <a:lnTo>
                      <a:pt x="0" y="16384"/>
                    </a:lnTo>
                    <a:close/>
                  </a:path>
                </a:pathLst>
              </a:custGeom>
              <a:solidFill>
                <a:srgbClr val="A5D17D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4" name="Freeform: Shape 3283">
                <a:extLst>
                  <a:ext uri="{FF2B5EF4-FFF2-40B4-BE49-F238E27FC236}">
                    <a16:creationId xmlns:a16="http://schemas.microsoft.com/office/drawing/2014/main" id="{73B1829A-D85A-4C94-B0B0-0967CA851BA3}"/>
                  </a:ext>
                </a:extLst>
              </p:cNvPr>
              <p:cNvSpPr/>
              <p:nvPr/>
            </p:nvSpPr>
            <p:spPr>
              <a:xfrm>
                <a:off x="9477998" y="3427134"/>
                <a:ext cx="43127" cy="98795"/>
              </a:xfrm>
              <a:custGeom>
                <a:avLst/>
                <a:gdLst>
                  <a:gd name="connsiteX0" fmla="*/ 18479 w 43127"/>
                  <a:gd name="connsiteY0" fmla="*/ 2181 h 98795"/>
                  <a:gd name="connsiteX1" fmla="*/ 43127 w 43127"/>
                  <a:gd name="connsiteY1" fmla="*/ 98796 h 98795"/>
                  <a:gd name="connsiteX2" fmla="*/ 24074 w 43127"/>
                  <a:gd name="connsiteY2" fmla="*/ 94319 h 98795"/>
                  <a:gd name="connsiteX3" fmla="*/ 0 w 43127"/>
                  <a:gd name="connsiteY3" fmla="*/ 0 h 98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127" h="98795">
                    <a:moveTo>
                      <a:pt x="18479" y="2181"/>
                    </a:moveTo>
                    <a:cubicBezTo>
                      <a:pt x="27747" y="34433"/>
                      <a:pt x="36011" y="66945"/>
                      <a:pt x="43127" y="98796"/>
                    </a:cubicBezTo>
                    <a:lnTo>
                      <a:pt x="24074" y="94319"/>
                    </a:lnTo>
                    <a:cubicBezTo>
                      <a:pt x="17131" y="63214"/>
                      <a:pt x="9039" y="31507"/>
                      <a:pt x="0" y="0"/>
                    </a:cubicBezTo>
                    <a:close/>
                  </a:path>
                </a:pathLst>
              </a:custGeom>
              <a:solidFill>
                <a:srgbClr val="A5D17D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64" name="Graphic 6">
              <a:extLst>
                <a:ext uri="{FF2B5EF4-FFF2-40B4-BE49-F238E27FC236}">
                  <a16:creationId xmlns:a16="http://schemas.microsoft.com/office/drawing/2014/main" id="{5720DEBF-04E9-414E-AB3B-A3BA0EE38F53}"/>
                </a:ext>
              </a:extLst>
            </p:cNvPr>
            <p:cNvGrpSpPr/>
            <p:nvPr/>
          </p:nvGrpSpPr>
          <p:grpSpPr>
            <a:xfrm>
              <a:off x="9411484" y="3218267"/>
              <a:ext cx="82210" cy="113716"/>
              <a:chOff x="9411484" y="3218267"/>
              <a:chExt cx="82210" cy="113716"/>
            </a:xfrm>
          </p:grpSpPr>
          <p:sp>
            <p:nvSpPr>
              <p:cNvPr id="3279" name="Freeform: Shape 3278">
                <a:extLst>
                  <a:ext uri="{FF2B5EF4-FFF2-40B4-BE49-F238E27FC236}">
                    <a16:creationId xmlns:a16="http://schemas.microsoft.com/office/drawing/2014/main" id="{4AA1CA19-DDEB-4E3E-8F78-F923FE2F2720}"/>
                  </a:ext>
                </a:extLst>
              </p:cNvPr>
              <p:cNvSpPr/>
              <p:nvPr/>
            </p:nvSpPr>
            <p:spPr>
              <a:xfrm>
                <a:off x="9411484" y="3218267"/>
                <a:ext cx="45107" cy="18794"/>
              </a:xfrm>
              <a:custGeom>
                <a:avLst/>
                <a:gdLst>
                  <a:gd name="connsiteX0" fmla="*/ 0 w 45107"/>
                  <a:gd name="connsiteY0" fmla="*/ 18795 h 18794"/>
                  <a:gd name="connsiteX1" fmla="*/ 28207 w 45107"/>
                  <a:gd name="connsiteY1" fmla="*/ 2410 h 18794"/>
                  <a:gd name="connsiteX2" fmla="*/ 45108 w 45107"/>
                  <a:gd name="connsiteY2" fmla="*/ 0 h 18794"/>
                  <a:gd name="connsiteX3" fmla="*/ 16873 w 45107"/>
                  <a:gd name="connsiteY3" fmla="*/ 16413 h 18794"/>
                  <a:gd name="connsiteX4" fmla="*/ 0 w 45107"/>
                  <a:gd name="connsiteY4" fmla="*/ 18795 h 18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107" h="18794">
                    <a:moveTo>
                      <a:pt x="0" y="18795"/>
                    </a:moveTo>
                    <a:lnTo>
                      <a:pt x="28207" y="2410"/>
                    </a:lnTo>
                    <a:lnTo>
                      <a:pt x="45108" y="0"/>
                    </a:lnTo>
                    <a:lnTo>
                      <a:pt x="16873" y="16413"/>
                    </a:lnTo>
                    <a:lnTo>
                      <a:pt x="0" y="18795"/>
                    </a:lnTo>
                    <a:close/>
                  </a:path>
                </a:pathLst>
              </a:custGeom>
              <a:solidFill>
                <a:srgbClr val="A5D17D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0" name="Freeform: Shape 3279">
                <a:extLst>
                  <a:ext uri="{FF2B5EF4-FFF2-40B4-BE49-F238E27FC236}">
                    <a16:creationId xmlns:a16="http://schemas.microsoft.com/office/drawing/2014/main" id="{72E334E3-F103-4A13-8BE8-7AB9AD99CC2C}"/>
                  </a:ext>
                </a:extLst>
              </p:cNvPr>
              <p:cNvSpPr/>
              <p:nvPr/>
            </p:nvSpPr>
            <p:spPr>
              <a:xfrm>
                <a:off x="9428356" y="3218267"/>
                <a:ext cx="65337" cy="113716"/>
              </a:xfrm>
              <a:custGeom>
                <a:avLst/>
                <a:gdLst>
                  <a:gd name="connsiteX0" fmla="*/ 0 w 65337"/>
                  <a:gd name="connsiteY0" fmla="*/ 16384 h 113716"/>
                  <a:gd name="connsiteX1" fmla="*/ 28235 w 65337"/>
                  <a:gd name="connsiteY1" fmla="*/ 0 h 113716"/>
                  <a:gd name="connsiteX2" fmla="*/ 65338 w 65337"/>
                  <a:gd name="connsiteY2" fmla="*/ 97303 h 113716"/>
                  <a:gd name="connsiteX3" fmla="*/ 37102 w 65337"/>
                  <a:gd name="connsiteY3" fmla="*/ 113716 h 113716"/>
                  <a:gd name="connsiteX4" fmla="*/ 0 w 65337"/>
                  <a:gd name="connsiteY4" fmla="*/ 16384 h 113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337" h="113716">
                    <a:moveTo>
                      <a:pt x="0" y="16384"/>
                    </a:moveTo>
                    <a:lnTo>
                      <a:pt x="28235" y="0"/>
                    </a:lnTo>
                    <a:cubicBezTo>
                      <a:pt x="41521" y="32224"/>
                      <a:pt x="54060" y="64935"/>
                      <a:pt x="65338" y="97303"/>
                    </a:cubicBezTo>
                    <a:lnTo>
                      <a:pt x="37102" y="113716"/>
                    </a:lnTo>
                    <a:cubicBezTo>
                      <a:pt x="25796" y="81349"/>
                      <a:pt x="13429" y="48608"/>
                      <a:pt x="0" y="16384"/>
                    </a:cubicBezTo>
                    <a:close/>
                  </a:path>
                </a:pathLst>
              </a:custGeom>
              <a:solidFill>
                <a:srgbClr val="9DC976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1" name="Freeform: Shape 3280">
                <a:extLst>
                  <a:ext uri="{FF2B5EF4-FFF2-40B4-BE49-F238E27FC236}">
                    <a16:creationId xmlns:a16="http://schemas.microsoft.com/office/drawing/2014/main" id="{EEDCC11D-E6AF-4286-83E0-86F055DEFC94}"/>
                  </a:ext>
                </a:extLst>
              </p:cNvPr>
              <p:cNvSpPr/>
              <p:nvPr/>
            </p:nvSpPr>
            <p:spPr>
              <a:xfrm>
                <a:off x="9411484" y="3234651"/>
                <a:ext cx="53974" cy="97331"/>
              </a:xfrm>
              <a:custGeom>
                <a:avLst/>
                <a:gdLst>
                  <a:gd name="connsiteX0" fmla="*/ 0 w 53974"/>
                  <a:gd name="connsiteY0" fmla="*/ 2410 h 97331"/>
                  <a:gd name="connsiteX1" fmla="*/ 16873 w 53974"/>
                  <a:gd name="connsiteY1" fmla="*/ 0 h 97331"/>
                  <a:gd name="connsiteX2" fmla="*/ 53975 w 53974"/>
                  <a:gd name="connsiteY2" fmla="*/ 97332 h 97331"/>
                  <a:gd name="connsiteX3" fmla="*/ 36242 w 53974"/>
                  <a:gd name="connsiteY3" fmla="*/ 97332 h 97331"/>
                  <a:gd name="connsiteX4" fmla="*/ 0 w 53974"/>
                  <a:gd name="connsiteY4" fmla="*/ 2410 h 97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74" h="97331">
                    <a:moveTo>
                      <a:pt x="0" y="2410"/>
                    </a:moveTo>
                    <a:lnTo>
                      <a:pt x="16873" y="0"/>
                    </a:lnTo>
                    <a:cubicBezTo>
                      <a:pt x="30187" y="32224"/>
                      <a:pt x="42698" y="64965"/>
                      <a:pt x="53975" y="97332"/>
                    </a:cubicBezTo>
                    <a:lnTo>
                      <a:pt x="36242" y="97332"/>
                    </a:lnTo>
                    <a:cubicBezTo>
                      <a:pt x="25194" y="65854"/>
                      <a:pt x="13085" y="33888"/>
                      <a:pt x="0" y="2410"/>
                    </a:cubicBezTo>
                    <a:close/>
                  </a:path>
                </a:pathLst>
              </a:custGeom>
              <a:solidFill>
                <a:srgbClr val="A5D17D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65" name="Graphic 6">
              <a:extLst>
                <a:ext uri="{FF2B5EF4-FFF2-40B4-BE49-F238E27FC236}">
                  <a16:creationId xmlns:a16="http://schemas.microsoft.com/office/drawing/2014/main" id="{24C7AF62-430D-4811-B48D-E3AB71C4BF96}"/>
                </a:ext>
              </a:extLst>
            </p:cNvPr>
            <p:cNvGrpSpPr/>
            <p:nvPr/>
          </p:nvGrpSpPr>
          <p:grpSpPr>
            <a:xfrm>
              <a:off x="9322473" y="3026903"/>
              <a:ext cx="91220" cy="116012"/>
              <a:chOff x="9322473" y="3026903"/>
              <a:chExt cx="91220" cy="116012"/>
            </a:xfrm>
          </p:grpSpPr>
          <p:sp>
            <p:nvSpPr>
              <p:cNvPr id="3276" name="Freeform: Shape 3275">
                <a:extLst>
                  <a:ext uri="{FF2B5EF4-FFF2-40B4-BE49-F238E27FC236}">
                    <a16:creationId xmlns:a16="http://schemas.microsoft.com/office/drawing/2014/main" id="{55429339-E161-4364-BF46-F604553E0AE3}"/>
                  </a:ext>
                </a:extLst>
              </p:cNvPr>
              <p:cNvSpPr/>
              <p:nvPr/>
            </p:nvSpPr>
            <p:spPr>
              <a:xfrm>
                <a:off x="9322473" y="3026903"/>
                <a:ext cx="42984" cy="23299"/>
              </a:xfrm>
              <a:custGeom>
                <a:avLst/>
                <a:gdLst>
                  <a:gd name="connsiteX0" fmla="*/ 0 w 42984"/>
                  <a:gd name="connsiteY0" fmla="*/ 23300 h 23299"/>
                  <a:gd name="connsiteX1" fmla="*/ 28236 w 42984"/>
                  <a:gd name="connsiteY1" fmla="*/ 6915 h 23299"/>
                  <a:gd name="connsiteX2" fmla="*/ 42984 w 42984"/>
                  <a:gd name="connsiteY2" fmla="*/ 0 h 23299"/>
                  <a:gd name="connsiteX3" fmla="*/ 14749 w 42984"/>
                  <a:gd name="connsiteY3" fmla="*/ 16413 h 23299"/>
                  <a:gd name="connsiteX4" fmla="*/ 0 w 42984"/>
                  <a:gd name="connsiteY4" fmla="*/ 23300 h 23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984" h="23299">
                    <a:moveTo>
                      <a:pt x="0" y="23300"/>
                    </a:moveTo>
                    <a:lnTo>
                      <a:pt x="28236" y="6915"/>
                    </a:lnTo>
                    <a:lnTo>
                      <a:pt x="42984" y="0"/>
                    </a:lnTo>
                    <a:lnTo>
                      <a:pt x="14749" y="16413"/>
                    </a:lnTo>
                    <a:lnTo>
                      <a:pt x="0" y="23300"/>
                    </a:lnTo>
                    <a:close/>
                  </a:path>
                </a:pathLst>
              </a:custGeom>
              <a:solidFill>
                <a:srgbClr val="A5D17D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7" name="Freeform: Shape 3276">
                <a:extLst>
                  <a:ext uri="{FF2B5EF4-FFF2-40B4-BE49-F238E27FC236}">
                    <a16:creationId xmlns:a16="http://schemas.microsoft.com/office/drawing/2014/main" id="{20B47C1A-7A70-49A2-A5A6-A2ECB098858D}"/>
                  </a:ext>
                </a:extLst>
              </p:cNvPr>
              <p:cNvSpPr/>
              <p:nvPr/>
            </p:nvSpPr>
            <p:spPr>
              <a:xfrm>
                <a:off x="9337222" y="3026903"/>
                <a:ext cx="76470" cy="111277"/>
              </a:xfrm>
              <a:custGeom>
                <a:avLst/>
                <a:gdLst>
                  <a:gd name="connsiteX0" fmla="*/ 0 w 76470"/>
                  <a:gd name="connsiteY0" fmla="*/ 16413 h 111277"/>
                  <a:gd name="connsiteX1" fmla="*/ 28235 w 76470"/>
                  <a:gd name="connsiteY1" fmla="*/ 0 h 111277"/>
                  <a:gd name="connsiteX2" fmla="*/ 76471 w 76470"/>
                  <a:gd name="connsiteY2" fmla="*/ 94864 h 111277"/>
                  <a:gd name="connsiteX3" fmla="*/ 48264 w 76470"/>
                  <a:gd name="connsiteY3" fmla="*/ 111278 h 111277"/>
                  <a:gd name="connsiteX4" fmla="*/ 0 w 76470"/>
                  <a:gd name="connsiteY4" fmla="*/ 16413 h 111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470" h="111277">
                    <a:moveTo>
                      <a:pt x="0" y="16413"/>
                    </a:moveTo>
                    <a:lnTo>
                      <a:pt x="28235" y="0"/>
                    </a:lnTo>
                    <a:cubicBezTo>
                      <a:pt x="45108" y="31191"/>
                      <a:pt x="61349" y="63128"/>
                      <a:pt x="76471" y="94864"/>
                    </a:cubicBezTo>
                    <a:lnTo>
                      <a:pt x="48264" y="111278"/>
                    </a:lnTo>
                    <a:cubicBezTo>
                      <a:pt x="33142" y="79513"/>
                      <a:pt x="16901" y="47575"/>
                      <a:pt x="0" y="16413"/>
                    </a:cubicBezTo>
                    <a:close/>
                  </a:path>
                </a:pathLst>
              </a:custGeom>
              <a:solidFill>
                <a:srgbClr val="9DC976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8" name="Freeform: Shape 3277">
                <a:extLst>
                  <a:ext uri="{FF2B5EF4-FFF2-40B4-BE49-F238E27FC236}">
                    <a16:creationId xmlns:a16="http://schemas.microsoft.com/office/drawing/2014/main" id="{0717DE27-26AC-42EA-8154-D5DEF0CBFAF7}"/>
                  </a:ext>
                </a:extLst>
              </p:cNvPr>
              <p:cNvSpPr/>
              <p:nvPr/>
            </p:nvSpPr>
            <p:spPr>
              <a:xfrm>
                <a:off x="9322473" y="3043345"/>
                <a:ext cx="63013" cy="99570"/>
              </a:xfrm>
              <a:custGeom>
                <a:avLst/>
                <a:gdLst>
                  <a:gd name="connsiteX0" fmla="*/ 0 w 63013"/>
                  <a:gd name="connsiteY0" fmla="*/ 6887 h 99570"/>
                  <a:gd name="connsiteX1" fmla="*/ 14749 w 63013"/>
                  <a:gd name="connsiteY1" fmla="*/ 0 h 99570"/>
                  <a:gd name="connsiteX2" fmla="*/ 63013 w 63013"/>
                  <a:gd name="connsiteY2" fmla="*/ 94864 h 99570"/>
                  <a:gd name="connsiteX3" fmla="*/ 47146 w 63013"/>
                  <a:gd name="connsiteY3" fmla="*/ 99570 h 99570"/>
                  <a:gd name="connsiteX4" fmla="*/ 0 w 63013"/>
                  <a:gd name="connsiteY4" fmla="*/ 6887 h 99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013" h="99570">
                    <a:moveTo>
                      <a:pt x="0" y="6887"/>
                    </a:moveTo>
                    <a:lnTo>
                      <a:pt x="14749" y="0"/>
                    </a:lnTo>
                    <a:cubicBezTo>
                      <a:pt x="31650" y="31162"/>
                      <a:pt x="47892" y="63128"/>
                      <a:pt x="63013" y="94864"/>
                    </a:cubicBezTo>
                    <a:lnTo>
                      <a:pt x="47146" y="99570"/>
                    </a:lnTo>
                    <a:cubicBezTo>
                      <a:pt x="32368" y="68465"/>
                      <a:pt x="16499" y="37274"/>
                      <a:pt x="0" y="6887"/>
                    </a:cubicBezTo>
                    <a:close/>
                  </a:path>
                </a:pathLst>
              </a:custGeom>
              <a:solidFill>
                <a:srgbClr val="A5D17D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66" name="Graphic 6">
              <a:extLst>
                <a:ext uri="{FF2B5EF4-FFF2-40B4-BE49-F238E27FC236}">
                  <a16:creationId xmlns:a16="http://schemas.microsoft.com/office/drawing/2014/main" id="{C5935928-B397-43AD-B60B-5BFF3517D5EC}"/>
                </a:ext>
              </a:extLst>
            </p:cNvPr>
            <p:cNvGrpSpPr/>
            <p:nvPr/>
          </p:nvGrpSpPr>
          <p:grpSpPr>
            <a:xfrm>
              <a:off x="9213893" y="2844893"/>
              <a:ext cx="98250" cy="114921"/>
              <a:chOff x="9213893" y="2844893"/>
              <a:chExt cx="98250" cy="114921"/>
            </a:xfrm>
          </p:grpSpPr>
          <p:sp>
            <p:nvSpPr>
              <p:cNvPr id="3273" name="Freeform: Shape 3272">
                <a:extLst>
                  <a:ext uri="{FF2B5EF4-FFF2-40B4-BE49-F238E27FC236}">
                    <a16:creationId xmlns:a16="http://schemas.microsoft.com/office/drawing/2014/main" id="{83CB8F74-D159-4FAC-BEF7-A9B2C9F28555}"/>
                  </a:ext>
                </a:extLst>
              </p:cNvPr>
              <p:cNvSpPr/>
              <p:nvPr/>
            </p:nvSpPr>
            <p:spPr>
              <a:xfrm>
                <a:off x="9226031" y="2844893"/>
                <a:ext cx="86112" cy="105854"/>
              </a:xfrm>
              <a:custGeom>
                <a:avLst/>
                <a:gdLst>
                  <a:gd name="connsiteX0" fmla="*/ 0 w 86112"/>
                  <a:gd name="connsiteY0" fmla="*/ 16413 h 105854"/>
                  <a:gd name="connsiteX1" fmla="*/ 28235 w 86112"/>
                  <a:gd name="connsiteY1" fmla="*/ 0 h 105854"/>
                  <a:gd name="connsiteX2" fmla="*/ 86112 w 86112"/>
                  <a:gd name="connsiteY2" fmla="*/ 89441 h 105854"/>
                  <a:gd name="connsiteX3" fmla="*/ 57877 w 86112"/>
                  <a:gd name="connsiteY3" fmla="*/ 105854 h 105854"/>
                  <a:gd name="connsiteX4" fmla="*/ 0 w 86112"/>
                  <a:gd name="connsiteY4" fmla="*/ 16413 h 105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112" h="105854">
                    <a:moveTo>
                      <a:pt x="0" y="16413"/>
                    </a:moveTo>
                    <a:lnTo>
                      <a:pt x="28235" y="0"/>
                    </a:lnTo>
                    <a:cubicBezTo>
                      <a:pt x="48150" y="29096"/>
                      <a:pt x="67633" y="59168"/>
                      <a:pt x="86112" y="89441"/>
                    </a:cubicBezTo>
                    <a:lnTo>
                      <a:pt x="57877" y="105854"/>
                    </a:lnTo>
                    <a:cubicBezTo>
                      <a:pt x="39398" y="75582"/>
                      <a:pt x="19914" y="45510"/>
                      <a:pt x="0" y="16413"/>
                    </a:cubicBezTo>
                    <a:close/>
                  </a:path>
                </a:pathLst>
              </a:custGeom>
              <a:solidFill>
                <a:srgbClr val="9DC976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4" name="Freeform: Shape 3273">
                <a:extLst>
                  <a:ext uri="{FF2B5EF4-FFF2-40B4-BE49-F238E27FC236}">
                    <a16:creationId xmlns:a16="http://schemas.microsoft.com/office/drawing/2014/main" id="{DC1F8919-1A78-448A-B3D4-52C3646B9115}"/>
                  </a:ext>
                </a:extLst>
              </p:cNvPr>
              <p:cNvSpPr/>
              <p:nvPr/>
            </p:nvSpPr>
            <p:spPr>
              <a:xfrm>
                <a:off x="9270421" y="2934334"/>
                <a:ext cx="41722" cy="25480"/>
              </a:xfrm>
              <a:custGeom>
                <a:avLst/>
                <a:gdLst>
                  <a:gd name="connsiteX0" fmla="*/ 13486 w 41722"/>
                  <a:gd name="connsiteY0" fmla="*/ 16413 h 25480"/>
                  <a:gd name="connsiteX1" fmla="*/ 41722 w 41722"/>
                  <a:gd name="connsiteY1" fmla="*/ 0 h 25480"/>
                  <a:gd name="connsiteX2" fmla="*/ 28207 w 41722"/>
                  <a:gd name="connsiteY2" fmla="*/ 9068 h 25480"/>
                  <a:gd name="connsiteX3" fmla="*/ 0 w 41722"/>
                  <a:gd name="connsiteY3" fmla="*/ 25481 h 25480"/>
                  <a:gd name="connsiteX4" fmla="*/ 13486 w 41722"/>
                  <a:gd name="connsiteY4" fmla="*/ 16413 h 25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22" h="25480">
                    <a:moveTo>
                      <a:pt x="13486" y="16413"/>
                    </a:moveTo>
                    <a:lnTo>
                      <a:pt x="41722" y="0"/>
                    </a:lnTo>
                    <a:lnTo>
                      <a:pt x="28207" y="9068"/>
                    </a:lnTo>
                    <a:lnTo>
                      <a:pt x="0" y="25481"/>
                    </a:lnTo>
                    <a:lnTo>
                      <a:pt x="13486" y="16413"/>
                    </a:lnTo>
                    <a:close/>
                  </a:path>
                </a:pathLst>
              </a:custGeom>
              <a:solidFill>
                <a:srgbClr val="8EB5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5" name="Freeform: Shape 3274">
                <a:extLst>
                  <a:ext uri="{FF2B5EF4-FFF2-40B4-BE49-F238E27FC236}">
                    <a16:creationId xmlns:a16="http://schemas.microsoft.com/office/drawing/2014/main" id="{74E1BCF3-033D-4F1E-B543-BBDC661E8F27}"/>
                  </a:ext>
                </a:extLst>
              </p:cNvPr>
              <p:cNvSpPr/>
              <p:nvPr/>
            </p:nvSpPr>
            <p:spPr>
              <a:xfrm>
                <a:off x="9213893" y="2861192"/>
                <a:ext cx="70014" cy="98508"/>
              </a:xfrm>
              <a:custGeom>
                <a:avLst/>
                <a:gdLst>
                  <a:gd name="connsiteX0" fmla="*/ 0 w 70014"/>
                  <a:gd name="connsiteY0" fmla="*/ 11134 h 98508"/>
                  <a:gd name="connsiteX1" fmla="*/ 12138 w 70014"/>
                  <a:gd name="connsiteY1" fmla="*/ 0 h 98508"/>
                  <a:gd name="connsiteX2" fmla="*/ 70014 w 70014"/>
                  <a:gd name="connsiteY2" fmla="*/ 89441 h 98508"/>
                  <a:gd name="connsiteX3" fmla="*/ 56528 w 70014"/>
                  <a:gd name="connsiteY3" fmla="*/ 98508 h 98508"/>
                  <a:gd name="connsiteX4" fmla="*/ 0 w 70014"/>
                  <a:gd name="connsiteY4" fmla="*/ 11134 h 98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014" h="98508">
                    <a:moveTo>
                      <a:pt x="0" y="11134"/>
                    </a:moveTo>
                    <a:lnTo>
                      <a:pt x="12138" y="0"/>
                    </a:lnTo>
                    <a:cubicBezTo>
                      <a:pt x="32052" y="29096"/>
                      <a:pt x="51535" y="59168"/>
                      <a:pt x="70014" y="89441"/>
                    </a:cubicBezTo>
                    <a:lnTo>
                      <a:pt x="56528" y="98508"/>
                    </a:lnTo>
                    <a:cubicBezTo>
                      <a:pt x="38508" y="69068"/>
                      <a:pt x="19455" y="39656"/>
                      <a:pt x="0" y="11134"/>
                    </a:cubicBezTo>
                    <a:close/>
                  </a:path>
                </a:pathLst>
              </a:custGeom>
              <a:solidFill>
                <a:srgbClr val="A5D17D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67" name="Graphic 6">
              <a:extLst>
                <a:ext uri="{FF2B5EF4-FFF2-40B4-BE49-F238E27FC236}">
                  <a16:creationId xmlns:a16="http://schemas.microsoft.com/office/drawing/2014/main" id="{FF1C52FE-4975-433B-A68B-55B201DE8286}"/>
                </a:ext>
              </a:extLst>
            </p:cNvPr>
            <p:cNvGrpSpPr/>
            <p:nvPr/>
          </p:nvGrpSpPr>
          <p:grpSpPr>
            <a:xfrm>
              <a:off x="9089244" y="2678006"/>
              <a:ext cx="103013" cy="110789"/>
              <a:chOff x="9089244" y="2678006"/>
              <a:chExt cx="103013" cy="110789"/>
            </a:xfrm>
          </p:grpSpPr>
          <p:sp>
            <p:nvSpPr>
              <p:cNvPr id="3270" name="Freeform: Shape 3269">
                <a:extLst>
                  <a:ext uri="{FF2B5EF4-FFF2-40B4-BE49-F238E27FC236}">
                    <a16:creationId xmlns:a16="http://schemas.microsoft.com/office/drawing/2014/main" id="{F142D58C-60FC-47BC-83F1-C955DEAC6FD3}"/>
                  </a:ext>
                </a:extLst>
              </p:cNvPr>
              <p:cNvSpPr/>
              <p:nvPr/>
            </p:nvSpPr>
            <p:spPr>
              <a:xfrm>
                <a:off x="9098340" y="2678006"/>
                <a:ext cx="93917" cy="97590"/>
              </a:xfrm>
              <a:custGeom>
                <a:avLst/>
                <a:gdLst>
                  <a:gd name="connsiteX0" fmla="*/ 0 w 93917"/>
                  <a:gd name="connsiteY0" fmla="*/ 16413 h 97590"/>
                  <a:gd name="connsiteX1" fmla="*/ 28235 w 93917"/>
                  <a:gd name="connsiteY1" fmla="*/ 0 h 97590"/>
                  <a:gd name="connsiteX2" fmla="*/ 93917 w 93917"/>
                  <a:gd name="connsiteY2" fmla="*/ 81177 h 97590"/>
                  <a:gd name="connsiteX3" fmla="*/ 65682 w 93917"/>
                  <a:gd name="connsiteY3" fmla="*/ 97590 h 97590"/>
                  <a:gd name="connsiteX4" fmla="*/ 0 w 93917"/>
                  <a:gd name="connsiteY4" fmla="*/ 16413 h 97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917" h="97590">
                    <a:moveTo>
                      <a:pt x="0" y="16413"/>
                    </a:moveTo>
                    <a:lnTo>
                      <a:pt x="28235" y="0"/>
                    </a:lnTo>
                    <a:cubicBezTo>
                      <a:pt x="50588" y="26141"/>
                      <a:pt x="72654" y="53401"/>
                      <a:pt x="93917" y="81177"/>
                    </a:cubicBezTo>
                    <a:lnTo>
                      <a:pt x="65682" y="97590"/>
                    </a:lnTo>
                    <a:cubicBezTo>
                      <a:pt x="44448" y="69871"/>
                      <a:pt x="22353" y="42583"/>
                      <a:pt x="0" y="16413"/>
                    </a:cubicBezTo>
                    <a:close/>
                  </a:path>
                </a:pathLst>
              </a:custGeom>
              <a:solidFill>
                <a:srgbClr val="9DC976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1" name="Freeform: Shape 3270">
                <a:extLst>
                  <a:ext uri="{FF2B5EF4-FFF2-40B4-BE49-F238E27FC236}">
                    <a16:creationId xmlns:a16="http://schemas.microsoft.com/office/drawing/2014/main" id="{B1026A78-1F3A-4916-A3A0-A62BCBAB3CEE}"/>
                  </a:ext>
                </a:extLst>
              </p:cNvPr>
              <p:cNvSpPr/>
              <p:nvPr/>
            </p:nvSpPr>
            <p:spPr>
              <a:xfrm>
                <a:off x="9153347" y="2759240"/>
                <a:ext cx="38909" cy="29555"/>
              </a:xfrm>
              <a:custGeom>
                <a:avLst/>
                <a:gdLst>
                  <a:gd name="connsiteX0" fmla="*/ 10674 w 38909"/>
                  <a:gd name="connsiteY0" fmla="*/ 16413 h 29555"/>
                  <a:gd name="connsiteX1" fmla="*/ 38910 w 38909"/>
                  <a:gd name="connsiteY1" fmla="*/ 0 h 29555"/>
                  <a:gd name="connsiteX2" fmla="*/ 28207 w 38909"/>
                  <a:gd name="connsiteY2" fmla="*/ 13171 h 29555"/>
                  <a:gd name="connsiteX3" fmla="*/ 0 w 38909"/>
                  <a:gd name="connsiteY3" fmla="*/ 29555 h 29555"/>
                  <a:gd name="connsiteX4" fmla="*/ 10674 w 38909"/>
                  <a:gd name="connsiteY4" fmla="*/ 16413 h 29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09" h="29555">
                    <a:moveTo>
                      <a:pt x="10674" y="16413"/>
                    </a:moveTo>
                    <a:lnTo>
                      <a:pt x="38910" y="0"/>
                    </a:lnTo>
                    <a:lnTo>
                      <a:pt x="28207" y="13171"/>
                    </a:lnTo>
                    <a:lnTo>
                      <a:pt x="0" y="29555"/>
                    </a:lnTo>
                    <a:lnTo>
                      <a:pt x="10674" y="16413"/>
                    </a:lnTo>
                    <a:close/>
                  </a:path>
                </a:pathLst>
              </a:custGeom>
              <a:solidFill>
                <a:srgbClr val="8EB5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2" name="Freeform: Shape 3271">
                <a:extLst>
                  <a:ext uri="{FF2B5EF4-FFF2-40B4-BE49-F238E27FC236}">
                    <a16:creationId xmlns:a16="http://schemas.microsoft.com/office/drawing/2014/main" id="{AAD03FCD-61B5-4FA7-844B-E1B5C4FD876C}"/>
                  </a:ext>
                </a:extLst>
              </p:cNvPr>
              <p:cNvSpPr/>
              <p:nvPr/>
            </p:nvSpPr>
            <p:spPr>
              <a:xfrm>
                <a:off x="9089244" y="2694476"/>
                <a:ext cx="74778" cy="94319"/>
              </a:xfrm>
              <a:custGeom>
                <a:avLst/>
                <a:gdLst>
                  <a:gd name="connsiteX0" fmla="*/ 0 w 74778"/>
                  <a:gd name="connsiteY0" fmla="*/ 15093 h 94319"/>
                  <a:gd name="connsiteX1" fmla="*/ 9097 w 74778"/>
                  <a:gd name="connsiteY1" fmla="*/ 0 h 94319"/>
                  <a:gd name="connsiteX2" fmla="*/ 74778 w 74778"/>
                  <a:gd name="connsiteY2" fmla="*/ 81177 h 94319"/>
                  <a:gd name="connsiteX3" fmla="*/ 64104 w 74778"/>
                  <a:gd name="connsiteY3" fmla="*/ 94319 h 94319"/>
                  <a:gd name="connsiteX4" fmla="*/ 0 w 74778"/>
                  <a:gd name="connsiteY4" fmla="*/ 15093 h 94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778" h="94319">
                    <a:moveTo>
                      <a:pt x="0" y="15093"/>
                    </a:moveTo>
                    <a:lnTo>
                      <a:pt x="9097" y="0"/>
                    </a:lnTo>
                    <a:cubicBezTo>
                      <a:pt x="31450" y="26112"/>
                      <a:pt x="53544" y="53401"/>
                      <a:pt x="74778" y="81177"/>
                    </a:cubicBezTo>
                    <a:lnTo>
                      <a:pt x="64104" y="94319"/>
                    </a:lnTo>
                    <a:cubicBezTo>
                      <a:pt x="43358" y="67231"/>
                      <a:pt x="21779" y="40603"/>
                      <a:pt x="0" y="15093"/>
                    </a:cubicBezTo>
                    <a:close/>
                  </a:path>
                </a:pathLst>
              </a:custGeom>
              <a:solidFill>
                <a:srgbClr val="A5D17D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68" name="Graphic 6">
              <a:extLst>
                <a:ext uri="{FF2B5EF4-FFF2-40B4-BE49-F238E27FC236}">
                  <a16:creationId xmlns:a16="http://schemas.microsoft.com/office/drawing/2014/main" id="{E4DE6815-A246-43F4-BC64-2D0A9AF8CDE4}"/>
                </a:ext>
              </a:extLst>
            </p:cNvPr>
            <p:cNvGrpSpPr/>
            <p:nvPr/>
          </p:nvGrpSpPr>
          <p:grpSpPr>
            <a:xfrm>
              <a:off x="8952371" y="2531950"/>
              <a:ext cx="105423" cy="103443"/>
              <a:chOff x="8952371" y="2531950"/>
              <a:chExt cx="105423" cy="103443"/>
            </a:xfrm>
          </p:grpSpPr>
          <p:sp>
            <p:nvSpPr>
              <p:cNvPr id="3267" name="Freeform: Shape 3266">
                <a:extLst>
                  <a:ext uri="{FF2B5EF4-FFF2-40B4-BE49-F238E27FC236}">
                    <a16:creationId xmlns:a16="http://schemas.microsoft.com/office/drawing/2014/main" id="{AC5A7FD3-C0B2-4322-ACE1-51D38EB22C2F}"/>
                  </a:ext>
                </a:extLst>
              </p:cNvPr>
              <p:cNvSpPr/>
              <p:nvPr/>
            </p:nvSpPr>
            <p:spPr>
              <a:xfrm>
                <a:off x="8958196" y="2531950"/>
                <a:ext cx="99598" cy="86571"/>
              </a:xfrm>
              <a:custGeom>
                <a:avLst/>
                <a:gdLst>
                  <a:gd name="connsiteX0" fmla="*/ 0 w 99598"/>
                  <a:gd name="connsiteY0" fmla="*/ 16413 h 86571"/>
                  <a:gd name="connsiteX1" fmla="*/ 28236 w 99598"/>
                  <a:gd name="connsiteY1" fmla="*/ 0 h 86571"/>
                  <a:gd name="connsiteX2" fmla="*/ 99599 w 99598"/>
                  <a:gd name="connsiteY2" fmla="*/ 70158 h 86571"/>
                  <a:gd name="connsiteX3" fmla="*/ 71364 w 99598"/>
                  <a:gd name="connsiteY3" fmla="*/ 86571 h 86571"/>
                  <a:gd name="connsiteX4" fmla="*/ 0 w 99598"/>
                  <a:gd name="connsiteY4" fmla="*/ 16413 h 86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598" h="86571">
                    <a:moveTo>
                      <a:pt x="0" y="16413"/>
                    </a:moveTo>
                    <a:lnTo>
                      <a:pt x="28236" y="0"/>
                    </a:lnTo>
                    <a:cubicBezTo>
                      <a:pt x="52253" y="22267"/>
                      <a:pt x="76299" y="45911"/>
                      <a:pt x="99599" y="70158"/>
                    </a:cubicBezTo>
                    <a:lnTo>
                      <a:pt x="71364" y="86571"/>
                    </a:lnTo>
                    <a:cubicBezTo>
                      <a:pt x="48063" y="62267"/>
                      <a:pt x="24046" y="38651"/>
                      <a:pt x="0" y="16413"/>
                    </a:cubicBezTo>
                    <a:close/>
                  </a:path>
                </a:pathLst>
              </a:custGeom>
              <a:solidFill>
                <a:srgbClr val="9DC976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68" name="Freeform: Shape 3267">
                <a:extLst>
                  <a:ext uri="{FF2B5EF4-FFF2-40B4-BE49-F238E27FC236}">
                    <a16:creationId xmlns:a16="http://schemas.microsoft.com/office/drawing/2014/main" id="{AB9C9D39-8921-4A61-8A35-F796955B1F4B}"/>
                  </a:ext>
                </a:extLst>
              </p:cNvPr>
              <p:cNvSpPr/>
              <p:nvPr/>
            </p:nvSpPr>
            <p:spPr>
              <a:xfrm>
                <a:off x="9022070" y="2602108"/>
                <a:ext cx="35724" cy="33285"/>
              </a:xfrm>
              <a:custGeom>
                <a:avLst/>
                <a:gdLst>
                  <a:gd name="connsiteX0" fmla="*/ 7490 w 35724"/>
                  <a:gd name="connsiteY0" fmla="*/ 16413 h 33285"/>
                  <a:gd name="connsiteX1" fmla="*/ 35725 w 35724"/>
                  <a:gd name="connsiteY1" fmla="*/ 0 h 33285"/>
                  <a:gd name="connsiteX2" fmla="*/ 28236 w 35724"/>
                  <a:gd name="connsiteY2" fmla="*/ 16901 h 33285"/>
                  <a:gd name="connsiteX3" fmla="*/ 0 w 35724"/>
                  <a:gd name="connsiteY3" fmla="*/ 33286 h 33285"/>
                  <a:gd name="connsiteX4" fmla="*/ 7490 w 35724"/>
                  <a:gd name="connsiteY4" fmla="*/ 16413 h 33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724" h="33285">
                    <a:moveTo>
                      <a:pt x="7490" y="16413"/>
                    </a:moveTo>
                    <a:lnTo>
                      <a:pt x="35725" y="0"/>
                    </a:lnTo>
                    <a:lnTo>
                      <a:pt x="28236" y="16901"/>
                    </a:lnTo>
                    <a:lnTo>
                      <a:pt x="0" y="33286"/>
                    </a:lnTo>
                    <a:lnTo>
                      <a:pt x="7490" y="16413"/>
                    </a:lnTo>
                    <a:close/>
                  </a:path>
                </a:pathLst>
              </a:custGeom>
              <a:solidFill>
                <a:srgbClr val="8EB5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69" name="Freeform: Shape 3268">
                <a:extLst>
                  <a:ext uri="{FF2B5EF4-FFF2-40B4-BE49-F238E27FC236}">
                    <a16:creationId xmlns:a16="http://schemas.microsoft.com/office/drawing/2014/main" id="{9E4E9C23-25B5-42A7-94D3-A754CFF967D5}"/>
                  </a:ext>
                </a:extLst>
              </p:cNvPr>
              <p:cNvSpPr/>
              <p:nvPr/>
            </p:nvSpPr>
            <p:spPr>
              <a:xfrm>
                <a:off x="8952371" y="2548363"/>
                <a:ext cx="77102" cy="87030"/>
              </a:xfrm>
              <a:custGeom>
                <a:avLst/>
                <a:gdLst>
                  <a:gd name="connsiteX0" fmla="*/ 0 w 77102"/>
                  <a:gd name="connsiteY0" fmla="*/ 18537 h 87030"/>
                  <a:gd name="connsiteX1" fmla="*/ 5739 w 77102"/>
                  <a:gd name="connsiteY1" fmla="*/ 0 h 87030"/>
                  <a:gd name="connsiteX2" fmla="*/ 77103 w 77102"/>
                  <a:gd name="connsiteY2" fmla="*/ 70158 h 87030"/>
                  <a:gd name="connsiteX3" fmla="*/ 69613 w 77102"/>
                  <a:gd name="connsiteY3" fmla="*/ 87031 h 87030"/>
                  <a:gd name="connsiteX4" fmla="*/ 0 w 77102"/>
                  <a:gd name="connsiteY4" fmla="*/ 18537 h 87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102" h="87030">
                    <a:moveTo>
                      <a:pt x="0" y="18537"/>
                    </a:moveTo>
                    <a:lnTo>
                      <a:pt x="5739" y="0"/>
                    </a:lnTo>
                    <a:cubicBezTo>
                      <a:pt x="29785" y="22238"/>
                      <a:pt x="53802" y="45911"/>
                      <a:pt x="77103" y="70158"/>
                    </a:cubicBezTo>
                    <a:lnTo>
                      <a:pt x="69613" y="87031"/>
                    </a:lnTo>
                    <a:cubicBezTo>
                      <a:pt x="46916" y="63329"/>
                      <a:pt x="23473" y="40287"/>
                      <a:pt x="0" y="18537"/>
                    </a:cubicBezTo>
                    <a:close/>
                  </a:path>
                </a:pathLst>
              </a:custGeom>
              <a:solidFill>
                <a:srgbClr val="A5D17D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69" name="Graphic 6">
              <a:extLst>
                <a:ext uri="{FF2B5EF4-FFF2-40B4-BE49-F238E27FC236}">
                  <a16:creationId xmlns:a16="http://schemas.microsoft.com/office/drawing/2014/main" id="{E77D025E-B342-4EE6-9501-3F461B3930D4}"/>
                </a:ext>
              </a:extLst>
            </p:cNvPr>
            <p:cNvGrpSpPr/>
            <p:nvPr/>
          </p:nvGrpSpPr>
          <p:grpSpPr>
            <a:xfrm>
              <a:off x="8807635" y="2411347"/>
              <a:ext cx="105395" cy="93314"/>
              <a:chOff x="8807635" y="2411347"/>
              <a:chExt cx="105395" cy="93314"/>
            </a:xfrm>
          </p:grpSpPr>
          <p:sp>
            <p:nvSpPr>
              <p:cNvPr id="3264" name="Freeform: Shape 3263">
                <a:extLst>
                  <a:ext uri="{FF2B5EF4-FFF2-40B4-BE49-F238E27FC236}">
                    <a16:creationId xmlns:a16="http://schemas.microsoft.com/office/drawing/2014/main" id="{3F8249E8-B6E8-42B3-81C7-FAA176B27B29}"/>
                  </a:ext>
                </a:extLst>
              </p:cNvPr>
              <p:cNvSpPr/>
              <p:nvPr/>
            </p:nvSpPr>
            <p:spPr>
              <a:xfrm>
                <a:off x="8810046" y="2411347"/>
                <a:ext cx="102984" cy="73228"/>
              </a:xfrm>
              <a:custGeom>
                <a:avLst/>
                <a:gdLst>
                  <a:gd name="connsiteX0" fmla="*/ 0 w 102984"/>
                  <a:gd name="connsiteY0" fmla="*/ 16385 h 73228"/>
                  <a:gd name="connsiteX1" fmla="*/ 28206 w 102984"/>
                  <a:gd name="connsiteY1" fmla="*/ 0 h 73228"/>
                  <a:gd name="connsiteX2" fmla="*/ 102984 w 102984"/>
                  <a:gd name="connsiteY2" fmla="*/ 56844 h 73228"/>
                  <a:gd name="connsiteX3" fmla="*/ 74749 w 102984"/>
                  <a:gd name="connsiteY3" fmla="*/ 73229 h 73228"/>
                  <a:gd name="connsiteX4" fmla="*/ 0 w 102984"/>
                  <a:gd name="connsiteY4" fmla="*/ 16385 h 73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984" h="73228">
                    <a:moveTo>
                      <a:pt x="0" y="16385"/>
                    </a:moveTo>
                    <a:lnTo>
                      <a:pt x="28206" y="0"/>
                    </a:lnTo>
                    <a:cubicBezTo>
                      <a:pt x="53228" y="17705"/>
                      <a:pt x="78393" y="36815"/>
                      <a:pt x="102984" y="56844"/>
                    </a:cubicBezTo>
                    <a:lnTo>
                      <a:pt x="74749" y="73229"/>
                    </a:lnTo>
                    <a:cubicBezTo>
                      <a:pt x="50158" y="53200"/>
                      <a:pt x="25022" y="34089"/>
                      <a:pt x="0" y="16385"/>
                    </a:cubicBezTo>
                    <a:close/>
                  </a:path>
                </a:pathLst>
              </a:custGeom>
              <a:solidFill>
                <a:srgbClr val="9DC976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65" name="Freeform: Shape 3264">
                <a:extLst>
                  <a:ext uri="{FF2B5EF4-FFF2-40B4-BE49-F238E27FC236}">
                    <a16:creationId xmlns:a16="http://schemas.microsoft.com/office/drawing/2014/main" id="{6D55C946-900A-4109-B948-B5E36D949701}"/>
                  </a:ext>
                </a:extLst>
              </p:cNvPr>
              <p:cNvSpPr/>
              <p:nvPr/>
            </p:nvSpPr>
            <p:spPr>
              <a:xfrm>
                <a:off x="8880720" y="2468191"/>
                <a:ext cx="32310" cy="36470"/>
              </a:xfrm>
              <a:custGeom>
                <a:avLst/>
                <a:gdLst>
                  <a:gd name="connsiteX0" fmla="*/ 4074 w 32310"/>
                  <a:gd name="connsiteY0" fmla="*/ 16385 h 36470"/>
                  <a:gd name="connsiteX1" fmla="*/ 32310 w 32310"/>
                  <a:gd name="connsiteY1" fmla="*/ 0 h 36470"/>
                  <a:gd name="connsiteX2" fmla="*/ 28236 w 32310"/>
                  <a:gd name="connsiteY2" fmla="*/ 20058 h 36470"/>
                  <a:gd name="connsiteX3" fmla="*/ 0 w 32310"/>
                  <a:gd name="connsiteY3" fmla="*/ 36471 h 36470"/>
                  <a:gd name="connsiteX4" fmla="*/ 4074 w 32310"/>
                  <a:gd name="connsiteY4" fmla="*/ 16385 h 3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310" h="36470">
                    <a:moveTo>
                      <a:pt x="4074" y="16385"/>
                    </a:moveTo>
                    <a:lnTo>
                      <a:pt x="32310" y="0"/>
                    </a:lnTo>
                    <a:lnTo>
                      <a:pt x="28236" y="20058"/>
                    </a:lnTo>
                    <a:lnTo>
                      <a:pt x="0" y="36471"/>
                    </a:lnTo>
                    <a:lnTo>
                      <a:pt x="4074" y="16385"/>
                    </a:lnTo>
                    <a:close/>
                  </a:path>
                </a:pathLst>
              </a:custGeom>
              <a:solidFill>
                <a:srgbClr val="8EB5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66" name="Freeform: Shape 3265">
                <a:extLst>
                  <a:ext uri="{FF2B5EF4-FFF2-40B4-BE49-F238E27FC236}">
                    <a16:creationId xmlns:a16="http://schemas.microsoft.com/office/drawing/2014/main" id="{EC43DE83-3E87-44D4-891D-C9E831CE0344}"/>
                  </a:ext>
                </a:extLst>
              </p:cNvPr>
              <p:cNvSpPr/>
              <p:nvPr/>
            </p:nvSpPr>
            <p:spPr>
              <a:xfrm>
                <a:off x="8807635" y="2427731"/>
                <a:ext cx="76930" cy="76930"/>
              </a:xfrm>
              <a:custGeom>
                <a:avLst/>
                <a:gdLst>
                  <a:gd name="connsiteX0" fmla="*/ 0 w 76930"/>
                  <a:gd name="connsiteY0" fmla="*/ 21377 h 76930"/>
                  <a:gd name="connsiteX1" fmla="*/ 2324 w 76930"/>
                  <a:gd name="connsiteY1" fmla="*/ 0 h 76930"/>
                  <a:gd name="connsiteX2" fmla="*/ 76930 w 76930"/>
                  <a:gd name="connsiteY2" fmla="*/ 56844 h 76930"/>
                  <a:gd name="connsiteX3" fmla="*/ 72855 w 76930"/>
                  <a:gd name="connsiteY3" fmla="*/ 76930 h 76930"/>
                  <a:gd name="connsiteX4" fmla="*/ 0 w 76930"/>
                  <a:gd name="connsiteY4" fmla="*/ 21377 h 76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930" h="76930">
                    <a:moveTo>
                      <a:pt x="0" y="21377"/>
                    </a:moveTo>
                    <a:lnTo>
                      <a:pt x="2324" y="0"/>
                    </a:lnTo>
                    <a:cubicBezTo>
                      <a:pt x="27346" y="17704"/>
                      <a:pt x="52482" y="36815"/>
                      <a:pt x="76930" y="56844"/>
                    </a:cubicBezTo>
                    <a:lnTo>
                      <a:pt x="72855" y="76930"/>
                    </a:lnTo>
                    <a:cubicBezTo>
                      <a:pt x="49097" y="57389"/>
                      <a:pt x="24534" y="38709"/>
                      <a:pt x="0" y="21377"/>
                    </a:cubicBezTo>
                    <a:close/>
                  </a:path>
                </a:pathLst>
              </a:custGeom>
              <a:solidFill>
                <a:srgbClr val="A5D17D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70" name="Graphic 6">
              <a:extLst>
                <a:ext uri="{FF2B5EF4-FFF2-40B4-BE49-F238E27FC236}">
                  <a16:creationId xmlns:a16="http://schemas.microsoft.com/office/drawing/2014/main" id="{F8F65CEC-3650-4847-9D86-0C26DAA65DE6}"/>
                </a:ext>
              </a:extLst>
            </p:cNvPr>
            <p:cNvGrpSpPr/>
            <p:nvPr/>
          </p:nvGrpSpPr>
          <p:grpSpPr>
            <a:xfrm>
              <a:off x="8658740" y="2319811"/>
              <a:ext cx="103989" cy="80918"/>
              <a:chOff x="8658740" y="2319811"/>
              <a:chExt cx="103989" cy="80918"/>
            </a:xfrm>
          </p:grpSpPr>
          <p:sp>
            <p:nvSpPr>
              <p:cNvPr id="3261" name="Freeform: Shape 3260">
                <a:extLst>
                  <a:ext uri="{FF2B5EF4-FFF2-40B4-BE49-F238E27FC236}">
                    <a16:creationId xmlns:a16="http://schemas.microsoft.com/office/drawing/2014/main" id="{63C69B97-5A46-4EAD-BCBE-CCDA7B4D8841}"/>
                  </a:ext>
                </a:extLst>
              </p:cNvPr>
              <p:cNvSpPr/>
              <p:nvPr/>
            </p:nvSpPr>
            <p:spPr>
              <a:xfrm>
                <a:off x="8658740" y="2319811"/>
                <a:ext cx="103989" cy="58364"/>
              </a:xfrm>
              <a:custGeom>
                <a:avLst/>
                <a:gdLst>
                  <a:gd name="connsiteX0" fmla="*/ 0 w 103989"/>
                  <a:gd name="connsiteY0" fmla="*/ 16413 h 58364"/>
                  <a:gd name="connsiteX1" fmla="*/ 28235 w 103989"/>
                  <a:gd name="connsiteY1" fmla="*/ 0 h 58364"/>
                  <a:gd name="connsiteX2" fmla="*/ 83501 w 103989"/>
                  <a:gd name="connsiteY2" fmla="*/ 29842 h 58364"/>
                  <a:gd name="connsiteX3" fmla="*/ 103989 w 103989"/>
                  <a:gd name="connsiteY3" fmla="*/ 41980 h 58364"/>
                  <a:gd name="connsiteX4" fmla="*/ 75782 w 103989"/>
                  <a:gd name="connsiteY4" fmla="*/ 58365 h 58364"/>
                  <a:gd name="connsiteX5" fmla="*/ 55266 w 103989"/>
                  <a:gd name="connsiteY5" fmla="*/ 46227 h 58364"/>
                  <a:gd name="connsiteX6" fmla="*/ 0 w 103989"/>
                  <a:gd name="connsiteY6" fmla="*/ 16413 h 58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989" h="58364">
                    <a:moveTo>
                      <a:pt x="0" y="16413"/>
                    </a:moveTo>
                    <a:lnTo>
                      <a:pt x="28235" y="0"/>
                    </a:lnTo>
                    <a:cubicBezTo>
                      <a:pt x="46514" y="9211"/>
                      <a:pt x="65108" y="19225"/>
                      <a:pt x="83501" y="29842"/>
                    </a:cubicBezTo>
                    <a:cubicBezTo>
                      <a:pt x="90216" y="33716"/>
                      <a:pt x="97159" y="37819"/>
                      <a:pt x="103989" y="41980"/>
                    </a:cubicBezTo>
                    <a:lnTo>
                      <a:pt x="75782" y="58365"/>
                    </a:lnTo>
                    <a:cubicBezTo>
                      <a:pt x="68952" y="54233"/>
                      <a:pt x="61980" y="50129"/>
                      <a:pt x="55266" y="46227"/>
                    </a:cubicBezTo>
                    <a:cubicBezTo>
                      <a:pt x="36987" y="35639"/>
                      <a:pt x="18307" y="25596"/>
                      <a:pt x="0" y="16413"/>
                    </a:cubicBezTo>
                    <a:close/>
                  </a:path>
                </a:pathLst>
              </a:custGeom>
              <a:solidFill>
                <a:srgbClr val="9DC976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62" name="Freeform: Shape 3261">
                <a:extLst>
                  <a:ext uri="{FF2B5EF4-FFF2-40B4-BE49-F238E27FC236}">
                    <a16:creationId xmlns:a16="http://schemas.microsoft.com/office/drawing/2014/main" id="{C922BFD3-EBBD-43CB-8C92-A65ED0921F95}"/>
                  </a:ext>
                </a:extLst>
              </p:cNvPr>
              <p:cNvSpPr/>
              <p:nvPr/>
            </p:nvSpPr>
            <p:spPr>
              <a:xfrm>
                <a:off x="8733948" y="2361791"/>
                <a:ext cx="28780" cy="38938"/>
              </a:xfrm>
              <a:custGeom>
                <a:avLst/>
                <a:gdLst>
                  <a:gd name="connsiteX0" fmla="*/ 545 w 28780"/>
                  <a:gd name="connsiteY0" fmla="*/ 16384 h 38938"/>
                  <a:gd name="connsiteX1" fmla="*/ 28781 w 28780"/>
                  <a:gd name="connsiteY1" fmla="*/ 0 h 38938"/>
                  <a:gd name="connsiteX2" fmla="*/ 28235 w 28780"/>
                  <a:gd name="connsiteY2" fmla="*/ 22525 h 38938"/>
                  <a:gd name="connsiteX3" fmla="*/ 0 w 28780"/>
                  <a:gd name="connsiteY3" fmla="*/ 38939 h 38938"/>
                  <a:gd name="connsiteX4" fmla="*/ 545 w 28780"/>
                  <a:gd name="connsiteY4" fmla="*/ 16384 h 38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780" h="38938">
                    <a:moveTo>
                      <a:pt x="545" y="16384"/>
                    </a:moveTo>
                    <a:lnTo>
                      <a:pt x="28781" y="0"/>
                    </a:lnTo>
                    <a:lnTo>
                      <a:pt x="28235" y="22525"/>
                    </a:lnTo>
                    <a:lnTo>
                      <a:pt x="0" y="38939"/>
                    </a:lnTo>
                    <a:lnTo>
                      <a:pt x="545" y="16384"/>
                    </a:lnTo>
                    <a:close/>
                  </a:path>
                </a:pathLst>
              </a:custGeom>
              <a:solidFill>
                <a:srgbClr val="8EB5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63" name="Freeform: Shape 3262">
                <a:extLst>
                  <a:ext uri="{FF2B5EF4-FFF2-40B4-BE49-F238E27FC236}">
                    <a16:creationId xmlns:a16="http://schemas.microsoft.com/office/drawing/2014/main" id="{5F598B8D-97B6-4B28-AF12-9F21825374CB}"/>
                  </a:ext>
                </a:extLst>
              </p:cNvPr>
              <p:cNvSpPr/>
              <p:nvPr/>
            </p:nvSpPr>
            <p:spPr>
              <a:xfrm>
                <a:off x="8658740" y="2336224"/>
                <a:ext cx="75782" cy="64505"/>
              </a:xfrm>
              <a:custGeom>
                <a:avLst/>
                <a:gdLst>
                  <a:gd name="connsiteX0" fmla="*/ 0 w 75782"/>
                  <a:gd name="connsiteY0" fmla="*/ 0 h 64505"/>
                  <a:gd name="connsiteX1" fmla="*/ 55266 w 75782"/>
                  <a:gd name="connsiteY1" fmla="*/ 29814 h 64505"/>
                  <a:gd name="connsiteX2" fmla="*/ 75782 w 75782"/>
                  <a:gd name="connsiteY2" fmla="*/ 41951 h 64505"/>
                  <a:gd name="connsiteX3" fmla="*/ 75208 w 75782"/>
                  <a:gd name="connsiteY3" fmla="*/ 64505 h 64505"/>
                  <a:gd name="connsiteX4" fmla="*/ 55552 w 75782"/>
                  <a:gd name="connsiteY4" fmla="*/ 53028 h 64505"/>
                  <a:gd name="connsiteX5" fmla="*/ 55208 w 75782"/>
                  <a:gd name="connsiteY5" fmla="*/ 52827 h 64505"/>
                  <a:gd name="connsiteX6" fmla="*/ 1234 w 75782"/>
                  <a:gd name="connsiteY6" fmla="*/ 23673 h 64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782" h="64505">
                    <a:moveTo>
                      <a:pt x="0" y="0"/>
                    </a:moveTo>
                    <a:cubicBezTo>
                      <a:pt x="18307" y="9182"/>
                      <a:pt x="36872" y="19225"/>
                      <a:pt x="55266" y="29814"/>
                    </a:cubicBezTo>
                    <a:cubicBezTo>
                      <a:pt x="61980" y="33716"/>
                      <a:pt x="68952" y="37819"/>
                      <a:pt x="75782" y="41951"/>
                    </a:cubicBezTo>
                    <a:lnTo>
                      <a:pt x="75208" y="64505"/>
                    </a:lnTo>
                    <a:cubicBezTo>
                      <a:pt x="68666" y="60546"/>
                      <a:pt x="62066" y="56643"/>
                      <a:pt x="55552" y="53028"/>
                    </a:cubicBezTo>
                    <a:lnTo>
                      <a:pt x="55208" y="52827"/>
                    </a:lnTo>
                    <a:cubicBezTo>
                      <a:pt x="37217" y="42439"/>
                      <a:pt x="19082" y="32741"/>
                      <a:pt x="1234" y="23673"/>
                    </a:cubicBezTo>
                    <a:close/>
                  </a:path>
                </a:pathLst>
              </a:custGeom>
              <a:solidFill>
                <a:srgbClr val="A5D17D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71" name="Graphic 6">
              <a:extLst>
                <a:ext uri="{FF2B5EF4-FFF2-40B4-BE49-F238E27FC236}">
                  <a16:creationId xmlns:a16="http://schemas.microsoft.com/office/drawing/2014/main" id="{03609713-3D6A-4527-954C-82A5403611CA}"/>
                </a:ext>
              </a:extLst>
            </p:cNvPr>
            <p:cNvGrpSpPr/>
            <p:nvPr/>
          </p:nvGrpSpPr>
          <p:grpSpPr>
            <a:xfrm>
              <a:off x="8509011" y="2260127"/>
              <a:ext cx="105567" cy="66427"/>
              <a:chOff x="8509011" y="2260127"/>
              <a:chExt cx="105567" cy="66427"/>
            </a:xfrm>
          </p:grpSpPr>
          <p:sp>
            <p:nvSpPr>
              <p:cNvPr id="3258" name="Freeform: Shape 3257">
                <a:extLst>
                  <a:ext uri="{FF2B5EF4-FFF2-40B4-BE49-F238E27FC236}">
                    <a16:creationId xmlns:a16="http://schemas.microsoft.com/office/drawing/2014/main" id="{DCBABF9C-39DF-4868-907A-4FAE9C86315D}"/>
                  </a:ext>
                </a:extLst>
              </p:cNvPr>
              <p:cNvSpPr/>
              <p:nvPr/>
            </p:nvSpPr>
            <p:spPr>
              <a:xfrm>
                <a:off x="8509011" y="2260127"/>
                <a:ext cx="102583" cy="42209"/>
              </a:xfrm>
              <a:custGeom>
                <a:avLst/>
                <a:gdLst>
                  <a:gd name="connsiteX0" fmla="*/ 0 w 102583"/>
                  <a:gd name="connsiteY0" fmla="*/ 16413 h 42209"/>
                  <a:gd name="connsiteX1" fmla="*/ 28236 w 102583"/>
                  <a:gd name="connsiteY1" fmla="*/ 0 h 42209"/>
                  <a:gd name="connsiteX2" fmla="*/ 102583 w 102583"/>
                  <a:gd name="connsiteY2" fmla="*/ 25825 h 42209"/>
                  <a:gd name="connsiteX3" fmla="*/ 74377 w 102583"/>
                  <a:gd name="connsiteY3" fmla="*/ 42210 h 42209"/>
                  <a:gd name="connsiteX4" fmla="*/ 0 w 102583"/>
                  <a:gd name="connsiteY4" fmla="*/ 16413 h 42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583" h="42209">
                    <a:moveTo>
                      <a:pt x="0" y="16413"/>
                    </a:moveTo>
                    <a:lnTo>
                      <a:pt x="28236" y="0"/>
                    </a:lnTo>
                    <a:cubicBezTo>
                      <a:pt x="52626" y="7087"/>
                      <a:pt x="77648" y="15753"/>
                      <a:pt x="102583" y="25825"/>
                    </a:cubicBezTo>
                    <a:lnTo>
                      <a:pt x="74377" y="42210"/>
                    </a:lnTo>
                    <a:cubicBezTo>
                      <a:pt x="49441" y="32138"/>
                      <a:pt x="24419" y="23501"/>
                      <a:pt x="0" y="16413"/>
                    </a:cubicBezTo>
                    <a:close/>
                  </a:path>
                </a:pathLst>
              </a:custGeom>
              <a:solidFill>
                <a:srgbClr val="9DC976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59" name="Freeform: Shape 3258">
                <a:extLst>
                  <a:ext uri="{FF2B5EF4-FFF2-40B4-BE49-F238E27FC236}">
                    <a16:creationId xmlns:a16="http://schemas.microsoft.com/office/drawing/2014/main" id="{1B1449C7-ABF1-4F8B-B26E-86B9BF443498}"/>
                  </a:ext>
                </a:extLst>
              </p:cNvPr>
              <p:cNvSpPr/>
              <p:nvPr/>
            </p:nvSpPr>
            <p:spPr>
              <a:xfrm>
                <a:off x="8583388" y="2285808"/>
                <a:ext cx="31190" cy="40746"/>
              </a:xfrm>
              <a:custGeom>
                <a:avLst/>
                <a:gdLst>
                  <a:gd name="connsiteX0" fmla="*/ 0 w 31190"/>
                  <a:gd name="connsiteY0" fmla="*/ 16385 h 40746"/>
                  <a:gd name="connsiteX1" fmla="*/ 28206 w 31190"/>
                  <a:gd name="connsiteY1" fmla="*/ 0 h 40746"/>
                  <a:gd name="connsiteX2" fmla="*/ 31191 w 31190"/>
                  <a:gd name="connsiteY2" fmla="*/ 24333 h 40746"/>
                  <a:gd name="connsiteX3" fmla="*/ 2984 w 31190"/>
                  <a:gd name="connsiteY3" fmla="*/ 40746 h 40746"/>
                  <a:gd name="connsiteX4" fmla="*/ 0 w 31190"/>
                  <a:gd name="connsiteY4" fmla="*/ 16385 h 40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190" h="40746">
                    <a:moveTo>
                      <a:pt x="0" y="16385"/>
                    </a:moveTo>
                    <a:lnTo>
                      <a:pt x="28206" y="0"/>
                    </a:lnTo>
                    <a:lnTo>
                      <a:pt x="31191" y="24333"/>
                    </a:lnTo>
                    <a:lnTo>
                      <a:pt x="2984" y="40746"/>
                    </a:lnTo>
                    <a:lnTo>
                      <a:pt x="0" y="16385"/>
                    </a:lnTo>
                    <a:close/>
                  </a:path>
                </a:pathLst>
              </a:custGeom>
              <a:solidFill>
                <a:srgbClr val="8EB5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60" name="Freeform: Shape 3259">
                <a:extLst>
                  <a:ext uri="{FF2B5EF4-FFF2-40B4-BE49-F238E27FC236}">
                    <a16:creationId xmlns:a16="http://schemas.microsoft.com/office/drawing/2014/main" id="{2B10A84A-60AD-49D2-93C3-B7D3ABDDFFD7}"/>
                  </a:ext>
                </a:extLst>
              </p:cNvPr>
              <p:cNvSpPr/>
              <p:nvPr/>
            </p:nvSpPr>
            <p:spPr>
              <a:xfrm>
                <a:off x="8509011" y="2276540"/>
                <a:ext cx="77246" cy="50014"/>
              </a:xfrm>
              <a:custGeom>
                <a:avLst/>
                <a:gdLst>
                  <a:gd name="connsiteX0" fmla="*/ 0 w 77246"/>
                  <a:gd name="connsiteY0" fmla="*/ 0 h 50014"/>
                  <a:gd name="connsiteX1" fmla="*/ 74377 w 77246"/>
                  <a:gd name="connsiteY1" fmla="*/ 25653 h 50014"/>
                  <a:gd name="connsiteX2" fmla="*/ 77246 w 77246"/>
                  <a:gd name="connsiteY2" fmla="*/ 50015 h 50014"/>
                  <a:gd name="connsiteX3" fmla="*/ 4620 w 77246"/>
                  <a:gd name="connsiteY3" fmla="*/ 24964 h 50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246" h="50014">
                    <a:moveTo>
                      <a:pt x="0" y="0"/>
                    </a:moveTo>
                    <a:cubicBezTo>
                      <a:pt x="24419" y="7088"/>
                      <a:pt x="49441" y="15725"/>
                      <a:pt x="74377" y="25653"/>
                    </a:cubicBezTo>
                    <a:lnTo>
                      <a:pt x="77246" y="50015"/>
                    </a:lnTo>
                    <a:cubicBezTo>
                      <a:pt x="52913" y="40316"/>
                      <a:pt x="28465" y="31880"/>
                      <a:pt x="4620" y="24964"/>
                    </a:cubicBezTo>
                    <a:close/>
                  </a:path>
                </a:pathLst>
              </a:custGeom>
              <a:solidFill>
                <a:srgbClr val="A5D17D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72" name="Graphic 6">
              <a:extLst>
                <a:ext uri="{FF2B5EF4-FFF2-40B4-BE49-F238E27FC236}">
                  <a16:creationId xmlns:a16="http://schemas.microsoft.com/office/drawing/2014/main" id="{56CB120C-6CBB-4254-84CA-5335136100F1}"/>
                </a:ext>
              </a:extLst>
            </p:cNvPr>
            <p:cNvGrpSpPr/>
            <p:nvPr/>
          </p:nvGrpSpPr>
          <p:grpSpPr>
            <a:xfrm>
              <a:off x="8365739" y="2234732"/>
              <a:ext cx="105280" cy="50100"/>
              <a:chOff x="8365739" y="2234732"/>
              <a:chExt cx="105280" cy="50100"/>
            </a:xfrm>
          </p:grpSpPr>
          <p:sp>
            <p:nvSpPr>
              <p:cNvPr id="3255" name="Freeform: Shape 3254">
                <a:extLst>
                  <a:ext uri="{FF2B5EF4-FFF2-40B4-BE49-F238E27FC236}">
                    <a16:creationId xmlns:a16="http://schemas.microsoft.com/office/drawing/2014/main" id="{5F2624FB-1631-4BB1-9058-C64CC4897FF6}"/>
                  </a:ext>
                </a:extLst>
              </p:cNvPr>
              <p:cNvSpPr/>
              <p:nvPr/>
            </p:nvSpPr>
            <p:spPr>
              <a:xfrm>
                <a:off x="8365739" y="2234732"/>
                <a:ext cx="98709" cy="24734"/>
              </a:xfrm>
              <a:custGeom>
                <a:avLst/>
                <a:gdLst>
                  <a:gd name="connsiteX0" fmla="*/ 0 w 98709"/>
                  <a:gd name="connsiteY0" fmla="*/ 16413 h 24734"/>
                  <a:gd name="connsiteX1" fmla="*/ 28236 w 98709"/>
                  <a:gd name="connsiteY1" fmla="*/ 0 h 24734"/>
                  <a:gd name="connsiteX2" fmla="*/ 98710 w 98709"/>
                  <a:gd name="connsiteY2" fmla="*/ 8321 h 24734"/>
                  <a:gd name="connsiteX3" fmla="*/ 70474 w 98709"/>
                  <a:gd name="connsiteY3" fmla="*/ 24735 h 24734"/>
                  <a:gd name="connsiteX4" fmla="*/ 0 w 98709"/>
                  <a:gd name="connsiteY4" fmla="*/ 16413 h 24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709" h="24734">
                    <a:moveTo>
                      <a:pt x="0" y="16413"/>
                    </a:moveTo>
                    <a:lnTo>
                      <a:pt x="28236" y="0"/>
                    </a:lnTo>
                    <a:cubicBezTo>
                      <a:pt x="51869" y="1392"/>
                      <a:pt x="75402" y="4171"/>
                      <a:pt x="98710" y="8321"/>
                    </a:cubicBezTo>
                    <a:lnTo>
                      <a:pt x="70474" y="24735"/>
                    </a:lnTo>
                    <a:cubicBezTo>
                      <a:pt x="47168" y="20567"/>
                      <a:pt x="23636" y="17788"/>
                      <a:pt x="0" y="16413"/>
                    </a:cubicBezTo>
                    <a:close/>
                  </a:path>
                </a:pathLst>
              </a:custGeom>
              <a:solidFill>
                <a:srgbClr val="9DC976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56" name="Freeform: Shape 3255">
                <a:extLst>
                  <a:ext uri="{FF2B5EF4-FFF2-40B4-BE49-F238E27FC236}">
                    <a16:creationId xmlns:a16="http://schemas.microsoft.com/office/drawing/2014/main" id="{3AAAB0FD-9371-48D9-88E9-90CBA0C2D22D}"/>
                  </a:ext>
                </a:extLst>
              </p:cNvPr>
              <p:cNvSpPr/>
              <p:nvPr/>
            </p:nvSpPr>
            <p:spPr>
              <a:xfrm>
                <a:off x="8436299" y="2243053"/>
                <a:ext cx="34719" cy="41779"/>
              </a:xfrm>
              <a:custGeom>
                <a:avLst/>
                <a:gdLst>
                  <a:gd name="connsiteX0" fmla="*/ 0 w 34719"/>
                  <a:gd name="connsiteY0" fmla="*/ 16413 h 41779"/>
                  <a:gd name="connsiteX1" fmla="*/ 28235 w 34719"/>
                  <a:gd name="connsiteY1" fmla="*/ 0 h 41779"/>
                  <a:gd name="connsiteX2" fmla="*/ 34720 w 34719"/>
                  <a:gd name="connsiteY2" fmla="*/ 25366 h 41779"/>
                  <a:gd name="connsiteX3" fmla="*/ 6485 w 34719"/>
                  <a:gd name="connsiteY3" fmla="*/ 41779 h 41779"/>
                  <a:gd name="connsiteX4" fmla="*/ 0 w 34719"/>
                  <a:gd name="connsiteY4" fmla="*/ 16413 h 41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719" h="41779">
                    <a:moveTo>
                      <a:pt x="0" y="16413"/>
                    </a:moveTo>
                    <a:lnTo>
                      <a:pt x="28235" y="0"/>
                    </a:lnTo>
                    <a:lnTo>
                      <a:pt x="34720" y="25366"/>
                    </a:lnTo>
                    <a:lnTo>
                      <a:pt x="6485" y="41779"/>
                    </a:lnTo>
                    <a:lnTo>
                      <a:pt x="0" y="16413"/>
                    </a:lnTo>
                    <a:close/>
                  </a:path>
                </a:pathLst>
              </a:custGeom>
              <a:solidFill>
                <a:srgbClr val="8EB5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57" name="Freeform: Shape 3256">
                <a:extLst>
                  <a:ext uri="{FF2B5EF4-FFF2-40B4-BE49-F238E27FC236}">
                    <a16:creationId xmlns:a16="http://schemas.microsoft.com/office/drawing/2014/main" id="{10E2A6B3-ED22-40BE-8ADA-254CDCA8F30D}"/>
                  </a:ext>
                </a:extLst>
              </p:cNvPr>
              <p:cNvSpPr/>
              <p:nvPr/>
            </p:nvSpPr>
            <p:spPr>
              <a:xfrm>
                <a:off x="8365739" y="2251145"/>
                <a:ext cx="76959" cy="33687"/>
              </a:xfrm>
              <a:custGeom>
                <a:avLst/>
                <a:gdLst>
                  <a:gd name="connsiteX0" fmla="*/ 0 w 76959"/>
                  <a:gd name="connsiteY0" fmla="*/ 0 h 33687"/>
                  <a:gd name="connsiteX1" fmla="*/ 70474 w 76959"/>
                  <a:gd name="connsiteY1" fmla="*/ 8321 h 33687"/>
                  <a:gd name="connsiteX2" fmla="*/ 76959 w 76959"/>
                  <a:gd name="connsiteY2" fmla="*/ 33687 h 33687"/>
                  <a:gd name="connsiteX3" fmla="*/ 8092 w 76959"/>
                  <a:gd name="connsiteY3" fmla="*/ 25567 h 3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959" h="33687">
                    <a:moveTo>
                      <a:pt x="0" y="0"/>
                    </a:moveTo>
                    <a:cubicBezTo>
                      <a:pt x="23635" y="1375"/>
                      <a:pt x="47168" y="4153"/>
                      <a:pt x="70474" y="8321"/>
                    </a:cubicBezTo>
                    <a:lnTo>
                      <a:pt x="76959" y="33687"/>
                    </a:lnTo>
                    <a:cubicBezTo>
                      <a:pt x="54186" y="29612"/>
                      <a:pt x="31189" y="26901"/>
                      <a:pt x="8092" y="25567"/>
                    </a:cubicBezTo>
                    <a:close/>
                  </a:path>
                </a:pathLst>
              </a:custGeom>
              <a:solidFill>
                <a:srgbClr val="A5D17D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73" name="Graphic 6">
              <a:extLst>
                <a:ext uri="{FF2B5EF4-FFF2-40B4-BE49-F238E27FC236}">
                  <a16:creationId xmlns:a16="http://schemas.microsoft.com/office/drawing/2014/main" id="{79401419-CE02-4EB4-A462-2FD5D072C2B8}"/>
                </a:ext>
              </a:extLst>
            </p:cNvPr>
            <p:cNvGrpSpPr/>
            <p:nvPr/>
          </p:nvGrpSpPr>
          <p:grpSpPr>
            <a:xfrm>
              <a:off x="8233744" y="2235220"/>
              <a:ext cx="102381" cy="50933"/>
              <a:chOff x="8233744" y="2235220"/>
              <a:chExt cx="102381" cy="50933"/>
            </a:xfrm>
          </p:grpSpPr>
          <p:sp>
            <p:nvSpPr>
              <p:cNvPr id="3252" name="Freeform: Shape 3251">
                <a:extLst>
                  <a:ext uri="{FF2B5EF4-FFF2-40B4-BE49-F238E27FC236}">
                    <a16:creationId xmlns:a16="http://schemas.microsoft.com/office/drawing/2014/main" id="{35C78078-86C1-49ED-84BB-E8F451328B27}"/>
                  </a:ext>
                </a:extLst>
              </p:cNvPr>
              <p:cNvSpPr/>
              <p:nvPr/>
            </p:nvSpPr>
            <p:spPr>
              <a:xfrm>
                <a:off x="8233744" y="2235220"/>
                <a:ext cx="92539" cy="25595"/>
              </a:xfrm>
              <a:custGeom>
                <a:avLst/>
                <a:gdLst>
                  <a:gd name="connsiteX0" fmla="*/ 0 w 92539"/>
                  <a:gd name="connsiteY0" fmla="*/ 25596 h 25595"/>
                  <a:gd name="connsiteX1" fmla="*/ 28207 w 92539"/>
                  <a:gd name="connsiteY1" fmla="*/ 9211 h 25595"/>
                  <a:gd name="connsiteX2" fmla="*/ 92540 w 92539"/>
                  <a:gd name="connsiteY2" fmla="*/ 0 h 25595"/>
                  <a:gd name="connsiteX3" fmla="*/ 64304 w 92539"/>
                  <a:gd name="connsiteY3" fmla="*/ 16413 h 25595"/>
                  <a:gd name="connsiteX4" fmla="*/ 0 w 92539"/>
                  <a:gd name="connsiteY4" fmla="*/ 25596 h 25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539" h="25595">
                    <a:moveTo>
                      <a:pt x="0" y="25596"/>
                    </a:moveTo>
                    <a:lnTo>
                      <a:pt x="28207" y="9211"/>
                    </a:lnTo>
                    <a:cubicBezTo>
                      <a:pt x="49411" y="4644"/>
                      <a:pt x="70907" y="1566"/>
                      <a:pt x="92540" y="0"/>
                    </a:cubicBezTo>
                    <a:lnTo>
                      <a:pt x="64304" y="16413"/>
                    </a:lnTo>
                    <a:cubicBezTo>
                      <a:pt x="42682" y="17982"/>
                      <a:pt x="21196" y="21050"/>
                      <a:pt x="0" y="25596"/>
                    </a:cubicBezTo>
                    <a:close/>
                  </a:path>
                </a:pathLst>
              </a:custGeom>
              <a:solidFill>
                <a:srgbClr val="9DC976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53" name="Freeform: Shape 3252">
                <a:extLst>
                  <a:ext uri="{FF2B5EF4-FFF2-40B4-BE49-F238E27FC236}">
                    <a16:creationId xmlns:a16="http://schemas.microsoft.com/office/drawing/2014/main" id="{9D067A7E-A2A8-4177-BB6D-EE02EC39EF75}"/>
                  </a:ext>
                </a:extLst>
              </p:cNvPr>
              <p:cNvSpPr/>
              <p:nvPr/>
            </p:nvSpPr>
            <p:spPr>
              <a:xfrm>
                <a:off x="8298163" y="2235220"/>
                <a:ext cx="37962" cy="41951"/>
              </a:xfrm>
              <a:custGeom>
                <a:avLst/>
                <a:gdLst>
                  <a:gd name="connsiteX0" fmla="*/ 0 w 37962"/>
                  <a:gd name="connsiteY0" fmla="*/ 16413 h 41951"/>
                  <a:gd name="connsiteX1" fmla="*/ 28236 w 37962"/>
                  <a:gd name="connsiteY1" fmla="*/ 0 h 41951"/>
                  <a:gd name="connsiteX2" fmla="*/ 37963 w 37962"/>
                  <a:gd name="connsiteY2" fmla="*/ 25538 h 41951"/>
                  <a:gd name="connsiteX3" fmla="*/ 9757 w 37962"/>
                  <a:gd name="connsiteY3" fmla="*/ 41952 h 41951"/>
                  <a:gd name="connsiteX4" fmla="*/ 0 w 37962"/>
                  <a:gd name="connsiteY4" fmla="*/ 16413 h 41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962" h="41951">
                    <a:moveTo>
                      <a:pt x="0" y="16413"/>
                    </a:moveTo>
                    <a:lnTo>
                      <a:pt x="28236" y="0"/>
                    </a:lnTo>
                    <a:lnTo>
                      <a:pt x="37963" y="25538"/>
                    </a:lnTo>
                    <a:lnTo>
                      <a:pt x="9757" y="41952"/>
                    </a:lnTo>
                    <a:lnTo>
                      <a:pt x="0" y="16413"/>
                    </a:lnTo>
                    <a:close/>
                  </a:path>
                </a:pathLst>
              </a:custGeom>
              <a:solidFill>
                <a:srgbClr val="8EB5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54" name="Freeform: Shape 3253">
                <a:extLst>
                  <a:ext uri="{FF2B5EF4-FFF2-40B4-BE49-F238E27FC236}">
                    <a16:creationId xmlns:a16="http://schemas.microsoft.com/office/drawing/2014/main" id="{3B601C5B-F188-4680-A5CE-844C365B7DB0}"/>
                  </a:ext>
                </a:extLst>
              </p:cNvPr>
              <p:cNvSpPr/>
              <p:nvPr/>
            </p:nvSpPr>
            <p:spPr>
              <a:xfrm>
                <a:off x="8233744" y="2251633"/>
                <a:ext cx="74060" cy="34519"/>
              </a:xfrm>
              <a:custGeom>
                <a:avLst/>
                <a:gdLst>
                  <a:gd name="connsiteX0" fmla="*/ 0 w 74060"/>
                  <a:gd name="connsiteY0" fmla="*/ 9182 h 34519"/>
                  <a:gd name="connsiteX1" fmla="*/ 64304 w 74060"/>
                  <a:gd name="connsiteY1" fmla="*/ 0 h 34519"/>
                  <a:gd name="connsiteX2" fmla="*/ 74061 w 74060"/>
                  <a:gd name="connsiteY2" fmla="*/ 25538 h 34519"/>
                  <a:gd name="connsiteX3" fmla="*/ 11277 w 74060"/>
                  <a:gd name="connsiteY3" fmla="*/ 34520 h 34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060" h="34519">
                    <a:moveTo>
                      <a:pt x="0" y="9182"/>
                    </a:moveTo>
                    <a:cubicBezTo>
                      <a:pt x="21197" y="4637"/>
                      <a:pt x="42683" y="1569"/>
                      <a:pt x="64304" y="0"/>
                    </a:cubicBezTo>
                    <a:lnTo>
                      <a:pt x="74061" y="25538"/>
                    </a:lnTo>
                    <a:cubicBezTo>
                      <a:pt x="52947" y="27042"/>
                      <a:pt x="31966" y="30043"/>
                      <a:pt x="11277" y="34520"/>
                    </a:cubicBezTo>
                    <a:close/>
                  </a:path>
                </a:pathLst>
              </a:custGeom>
              <a:solidFill>
                <a:srgbClr val="A5D17D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74" name="Graphic 6">
              <a:extLst>
                <a:ext uri="{FF2B5EF4-FFF2-40B4-BE49-F238E27FC236}">
                  <a16:creationId xmlns:a16="http://schemas.microsoft.com/office/drawing/2014/main" id="{2E0B24FD-C74C-4AD6-BBC0-FAED224B71C0}"/>
                </a:ext>
              </a:extLst>
            </p:cNvPr>
            <p:cNvGrpSpPr/>
            <p:nvPr/>
          </p:nvGrpSpPr>
          <p:grpSpPr>
            <a:xfrm>
              <a:off x="8117244" y="2262307"/>
              <a:ext cx="97016" cy="67087"/>
              <a:chOff x="8117244" y="2262307"/>
              <a:chExt cx="97016" cy="67087"/>
            </a:xfrm>
          </p:grpSpPr>
          <p:sp>
            <p:nvSpPr>
              <p:cNvPr id="3249" name="Freeform: Shape 3248">
                <a:extLst>
                  <a:ext uri="{FF2B5EF4-FFF2-40B4-BE49-F238E27FC236}">
                    <a16:creationId xmlns:a16="http://schemas.microsoft.com/office/drawing/2014/main" id="{CBF8C681-3DD9-40C7-A7E8-57E2F2C8AE71}"/>
                  </a:ext>
                </a:extLst>
              </p:cNvPr>
              <p:cNvSpPr/>
              <p:nvPr/>
            </p:nvSpPr>
            <p:spPr>
              <a:xfrm>
                <a:off x="8117244" y="2262307"/>
                <a:ext cx="84362" cy="42726"/>
              </a:xfrm>
              <a:custGeom>
                <a:avLst/>
                <a:gdLst>
                  <a:gd name="connsiteX0" fmla="*/ 0 w 84362"/>
                  <a:gd name="connsiteY0" fmla="*/ 42726 h 42726"/>
                  <a:gd name="connsiteX1" fmla="*/ 28207 w 84362"/>
                  <a:gd name="connsiteY1" fmla="*/ 26313 h 42726"/>
                  <a:gd name="connsiteX2" fmla="*/ 84362 w 84362"/>
                  <a:gd name="connsiteY2" fmla="*/ 0 h 42726"/>
                  <a:gd name="connsiteX3" fmla="*/ 56155 w 84362"/>
                  <a:gd name="connsiteY3" fmla="*/ 16413 h 42726"/>
                  <a:gd name="connsiteX4" fmla="*/ 0 w 84362"/>
                  <a:gd name="connsiteY4" fmla="*/ 42726 h 4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362" h="42726">
                    <a:moveTo>
                      <a:pt x="0" y="42726"/>
                    </a:moveTo>
                    <a:lnTo>
                      <a:pt x="28207" y="26313"/>
                    </a:lnTo>
                    <a:cubicBezTo>
                      <a:pt x="46227" y="16121"/>
                      <a:pt x="65000" y="7325"/>
                      <a:pt x="84362" y="0"/>
                    </a:cubicBezTo>
                    <a:lnTo>
                      <a:pt x="56155" y="16413"/>
                    </a:lnTo>
                    <a:cubicBezTo>
                      <a:pt x="36785" y="23720"/>
                      <a:pt x="18010" y="32518"/>
                      <a:pt x="0" y="42726"/>
                    </a:cubicBezTo>
                    <a:close/>
                  </a:path>
                </a:pathLst>
              </a:custGeom>
              <a:solidFill>
                <a:srgbClr val="9DC976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50" name="Freeform: Shape 3249">
                <a:extLst>
                  <a:ext uri="{FF2B5EF4-FFF2-40B4-BE49-F238E27FC236}">
                    <a16:creationId xmlns:a16="http://schemas.microsoft.com/office/drawing/2014/main" id="{97802B2E-BA9F-4F53-AD09-BEAEFF3772D6}"/>
                  </a:ext>
                </a:extLst>
              </p:cNvPr>
              <p:cNvSpPr/>
              <p:nvPr/>
            </p:nvSpPr>
            <p:spPr>
              <a:xfrm>
                <a:off x="8173399" y="2262307"/>
                <a:ext cx="40861" cy="41262"/>
              </a:xfrm>
              <a:custGeom>
                <a:avLst/>
                <a:gdLst>
                  <a:gd name="connsiteX0" fmla="*/ 0 w 40861"/>
                  <a:gd name="connsiteY0" fmla="*/ 16413 h 41262"/>
                  <a:gd name="connsiteX1" fmla="*/ 28207 w 40861"/>
                  <a:gd name="connsiteY1" fmla="*/ 0 h 41262"/>
                  <a:gd name="connsiteX2" fmla="*/ 40861 w 40861"/>
                  <a:gd name="connsiteY2" fmla="*/ 24878 h 41262"/>
                  <a:gd name="connsiteX3" fmla="*/ 12654 w 40861"/>
                  <a:gd name="connsiteY3" fmla="*/ 41263 h 41262"/>
                  <a:gd name="connsiteX4" fmla="*/ 0 w 40861"/>
                  <a:gd name="connsiteY4" fmla="*/ 16413 h 41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861" h="41262">
                    <a:moveTo>
                      <a:pt x="0" y="16413"/>
                    </a:moveTo>
                    <a:lnTo>
                      <a:pt x="28207" y="0"/>
                    </a:lnTo>
                    <a:lnTo>
                      <a:pt x="40861" y="24878"/>
                    </a:lnTo>
                    <a:lnTo>
                      <a:pt x="12654" y="41263"/>
                    </a:lnTo>
                    <a:lnTo>
                      <a:pt x="0" y="16413"/>
                    </a:lnTo>
                    <a:close/>
                  </a:path>
                </a:pathLst>
              </a:custGeom>
              <a:solidFill>
                <a:srgbClr val="8EB5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51" name="Freeform: Shape 3250">
                <a:extLst>
                  <a:ext uri="{FF2B5EF4-FFF2-40B4-BE49-F238E27FC236}">
                    <a16:creationId xmlns:a16="http://schemas.microsoft.com/office/drawing/2014/main" id="{45B3327B-43E7-40D2-9CFA-BF24B2AF7A85}"/>
                  </a:ext>
                </a:extLst>
              </p:cNvPr>
              <p:cNvSpPr/>
              <p:nvPr/>
            </p:nvSpPr>
            <p:spPr>
              <a:xfrm>
                <a:off x="8117244" y="2278721"/>
                <a:ext cx="68809" cy="50674"/>
              </a:xfrm>
              <a:custGeom>
                <a:avLst/>
                <a:gdLst>
                  <a:gd name="connsiteX0" fmla="*/ 0 w 68809"/>
                  <a:gd name="connsiteY0" fmla="*/ 26313 h 50674"/>
                  <a:gd name="connsiteX1" fmla="*/ 56155 w 68809"/>
                  <a:gd name="connsiteY1" fmla="*/ 0 h 50674"/>
                  <a:gd name="connsiteX2" fmla="*/ 68810 w 68809"/>
                  <a:gd name="connsiteY2" fmla="*/ 24849 h 50674"/>
                  <a:gd name="connsiteX3" fmla="*/ 13974 w 68809"/>
                  <a:gd name="connsiteY3" fmla="*/ 50675 h 50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809" h="50674">
                    <a:moveTo>
                      <a:pt x="0" y="26313"/>
                    </a:moveTo>
                    <a:cubicBezTo>
                      <a:pt x="18010" y="16104"/>
                      <a:pt x="36785" y="7307"/>
                      <a:pt x="56155" y="0"/>
                    </a:cubicBezTo>
                    <a:lnTo>
                      <a:pt x="68810" y="24849"/>
                    </a:lnTo>
                    <a:cubicBezTo>
                      <a:pt x="49897" y="32040"/>
                      <a:pt x="31564" y="40674"/>
                      <a:pt x="13974" y="50675"/>
                    </a:cubicBezTo>
                    <a:close/>
                  </a:path>
                </a:pathLst>
              </a:custGeom>
              <a:solidFill>
                <a:srgbClr val="A5D17D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75" name="Graphic 6">
              <a:extLst>
                <a:ext uri="{FF2B5EF4-FFF2-40B4-BE49-F238E27FC236}">
                  <a16:creationId xmlns:a16="http://schemas.microsoft.com/office/drawing/2014/main" id="{D693012F-8D0A-4429-869E-B6873DEB6E16}"/>
                </a:ext>
              </a:extLst>
            </p:cNvPr>
            <p:cNvGrpSpPr/>
            <p:nvPr/>
          </p:nvGrpSpPr>
          <p:grpSpPr>
            <a:xfrm>
              <a:off x="7971390" y="2284890"/>
              <a:ext cx="139168" cy="181636"/>
              <a:chOff x="7971390" y="2284890"/>
              <a:chExt cx="139168" cy="181636"/>
            </a:xfrm>
          </p:grpSpPr>
          <p:sp>
            <p:nvSpPr>
              <p:cNvPr id="3241" name="Freeform: Shape 3240">
                <a:extLst>
                  <a:ext uri="{FF2B5EF4-FFF2-40B4-BE49-F238E27FC236}">
                    <a16:creationId xmlns:a16="http://schemas.microsoft.com/office/drawing/2014/main" id="{6A9CC26F-0BE5-4229-8385-87F91AD28F57}"/>
                  </a:ext>
                </a:extLst>
              </p:cNvPr>
              <p:cNvSpPr/>
              <p:nvPr/>
            </p:nvSpPr>
            <p:spPr>
              <a:xfrm>
                <a:off x="7990931" y="2291978"/>
                <a:ext cx="43329" cy="119225"/>
              </a:xfrm>
              <a:custGeom>
                <a:avLst/>
                <a:gdLst>
                  <a:gd name="connsiteX0" fmla="*/ 0 w 43329"/>
                  <a:gd name="connsiteY0" fmla="*/ 16385 h 119225"/>
                  <a:gd name="connsiteX1" fmla="*/ 28236 w 43329"/>
                  <a:gd name="connsiteY1" fmla="*/ 0 h 119225"/>
                  <a:gd name="connsiteX2" fmla="*/ 43329 w 43329"/>
                  <a:gd name="connsiteY2" fmla="*/ 102841 h 119225"/>
                  <a:gd name="connsiteX3" fmla="*/ 15093 w 43329"/>
                  <a:gd name="connsiteY3" fmla="*/ 119226 h 119225"/>
                  <a:gd name="connsiteX4" fmla="*/ 0 w 43329"/>
                  <a:gd name="connsiteY4" fmla="*/ 16385 h 1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329" h="119225">
                    <a:moveTo>
                      <a:pt x="0" y="16385"/>
                    </a:moveTo>
                    <a:lnTo>
                      <a:pt x="28236" y="0"/>
                    </a:lnTo>
                    <a:lnTo>
                      <a:pt x="43329" y="102841"/>
                    </a:lnTo>
                    <a:lnTo>
                      <a:pt x="15093" y="119226"/>
                    </a:lnTo>
                    <a:lnTo>
                      <a:pt x="0" y="16385"/>
                    </a:lnTo>
                    <a:close/>
                  </a:path>
                </a:pathLst>
              </a:custGeom>
              <a:solidFill>
                <a:srgbClr val="8EB5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42" name="Freeform: Shape 3241">
                <a:extLst>
                  <a:ext uri="{FF2B5EF4-FFF2-40B4-BE49-F238E27FC236}">
                    <a16:creationId xmlns:a16="http://schemas.microsoft.com/office/drawing/2014/main" id="{320082A8-285D-4B6E-ADE9-89648CA89634}"/>
                  </a:ext>
                </a:extLst>
              </p:cNvPr>
              <p:cNvSpPr/>
              <p:nvPr/>
            </p:nvSpPr>
            <p:spPr>
              <a:xfrm>
                <a:off x="7971390" y="2284890"/>
                <a:ext cx="47776" cy="23472"/>
              </a:xfrm>
              <a:custGeom>
                <a:avLst/>
                <a:gdLst>
                  <a:gd name="connsiteX0" fmla="*/ 0 w 47776"/>
                  <a:gd name="connsiteY0" fmla="*/ 16413 h 23472"/>
                  <a:gd name="connsiteX1" fmla="*/ 28206 w 47776"/>
                  <a:gd name="connsiteY1" fmla="*/ 0 h 23472"/>
                  <a:gd name="connsiteX2" fmla="*/ 47776 w 47776"/>
                  <a:gd name="connsiteY2" fmla="*/ 7087 h 23472"/>
                  <a:gd name="connsiteX3" fmla="*/ 19540 w 47776"/>
                  <a:gd name="connsiteY3" fmla="*/ 23472 h 23472"/>
                  <a:gd name="connsiteX4" fmla="*/ 0 w 47776"/>
                  <a:gd name="connsiteY4" fmla="*/ 16413 h 23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776" h="23472">
                    <a:moveTo>
                      <a:pt x="0" y="16413"/>
                    </a:moveTo>
                    <a:lnTo>
                      <a:pt x="28206" y="0"/>
                    </a:lnTo>
                    <a:lnTo>
                      <a:pt x="47776" y="7087"/>
                    </a:lnTo>
                    <a:lnTo>
                      <a:pt x="19540" y="23472"/>
                    </a:lnTo>
                    <a:lnTo>
                      <a:pt x="0" y="16413"/>
                    </a:lnTo>
                    <a:close/>
                  </a:path>
                </a:pathLst>
              </a:custGeom>
              <a:solidFill>
                <a:srgbClr val="9DC976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43" name="Freeform: Shape 3242">
                <a:extLst>
                  <a:ext uri="{FF2B5EF4-FFF2-40B4-BE49-F238E27FC236}">
                    <a16:creationId xmlns:a16="http://schemas.microsoft.com/office/drawing/2014/main" id="{6A5AC44B-0AF4-424B-9C85-7C29F9282BA0}"/>
                  </a:ext>
                </a:extLst>
              </p:cNvPr>
              <p:cNvSpPr/>
              <p:nvPr/>
            </p:nvSpPr>
            <p:spPr>
              <a:xfrm>
                <a:off x="7971390" y="2301303"/>
                <a:ext cx="110932" cy="165223"/>
              </a:xfrm>
              <a:custGeom>
                <a:avLst/>
                <a:gdLst>
                  <a:gd name="connsiteX0" fmla="*/ 19540 w 110932"/>
                  <a:gd name="connsiteY0" fmla="*/ 7059 h 165223"/>
                  <a:gd name="connsiteX1" fmla="*/ 34634 w 110932"/>
                  <a:gd name="connsiteY1" fmla="*/ 109900 h 165223"/>
                  <a:gd name="connsiteX2" fmla="*/ 108322 w 110932"/>
                  <a:gd name="connsiteY2" fmla="*/ 141005 h 165223"/>
                  <a:gd name="connsiteX3" fmla="*/ 110933 w 110932"/>
                  <a:gd name="connsiteY3" fmla="*/ 165223 h 165223"/>
                  <a:gd name="connsiteX4" fmla="*/ 18508 w 110932"/>
                  <a:gd name="connsiteY4" fmla="*/ 126199 h 165223"/>
                  <a:gd name="connsiteX5" fmla="*/ 0 w 110932"/>
                  <a:gd name="connsiteY5" fmla="*/ 0 h 165223"/>
                  <a:gd name="connsiteX6" fmla="*/ 19540 w 110932"/>
                  <a:gd name="connsiteY6" fmla="*/ 7059 h 165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0932" h="165223">
                    <a:moveTo>
                      <a:pt x="19540" y="7059"/>
                    </a:moveTo>
                    <a:lnTo>
                      <a:pt x="34634" y="109900"/>
                    </a:lnTo>
                    <a:lnTo>
                      <a:pt x="108322" y="141005"/>
                    </a:lnTo>
                    <a:lnTo>
                      <a:pt x="110933" y="165223"/>
                    </a:lnTo>
                    <a:lnTo>
                      <a:pt x="18508" y="126199"/>
                    </a:lnTo>
                    <a:lnTo>
                      <a:pt x="0" y="0"/>
                    </a:lnTo>
                    <a:lnTo>
                      <a:pt x="19540" y="7059"/>
                    </a:lnTo>
                    <a:close/>
                  </a:path>
                </a:pathLst>
              </a:custGeom>
              <a:solidFill>
                <a:srgbClr val="A5D17D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44" name="Freeform: Shape 3243">
                <a:extLst>
                  <a:ext uri="{FF2B5EF4-FFF2-40B4-BE49-F238E27FC236}">
                    <a16:creationId xmlns:a16="http://schemas.microsoft.com/office/drawing/2014/main" id="{CBC51B52-CC60-4EAB-BA60-6D1673E81708}"/>
                  </a:ext>
                </a:extLst>
              </p:cNvPr>
              <p:cNvSpPr/>
              <p:nvPr/>
            </p:nvSpPr>
            <p:spPr>
              <a:xfrm>
                <a:off x="8006024" y="2394819"/>
                <a:ext cx="101923" cy="47489"/>
              </a:xfrm>
              <a:custGeom>
                <a:avLst/>
                <a:gdLst>
                  <a:gd name="connsiteX0" fmla="*/ 0 w 101923"/>
                  <a:gd name="connsiteY0" fmla="*/ 16384 h 47489"/>
                  <a:gd name="connsiteX1" fmla="*/ 28236 w 101923"/>
                  <a:gd name="connsiteY1" fmla="*/ 0 h 47489"/>
                  <a:gd name="connsiteX2" fmla="*/ 101923 w 101923"/>
                  <a:gd name="connsiteY2" fmla="*/ 31105 h 47489"/>
                  <a:gd name="connsiteX3" fmla="*/ 73688 w 101923"/>
                  <a:gd name="connsiteY3" fmla="*/ 47489 h 47489"/>
                  <a:gd name="connsiteX4" fmla="*/ 0 w 101923"/>
                  <a:gd name="connsiteY4" fmla="*/ 16384 h 47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923" h="47489">
                    <a:moveTo>
                      <a:pt x="0" y="16384"/>
                    </a:moveTo>
                    <a:lnTo>
                      <a:pt x="28236" y="0"/>
                    </a:lnTo>
                    <a:lnTo>
                      <a:pt x="101923" y="31105"/>
                    </a:lnTo>
                    <a:lnTo>
                      <a:pt x="73688" y="47489"/>
                    </a:lnTo>
                    <a:lnTo>
                      <a:pt x="0" y="16384"/>
                    </a:lnTo>
                    <a:close/>
                  </a:path>
                </a:pathLst>
              </a:custGeom>
              <a:solidFill>
                <a:srgbClr val="8EB5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45" name="Freeform: Shape 3244">
                <a:extLst>
                  <a:ext uri="{FF2B5EF4-FFF2-40B4-BE49-F238E27FC236}">
                    <a16:creationId xmlns:a16="http://schemas.microsoft.com/office/drawing/2014/main" id="{CAA73807-07A2-4A9D-8729-A62310C965D1}"/>
                  </a:ext>
                </a:extLst>
              </p:cNvPr>
              <p:cNvSpPr/>
              <p:nvPr/>
            </p:nvSpPr>
            <p:spPr>
              <a:xfrm>
                <a:off x="8079712" y="2425924"/>
                <a:ext cx="30846" cy="40602"/>
              </a:xfrm>
              <a:custGeom>
                <a:avLst/>
                <a:gdLst>
                  <a:gd name="connsiteX0" fmla="*/ 0 w 30846"/>
                  <a:gd name="connsiteY0" fmla="*/ 16385 h 40602"/>
                  <a:gd name="connsiteX1" fmla="*/ 28235 w 30846"/>
                  <a:gd name="connsiteY1" fmla="*/ 0 h 40602"/>
                  <a:gd name="connsiteX2" fmla="*/ 30847 w 30846"/>
                  <a:gd name="connsiteY2" fmla="*/ 24189 h 40602"/>
                  <a:gd name="connsiteX3" fmla="*/ 2611 w 30846"/>
                  <a:gd name="connsiteY3" fmla="*/ 40603 h 40602"/>
                  <a:gd name="connsiteX4" fmla="*/ 0 w 30846"/>
                  <a:gd name="connsiteY4" fmla="*/ 16385 h 40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46" h="40602">
                    <a:moveTo>
                      <a:pt x="0" y="16385"/>
                    </a:moveTo>
                    <a:lnTo>
                      <a:pt x="28235" y="0"/>
                    </a:lnTo>
                    <a:lnTo>
                      <a:pt x="30847" y="24189"/>
                    </a:lnTo>
                    <a:lnTo>
                      <a:pt x="2611" y="40603"/>
                    </a:lnTo>
                    <a:lnTo>
                      <a:pt x="0" y="16385"/>
                    </a:lnTo>
                    <a:close/>
                  </a:path>
                </a:pathLst>
              </a:custGeom>
              <a:solidFill>
                <a:srgbClr val="9DC976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46" name="Freeform: Shape 3245">
                <a:extLst>
                  <a:ext uri="{FF2B5EF4-FFF2-40B4-BE49-F238E27FC236}">
                    <a16:creationId xmlns:a16="http://schemas.microsoft.com/office/drawing/2014/main" id="{7CA605EE-BF40-42B2-8326-E11FBA91B4E6}"/>
                  </a:ext>
                </a:extLst>
              </p:cNvPr>
              <p:cNvSpPr/>
              <p:nvPr/>
            </p:nvSpPr>
            <p:spPr>
              <a:xfrm>
                <a:off x="8057818" y="2346870"/>
                <a:ext cx="51191" cy="35982"/>
              </a:xfrm>
              <a:custGeom>
                <a:avLst/>
                <a:gdLst>
                  <a:gd name="connsiteX0" fmla="*/ 22956 w 51191"/>
                  <a:gd name="connsiteY0" fmla="*/ 16413 h 35982"/>
                  <a:gd name="connsiteX1" fmla="*/ 51191 w 51191"/>
                  <a:gd name="connsiteY1" fmla="*/ 0 h 35982"/>
                  <a:gd name="connsiteX2" fmla="*/ 28236 w 51191"/>
                  <a:gd name="connsiteY2" fmla="*/ 19570 h 35982"/>
                  <a:gd name="connsiteX3" fmla="*/ 0 w 51191"/>
                  <a:gd name="connsiteY3" fmla="*/ 35983 h 35982"/>
                  <a:gd name="connsiteX4" fmla="*/ 22956 w 51191"/>
                  <a:gd name="connsiteY4" fmla="*/ 16413 h 35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191" h="35982">
                    <a:moveTo>
                      <a:pt x="22956" y="16413"/>
                    </a:moveTo>
                    <a:lnTo>
                      <a:pt x="51191" y="0"/>
                    </a:lnTo>
                    <a:cubicBezTo>
                      <a:pt x="43358" y="6198"/>
                      <a:pt x="35668" y="12798"/>
                      <a:pt x="28236" y="19570"/>
                    </a:cubicBezTo>
                    <a:lnTo>
                      <a:pt x="0" y="35983"/>
                    </a:lnTo>
                    <a:cubicBezTo>
                      <a:pt x="7432" y="29182"/>
                      <a:pt x="15237" y="22611"/>
                      <a:pt x="22956" y="16413"/>
                    </a:cubicBezTo>
                    <a:close/>
                  </a:path>
                </a:pathLst>
              </a:custGeom>
              <a:solidFill>
                <a:srgbClr val="9DC976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47" name="Freeform: Shape 3246">
                <a:extLst>
                  <a:ext uri="{FF2B5EF4-FFF2-40B4-BE49-F238E27FC236}">
                    <a16:creationId xmlns:a16="http://schemas.microsoft.com/office/drawing/2014/main" id="{3B571882-194B-43C6-8A78-934252D26F32}"/>
                  </a:ext>
                </a:extLst>
              </p:cNvPr>
              <p:cNvSpPr/>
              <p:nvPr/>
            </p:nvSpPr>
            <p:spPr>
              <a:xfrm>
                <a:off x="8065594" y="2323427"/>
                <a:ext cx="43415" cy="39856"/>
              </a:xfrm>
              <a:custGeom>
                <a:avLst/>
                <a:gdLst>
                  <a:gd name="connsiteX0" fmla="*/ 0 w 43415"/>
                  <a:gd name="connsiteY0" fmla="*/ 16384 h 39856"/>
                  <a:gd name="connsiteX1" fmla="*/ 28207 w 43415"/>
                  <a:gd name="connsiteY1" fmla="*/ 0 h 39856"/>
                  <a:gd name="connsiteX2" fmla="*/ 43415 w 43415"/>
                  <a:gd name="connsiteY2" fmla="*/ 23443 h 39856"/>
                  <a:gd name="connsiteX3" fmla="*/ 15180 w 43415"/>
                  <a:gd name="connsiteY3" fmla="*/ 39857 h 39856"/>
                  <a:gd name="connsiteX4" fmla="*/ 0 w 43415"/>
                  <a:gd name="connsiteY4" fmla="*/ 16384 h 39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415" h="39856">
                    <a:moveTo>
                      <a:pt x="0" y="16384"/>
                    </a:moveTo>
                    <a:lnTo>
                      <a:pt x="28207" y="0"/>
                    </a:lnTo>
                    <a:lnTo>
                      <a:pt x="43415" y="23443"/>
                    </a:lnTo>
                    <a:lnTo>
                      <a:pt x="15180" y="39857"/>
                    </a:lnTo>
                    <a:lnTo>
                      <a:pt x="0" y="16384"/>
                    </a:lnTo>
                    <a:close/>
                  </a:path>
                </a:pathLst>
              </a:custGeom>
              <a:solidFill>
                <a:srgbClr val="8EB56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48" name="Freeform: Shape 3247">
                <a:extLst>
                  <a:ext uri="{FF2B5EF4-FFF2-40B4-BE49-F238E27FC236}">
                    <a16:creationId xmlns:a16="http://schemas.microsoft.com/office/drawing/2014/main" id="{6C8FA958-7AC7-4F50-A4FF-D6175FC4BE4E}"/>
                  </a:ext>
                </a:extLst>
              </p:cNvPr>
              <p:cNvSpPr/>
              <p:nvPr/>
            </p:nvSpPr>
            <p:spPr>
              <a:xfrm>
                <a:off x="8042064" y="2339811"/>
                <a:ext cx="38708" cy="43041"/>
              </a:xfrm>
              <a:custGeom>
                <a:avLst/>
                <a:gdLst>
                  <a:gd name="connsiteX0" fmla="*/ 23529 w 38708"/>
                  <a:gd name="connsiteY0" fmla="*/ 0 h 43041"/>
                  <a:gd name="connsiteX1" fmla="*/ 38709 w 38708"/>
                  <a:gd name="connsiteY1" fmla="*/ 23472 h 43041"/>
                  <a:gd name="connsiteX2" fmla="*/ 15753 w 38708"/>
                  <a:gd name="connsiteY2" fmla="*/ 43042 h 43041"/>
                  <a:gd name="connsiteX3" fmla="*/ 0 w 38708"/>
                  <a:gd name="connsiteY3" fmla="*/ 20086 h 43041"/>
                  <a:gd name="connsiteX4" fmla="*/ 23529 w 38708"/>
                  <a:gd name="connsiteY4" fmla="*/ 0 h 43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708" h="43041">
                    <a:moveTo>
                      <a:pt x="23529" y="0"/>
                    </a:moveTo>
                    <a:lnTo>
                      <a:pt x="38709" y="23472"/>
                    </a:lnTo>
                    <a:cubicBezTo>
                      <a:pt x="30904" y="29670"/>
                      <a:pt x="23185" y="36241"/>
                      <a:pt x="15753" y="43042"/>
                    </a:cubicBezTo>
                    <a:lnTo>
                      <a:pt x="0" y="20086"/>
                    </a:lnTo>
                    <a:cubicBezTo>
                      <a:pt x="7604" y="13142"/>
                      <a:pt x="15524" y="6342"/>
                      <a:pt x="23529" y="0"/>
                    </a:cubicBezTo>
                    <a:close/>
                  </a:path>
                </a:pathLst>
              </a:custGeom>
              <a:solidFill>
                <a:srgbClr val="A5D17D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76" name="Graphic 6">
              <a:extLst>
                <a:ext uri="{FF2B5EF4-FFF2-40B4-BE49-F238E27FC236}">
                  <a16:creationId xmlns:a16="http://schemas.microsoft.com/office/drawing/2014/main" id="{E75A2759-AAEF-409B-B1BE-46758525E0A2}"/>
                </a:ext>
              </a:extLst>
            </p:cNvPr>
            <p:cNvGrpSpPr/>
            <p:nvPr/>
          </p:nvGrpSpPr>
          <p:grpSpPr>
            <a:xfrm>
              <a:off x="8413401" y="4061162"/>
              <a:ext cx="865707" cy="549916"/>
              <a:chOff x="8413401" y="4061162"/>
              <a:chExt cx="865707" cy="549916"/>
            </a:xfrm>
          </p:grpSpPr>
          <p:sp>
            <p:nvSpPr>
              <p:cNvPr id="3234" name="Freeform: Shape 3233">
                <a:extLst>
                  <a:ext uri="{FF2B5EF4-FFF2-40B4-BE49-F238E27FC236}">
                    <a16:creationId xmlns:a16="http://schemas.microsoft.com/office/drawing/2014/main" id="{320C1B87-1E77-42EC-8BD5-26C89BC70087}"/>
                  </a:ext>
                </a:extLst>
              </p:cNvPr>
              <p:cNvSpPr/>
              <p:nvPr/>
            </p:nvSpPr>
            <p:spPr>
              <a:xfrm>
                <a:off x="8445144" y="4127733"/>
                <a:ext cx="833964" cy="483345"/>
              </a:xfrm>
              <a:custGeom>
                <a:avLst/>
                <a:gdLst>
                  <a:gd name="connsiteX0" fmla="*/ 826539 w 833964"/>
                  <a:gd name="connsiteY0" fmla="*/ 195590 h 483345"/>
                  <a:gd name="connsiteX1" fmla="*/ 826539 w 833964"/>
                  <a:gd name="connsiteY1" fmla="*/ 216336 h 483345"/>
                  <a:gd name="connsiteX2" fmla="*/ 374428 w 833964"/>
                  <a:gd name="connsiteY2" fmla="*/ 479063 h 483345"/>
                  <a:gd name="connsiteX3" fmla="*/ 338646 w 833964"/>
                  <a:gd name="connsiteY3" fmla="*/ 479063 h 483345"/>
                  <a:gd name="connsiteX4" fmla="*/ 7425 w 833964"/>
                  <a:gd name="connsiteY4" fmla="*/ 287842 h 483345"/>
                  <a:gd name="connsiteX5" fmla="*/ 7425 w 833964"/>
                  <a:gd name="connsiteY5" fmla="*/ 267096 h 483345"/>
                  <a:gd name="connsiteX6" fmla="*/ 459536 w 833964"/>
                  <a:gd name="connsiteY6" fmla="*/ 4283 h 483345"/>
                  <a:gd name="connsiteX7" fmla="*/ 495347 w 833964"/>
                  <a:gd name="connsiteY7" fmla="*/ 4283 h 483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3964" h="483345">
                    <a:moveTo>
                      <a:pt x="826539" y="195590"/>
                    </a:moveTo>
                    <a:cubicBezTo>
                      <a:pt x="836410" y="201329"/>
                      <a:pt x="836468" y="210626"/>
                      <a:pt x="826539" y="216336"/>
                    </a:cubicBezTo>
                    <a:lnTo>
                      <a:pt x="374428" y="479063"/>
                    </a:lnTo>
                    <a:cubicBezTo>
                      <a:pt x="363184" y="484773"/>
                      <a:pt x="349890" y="484773"/>
                      <a:pt x="338646" y="479063"/>
                    </a:cubicBezTo>
                    <a:lnTo>
                      <a:pt x="7425" y="287842"/>
                    </a:lnTo>
                    <a:cubicBezTo>
                      <a:pt x="-2446" y="282104"/>
                      <a:pt x="-2504" y="272806"/>
                      <a:pt x="7425" y="267096"/>
                    </a:cubicBezTo>
                    <a:lnTo>
                      <a:pt x="459536" y="4283"/>
                    </a:lnTo>
                    <a:cubicBezTo>
                      <a:pt x="470790" y="-1428"/>
                      <a:pt x="484093" y="-1428"/>
                      <a:pt x="495347" y="4283"/>
                    </a:cubicBezTo>
                    <a:close/>
                  </a:path>
                </a:pathLst>
              </a:custGeom>
              <a:solidFill>
                <a:srgbClr val="1E1E1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35" name="Freeform: Shape 3234">
                <a:extLst>
                  <a:ext uri="{FF2B5EF4-FFF2-40B4-BE49-F238E27FC236}">
                    <a16:creationId xmlns:a16="http://schemas.microsoft.com/office/drawing/2014/main" id="{DCD2088C-A1B6-4E92-BDC1-1D85136BAA42}"/>
                  </a:ext>
                </a:extLst>
              </p:cNvPr>
              <p:cNvSpPr/>
              <p:nvPr/>
            </p:nvSpPr>
            <p:spPr>
              <a:xfrm>
                <a:off x="9240062" y="4267110"/>
                <a:ext cx="7345" cy="58651"/>
              </a:xfrm>
              <a:custGeom>
                <a:avLst/>
                <a:gdLst>
                  <a:gd name="connsiteX0" fmla="*/ 7346 w 7345"/>
                  <a:gd name="connsiteY0" fmla="*/ 0 h 58651"/>
                  <a:gd name="connsiteX1" fmla="*/ 7346 w 7345"/>
                  <a:gd name="connsiteY1" fmla="*/ 48379 h 58651"/>
                  <a:gd name="connsiteX2" fmla="*/ 0 w 7345"/>
                  <a:gd name="connsiteY2" fmla="*/ 58652 h 58651"/>
                  <a:gd name="connsiteX3" fmla="*/ 144 w 7345"/>
                  <a:gd name="connsiteY3" fmla="*/ 10273 h 58651"/>
                  <a:gd name="connsiteX4" fmla="*/ 7346 w 7345"/>
                  <a:gd name="connsiteY4" fmla="*/ 0 h 58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5" h="58651">
                    <a:moveTo>
                      <a:pt x="7346" y="0"/>
                    </a:moveTo>
                    <a:lnTo>
                      <a:pt x="7346" y="48379"/>
                    </a:lnTo>
                    <a:cubicBezTo>
                      <a:pt x="7346" y="52109"/>
                      <a:pt x="4878" y="55840"/>
                      <a:pt x="0" y="58652"/>
                    </a:cubicBezTo>
                    <a:lnTo>
                      <a:pt x="144" y="10273"/>
                    </a:lnTo>
                    <a:cubicBezTo>
                      <a:pt x="4907" y="7461"/>
                      <a:pt x="7346" y="3730"/>
                      <a:pt x="7346" y="0"/>
                    </a:cubicBezTo>
                    <a:close/>
                  </a:path>
                </a:pathLst>
              </a:custGeom>
              <a:solidFill>
                <a:srgbClr val="3A3A3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36" name="Freeform: Shape 3235">
                <a:extLst>
                  <a:ext uri="{FF2B5EF4-FFF2-40B4-BE49-F238E27FC236}">
                    <a16:creationId xmlns:a16="http://schemas.microsoft.com/office/drawing/2014/main" id="{E5C51514-562A-4924-AAF1-FB97F5E3F0B8}"/>
                  </a:ext>
                </a:extLst>
              </p:cNvPr>
              <p:cNvSpPr/>
              <p:nvPr/>
            </p:nvSpPr>
            <p:spPr>
              <a:xfrm>
                <a:off x="8413401" y="4338473"/>
                <a:ext cx="7431" cy="58823"/>
              </a:xfrm>
              <a:custGeom>
                <a:avLst/>
                <a:gdLst>
                  <a:gd name="connsiteX0" fmla="*/ 0 w 7431"/>
                  <a:gd name="connsiteY0" fmla="*/ 48379 h 58823"/>
                  <a:gd name="connsiteX1" fmla="*/ 0 w 7431"/>
                  <a:gd name="connsiteY1" fmla="*/ 0 h 58823"/>
                  <a:gd name="connsiteX2" fmla="*/ 7431 w 7431"/>
                  <a:gd name="connsiteY2" fmla="*/ 10445 h 58823"/>
                  <a:gd name="connsiteX3" fmla="*/ 7431 w 7431"/>
                  <a:gd name="connsiteY3" fmla="*/ 58824 h 58823"/>
                  <a:gd name="connsiteX4" fmla="*/ 0 w 7431"/>
                  <a:gd name="connsiteY4" fmla="*/ 48379 h 58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31" h="58823">
                    <a:moveTo>
                      <a:pt x="0" y="48379"/>
                    </a:moveTo>
                    <a:lnTo>
                      <a:pt x="0" y="0"/>
                    </a:lnTo>
                    <a:cubicBezTo>
                      <a:pt x="0" y="3788"/>
                      <a:pt x="2467" y="7575"/>
                      <a:pt x="7431" y="10445"/>
                    </a:cubicBezTo>
                    <a:lnTo>
                      <a:pt x="7431" y="58824"/>
                    </a:lnTo>
                    <a:cubicBezTo>
                      <a:pt x="2467" y="55954"/>
                      <a:pt x="0" y="52167"/>
                      <a:pt x="0" y="48379"/>
                    </a:cubicBezTo>
                    <a:close/>
                  </a:path>
                </a:pathLst>
              </a:custGeom>
              <a:solidFill>
                <a:srgbClr val="434343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37" name="Freeform: Shape 3236">
                <a:extLst>
                  <a:ext uri="{FF2B5EF4-FFF2-40B4-BE49-F238E27FC236}">
                    <a16:creationId xmlns:a16="http://schemas.microsoft.com/office/drawing/2014/main" id="{A9A412D1-3597-4878-A1CA-D7664A197FFB}"/>
                  </a:ext>
                </a:extLst>
              </p:cNvPr>
              <p:cNvSpPr/>
              <p:nvPr/>
            </p:nvSpPr>
            <p:spPr>
              <a:xfrm>
                <a:off x="8787865" y="4277383"/>
                <a:ext cx="452225" cy="311134"/>
              </a:xfrm>
              <a:custGeom>
                <a:avLst/>
                <a:gdLst>
                  <a:gd name="connsiteX0" fmla="*/ 452226 w 452225"/>
                  <a:gd name="connsiteY0" fmla="*/ 0 h 311134"/>
                  <a:gd name="connsiteX1" fmla="*/ 452082 w 452225"/>
                  <a:gd name="connsiteY1" fmla="*/ 48408 h 311134"/>
                  <a:gd name="connsiteX2" fmla="*/ 0 w 452225"/>
                  <a:gd name="connsiteY2" fmla="*/ 311135 h 311134"/>
                  <a:gd name="connsiteX3" fmla="*/ 114 w 452225"/>
                  <a:gd name="connsiteY3" fmla="*/ 262756 h 311134"/>
                  <a:gd name="connsiteX4" fmla="*/ 452226 w 452225"/>
                  <a:gd name="connsiteY4" fmla="*/ 0 h 311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2225" h="311134">
                    <a:moveTo>
                      <a:pt x="452226" y="0"/>
                    </a:moveTo>
                    <a:lnTo>
                      <a:pt x="452082" y="48408"/>
                    </a:lnTo>
                    <a:lnTo>
                      <a:pt x="0" y="311135"/>
                    </a:lnTo>
                    <a:lnTo>
                      <a:pt x="114" y="262756"/>
                    </a:lnTo>
                    <a:lnTo>
                      <a:pt x="452226" y="0"/>
                    </a:lnTo>
                    <a:close/>
                  </a:path>
                </a:pathLst>
              </a:custGeom>
              <a:solidFill>
                <a:srgbClr val="3A3A3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38" name="Freeform: Shape 3237">
                <a:extLst>
                  <a:ext uri="{FF2B5EF4-FFF2-40B4-BE49-F238E27FC236}">
                    <a16:creationId xmlns:a16="http://schemas.microsoft.com/office/drawing/2014/main" id="{3A976B80-774D-4C6B-92CA-081E7DAAAF6C}"/>
                  </a:ext>
                </a:extLst>
              </p:cNvPr>
              <p:cNvSpPr/>
              <p:nvPr/>
            </p:nvSpPr>
            <p:spPr>
              <a:xfrm>
                <a:off x="8420833" y="4348918"/>
                <a:ext cx="331364" cy="239599"/>
              </a:xfrm>
              <a:custGeom>
                <a:avLst/>
                <a:gdLst>
                  <a:gd name="connsiteX0" fmla="*/ 331365 w 331364"/>
                  <a:gd name="connsiteY0" fmla="*/ 191221 h 239599"/>
                  <a:gd name="connsiteX1" fmla="*/ 331221 w 331364"/>
                  <a:gd name="connsiteY1" fmla="*/ 239600 h 239599"/>
                  <a:gd name="connsiteX2" fmla="*/ 0 w 331364"/>
                  <a:gd name="connsiteY2" fmla="*/ 48379 h 239599"/>
                  <a:gd name="connsiteX3" fmla="*/ 144 w 331364"/>
                  <a:gd name="connsiteY3" fmla="*/ 0 h 239599"/>
                  <a:gd name="connsiteX4" fmla="*/ 331365 w 331364"/>
                  <a:gd name="connsiteY4" fmla="*/ 191221 h 239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1364" h="239599">
                    <a:moveTo>
                      <a:pt x="331365" y="191221"/>
                    </a:moveTo>
                    <a:lnTo>
                      <a:pt x="331221" y="239600"/>
                    </a:lnTo>
                    <a:lnTo>
                      <a:pt x="0" y="48379"/>
                    </a:lnTo>
                    <a:lnTo>
                      <a:pt x="144" y="0"/>
                    </a:lnTo>
                    <a:lnTo>
                      <a:pt x="331365" y="191221"/>
                    </a:lnTo>
                    <a:close/>
                  </a:path>
                </a:pathLst>
              </a:custGeom>
              <a:solidFill>
                <a:srgbClr val="434343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39" name="Freeform: Shape 3238">
                <a:extLst>
                  <a:ext uri="{FF2B5EF4-FFF2-40B4-BE49-F238E27FC236}">
                    <a16:creationId xmlns:a16="http://schemas.microsoft.com/office/drawing/2014/main" id="{6A430332-6DED-4A94-B1AF-1F881E0A3B86}"/>
                  </a:ext>
                </a:extLst>
              </p:cNvPr>
              <p:cNvSpPr/>
              <p:nvPr/>
            </p:nvSpPr>
            <p:spPr>
              <a:xfrm>
                <a:off x="8752169" y="4540139"/>
                <a:ext cx="35810" cy="52661"/>
              </a:xfrm>
              <a:custGeom>
                <a:avLst/>
                <a:gdLst>
                  <a:gd name="connsiteX0" fmla="*/ 35811 w 35810"/>
                  <a:gd name="connsiteY0" fmla="*/ 0 h 52661"/>
                  <a:gd name="connsiteX1" fmla="*/ 35811 w 35810"/>
                  <a:gd name="connsiteY1" fmla="*/ 48379 h 52661"/>
                  <a:gd name="connsiteX2" fmla="*/ 0 w 35810"/>
                  <a:gd name="connsiteY2" fmla="*/ 48379 h 52661"/>
                  <a:gd name="connsiteX3" fmla="*/ 0 w 35810"/>
                  <a:gd name="connsiteY3" fmla="*/ 0 h 52661"/>
                  <a:gd name="connsiteX4" fmla="*/ 35811 w 35810"/>
                  <a:gd name="connsiteY4" fmla="*/ 0 h 52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810" h="52661">
                    <a:moveTo>
                      <a:pt x="35811" y="0"/>
                    </a:moveTo>
                    <a:lnTo>
                      <a:pt x="35811" y="48379"/>
                    </a:lnTo>
                    <a:cubicBezTo>
                      <a:pt x="24557" y="54090"/>
                      <a:pt x="11254" y="54090"/>
                      <a:pt x="0" y="48379"/>
                    </a:cubicBezTo>
                    <a:lnTo>
                      <a:pt x="0" y="0"/>
                    </a:lnTo>
                    <a:cubicBezTo>
                      <a:pt x="11252" y="5720"/>
                      <a:pt x="24559" y="5720"/>
                      <a:pt x="35811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40" name="Freeform: Shape 3239">
                <a:extLst>
                  <a:ext uri="{FF2B5EF4-FFF2-40B4-BE49-F238E27FC236}">
                    <a16:creationId xmlns:a16="http://schemas.microsoft.com/office/drawing/2014/main" id="{5C740BF6-6AC6-404D-BFDA-5043A88E73E5}"/>
                  </a:ext>
                </a:extLst>
              </p:cNvPr>
              <p:cNvSpPr/>
              <p:nvPr/>
            </p:nvSpPr>
            <p:spPr>
              <a:xfrm>
                <a:off x="8413437" y="4061162"/>
                <a:ext cx="833964" cy="483259"/>
              </a:xfrm>
              <a:custGeom>
                <a:avLst/>
                <a:gdLst>
                  <a:gd name="connsiteX0" fmla="*/ 826539 w 833964"/>
                  <a:gd name="connsiteY0" fmla="*/ 195503 h 483259"/>
                  <a:gd name="connsiteX1" fmla="*/ 826539 w 833964"/>
                  <a:gd name="connsiteY1" fmla="*/ 216221 h 483259"/>
                  <a:gd name="connsiteX2" fmla="*/ 374428 w 833964"/>
                  <a:gd name="connsiteY2" fmla="*/ 478977 h 483259"/>
                  <a:gd name="connsiteX3" fmla="*/ 338646 w 833964"/>
                  <a:gd name="connsiteY3" fmla="*/ 478977 h 483259"/>
                  <a:gd name="connsiteX4" fmla="*/ 7425 w 833964"/>
                  <a:gd name="connsiteY4" fmla="*/ 287756 h 483259"/>
                  <a:gd name="connsiteX5" fmla="*/ 7425 w 833964"/>
                  <a:gd name="connsiteY5" fmla="*/ 267010 h 483259"/>
                  <a:gd name="connsiteX6" fmla="*/ 459536 w 833964"/>
                  <a:gd name="connsiteY6" fmla="*/ 4283 h 483259"/>
                  <a:gd name="connsiteX7" fmla="*/ 495347 w 833964"/>
                  <a:gd name="connsiteY7" fmla="*/ 4283 h 483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3964" h="483259">
                    <a:moveTo>
                      <a:pt x="826539" y="195503"/>
                    </a:moveTo>
                    <a:cubicBezTo>
                      <a:pt x="836411" y="201242"/>
                      <a:pt x="836468" y="210539"/>
                      <a:pt x="826539" y="216221"/>
                    </a:cubicBezTo>
                    <a:lnTo>
                      <a:pt x="374428" y="478977"/>
                    </a:lnTo>
                    <a:cubicBezTo>
                      <a:pt x="363185" y="484687"/>
                      <a:pt x="349890" y="484687"/>
                      <a:pt x="338646" y="478977"/>
                    </a:cubicBezTo>
                    <a:lnTo>
                      <a:pt x="7425" y="287756"/>
                    </a:lnTo>
                    <a:cubicBezTo>
                      <a:pt x="-2446" y="282017"/>
                      <a:pt x="-2504" y="272720"/>
                      <a:pt x="7425" y="267010"/>
                    </a:cubicBezTo>
                    <a:lnTo>
                      <a:pt x="459536" y="4283"/>
                    </a:lnTo>
                    <a:cubicBezTo>
                      <a:pt x="470790" y="-1428"/>
                      <a:pt x="484093" y="-1428"/>
                      <a:pt x="495347" y="4283"/>
                    </a:cubicBezTo>
                    <a:close/>
                  </a:path>
                </a:pathLst>
              </a:custGeom>
              <a:solidFill>
                <a:srgbClr val="4E4E4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77" name="Graphic 6">
              <a:extLst>
                <a:ext uri="{FF2B5EF4-FFF2-40B4-BE49-F238E27FC236}">
                  <a16:creationId xmlns:a16="http://schemas.microsoft.com/office/drawing/2014/main" id="{3CD9B0D0-E503-4B9C-9768-682776999453}"/>
                </a:ext>
              </a:extLst>
            </p:cNvPr>
            <p:cNvGrpSpPr/>
            <p:nvPr/>
          </p:nvGrpSpPr>
          <p:grpSpPr>
            <a:xfrm>
              <a:off x="9048793" y="4183428"/>
              <a:ext cx="158863" cy="91987"/>
              <a:chOff x="9048793" y="4183428"/>
              <a:chExt cx="158863" cy="91987"/>
            </a:xfrm>
          </p:grpSpPr>
          <p:sp>
            <p:nvSpPr>
              <p:cNvPr id="3230" name="Freeform: Shape 3229">
                <a:extLst>
                  <a:ext uri="{FF2B5EF4-FFF2-40B4-BE49-F238E27FC236}">
                    <a16:creationId xmlns:a16="http://schemas.microsoft.com/office/drawing/2014/main" id="{114ADD73-B642-4F1F-9FF7-3492EF6634A7}"/>
                  </a:ext>
                </a:extLst>
              </p:cNvPr>
              <p:cNvSpPr/>
              <p:nvPr/>
            </p:nvSpPr>
            <p:spPr>
              <a:xfrm>
                <a:off x="9048793" y="4183428"/>
                <a:ext cx="59072" cy="34384"/>
              </a:xfrm>
              <a:custGeom>
                <a:avLst/>
                <a:gdLst>
                  <a:gd name="connsiteX0" fmla="*/ 59073 w 59072"/>
                  <a:gd name="connsiteY0" fmla="*/ 18316 h 34384"/>
                  <a:gd name="connsiteX1" fmla="*/ 29432 w 59072"/>
                  <a:gd name="connsiteY1" fmla="*/ 1099 h 34384"/>
                  <a:gd name="connsiteX2" fmla="*/ 20365 w 59072"/>
                  <a:gd name="connsiteY2" fmla="*/ 1099 h 34384"/>
                  <a:gd name="connsiteX3" fmla="*/ 1712 w 59072"/>
                  <a:gd name="connsiteY3" fmla="*/ 11917 h 34384"/>
                  <a:gd name="connsiteX4" fmla="*/ 245 w 59072"/>
                  <a:gd name="connsiteY4" fmla="*/ 15700 h 34384"/>
                  <a:gd name="connsiteX5" fmla="*/ 1712 w 59072"/>
                  <a:gd name="connsiteY5" fmla="*/ 17168 h 34384"/>
                  <a:gd name="connsiteX6" fmla="*/ 31383 w 59072"/>
                  <a:gd name="connsiteY6" fmla="*/ 34385 h 34384"/>
                  <a:gd name="connsiteX7" fmla="*/ 59045 w 59072"/>
                  <a:gd name="connsiteY7" fmla="*/ 18287 h 3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9072" h="34384">
                    <a:moveTo>
                      <a:pt x="59073" y="18316"/>
                    </a:moveTo>
                    <a:lnTo>
                      <a:pt x="29432" y="1099"/>
                    </a:lnTo>
                    <a:cubicBezTo>
                      <a:pt x="26587" y="-366"/>
                      <a:pt x="23209" y="-366"/>
                      <a:pt x="20365" y="1099"/>
                    </a:cubicBezTo>
                    <a:lnTo>
                      <a:pt x="1712" y="11917"/>
                    </a:lnTo>
                    <a:cubicBezTo>
                      <a:pt x="262" y="12556"/>
                      <a:pt x="-395" y="14250"/>
                      <a:pt x="245" y="15700"/>
                    </a:cubicBezTo>
                    <a:cubicBezTo>
                      <a:pt x="533" y="16355"/>
                      <a:pt x="1057" y="16879"/>
                      <a:pt x="1712" y="17168"/>
                    </a:cubicBezTo>
                    <a:lnTo>
                      <a:pt x="31383" y="34385"/>
                    </a:lnTo>
                    <a:lnTo>
                      <a:pt x="59045" y="18287"/>
                    </a:lnTo>
                    <a:close/>
                  </a:path>
                </a:pathLst>
              </a:custGeom>
              <a:solidFill>
                <a:srgbClr val="ECECEC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31" name="Freeform: Shape 3230">
                <a:extLst>
                  <a:ext uri="{FF2B5EF4-FFF2-40B4-BE49-F238E27FC236}">
                    <a16:creationId xmlns:a16="http://schemas.microsoft.com/office/drawing/2014/main" id="{A0AA39D2-D0AF-4B1C-B0DD-37EDE8AAF62E}"/>
                  </a:ext>
                </a:extLst>
              </p:cNvPr>
              <p:cNvSpPr/>
              <p:nvPr/>
            </p:nvSpPr>
            <p:spPr>
              <a:xfrm>
                <a:off x="9080205" y="4201744"/>
                <a:ext cx="61865" cy="35839"/>
              </a:xfrm>
              <a:custGeom>
                <a:avLst/>
                <a:gdLst>
                  <a:gd name="connsiteX0" fmla="*/ 61866 w 61865"/>
                  <a:gd name="connsiteY0" fmla="*/ 19742 h 35839"/>
                  <a:gd name="connsiteX1" fmla="*/ 27661 w 61865"/>
                  <a:gd name="connsiteY1" fmla="*/ 0 h 35839"/>
                  <a:gd name="connsiteX2" fmla="*/ 0 w 61865"/>
                  <a:gd name="connsiteY2" fmla="*/ 16098 h 35839"/>
                  <a:gd name="connsiteX3" fmla="*/ 34204 w 61865"/>
                  <a:gd name="connsiteY3" fmla="*/ 35839 h 35839"/>
                  <a:gd name="connsiteX4" fmla="*/ 61866 w 61865"/>
                  <a:gd name="connsiteY4" fmla="*/ 19742 h 35839"/>
                  <a:gd name="connsiteX5" fmla="*/ 61866 w 61865"/>
                  <a:gd name="connsiteY5" fmla="*/ 19742 h 35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865" h="35839">
                    <a:moveTo>
                      <a:pt x="61866" y="19742"/>
                    </a:moveTo>
                    <a:lnTo>
                      <a:pt x="27661" y="0"/>
                    </a:lnTo>
                    <a:lnTo>
                      <a:pt x="0" y="16098"/>
                    </a:lnTo>
                    <a:lnTo>
                      <a:pt x="34204" y="35839"/>
                    </a:lnTo>
                    <a:lnTo>
                      <a:pt x="61866" y="19742"/>
                    </a:lnTo>
                    <a:lnTo>
                      <a:pt x="61866" y="19742"/>
                    </a:lnTo>
                    <a:close/>
                  </a:path>
                </a:pathLst>
              </a:custGeom>
              <a:solidFill>
                <a:srgbClr val="DFE0E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32" name="Freeform: Shape 3231">
                <a:extLst>
                  <a:ext uri="{FF2B5EF4-FFF2-40B4-BE49-F238E27FC236}">
                    <a16:creationId xmlns:a16="http://schemas.microsoft.com/office/drawing/2014/main" id="{40C2402B-3046-46E5-A43E-396BEAF745DD}"/>
                  </a:ext>
                </a:extLst>
              </p:cNvPr>
              <p:cNvSpPr/>
              <p:nvPr/>
            </p:nvSpPr>
            <p:spPr>
              <a:xfrm>
                <a:off x="9114409" y="4221486"/>
                <a:ext cx="61865" cy="35839"/>
              </a:xfrm>
              <a:custGeom>
                <a:avLst/>
                <a:gdLst>
                  <a:gd name="connsiteX0" fmla="*/ 61866 w 61865"/>
                  <a:gd name="connsiteY0" fmla="*/ 19770 h 35839"/>
                  <a:gd name="connsiteX1" fmla="*/ 27662 w 61865"/>
                  <a:gd name="connsiteY1" fmla="*/ 0 h 35839"/>
                  <a:gd name="connsiteX2" fmla="*/ 0 w 61865"/>
                  <a:gd name="connsiteY2" fmla="*/ 16098 h 35839"/>
                  <a:gd name="connsiteX3" fmla="*/ 34176 w 61865"/>
                  <a:gd name="connsiteY3" fmla="*/ 35839 h 35839"/>
                  <a:gd name="connsiteX4" fmla="*/ 61866 w 61865"/>
                  <a:gd name="connsiteY4" fmla="*/ 19770 h 35839"/>
                  <a:gd name="connsiteX5" fmla="*/ 61866 w 61865"/>
                  <a:gd name="connsiteY5" fmla="*/ 19770 h 35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865" h="35839">
                    <a:moveTo>
                      <a:pt x="61866" y="19770"/>
                    </a:moveTo>
                    <a:lnTo>
                      <a:pt x="27662" y="0"/>
                    </a:lnTo>
                    <a:lnTo>
                      <a:pt x="0" y="16098"/>
                    </a:lnTo>
                    <a:lnTo>
                      <a:pt x="34176" y="35839"/>
                    </a:lnTo>
                    <a:lnTo>
                      <a:pt x="61866" y="19770"/>
                    </a:lnTo>
                    <a:lnTo>
                      <a:pt x="61866" y="19770"/>
                    </a:lnTo>
                    <a:close/>
                  </a:path>
                </a:pathLst>
              </a:custGeom>
              <a:solidFill>
                <a:srgbClr val="D7D8D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33" name="Freeform: Shape 3232">
                <a:extLst>
                  <a:ext uri="{FF2B5EF4-FFF2-40B4-BE49-F238E27FC236}">
                    <a16:creationId xmlns:a16="http://schemas.microsoft.com/office/drawing/2014/main" id="{8084AF4A-3D87-4CB7-9FA1-96A27FD3D54B}"/>
                  </a:ext>
                </a:extLst>
              </p:cNvPr>
              <p:cNvSpPr/>
              <p:nvPr/>
            </p:nvSpPr>
            <p:spPr>
              <a:xfrm>
                <a:off x="9148584" y="4241056"/>
                <a:ext cx="59072" cy="34360"/>
              </a:xfrm>
              <a:custGeom>
                <a:avLst/>
                <a:gdLst>
                  <a:gd name="connsiteX0" fmla="*/ 57332 w 59072"/>
                  <a:gd name="connsiteY0" fmla="*/ 17217 h 34360"/>
                  <a:gd name="connsiteX1" fmla="*/ 27690 w 59072"/>
                  <a:gd name="connsiteY1" fmla="*/ 0 h 34360"/>
                  <a:gd name="connsiteX2" fmla="*/ 0 w 59072"/>
                  <a:gd name="connsiteY2" fmla="*/ 16069 h 34360"/>
                  <a:gd name="connsiteX3" fmla="*/ 29670 w 59072"/>
                  <a:gd name="connsiteY3" fmla="*/ 33286 h 34360"/>
                  <a:gd name="connsiteX4" fmla="*/ 38737 w 59072"/>
                  <a:gd name="connsiteY4" fmla="*/ 33286 h 34360"/>
                  <a:gd name="connsiteX5" fmla="*/ 57360 w 59072"/>
                  <a:gd name="connsiteY5" fmla="*/ 22439 h 34360"/>
                  <a:gd name="connsiteX6" fmla="*/ 58828 w 59072"/>
                  <a:gd name="connsiteY6" fmla="*/ 18656 h 34360"/>
                  <a:gd name="connsiteX7" fmla="*/ 57360 w 59072"/>
                  <a:gd name="connsiteY7" fmla="*/ 17188 h 34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9072" h="34360">
                    <a:moveTo>
                      <a:pt x="57332" y="17217"/>
                    </a:moveTo>
                    <a:lnTo>
                      <a:pt x="27690" y="0"/>
                    </a:lnTo>
                    <a:lnTo>
                      <a:pt x="0" y="16069"/>
                    </a:lnTo>
                    <a:lnTo>
                      <a:pt x="29670" y="33286"/>
                    </a:lnTo>
                    <a:cubicBezTo>
                      <a:pt x="32522" y="34719"/>
                      <a:pt x="35884" y="34719"/>
                      <a:pt x="38737" y="33286"/>
                    </a:cubicBezTo>
                    <a:lnTo>
                      <a:pt x="57360" y="22439"/>
                    </a:lnTo>
                    <a:cubicBezTo>
                      <a:pt x="58811" y="21800"/>
                      <a:pt x="59468" y="20106"/>
                      <a:pt x="58828" y="18656"/>
                    </a:cubicBezTo>
                    <a:cubicBezTo>
                      <a:pt x="58539" y="18000"/>
                      <a:pt x="58015" y="17477"/>
                      <a:pt x="57360" y="17188"/>
                    </a:cubicBezTo>
                    <a:close/>
                  </a:path>
                </a:pathLst>
              </a:custGeom>
              <a:solidFill>
                <a:srgbClr val="CDCFD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78" name="Graphic 6">
              <a:extLst>
                <a:ext uri="{FF2B5EF4-FFF2-40B4-BE49-F238E27FC236}">
                  <a16:creationId xmlns:a16="http://schemas.microsoft.com/office/drawing/2014/main" id="{12F766B4-206B-47F9-B08B-343CBB82152F}"/>
                </a:ext>
              </a:extLst>
            </p:cNvPr>
            <p:cNvGrpSpPr/>
            <p:nvPr/>
          </p:nvGrpSpPr>
          <p:grpSpPr>
            <a:xfrm>
              <a:off x="8757086" y="4103666"/>
              <a:ext cx="408646" cy="236299"/>
              <a:chOff x="8757086" y="4103666"/>
              <a:chExt cx="408646" cy="236299"/>
            </a:xfrm>
          </p:grpSpPr>
          <p:sp>
            <p:nvSpPr>
              <p:cNvPr id="3222" name="Freeform: Shape 3221">
                <a:extLst>
                  <a:ext uri="{FF2B5EF4-FFF2-40B4-BE49-F238E27FC236}">
                    <a16:creationId xmlns:a16="http://schemas.microsoft.com/office/drawing/2014/main" id="{7F6B05A8-CB8F-4975-817F-EDE8811CDCCF}"/>
                  </a:ext>
                </a:extLst>
              </p:cNvPr>
              <p:cNvSpPr/>
              <p:nvPr/>
            </p:nvSpPr>
            <p:spPr>
              <a:xfrm>
                <a:off x="8757086" y="4103666"/>
                <a:ext cx="408646" cy="236299"/>
              </a:xfrm>
              <a:custGeom>
                <a:avLst/>
                <a:gdLst>
                  <a:gd name="connsiteX0" fmla="*/ 97608 w 408646"/>
                  <a:gd name="connsiteY0" fmla="*/ 85424 h 236299"/>
                  <a:gd name="connsiteX1" fmla="*/ 97061 w 408646"/>
                  <a:gd name="connsiteY1" fmla="*/ 82183 h 236299"/>
                  <a:gd name="connsiteX2" fmla="*/ 97608 w 408646"/>
                  <a:gd name="connsiteY2" fmla="*/ 81636 h 236299"/>
                  <a:gd name="connsiteX3" fmla="*/ 104839 w 408646"/>
                  <a:gd name="connsiteY3" fmla="*/ 83530 h 236299"/>
                  <a:gd name="connsiteX4" fmla="*/ 120592 w 408646"/>
                  <a:gd name="connsiteY4" fmla="*/ 92626 h 236299"/>
                  <a:gd name="connsiteX5" fmla="*/ 117350 w 408646"/>
                  <a:gd name="connsiteY5" fmla="*/ 96815 h 236299"/>
                  <a:gd name="connsiteX6" fmla="*/ 97637 w 408646"/>
                  <a:gd name="connsiteY6" fmla="*/ 85338 h 236299"/>
                  <a:gd name="connsiteX7" fmla="*/ 130435 w 408646"/>
                  <a:gd name="connsiteY7" fmla="*/ 104391 h 236299"/>
                  <a:gd name="connsiteX8" fmla="*/ 129838 w 408646"/>
                  <a:gd name="connsiteY8" fmla="*/ 101200 h 236299"/>
                  <a:gd name="connsiteX9" fmla="*/ 130435 w 408646"/>
                  <a:gd name="connsiteY9" fmla="*/ 100603 h 236299"/>
                  <a:gd name="connsiteX10" fmla="*/ 137637 w 408646"/>
                  <a:gd name="connsiteY10" fmla="*/ 102497 h 236299"/>
                  <a:gd name="connsiteX11" fmla="*/ 153391 w 408646"/>
                  <a:gd name="connsiteY11" fmla="*/ 111593 h 236299"/>
                  <a:gd name="connsiteX12" fmla="*/ 150148 w 408646"/>
                  <a:gd name="connsiteY12" fmla="*/ 115782 h 236299"/>
                  <a:gd name="connsiteX13" fmla="*/ 130435 w 408646"/>
                  <a:gd name="connsiteY13" fmla="*/ 104305 h 236299"/>
                  <a:gd name="connsiteX14" fmla="*/ 196116 w 408646"/>
                  <a:gd name="connsiteY14" fmla="*/ 142325 h 236299"/>
                  <a:gd name="connsiteX15" fmla="*/ 195535 w 408646"/>
                  <a:gd name="connsiteY15" fmla="*/ 139090 h 236299"/>
                  <a:gd name="connsiteX16" fmla="*/ 196116 w 408646"/>
                  <a:gd name="connsiteY16" fmla="*/ 138509 h 236299"/>
                  <a:gd name="connsiteX17" fmla="*/ 203319 w 408646"/>
                  <a:gd name="connsiteY17" fmla="*/ 140431 h 236299"/>
                  <a:gd name="connsiteX18" fmla="*/ 219072 w 408646"/>
                  <a:gd name="connsiteY18" fmla="*/ 149527 h 236299"/>
                  <a:gd name="connsiteX19" fmla="*/ 215830 w 408646"/>
                  <a:gd name="connsiteY19" fmla="*/ 153688 h 236299"/>
                  <a:gd name="connsiteX20" fmla="*/ 196116 w 408646"/>
                  <a:gd name="connsiteY20" fmla="*/ 142210 h 236299"/>
                  <a:gd name="connsiteX21" fmla="*/ 236834 w 408646"/>
                  <a:gd name="connsiteY21" fmla="*/ 165826 h 236299"/>
                  <a:gd name="connsiteX22" fmla="*/ 242057 w 408646"/>
                  <a:gd name="connsiteY22" fmla="*/ 162784 h 236299"/>
                  <a:gd name="connsiteX23" fmla="*/ 247308 w 408646"/>
                  <a:gd name="connsiteY23" fmla="*/ 165826 h 236299"/>
                  <a:gd name="connsiteX24" fmla="*/ 242085 w 408646"/>
                  <a:gd name="connsiteY24" fmla="*/ 168867 h 236299"/>
                  <a:gd name="connsiteX25" fmla="*/ 236834 w 408646"/>
                  <a:gd name="connsiteY25" fmla="*/ 165826 h 236299"/>
                  <a:gd name="connsiteX26" fmla="*/ 261799 w 408646"/>
                  <a:gd name="connsiteY26" fmla="*/ 180173 h 236299"/>
                  <a:gd name="connsiteX27" fmla="*/ 261252 w 408646"/>
                  <a:gd name="connsiteY27" fmla="*/ 176932 h 236299"/>
                  <a:gd name="connsiteX28" fmla="*/ 261799 w 408646"/>
                  <a:gd name="connsiteY28" fmla="*/ 176386 h 236299"/>
                  <a:gd name="connsiteX29" fmla="*/ 269029 w 408646"/>
                  <a:gd name="connsiteY29" fmla="*/ 178279 h 236299"/>
                  <a:gd name="connsiteX30" fmla="*/ 284782 w 408646"/>
                  <a:gd name="connsiteY30" fmla="*/ 187376 h 236299"/>
                  <a:gd name="connsiteX31" fmla="*/ 281540 w 408646"/>
                  <a:gd name="connsiteY31" fmla="*/ 191565 h 236299"/>
                  <a:gd name="connsiteX32" fmla="*/ 261827 w 408646"/>
                  <a:gd name="connsiteY32" fmla="*/ 180087 h 236299"/>
                  <a:gd name="connsiteX33" fmla="*/ 118612 w 408646"/>
                  <a:gd name="connsiteY33" fmla="*/ 97504 h 236299"/>
                  <a:gd name="connsiteX34" fmla="*/ 121884 w 408646"/>
                  <a:gd name="connsiteY34" fmla="*/ 93343 h 236299"/>
                  <a:gd name="connsiteX35" fmla="*/ 135571 w 408646"/>
                  <a:gd name="connsiteY35" fmla="*/ 85366 h 236299"/>
                  <a:gd name="connsiteX36" fmla="*/ 143434 w 408646"/>
                  <a:gd name="connsiteY36" fmla="*/ 85366 h 236299"/>
                  <a:gd name="connsiteX37" fmla="*/ 143434 w 408646"/>
                  <a:gd name="connsiteY37" fmla="*/ 86887 h 236299"/>
                  <a:gd name="connsiteX38" fmla="*/ 125155 w 408646"/>
                  <a:gd name="connsiteY38" fmla="*/ 97504 h 236299"/>
                  <a:gd name="connsiteX39" fmla="*/ 118612 w 408646"/>
                  <a:gd name="connsiteY39" fmla="*/ 97504 h 236299"/>
                  <a:gd name="connsiteX40" fmla="*/ 151468 w 408646"/>
                  <a:gd name="connsiteY40" fmla="*/ 116471 h 236299"/>
                  <a:gd name="connsiteX41" fmla="*/ 154710 w 408646"/>
                  <a:gd name="connsiteY41" fmla="*/ 112311 h 236299"/>
                  <a:gd name="connsiteX42" fmla="*/ 168427 w 408646"/>
                  <a:gd name="connsiteY42" fmla="*/ 104333 h 236299"/>
                  <a:gd name="connsiteX43" fmla="*/ 176260 w 408646"/>
                  <a:gd name="connsiteY43" fmla="*/ 104333 h 236299"/>
                  <a:gd name="connsiteX44" fmla="*/ 176260 w 408646"/>
                  <a:gd name="connsiteY44" fmla="*/ 105854 h 236299"/>
                  <a:gd name="connsiteX45" fmla="*/ 157981 w 408646"/>
                  <a:gd name="connsiteY45" fmla="*/ 116471 h 236299"/>
                  <a:gd name="connsiteX46" fmla="*/ 151439 w 408646"/>
                  <a:gd name="connsiteY46" fmla="*/ 116471 h 236299"/>
                  <a:gd name="connsiteX47" fmla="*/ 184295 w 408646"/>
                  <a:gd name="connsiteY47" fmla="*/ 135438 h 236299"/>
                  <a:gd name="connsiteX48" fmla="*/ 187566 w 408646"/>
                  <a:gd name="connsiteY48" fmla="*/ 131249 h 236299"/>
                  <a:gd name="connsiteX49" fmla="*/ 201253 w 408646"/>
                  <a:gd name="connsiteY49" fmla="*/ 123300 h 236299"/>
                  <a:gd name="connsiteX50" fmla="*/ 209115 w 408646"/>
                  <a:gd name="connsiteY50" fmla="*/ 123300 h 236299"/>
                  <a:gd name="connsiteX51" fmla="*/ 209115 w 408646"/>
                  <a:gd name="connsiteY51" fmla="*/ 124821 h 236299"/>
                  <a:gd name="connsiteX52" fmla="*/ 190836 w 408646"/>
                  <a:gd name="connsiteY52" fmla="*/ 135438 h 236299"/>
                  <a:gd name="connsiteX53" fmla="*/ 184294 w 408646"/>
                  <a:gd name="connsiteY53" fmla="*/ 135438 h 236299"/>
                  <a:gd name="connsiteX54" fmla="*/ 197408 w 408646"/>
                  <a:gd name="connsiteY54" fmla="*/ 137705 h 236299"/>
                  <a:gd name="connsiteX55" fmla="*/ 214367 w 408646"/>
                  <a:gd name="connsiteY55" fmla="*/ 127834 h 236299"/>
                  <a:gd name="connsiteX56" fmla="*/ 217006 w 408646"/>
                  <a:gd name="connsiteY56" fmla="*/ 127834 h 236299"/>
                  <a:gd name="connsiteX57" fmla="*/ 217006 w 408646"/>
                  <a:gd name="connsiteY57" fmla="*/ 132397 h 236299"/>
                  <a:gd name="connsiteX58" fmla="*/ 204581 w 408646"/>
                  <a:gd name="connsiteY58" fmla="*/ 139599 h 236299"/>
                  <a:gd name="connsiteX59" fmla="*/ 197379 w 408646"/>
                  <a:gd name="connsiteY59" fmla="*/ 137705 h 236299"/>
                  <a:gd name="connsiteX60" fmla="*/ 217150 w 408646"/>
                  <a:gd name="connsiteY60" fmla="*/ 154377 h 236299"/>
                  <a:gd name="connsiteX61" fmla="*/ 220392 w 408646"/>
                  <a:gd name="connsiteY61" fmla="*/ 150216 h 236299"/>
                  <a:gd name="connsiteX62" fmla="*/ 234079 w 408646"/>
                  <a:gd name="connsiteY62" fmla="*/ 142268 h 236299"/>
                  <a:gd name="connsiteX63" fmla="*/ 241942 w 408646"/>
                  <a:gd name="connsiteY63" fmla="*/ 142268 h 236299"/>
                  <a:gd name="connsiteX64" fmla="*/ 241942 w 408646"/>
                  <a:gd name="connsiteY64" fmla="*/ 143788 h 236299"/>
                  <a:gd name="connsiteX65" fmla="*/ 223692 w 408646"/>
                  <a:gd name="connsiteY65" fmla="*/ 154377 h 236299"/>
                  <a:gd name="connsiteX66" fmla="*/ 217150 w 408646"/>
                  <a:gd name="connsiteY66" fmla="*/ 154377 h 236299"/>
                  <a:gd name="connsiteX67" fmla="*/ 263061 w 408646"/>
                  <a:gd name="connsiteY67" fmla="*/ 175639 h 236299"/>
                  <a:gd name="connsiteX68" fmla="*/ 280019 w 408646"/>
                  <a:gd name="connsiteY68" fmla="*/ 165769 h 236299"/>
                  <a:gd name="connsiteX69" fmla="*/ 282630 w 408646"/>
                  <a:gd name="connsiteY69" fmla="*/ 165769 h 236299"/>
                  <a:gd name="connsiteX70" fmla="*/ 282630 w 408646"/>
                  <a:gd name="connsiteY70" fmla="*/ 170331 h 236299"/>
                  <a:gd name="connsiteX71" fmla="*/ 270235 w 408646"/>
                  <a:gd name="connsiteY71" fmla="*/ 177533 h 236299"/>
                  <a:gd name="connsiteX72" fmla="*/ 263032 w 408646"/>
                  <a:gd name="connsiteY72" fmla="*/ 175639 h 236299"/>
                  <a:gd name="connsiteX73" fmla="*/ 282774 w 408646"/>
                  <a:gd name="connsiteY73" fmla="*/ 192311 h 236299"/>
                  <a:gd name="connsiteX74" fmla="*/ 286046 w 408646"/>
                  <a:gd name="connsiteY74" fmla="*/ 188150 h 236299"/>
                  <a:gd name="connsiteX75" fmla="*/ 299733 w 408646"/>
                  <a:gd name="connsiteY75" fmla="*/ 180173 h 236299"/>
                  <a:gd name="connsiteX76" fmla="*/ 307595 w 408646"/>
                  <a:gd name="connsiteY76" fmla="*/ 180173 h 236299"/>
                  <a:gd name="connsiteX77" fmla="*/ 307595 w 408646"/>
                  <a:gd name="connsiteY77" fmla="*/ 181694 h 236299"/>
                  <a:gd name="connsiteX78" fmla="*/ 289345 w 408646"/>
                  <a:gd name="connsiteY78" fmla="*/ 192311 h 236299"/>
                  <a:gd name="connsiteX79" fmla="*/ 282774 w 408646"/>
                  <a:gd name="connsiteY79" fmla="*/ 192311 h 236299"/>
                  <a:gd name="connsiteX80" fmla="*/ 315629 w 408646"/>
                  <a:gd name="connsiteY80" fmla="*/ 211278 h 236299"/>
                  <a:gd name="connsiteX81" fmla="*/ 318872 w 408646"/>
                  <a:gd name="connsiteY81" fmla="*/ 207089 h 236299"/>
                  <a:gd name="connsiteX82" fmla="*/ 332588 w 408646"/>
                  <a:gd name="connsiteY82" fmla="*/ 199140 h 236299"/>
                  <a:gd name="connsiteX83" fmla="*/ 340364 w 408646"/>
                  <a:gd name="connsiteY83" fmla="*/ 199140 h 236299"/>
                  <a:gd name="connsiteX84" fmla="*/ 340364 w 408646"/>
                  <a:gd name="connsiteY84" fmla="*/ 200661 h 236299"/>
                  <a:gd name="connsiteX85" fmla="*/ 322085 w 408646"/>
                  <a:gd name="connsiteY85" fmla="*/ 211278 h 236299"/>
                  <a:gd name="connsiteX86" fmla="*/ 315543 w 408646"/>
                  <a:gd name="connsiteY86" fmla="*/ 211278 h 236299"/>
                  <a:gd name="connsiteX87" fmla="*/ 120506 w 408646"/>
                  <a:gd name="connsiteY87" fmla="*/ 74376 h 236299"/>
                  <a:gd name="connsiteX88" fmla="*/ 120506 w 408646"/>
                  <a:gd name="connsiteY88" fmla="*/ 71507 h 236299"/>
                  <a:gd name="connsiteX89" fmla="*/ 125729 w 408646"/>
                  <a:gd name="connsiteY89" fmla="*/ 71507 h 236299"/>
                  <a:gd name="connsiteX90" fmla="*/ 142945 w 408646"/>
                  <a:gd name="connsiteY90" fmla="*/ 81349 h 236299"/>
                  <a:gd name="connsiteX91" fmla="*/ 142945 w 408646"/>
                  <a:gd name="connsiteY91" fmla="*/ 84391 h 236299"/>
                  <a:gd name="connsiteX92" fmla="*/ 137723 w 408646"/>
                  <a:gd name="connsiteY92" fmla="*/ 84391 h 236299"/>
                  <a:gd name="connsiteX93" fmla="*/ 120506 w 408646"/>
                  <a:gd name="connsiteY93" fmla="*/ 74520 h 236299"/>
                  <a:gd name="connsiteX94" fmla="*/ 153362 w 408646"/>
                  <a:gd name="connsiteY94" fmla="*/ 93343 h 236299"/>
                  <a:gd name="connsiteX95" fmla="*/ 153362 w 408646"/>
                  <a:gd name="connsiteY95" fmla="*/ 90302 h 236299"/>
                  <a:gd name="connsiteX96" fmla="*/ 158613 w 408646"/>
                  <a:gd name="connsiteY96" fmla="*/ 90302 h 236299"/>
                  <a:gd name="connsiteX97" fmla="*/ 175686 w 408646"/>
                  <a:gd name="connsiteY97" fmla="*/ 100173 h 236299"/>
                  <a:gd name="connsiteX98" fmla="*/ 175686 w 408646"/>
                  <a:gd name="connsiteY98" fmla="*/ 103042 h 236299"/>
                  <a:gd name="connsiteX99" fmla="*/ 170464 w 408646"/>
                  <a:gd name="connsiteY99" fmla="*/ 103042 h 236299"/>
                  <a:gd name="connsiteX100" fmla="*/ 153247 w 408646"/>
                  <a:gd name="connsiteY100" fmla="*/ 93200 h 236299"/>
                  <a:gd name="connsiteX101" fmla="*/ 186188 w 408646"/>
                  <a:gd name="connsiteY101" fmla="*/ 112311 h 236299"/>
                  <a:gd name="connsiteX102" fmla="*/ 186188 w 408646"/>
                  <a:gd name="connsiteY102" fmla="*/ 109269 h 236299"/>
                  <a:gd name="connsiteX103" fmla="*/ 191411 w 408646"/>
                  <a:gd name="connsiteY103" fmla="*/ 109269 h 236299"/>
                  <a:gd name="connsiteX104" fmla="*/ 208484 w 408646"/>
                  <a:gd name="connsiteY104" fmla="*/ 119140 h 236299"/>
                  <a:gd name="connsiteX105" fmla="*/ 208484 w 408646"/>
                  <a:gd name="connsiteY105" fmla="*/ 122009 h 236299"/>
                  <a:gd name="connsiteX106" fmla="*/ 203233 w 408646"/>
                  <a:gd name="connsiteY106" fmla="*/ 122009 h 236299"/>
                  <a:gd name="connsiteX107" fmla="*/ 186160 w 408646"/>
                  <a:gd name="connsiteY107" fmla="*/ 112167 h 236299"/>
                  <a:gd name="connsiteX108" fmla="*/ 219043 w 408646"/>
                  <a:gd name="connsiteY108" fmla="*/ 131249 h 236299"/>
                  <a:gd name="connsiteX109" fmla="*/ 219043 w 408646"/>
                  <a:gd name="connsiteY109" fmla="*/ 128236 h 236299"/>
                  <a:gd name="connsiteX110" fmla="*/ 224266 w 408646"/>
                  <a:gd name="connsiteY110" fmla="*/ 128236 h 236299"/>
                  <a:gd name="connsiteX111" fmla="*/ 241339 w 408646"/>
                  <a:gd name="connsiteY111" fmla="*/ 138078 h 236299"/>
                  <a:gd name="connsiteX112" fmla="*/ 241339 w 408646"/>
                  <a:gd name="connsiteY112" fmla="*/ 141120 h 236299"/>
                  <a:gd name="connsiteX113" fmla="*/ 236117 w 408646"/>
                  <a:gd name="connsiteY113" fmla="*/ 141120 h 236299"/>
                  <a:gd name="connsiteX114" fmla="*/ 218900 w 408646"/>
                  <a:gd name="connsiteY114" fmla="*/ 131249 h 236299"/>
                  <a:gd name="connsiteX115" fmla="*/ 284726 w 408646"/>
                  <a:gd name="connsiteY115" fmla="*/ 169183 h 236299"/>
                  <a:gd name="connsiteX116" fmla="*/ 284726 w 408646"/>
                  <a:gd name="connsiteY116" fmla="*/ 166084 h 236299"/>
                  <a:gd name="connsiteX117" fmla="*/ 289948 w 408646"/>
                  <a:gd name="connsiteY117" fmla="*/ 166084 h 236299"/>
                  <a:gd name="connsiteX118" fmla="*/ 307021 w 408646"/>
                  <a:gd name="connsiteY118" fmla="*/ 175955 h 236299"/>
                  <a:gd name="connsiteX119" fmla="*/ 307021 w 408646"/>
                  <a:gd name="connsiteY119" fmla="*/ 178997 h 236299"/>
                  <a:gd name="connsiteX120" fmla="*/ 301770 w 408646"/>
                  <a:gd name="connsiteY120" fmla="*/ 178997 h 236299"/>
                  <a:gd name="connsiteX121" fmla="*/ 284726 w 408646"/>
                  <a:gd name="connsiteY121" fmla="*/ 169154 h 236299"/>
                  <a:gd name="connsiteX122" fmla="*/ 152731 w 408646"/>
                  <a:gd name="connsiteY122" fmla="*/ 89183 h 236299"/>
                  <a:gd name="connsiteX123" fmla="*/ 152731 w 408646"/>
                  <a:gd name="connsiteY123" fmla="*/ 87662 h 236299"/>
                  <a:gd name="connsiteX124" fmla="*/ 169689 w 408646"/>
                  <a:gd name="connsiteY124" fmla="*/ 77791 h 236299"/>
                  <a:gd name="connsiteX125" fmla="*/ 172989 w 408646"/>
                  <a:gd name="connsiteY125" fmla="*/ 81952 h 236299"/>
                  <a:gd name="connsiteX126" fmla="*/ 160593 w 408646"/>
                  <a:gd name="connsiteY126" fmla="*/ 89183 h 236299"/>
                  <a:gd name="connsiteX127" fmla="*/ 218412 w 408646"/>
                  <a:gd name="connsiteY127" fmla="*/ 127088 h 236299"/>
                  <a:gd name="connsiteX128" fmla="*/ 218412 w 408646"/>
                  <a:gd name="connsiteY128" fmla="*/ 125567 h 236299"/>
                  <a:gd name="connsiteX129" fmla="*/ 235370 w 408646"/>
                  <a:gd name="connsiteY129" fmla="*/ 115725 h 236299"/>
                  <a:gd name="connsiteX130" fmla="*/ 238671 w 408646"/>
                  <a:gd name="connsiteY130" fmla="*/ 119886 h 236299"/>
                  <a:gd name="connsiteX131" fmla="*/ 226275 w 408646"/>
                  <a:gd name="connsiteY131" fmla="*/ 127088 h 236299"/>
                  <a:gd name="connsiteX132" fmla="*/ 284094 w 408646"/>
                  <a:gd name="connsiteY132" fmla="*/ 165022 h 236299"/>
                  <a:gd name="connsiteX133" fmla="*/ 284094 w 408646"/>
                  <a:gd name="connsiteY133" fmla="*/ 163502 h 236299"/>
                  <a:gd name="connsiteX134" fmla="*/ 301081 w 408646"/>
                  <a:gd name="connsiteY134" fmla="*/ 153631 h 236299"/>
                  <a:gd name="connsiteX135" fmla="*/ 304381 w 408646"/>
                  <a:gd name="connsiteY135" fmla="*/ 157791 h 236299"/>
                  <a:gd name="connsiteX136" fmla="*/ 291956 w 408646"/>
                  <a:gd name="connsiteY136" fmla="*/ 165022 h 236299"/>
                  <a:gd name="connsiteX137" fmla="*/ 316921 w 408646"/>
                  <a:gd name="connsiteY137" fmla="*/ 183961 h 236299"/>
                  <a:gd name="connsiteX138" fmla="*/ 316921 w 408646"/>
                  <a:gd name="connsiteY138" fmla="*/ 182440 h 236299"/>
                  <a:gd name="connsiteX139" fmla="*/ 333879 w 408646"/>
                  <a:gd name="connsiteY139" fmla="*/ 172598 h 236299"/>
                  <a:gd name="connsiteX140" fmla="*/ 337179 w 408646"/>
                  <a:gd name="connsiteY140" fmla="*/ 176758 h 236299"/>
                  <a:gd name="connsiteX141" fmla="*/ 324783 w 408646"/>
                  <a:gd name="connsiteY141" fmla="*/ 183961 h 236299"/>
                  <a:gd name="connsiteX142" fmla="*/ 185413 w 408646"/>
                  <a:gd name="connsiteY142" fmla="*/ 108178 h 236299"/>
                  <a:gd name="connsiteX143" fmla="*/ 185413 w 408646"/>
                  <a:gd name="connsiteY143" fmla="*/ 106658 h 236299"/>
                  <a:gd name="connsiteX144" fmla="*/ 204323 w 408646"/>
                  <a:gd name="connsiteY144" fmla="*/ 95668 h 236299"/>
                  <a:gd name="connsiteX145" fmla="*/ 207652 w 408646"/>
                  <a:gd name="connsiteY145" fmla="*/ 99828 h 236299"/>
                  <a:gd name="connsiteX146" fmla="*/ 193304 w 408646"/>
                  <a:gd name="connsiteY146" fmla="*/ 108178 h 236299"/>
                  <a:gd name="connsiteX147" fmla="*/ 141367 w 408646"/>
                  <a:gd name="connsiteY147" fmla="*/ 62267 h 236299"/>
                  <a:gd name="connsiteX148" fmla="*/ 138067 w 408646"/>
                  <a:gd name="connsiteY148" fmla="*/ 58078 h 236299"/>
                  <a:gd name="connsiteX149" fmla="*/ 144610 w 408646"/>
                  <a:gd name="connsiteY149" fmla="*/ 58078 h 236299"/>
                  <a:gd name="connsiteX150" fmla="*/ 164265 w 408646"/>
                  <a:gd name="connsiteY150" fmla="*/ 69412 h 236299"/>
                  <a:gd name="connsiteX151" fmla="*/ 157064 w 408646"/>
                  <a:gd name="connsiteY151" fmla="*/ 71335 h 236299"/>
                  <a:gd name="connsiteX152" fmla="*/ 141367 w 408646"/>
                  <a:gd name="connsiteY152" fmla="*/ 62267 h 236299"/>
                  <a:gd name="connsiteX153" fmla="*/ 144696 w 408646"/>
                  <a:gd name="connsiteY153" fmla="*/ 84592 h 236299"/>
                  <a:gd name="connsiteX154" fmla="*/ 144696 w 408646"/>
                  <a:gd name="connsiteY154" fmla="*/ 80058 h 236299"/>
                  <a:gd name="connsiteX155" fmla="*/ 158412 w 408646"/>
                  <a:gd name="connsiteY155" fmla="*/ 72081 h 236299"/>
                  <a:gd name="connsiteX156" fmla="*/ 165615 w 408646"/>
                  <a:gd name="connsiteY156" fmla="*/ 70187 h 236299"/>
                  <a:gd name="connsiteX157" fmla="*/ 166161 w 408646"/>
                  <a:gd name="connsiteY157" fmla="*/ 73428 h 236299"/>
                  <a:gd name="connsiteX158" fmla="*/ 165615 w 408646"/>
                  <a:gd name="connsiteY158" fmla="*/ 73974 h 236299"/>
                  <a:gd name="connsiteX159" fmla="*/ 147364 w 408646"/>
                  <a:gd name="connsiteY159" fmla="*/ 84592 h 236299"/>
                  <a:gd name="connsiteX160" fmla="*/ 174194 w 408646"/>
                  <a:gd name="connsiteY160" fmla="*/ 81206 h 236299"/>
                  <a:gd name="connsiteX161" fmla="*/ 171066 w 408646"/>
                  <a:gd name="connsiteY161" fmla="*/ 77131 h 236299"/>
                  <a:gd name="connsiteX162" fmla="*/ 177609 w 408646"/>
                  <a:gd name="connsiteY162" fmla="*/ 77131 h 236299"/>
                  <a:gd name="connsiteX163" fmla="*/ 199216 w 408646"/>
                  <a:gd name="connsiteY163" fmla="*/ 89613 h 236299"/>
                  <a:gd name="connsiteX164" fmla="*/ 192013 w 408646"/>
                  <a:gd name="connsiteY164" fmla="*/ 91507 h 236299"/>
                  <a:gd name="connsiteX165" fmla="*/ 174337 w 408646"/>
                  <a:gd name="connsiteY165" fmla="*/ 81292 h 236299"/>
                  <a:gd name="connsiteX166" fmla="*/ 210378 w 408646"/>
                  <a:gd name="connsiteY166" fmla="*/ 122526 h 236299"/>
                  <a:gd name="connsiteX167" fmla="*/ 210378 w 408646"/>
                  <a:gd name="connsiteY167" fmla="*/ 117963 h 236299"/>
                  <a:gd name="connsiteX168" fmla="*/ 224094 w 408646"/>
                  <a:gd name="connsiteY168" fmla="*/ 109986 h 236299"/>
                  <a:gd name="connsiteX169" fmla="*/ 231296 w 408646"/>
                  <a:gd name="connsiteY169" fmla="*/ 108093 h 236299"/>
                  <a:gd name="connsiteX170" fmla="*/ 231842 w 408646"/>
                  <a:gd name="connsiteY170" fmla="*/ 111334 h 236299"/>
                  <a:gd name="connsiteX171" fmla="*/ 231296 w 408646"/>
                  <a:gd name="connsiteY171" fmla="*/ 111880 h 236299"/>
                  <a:gd name="connsiteX172" fmla="*/ 213018 w 408646"/>
                  <a:gd name="connsiteY172" fmla="*/ 122497 h 236299"/>
                  <a:gd name="connsiteX173" fmla="*/ 239904 w 408646"/>
                  <a:gd name="connsiteY173" fmla="*/ 119140 h 236299"/>
                  <a:gd name="connsiteX174" fmla="*/ 236605 w 408646"/>
                  <a:gd name="connsiteY174" fmla="*/ 114979 h 236299"/>
                  <a:gd name="connsiteX175" fmla="*/ 243147 w 408646"/>
                  <a:gd name="connsiteY175" fmla="*/ 114979 h 236299"/>
                  <a:gd name="connsiteX176" fmla="*/ 262774 w 408646"/>
                  <a:gd name="connsiteY176" fmla="*/ 126457 h 236299"/>
                  <a:gd name="connsiteX177" fmla="*/ 255600 w 408646"/>
                  <a:gd name="connsiteY177" fmla="*/ 128351 h 236299"/>
                  <a:gd name="connsiteX178" fmla="*/ 239904 w 408646"/>
                  <a:gd name="connsiteY178" fmla="*/ 119283 h 236299"/>
                  <a:gd name="connsiteX179" fmla="*/ 243204 w 408646"/>
                  <a:gd name="connsiteY179" fmla="*/ 141464 h 236299"/>
                  <a:gd name="connsiteX180" fmla="*/ 243204 w 408646"/>
                  <a:gd name="connsiteY180" fmla="*/ 136930 h 236299"/>
                  <a:gd name="connsiteX181" fmla="*/ 256891 w 408646"/>
                  <a:gd name="connsiteY181" fmla="*/ 128954 h 236299"/>
                  <a:gd name="connsiteX182" fmla="*/ 264094 w 408646"/>
                  <a:gd name="connsiteY182" fmla="*/ 127060 h 236299"/>
                  <a:gd name="connsiteX183" fmla="*/ 264640 w 408646"/>
                  <a:gd name="connsiteY183" fmla="*/ 130301 h 236299"/>
                  <a:gd name="connsiteX184" fmla="*/ 264094 w 408646"/>
                  <a:gd name="connsiteY184" fmla="*/ 130847 h 236299"/>
                  <a:gd name="connsiteX185" fmla="*/ 245816 w 408646"/>
                  <a:gd name="connsiteY185" fmla="*/ 141464 h 236299"/>
                  <a:gd name="connsiteX186" fmla="*/ 305558 w 408646"/>
                  <a:gd name="connsiteY186" fmla="*/ 157045 h 236299"/>
                  <a:gd name="connsiteX187" fmla="*/ 302258 w 408646"/>
                  <a:gd name="connsiteY187" fmla="*/ 152885 h 236299"/>
                  <a:gd name="connsiteX188" fmla="*/ 308829 w 408646"/>
                  <a:gd name="connsiteY188" fmla="*/ 152885 h 236299"/>
                  <a:gd name="connsiteX189" fmla="*/ 328456 w 408646"/>
                  <a:gd name="connsiteY189" fmla="*/ 164363 h 236299"/>
                  <a:gd name="connsiteX190" fmla="*/ 321254 w 408646"/>
                  <a:gd name="connsiteY190" fmla="*/ 166256 h 236299"/>
                  <a:gd name="connsiteX191" fmla="*/ 305558 w 408646"/>
                  <a:gd name="connsiteY191" fmla="*/ 157189 h 236299"/>
                  <a:gd name="connsiteX192" fmla="*/ 308886 w 408646"/>
                  <a:gd name="connsiteY192" fmla="*/ 179398 h 236299"/>
                  <a:gd name="connsiteX193" fmla="*/ 308886 w 408646"/>
                  <a:gd name="connsiteY193" fmla="*/ 174836 h 236299"/>
                  <a:gd name="connsiteX194" fmla="*/ 322602 w 408646"/>
                  <a:gd name="connsiteY194" fmla="*/ 166888 h 236299"/>
                  <a:gd name="connsiteX195" fmla="*/ 329805 w 408646"/>
                  <a:gd name="connsiteY195" fmla="*/ 164965 h 236299"/>
                  <a:gd name="connsiteX196" fmla="*/ 330386 w 408646"/>
                  <a:gd name="connsiteY196" fmla="*/ 168200 h 236299"/>
                  <a:gd name="connsiteX197" fmla="*/ 329805 w 408646"/>
                  <a:gd name="connsiteY197" fmla="*/ 168781 h 236299"/>
                  <a:gd name="connsiteX198" fmla="*/ 311555 w 408646"/>
                  <a:gd name="connsiteY198" fmla="*/ 179398 h 236299"/>
                  <a:gd name="connsiteX199" fmla="*/ 338413 w 408646"/>
                  <a:gd name="connsiteY199" fmla="*/ 176012 h 236299"/>
                  <a:gd name="connsiteX200" fmla="*/ 335113 w 408646"/>
                  <a:gd name="connsiteY200" fmla="*/ 171852 h 236299"/>
                  <a:gd name="connsiteX201" fmla="*/ 341655 w 408646"/>
                  <a:gd name="connsiteY201" fmla="*/ 171852 h 236299"/>
                  <a:gd name="connsiteX202" fmla="*/ 361283 w 408646"/>
                  <a:gd name="connsiteY202" fmla="*/ 183330 h 236299"/>
                  <a:gd name="connsiteX203" fmla="*/ 354109 w 408646"/>
                  <a:gd name="connsiteY203" fmla="*/ 185224 h 236299"/>
                  <a:gd name="connsiteX204" fmla="*/ 338413 w 408646"/>
                  <a:gd name="connsiteY204" fmla="*/ 176156 h 236299"/>
                  <a:gd name="connsiteX205" fmla="*/ 341741 w 408646"/>
                  <a:gd name="connsiteY205" fmla="*/ 198337 h 236299"/>
                  <a:gd name="connsiteX206" fmla="*/ 341741 w 408646"/>
                  <a:gd name="connsiteY206" fmla="*/ 193803 h 236299"/>
                  <a:gd name="connsiteX207" fmla="*/ 355457 w 408646"/>
                  <a:gd name="connsiteY207" fmla="*/ 185826 h 236299"/>
                  <a:gd name="connsiteX208" fmla="*/ 362631 w 408646"/>
                  <a:gd name="connsiteY208" fmla="*/ 183932 h 236299"/>
                  <a:gd name="connsiteX209" fmla="*/ 363178 w 408646"/>
                  <a:gd name="connsiteY209" fmla="*/ 187173 h 236299"/>
                  <a:gd name="connsiteX210" fmla="*/ 362631 w 408646"/>
                  <a:gd name="connsiteY210" fmla="*/ 187720 h 236299"/>
                  <a:gd name="connsiteX211" fmla="*/ 344352 w 408646"/>
                  <a:gd name="connsiteY211" fmla="*/ 198337 h 236299"/>
                  <a:gd name="connsiteX212" fmla="*/ 405128 w 408646"/>
                  <a:gd name="connsiteY212" fmla="*/ 175783 h 236299"/>
                  <a:gd name="connsiteX213" fmla="*/ 104265 w 408646"/>
                  <a:gd name="connsiteY213" fmla="*/ 2066 h 236299"/>
                  <a:gd name="connsiteX214" fmla="*/ 87048 w 408646"/>
                  <a:gd name="connsiteY214" fmla="*/ 2066 h 236299"/>
                  <a:gd name="connsiteX215" fmla="*/ 3519 w 408646"/>
                  <a:gd name="connsiteY215" fmla="*/ 50589 h 236299"/>
                  <a:gd name="connsiteX216" fmla="*/ 3519 w 408646"/>
                  <a:gd name="connsiteY216" fmla="*/ 60517 h 236299"/>
                  <a:gd name="connsiteX217" fmla="*/ 304410 w 408646"/>
                  <a:gd name="connsiteY217" fmla="*/ 234234 h 236299"/>
                  <a:gd name="connsiteX218" fmla="*/ 321626 w 408646"/>
                  <a:gd name="connsiteY218" fmla="*/ 234234 h 236299"/>
                  <a:gd name="connsiteX219" fmla="*/ 405128 w 408646"/>
                  <a:gd name="connsiteY219" fmla="*/ 185682 h 236299"/>
                  <a:gd name="connsiteX220" fmla="*/ 405128 w 408646"/>
                  <a:gd name="connsiteY220" fmla="*/ 175783 h 23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</a:cxnLst>
                <a:rect l="l" t="t" r="r" b="b"/>
                <a:pathLst>
                  <a:path w="408646" h="236299">
                    <a:moveTo>
                      <a:pt x="97608" y="85424"/>
                    </a:moveTo>
                    <a:cubicBezTo>
                      <a:pt x="96562" y="84679"/>
                      <a:pt x="96317" y="83229"/>
                      <a:pt x="97061" y="82183"/>
                    </a:cubicBezTo>
                    <a:cubicBezTo>
                      <a:pt x="97212" y="81971"/>
                      <a:pt x="97396" y="81787"/>
                      <a:pt x="97608" y="81636"/>
                    </a:cubicBezTo>
                    <a:lnTo>
                      <a:pt x="104839" y="83530"/>
                    </a:lnTo>
                    <a:lnTo>
                      <a:pt x="120592" y="92626"/>
                    </a:lnTo>
                    <a:lnTo>
                      <a:pt x="117350" y="96815"/>
                    </a:lnTo>
                    <a:lnTo>
                      <a:pt x="97637" y="85338"/>
                    </a:lnTo>
                    <a:close/>
                    <a:moveTo>
                      <a:pt x="130435" y="104391"/>
                    </a:moveTo>
                    <a:cubicBezTo>
                      <a:pt x="129389" y="103675"/>
                      <a:pt x="129122" y="102246"/>
                      <a:pt x="129838" y="101200"/>
                    </a:cubicBezTo>
                    <a:cubicBezTo>
                      <a:pt x="129999" y="100966"/>
                      <a:pt x="130201" y="100764"/>
                      <a:pt x="130435" y="100603"/>
                    </a:cubicBezTo>
                    <a:lnTo>
                      <a:pt x="137637" y="102497"/>
                    </a:lnTo>
                    <a:lnTo>
                      <a:pt x="153391" y="111593"/>
                    </a:lnTo>
                    <a:lnTo>
                      <a:pt x="150148" y="115782"/>
                    </a:lnTo>
                    <a:lnTo>
                      <a:pt x="130435" y="104305"/>
                    </a:lnTo>
                    <a:close/>
                    <a:moveTo>
                      <a:pt x="196116" y="142325"/>
                    </a:moveTo>
                    <a:cubicBezTo>
                      <a:pt x="195063" y="141592"/>
                      <a:pt x="194802" y="140143"/>
                      <a:pt x="195535" y="139090"/>
                    </a:cubicBezTo>
                    <a:cubicBezTo>
                      <a:pt x="195693" y="138863"/>
                      <a:pt x="195890" y="138666"/>
                      <a:pt x="196116" y="138509"/>
                    </a:cubicBezTo>
                    <a:lnTo>
                      <a:pt x="203319" y="140431"/>
                    </a:lnTo>
                    <a:lnTo>
                      <a:pt x="219072" y="149527"/>
                    </a:lnTo>
                    <a:lnTo>
                      <a:pt x="215830" y="153688"/>
                    </a:lnTo>
                    <a:lnTo>
                      <a:pt x="196116" y="142210"/>
                    </a:lnTo>
                    <a:close/>
                    <a:moveTo>
                      <a:pt x="236834" y="165826"/>
                    </a:moveTo>
                    <a:lnTo>
                      <a:pt x="242057" y="162784"/>
                    </a:lnTo>
                    <a:lnTo>
                      <a:pt x="247308" y="165826"/>
                    </a:lnTo>
                    <a:lnTo>
                      <a:pt x="242085" y="168867"/>
                    </a:lnTo>
                    <a:lnTo>
                      <a:pt x="236834" y="165826"/>
                    </a:lnTo>
                    <a:close/>
                    <a:moveTo>
                      <a:pt x="261799" y="180173"/>
                    </a:moveTo>
                    <a:cubicBezTo>
                      <a:pt x="260753" y="179429"/>
                      <a:pt x="260508" y="177978"/>
                      <a:pt x="261252" y="176932"/>
                    </a:cubicBezTo>
                    <a:cubicBezTo>
                      <a:pt x="261403" y="176721"/>
                      <a:pt x="261587" y="176536"/>
                      <a:pt x="261799" y="176386"/>
                    </a:cubicBezTo>
                    <a:lnTo>
                      <a:pt x="269029" y="178279"/>
                    </a:lnTo>
                    <a:lnTo>
                      <a:pt x="284782" y="187376"/>
                    </a:lnTo>
                    <a:lnTo>
                      <a:pt x="281540" y="191565"/>
                    </a:lnTo>
                    <a:lnTo>
                      <a:pt x="261827" y="180087"/>
                    </a:lnTo>
                    <a:close/>
                    <a:moveTo>
                      <a:pt x="118612" y="97504"/>
                    </a:moveTo>
                    <a:lnTo>
                      <a:pt x="121884" y="93343"/>
                    </a:lnTo>
                    <a:lnTo>
                      <a:pt x="135571" y="85366"/>
                    </a:lnTo>
                    <a:lnTo>
                      <a:pt x="143434" y="85366"/>
                    </a:lnTo>
                    <a:lnTo>
                      <a:pt x="143434" y="86887"/>
                    </a:lnTo>
                    <a:lnTo>
                      <a:pt x="125155" y="97504"/>
                    </a:lnTo>
                    <a:cubicBezTo>
                      <a:pt x="123043" y="98279"/>
                      <a:pt x="120725" y="98279"/>
                      <a:pt x="118612" y="97504"/>
                    </a:cubicBezTo>
                    <a:close/>
                    <a:moveTo>
                      <a:pt x="151468" y="116471"/>
                    </a:moveTo>
                    <a:lnTo>
                      <a:pt x="154710" y="112311"/>
                    </a:lnTo>
                    <a:lnTo>
                      <a:pt x="168427" y="104333"/>
                    </a:lnTo>
                    <a:lnTo>
                      <a:pt x="176260" y="104333"/>
                    </a:lnTo>
                    <a:lnTo>
                      <a:pt x="176260" y="105854"/>
                    </a:lnTo>
                    <a:lnTo>
                      <a:pt x="157981" y="116471"/>
                    </a:lnTo>
                    <a:cubicBezTo>
                      <a:pt x="155867" y="117231"/>
                      <a:pt x="153554" y="117231"/>
                      <a:pt x="151439" y="116471"/>
                    </a:cubicBezTo>
                    <a:close/>
                    <a:moveTo>
                      <a:pt x="184295" y="135438"/>
                    </a:moveTo>
                    <a:lnTo>
                      <a:pt x="187566" y="131249"/>
                    </a:lnTo>
                    <a:lnTo>
                      <a:pt x="201253" y="123300"/>
                    </a:lnTo>
                    <a:lnTo>
                      <a:pt x="209115" y="123300"/>
                    </a:lnTo>
                    <a:lnTo>
                      <a:pt x="209115" y="124821"/>
                    </a:lnTo>
                    <a:lnTo>
                      <a:pt x="190836" y="135438"/>
                    </a:lnTo>
                    <a:cubicBezTo>
                      <a:pt x="188719" y="136184"/>
                      <a:pt x="186411" y="136184"/>
                      <a:pt x="184294" y="135438"/>
                    </a:cubicBezTo>
                    <a:close/>
                    <a:moveTo>
                      <a:pt x="197408" y="137705"/>
                    </a:moveTo>
                    <a:lnTo>
                      <a:pt x="214367" y="127834"/>
                    </a:lnTo>
                    <a:lnTo>
                      <a:pt x="217006" y="127834"/>
                    </a:lnTo>
                    <a:lnTo>
                      <a:pt x="217006" y="132397"/>
                    </a:lnTo>
                    <a:lnTo>
                      <a:pt x="204581" y="139599"/>
                    </a:lnTo>
                    <a:lnTo>
                      <a:pt x="197379" y="137705"/>
                    </a:lnTo>
                    <a:close/>
                    <a:moveTo>
                      <a:pt x="217150" y="154377"/>
                    </a:moveTo>
                    <a:lnTo>
                      <a:pt x="220392" y="150216"/>
                    </a:lnTo>
                    <a:lnTo>
                      <a:pt x="234079" y="142268"/>
                    </a:lnTo>
                    <a:lnTo>
                      <a:pt x="241942" y="142268"/>
                    </a:lnTo>
                    <a:lnTo>
                      <a:pt x="241942" y="143788"/>
                    </a:lnTo>
                    <a:lnTo>
                      <a:pt x="223692" y="154377"/>
                    </a:lnTo>
                    <a:cubicBezTo>
                      <a:pt x="221580" y="155152"/>
                      <a:pt x="219262" y="155152"/>
                      <a:pt x="217150" y="154377"/>
                    </a:cubicBezTo>
                    <a:close/>
                    <a:moveTo>
                      <a:pt x="263061" y="175639"/>
                    </a:moveTo>
                    <a:lnTo>
                      <a:pt x="280019" y="165769"/>
                    </a:lnTo>
                    <a:lnTo>
                      <a:pt x="282630" y="165769"/>
                    </a:lnTo>
                    <a:lnTo>
                      <a:pt x="282630" y="170331"/>
                    </a:lnTo>
                    <a:lnTo>
                      <a:pt x="270235" y="177533"/>
                    </a:lnTo>
                    <a:lnTo>
                      <a:pt x="263032" y="175639"/>
                    </a:lnTo>
                    <a:close/>
                    <a:moveTo>
                      <a:pt x="282774" y="192311"/>
                    </a:moveTo>
                    <a:lnTo>
                      <a:pt x="286046" y="188150"/>
                    </a:lnTo>
                    <a:lnTo>
                      <a:pt x="299733" y="180173"/>
                    </a:lnTo>
                    <a:lnTo>
                      <a:pt x="307595" y="180173"/>
                    </a:lnTo>
                    <a:lnTo>
                      <a:pt x="307595" y="181694"/>
                    </a:lnTo>
                    <a:lnTo>
                      <a:pt x="289345" y="192311"/>
                    </a:lnTo>
                    <a:cubicBezTo>
                      <a:pt x="287218" y="193057"/>
                      <a:pt x="284901" y="193057"/>
                      <a:pt x="282774" y="192311"/>
                    </a:cubicBezTo>
                    <a:close/>
                    <a:moveTo>
                      <a:pt x="315629" y="211278"/>
                    </a:moveTo>
                    <a:lnTo>
                      <a:pt x="318872" y="207089"/>
                    </a:lnTo>
                    <a:lnTo>
                      <a:pt x="332588" y="199140"/>
                    </a:lnTo>
                    <a:lnTo>
                      <a:pt x="340364" y="199140"/>
                    </a:lnTo>
                    <a:lnTo>
                      <a:pt x="340364" y="200661"/>
                    </a:lnTo>
                    <a:lnTo>
                      <a:pt x="322085" y="211278"/>
                    </a:lnTo>
                    <a:cubicBezTo>
                      <a:pt x="319968" y="212024"/>
                      <a:pt x="317660" y="212024"/>
                      <a:pt x="315543" y="211278"/>
                    </a:cubicBezTo>
                    <a:close/>
                    <a:moveTo>
                      <a:pt x="120506" y="74376"/>
                    </a:moveTo>
                    <a:lnTo>
                      <a:pt x="120506" y="71507"/>
                    </a:lnTo>
                    <a:lnTo>
                      <a:pt x="125729" y="71507"/>
                    </a:lnTo>
                    <a:lnTo>
                      <a:pt x="142945" y="81349"/>
                    </a:lnTo>
                    <a:lnTo>
                      <a:pt x="142945" y="84391"/>
                    </a:lnTo>
                    <a:lnTo>
                      <a:pt x="137723" y="84391"/>
                    </a:lnTo>
                    <a:lnTo>
                      <a:pt x="120506" y="74520"/>
                    </a:lnTo>
                    <a:close/>
                    <a:moveTo>
                      <a:pt x="153362" y="93343"/>
                    </a:moveTo>
                    <a:lnTo>
                      <a:pt x="153362" y="90302"/>
                    </a:lnTo>
                    <a:lnTo>
                      <a:pt x="158613" y="90302"/>
                    </a:lnTo>
                    <a:lnTo>
                      <a:pt x="175686" y="100173"/>
                    </a:lnTo>
                    <a:lnTo>
                      <a:pt x="175686" y="103042"/>
                    </a:lnTo>
                    <a:lnTo>
                      <a:pt x="170464" y="103042"/>
                    </a:lnTo>
                    <a:lnTo>
                      <a:pt x="153247" y="93200"/>
                    </a:lnTo>
                    <a:close/>
                    <a:moveTo>
                      <a:pt x="186188" y="112311"/>
                    </a:moveTo>
                    <a:lnTo>
                      <a:pt x="186188" y="109269"/>
                    </a:lnTo>
                    <a:lnTo>
                      <a:pt x="191411" y="109269"/>
                    </a:lnTo>
                    <a:lnTo>
                      <a:pt x="208484" y="119140"/>
                    </a:lnTo>
                    <a:lnTo>
                      <a:pt x="208484" y="122009"/>
                    </a:lnTo>
                    <a:lnTo>
                      <a:pt x="203233" y="122009"/>
                    </a:lnTo>
                    <a:lnTo>
                      <a:pt x="186160" y="112167"/>
                    </a:lnTo>
                    <a:close/>
                    <a:moveTo>
                      <a:pt x="219043" y="131249"/>
                    </a:moveTo>
                    <a:lnTo>
                      <a:pt x="219043" y="128236"/>
                    </a:lnTo>
                    <a:lnTo>
                      <a:pt x="224266" y="128236"/>
                    </a:lnTo>
                    <a:lnTo>
                      <a:pt x="241339" y="138078"/>
                    </a:lnTo>
                    <a:lnTo>
                      <a:pt x="241339" y="141120"/>
                    </a:lnTo>
                    <a:lnTo>
                      <a:pt x="236117" y="141120"/>
                    </a:lnTo>
                    <a:lnTo>
                      <a:pt x="218900" y="131249"/>
                    </a:lnTo>
                    <a:close/>
                    <a:moveTo>
                      <a:pt x="284726" y="169183"/>
                    </a:moveTo>
                    <a:lnTo>
                      <a:pt x="284726" y="166084"/>
                    </a:lnTo>
                    <a:lnTo>
                      <a:pt x="289948" y="166084"/>
                    </a:lnTo>
                    <a:lnTo>
                      <a:pt x="307021" y="175955"/>
                    </a:lnTo>
                    <a:lnTo>
                      <a:pt x="307021" y="178997"/>
                    </a:lnTo>
                    <a:lnTo>
                      <a:pt x="301770" y="178997"/>
                    </a:lnTo>
                    <a:lnTo>
                      <a:pt x="284726" y="169154"/>
                    </a:lnTo>
                    <a:close/>
                    <a:moveTo>
                      <a:pt x="152731" y="89183"/>
                    </a:moveTo>
                    <a:lnTo>
                      <a:pt x="152731" y="87662"/>
                    </a:lnTo>
                    <a:lnTo>
                      <a:pt x="169689" y="77791"/>
                    </a:lnTo>
                    <a:lnTo>
                      <a:pt x="172989" y="81952"/>
                    </a:lnTo>
                    <a:lnTo>
                      <a:pt x="160593" y="89183"/>
                    </a:lnTo>
                    <a:close/>
                    <a:moveTo>
                      <a:pt x="218412" y="127088"/>
                    </a:moveTo>
                    <a:lnTo>
                      <a:pt x="218412" y="125567"/>
                    </a:lnTo>
                    <a:lnTo>
                      <a:pt x="235370" y="115725"/>
                    </a:lnTo>
                    <a:lnTo>
                      <a:pt x="238671" y="119886"/>
                    </a:lnTo>
                    <a:lnTo>
                      <a:pt x="226275" y="127088"/>
                    </a:lnTo>
                    <a:close/>
                    <a:moveTo>
                      <a:pt x="284094" y="165022"/>
                    </a:moveTo>
                    <a:lnTo>
                      <a:pt x="284094" y="163502"/>
                    </a:lnTo>
                    <a:lnTo>
                      <a:pt x="301081" y="153631"/>
                    </a:lnTo>
                    <a:lnTo>
                      <a:pt x="304381" y="157791"/>
                    </a:lnTo>
                    <a:lnTo>
                      <a:pt x="291956" y="165022"/>
                    </a:lnTo>
                    <a:close/>
                    <a:moveTo>
                      <a:pt x="316921" y="183961"/>
                    </a:moveTo>
                    <a:lnTo>
                      <a:pt x="316921" y="182440"/>
                    </a:lnTo>
                    <a:lnTo>
                      <a:pt x="333879" y="172598"/>
                    </a:lnTo>
                    <a:lnTo>
                      <a:pt x="337179" y="176758"/>
                    </a:lnTo>
                    <a:lnTo>
                      <a:pt x="324783" y="183961"/>
                    </a:lnTo>
                    <a:close/>
                    <a:moveTo>
                      <a:pt x="185413" y="108178"/>
                    </a:moveTo>
                    <a:lnTo>
                      <a:pt x="185413" y="106658"/>
                    </a:lnTo>
                    <a:lnTo>
                      <a:pt x="204323" y="95668"/>
                    </a:lnTo>
                    <a:lnTo>
                      <a:pt x="207652" y="99828"/>
                    </a:lnTo>
                    <a:lnTo>
                      <a:pt x="193304" y="108178"/>
                    </a:lnTo>
                    <a:close/>
                    <a:moveTo>
                      <a:pt x="141367" y="62267"/>
                    </a:moveTo>
                    <a:lnTo>
                      <a:pt x="138067" y="58078"/>
                    </a:lnTo>
                    <a:cubicBezTo>
                      <a:pt x="140185" y="57332"/>
                      <a:pt x="142493" y="57332"/>
                      <a:pt x="144610" y="58078"/>
                    </a:cubicBezTo>
                    <a:lnTo>
                      <a:pt x="164265" y="69412"/>
                    </a:lnTo>
                    <a:lnTo>
                      <a:pt x="157064" y="71335"/>
                    </a:lnTo>
                    <a:lnTo>
                      <a:pt x="141367" y="62267"/>
                    </a:lnTo>
                    <a:close/>
                    <a:moveTo>
                      <a:pt x="144696" y="84592"/>
                    </a:moveTo>
                    <a:lnTo>
                      <a:pt x="144696" y="80058"/>
                    </a:lnTo>
                    <a:lnTo>
                      <a:pt x="158412" y="72081"/>
                    </a:lnTo>
                    <a:lnTo>
                      <a:pt x="165615" y="70187"/>
                    </a:lnTo>
                    <a:cubicBezTo>
                      <a:pt x="166660" y="70931"/>
                      <a:pt x="166905" y="72382"/>
                      <a:pt x="166161" y="73428"/>
                    </a:cubicBezTo>
                    <a:cubicBezTo>
                      <a:pt x="166010" y="73639"/>
                      <a:pt x="165826" y="73824"/>
                      <a:pt x="165615" y="73974"/>
                    </a:cubicBezTo>
                    <a:lnTo>
                      <a:pt x="147364" y="84592"/>
                    </a:lnTo>
                    <a:close/>
                    <a:moveTo>
                      <a:pt x="174194" y="81206"/>
                    </a:moveTo>
                    <a:lnTo>
                      <a:pt x="171066" y="77131"/>
                    </a:lnTo>
                    <a:cubicBezTo>
                      <a:pt x="173183" y="76385"/>
                      <a:pt x="175492" y="76385"/>
                      <a:pt x="177609" y="77131"/>
                    </a:cubicBezTo>
                    <a:lnTo>
                      <a:pt x="199216" y="89613"/>
                    </a:lnTo>
                    <a:lnTo>
                      <a:pt x="192013" y="91507"/>
                    </a:lnTo>
                    <a:lnTo>
                      <a:pt x="174337" y="81292"/>
                    </a:lnTo>
                    <a:close/>
                    <a:moveTo>
                      <a:pt x="210378" y="122526"/>
                    </a:moveTo>
                    <a:lnTo>
                      <a:pt x="210378" y="117963"/>
                    </a:lnTo>
                    <a:lnTo>
                      <a:pt x="224094" y="109986"/>
                    </a:lnTo>
                    <a:lnTo>
                      <a:pt x="231296" y="108093"/>
                    </a:lnTo>
                    <a:cubicBezTo>
                      <a:pt x="232342" y="108837"/>
                      <a:pt x="232586" y="110288"/>
                      <a:pt x="231842" y="111334"/>
                    </a:cubicBezTo>
                    <a:cubicBezTo>
                      <a:pt x="231692" y="111545"/>
                      <a:pt x="231508" y="111730"/>
                      <a:pt x="231296" y="111880"/>
                    </a:cubicBezTo>
                    <a:lnTo>
                      <a:pt x="213018" y="122497"/>
                    </a:lnTo>
                    <a:close/>
                    <a:moveTo>
                      <a:pt x="239904" y="119140"/>
                    </a:moveTo>
                    <a:lnTo>
                      <a:pt x="236605" y="114979"/>
                    </a:lnTo>
                    <a:cubicBezTo>
                      <a:pt x="238717" y="114204"/>
                      <a:pt x="241035" y="114204"/>
                      <a:pt x="243147" y="114979"/>
                    </a:cubicBezTo>
                    <a:lnTo>
                      <a:pt x="262774" y="126457"/>
                    </a:lnTo>
                    <a:lnTo>
                      <a:pt x="255600" y="128351"/>
                    </a:lnTo>
                    <a:lnTo>
                      <a:pt x="239904" y="119283"/>
                    </a:lnTo>
                    <a:close/>
                    <a:moveTo>
                      <a:pt x="243204" y="141464"/>
                    </a:moveTo>
                    <a:lnTo>
                      <a:pt x="243204" y="136930"/>
                    </a:lnTo>
                    <a:lnTo>
                      <a:pt x="256891" y="128954"/>
                    </a:lnTo>
                    <a:lnTo>
                      <a:pt x="264094" y="127060"/>
                    </a:lnTo>
                    <a:cubicBezTo>
                      <a:pt x="265140" y="127804"/>
                      <a:pt x="265384" y="129255"/>
                      <a:pt x="264640" y="130301"/>
                    </a:cubicBezTo>
                    <a:cubicBezTo>
                      <a:pt x="264490" y="130512"/>
                      <a:pt x="264305" y="130697"/>
                      <a:pt x="264094" y="130847"/>
                    </a:cubicBezTo>
                    <a:lnTo>
                      <a:pt x="245816" y="141464"/>
                    </a:lnTo>
                    <a:close/>
                    <a:moveTo>
                      <a:pt x="305558" y="157045"/>
                    </a:moveTo>
                    <a:lnTo>
                      <a:pt x="302258" y="152885"/>
                    </a:lnTo>
                    <a:cubicBezTo>
                      <a:pt x="304385" y="152139"/>
                      <a:pt x="306702" y="152139"/>
                      <a:pt x="308829" y="152885"/>
                    </a:cubicBezTo>
                    <a:lnTo>
                      <a:pt x="328456" y="164363"/>
                    </a:lnTo>
                    <a:lnTo>
                      <a:pt x="321254" y="166256"/>
                    </a:lnTo>
                    <a:lnTo>
                      <a:pt x="305558" y="157189"/>
                    </a:lnTo>
                    <a:close/>
                    <a:moveTo>
                      <a:pt x="308886" y="179398"/>
                    </a:moveTo>
                    <a:lnTo>
                      <a:pt x="308886" y="174836"/>
                    </a:lnTo>
                    <a:lnTo>
                      <a:pt x="322602" y="166888"/>
                    </a:lnTo>
                    <a:lnTo>
                      <a:pt x="329805" y="164965"/>
                    </a:lnTo>
                    <a:cubicBezTo>
                      <a:pt x="330858" y="165698"/>
                      <a:pt x="331119" y="167147"/>
                      <a:pt x="330386" y="168200"/>
                    </a:cubicBezTo>
                    <a:cubicBezTo>
                      <a:pt x="330229" y="168427"/>
                      <a:pt x="330032" y="168624"/>
                      <a:pt x="329805" y="168781"/>
                    </a:cubicBezTo>
                    <a:lnTo>
                      <a:pt x="311555" y="179398"/>
                    </a:lnTo>
                    <a:close/>
                    <a:moveTo>
                      <a:pt x="338413" y="176012"/>
                    </a:moveTo>
                    <a:lnTo>
                      <a:pt x="335113" y="171852"/>
                    </a:lnTo>
                    <a:cubicBezTo>
                      <a:pt x="337225" y="171077"/>
                      <a:pt x="339543" y="171077"/>
                      <a:pt x="341655" y="171852"/>
                    </a:cubicBezTo>
                    <a:lnTo>
                      <a:pt x="361283" y="183330"/>
                    </a:lnTo>
                    <a:lnTo>
                      <a:pt x="354109" y="185224"/>
                    </a:lnTo>
                    <a:lnTo>
                      <a:pt x="338413" y="176156"/>
                    </a:lnTo>
                    <a:close/>
                    <a:moveTo>
                      <a:pt x="341741" y="198337"/>
                    </a:moveTo>
                    <a:lnTo>
                      <a:pt x="341741" y="193803"/>
                    </a:lnTo>
                    <a:lnTo>
                      <a:pt x="355457" y="185826"/>
                    </a:lnTo>
                    <a:lnTo>
                      <a:pt x="362631" y="183932"/>
                    </a:lnTo>
                    <a:cubicBezTo>
                      <a:pt x="363677" y="184676"/>
                      <a:pt x="363922" y="186127"/>
                      <a:pt x="363178" y="187173"/>
                    </a:cubicBezTo>
                    <a:cubicBezTo>
                      <a:pt x="363027" y="187384"/>
                      <a:pt x="362843" y="187569"/>
                      <a:pt x="362631" y="187720"/>
                    </a:cubicBezTo>
                    <a:lnTo>
                      <a:pt x="344352" y="198337"/>
                    </a:lnTo>
                    <a:close/>
                    <a:moveTo>
                      <a:pt x="405128" y="175783"/>
                    </a:moveTo>
                    <a:lnTo>
                      <a:pt x="104265" y="2066"/>
                    </a:lnTo>
                    <a:cubicBezTo>
                      <a:pt x="98857" y="-689"/>
                      <a:pt x="92457" y="-689"/>
                      <a:pt x="87048" y="2066"/>
                    </a:cubicBezTo>
                    <a:lnTo>
                      <a:pt x="3519" y="50589"/>
                    </a:lnTo>
                    <a:cubicBezTo>
                      <a:pt x="-1187" y="53458"/>
                      <a:pt x="-1159" y="57791"/>
                      <a:pt x="3519" y="60517"/>
                    </a:cubicBezTo>
                    <a:lnTo>
                      <a:pt x="304410" y="234234"/>
                    </a:lnTo>
                    <a:cubicBezTo>
                      <a:pt x="309818" y="236988"/>
                      <a:pt x="316218" y="236988"/>
                      <a:pt x="321626" y="234234"/>
                    </a:cubicBezTo>
                    <a:lnTo>
                      <a:pt x="405128" y="185682"/>
                    </a:lnTo>
                    <a:cubicBezTo>
                      <a:pt x="409834" y="182957"/>
                      <a:pt x="409805" y="178509"/>
                      <a:pt x="405128" y="175783"/>
                    </a:cubicBezTo>
                    <a:close/>
                  </a:path>
                </a:pathLst>
              </a:custGeom>
              <a:solidFill>
                <a:srgbClr val="D7D8DA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23" name="Freeform: Shape 3222">
                <a:extLst>
                  <a:ext uri="{FF2B5EF4-FFF2-40B4-BE49-F238E27FC236}">
                    <a16:creationId xmlns:a16="http://schemas.microsoft.com/office/drawing/2014/main" id="{242506BB-C8C9-4F09-B65B-C0D91EE053D4}"/>
                  </a:ext>
                </a:extLst>
              </p:cNvPr>
              <p:cNvSpPr/>
              <p:nvPr/>
            </p:nvSpPr>
            <p:spPr>
              <a:xfrm>
                <a:off x="8853689" y="4161270"/>
                <a:ext cx="70046" cy="40538"/>
              </a:xfrm>
              <a:custGeom>
                <a:avLst/>
                <a:gdLst>
                  <a:gd name="connsiteX0" fmla="*/ 23961 w 70046"/>
                  <a:gd name="connsiteY0" fmla="*/ 35022 h 40538"/>
                  <a:gd name="connsiteX1" fmla="*/ 8208 w 70046"/>
                  <a:gd name="connsiteY1" fmla="*/ 25925 h 40538"/>
                  <a:gd name="connsiteX2" fmla="*/ 977 w 70046"/>
                  <a:gd name="connsiteY2" fmla="*/ 24032 h 40538"/>
                  <a:gd name="connsiteX3" fmla="*/ 431 w 70046"/>
                  <a:gd name="connsiteY3" fmla="*/ 27273 h 40538"/>
                  <a:gd name="connsiteX4" fmla="*/ 977 w 70046"/>
                  <a:gd name="connsiteY4" fmla="*/ 27819 h 40538"/>
                  <a:gd name="connsiteX5" fmla="*/ 20690 w 70046"/>
                  <a:gd name="connsiteY5" fmla="*/ 39297 h 40538"/>
                  <a:gd name="connsiteX6" fmla="*/ 23933 w 70046"/>
                  <a:gd name="connsiteY6" fmla="*/ 35108 h 40538"/>
                  <a:gd name="connsiteX7" fmla="*/ 46917 w 70046"/>
                  <a:gd name="connsiteY7" fmla="*/ 27819 h 40538"/>
                  <a:gd name="connsiteX8" fmla="*/ 39055 w 70046"/>
                  <a:gd name="connsiteY8" fmla="*/ 27819 h 40538"/>
                  <a:gd name="connsiteX9" fmla="*/ 25367 w 70046"/>
                  <a:gd name="connsiteY9" fmla="*/ 35797 h 40538"/>
                  <a:gd name="connsiteX10" fmla="*/ 22096 w 70046"/>
                  <a:gd name="connsiteY10" fmla="*/ 39957 h 40538"/>
                  <a:gd name="connsiteX11" fmla="*/ 28639 w 70046"/>
                  <a:gd name="connsiteY11" fmla="*/ 39957 h 40538"/>
                  <a:gd name="connsiteX12" fmla="*/ 46917 w 70046"/>
                  <a:gd name="connsiteY12" fmla="*/ 29340 h 40538"/>
                  <a:gd name="connsiteX13" fmla="*/ 46917 w 70046"/>
                  <a:gd name="connsiteY13" fmla="*/ 27819 h 40538"/>
                  <a:gd name="connsiteX14" fmla="*/ 46228 w 70046"/>
                  <a:gd name="connsiteY14" fmla="*/ 23658 h 40538"/>
                  <a:gd name="connsiteX15" fmla="*/ 29012 w 70046"/>
                  <a:gd name="connsiteY15" fmla="*/ 13816 h 40538"/>
                  <a:gd name="connsiteX16" fmla="*/ 23790 w 70046"/>
                  <a:gd name="connsiteY16" fmla="*/ 13816 h 40538"/>
                  <a:gd name="connsiteX17" fmla="*/ 23790 w 70046"/>
                  <a:gd name="connsiteY17" fmla="*/ 16686 h 40538"/>
                  <a:gd name="connsiteX18" fmla="*/ 41006 w 70046"/>
                  <a:gd name="connsiteY18" fmla="*/ 26557 h 40538"/>
                  <a:gd name="connsiteX19" fmla="*/ 46228 w 70046"/>
                  <a:gd name="connsiteY19" fmla="*/ 26557 h 40538"/>
                  <a:gd name="connsiteX20" fmla="*/ 46228 w 70046"/>
                  <a:gd name="connsiteY20" fmla="*/ 23515 h 40538"/>
                  <a:gd name="connsiteX21" fmla="*/ 67778 w 70046"/>
                  <a:gd name="connsiteY21" fmla="*/ 11894 h 40538"/>
                  <a:gd name="connsiteX22" fmla="*/ 48123 w 70046"/>
                  <a:gd name="connsiteY22" fmla="*/ 560 h 40538"/>
                  <a:gd name="connsiteX23" fmla="*/ 41580 w 70046"/>
                  <a:gd name="connsiteY23" fmla="*/ 560 h 40538"/>
                  <a:gd name="connsiteX24" fmla="*/ 44880 w 70046"/>
                  <a:gd name="connsiteY24" fmla="*/ 4749 h 40538"/>
                  <a:gd name="connsiteX25" fmla="*/ 60576 w 70046"/>
                  <a:gd name="connsiteY25" fmla="*/ 13816 h 40538"/>
                  <a:gd name="connsiteX26" fmla="*/ 67778 w 70046"/>
                  <a:gd name="connsiteY26" fmla="*/ 11894 h 40538"/>
                  <a:gd name="connsiteX27" fmla="*/ 69098 w 70046"/>
                  <a:gd name="connsiteY27" fmla="*/ 12669 h 40538"/>
                  <a:gd name="connsiteX28" fmla="*/ 61896 w 70046"/>
                  <a:gd name="connsiteY28" fmla="*/ 14563 h 40538"/>
                  <a:gd name="connsiteX29" fmla="*/ 48180 w 70046"/>
                  <a:gd name="connsiteY29" fmla="*/ 22540 h 40538"/>
                  <a:gd name="connsiteX30" fmla="*/ 48180 w 70046"/>
                  <a:gd name="connsiteY30" fmla="*/ 27073 h 40538"/>
                  <a:gd name="connsiteX31" fmla="*/ 50820 w 70046"/>
                  <a:gd name="connsiteY31" fmla="*/ 27073 h 40538"/>
                  <a:gd name="connsiteX32" fmla="*/ 69070 w 70046"/>
                  <a:gd name="connsiteY32" fmla="*/ 16456 h 40538"/>
                  <a:gd name="connsiteX33" fmla="*/ 69616 w 70046"/>
                  <a:gd name="connsiteY33" fmla="*/ 13215 h 40538"/>
                  <a:gd name="connsiteX34" fmla="*/ 69070 w 70046"/>
                  <a:gd name="connsiteY34" fmla="*/ 12669 h 40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0046" h="40538">
                    <a:moveTo>
                      <a:pt x="23961" y="35022"/>
                    </a:moveTo>
                    <a:lnTo>
                      <a:pt x="8208" y="25925"/>
                    </a:lnTo>
                    <a:lnTo>
                      <a:pt x="977" y="24032"/>
                    </a:lnTo>
                    <a:cubicBezTo>
                      <a:pt x="-69" y="24776"/>
                      <a:pt x="-313" y="26227"/>
                      <a:pt x="431" y="27273"/>
                    </a:cubicBezTo>
                    <a:cubicBezTo>
                      <a:pt x="581" y="27484"/>
                      <a:pt x="765" y="27669"/>
                      <a:pt x="977" y="27819"/>
                    </a:cubicBezTo>
                    <a:lnTo>
                      <a:pt x="20690" y="39297"/>
                    </a:lnTo>
                    <a:lnTo>
                      <a:pt x="23933" y="35108"/>
                    </a:lnTo>
                    <a:close/>
                    <a:moveTo>
                      <a:pt x="46917" y="27819"/>
                    </a:moveTo>
                    <a:lnTo>
                      <a:pt x="39055" y="27819"/>
                    </a:lnTo>
                    <a:lnTo>
                      <a:pt x="25367" y="35797"/>
                    </a:lnTo>
                    <a:lnTo>
                      <a:pt x="22096" y="39957"/>
                    </a:lnTo>
                    <a:cubicBezTo>
                      <a:pt x="24209" y="40732"/>
                      <a:pt x="26527" y="40732"/>
                      <a:pt x="28639" y="39957"/>
                    </a:cubicBezTo>
                    <a:lnTo>
                      <a:pt x="46917" y="29340"/>
                    </a:lnTo>
                    <a:lnTo>
                      <a:pt x="46917" y="27819"/>
                    </a:lnTo>
                    <a:close/>
                    <a:moveTo>
                      <a:pt x="46228" y="23658"/>
                    </a:moveTo>
                    <a:lnTo>
                      <a:pt x="29012" y="13816"/>
                    </a:lnTo>
                    <a:lnTo>
                      <a:pt x="23790" y="13816"/>
                    </a:lnTo>
                    <a:lnTo>
                      <a:pt x="23790" y="16686"/>
                    </a:lnTo>
                    <a:lnTo>
                      <a:pt x="41006" y="26557"/>
                    </a:lnTo>
                    <a:lnTo>
                      <a:pt x="46228" y="26557"/>
                    </a:lnTo>
                    <a:lnTo>
                      <a:pt x="46228" y="23515"/>
                    </a:lnTo>
                    <a:close/>
                    <a:moveTo>
                      <a:pt x="67778" y="11894"/>
                    </a:moveTo>
                    <a:lnTo>
                      <a:pt x="48123" y="560"/>
                    </a:lnTo>
                    <a:cubicBezTo>
                      <a:pt x="46006" y="-187"/>
                      <a:pt x="43697" y="-187"/>
                      <a:pt x="41580" y="560"/>
                    </a:cubicBezTo>
                    <a:lnTo>
                      <a:pt x="44880" y="4749"/>
                    </a:lnTo>
                    <a:lnTo>
                      <a:pt x="60576" y="13816"/>
                    </a:lnTo>
                    <a:lnTo>
                      <a:pt x="67778" y="11894"/>
                    </a:lnTo>
                    <a:close/>
                    <a:moveTo>
                      <a:pt x="69098" y="12669"/>
                    </a:moveTo>
                    <a:lnTo>
                      <a:pt x="61896" y="14563"/>
                    </a:lnTo>
                    <a:lnTo>
                      <a:pt x="48180" y="22540"/>
                    </a:lnTo>
                    <a:lnTo>
                      <a:pt x="48180" y="27073"/>
                    </a:lnTo>
                    <a:lnTo>
                      <a:pt x="50820" y="27073"/>
                    </a:lnTo>
                    <a:lnTo>
                      <a:pt x="69070" y="16456"/>
                    </a:lnTo>
                    <a:cubicBezTo>
                      <a:pt x="70116" y="15712"/>
                      <a:pt x="70360" y="14261"/>
                      <a:pt x="69616" y="13215"/>
                    </a:cubicBezTo>
                    <a:cubicBezTo>
                      <a:pt x="69466" y="13004"/>
                      <a:pt x="69281" y="12819"/>
                      <a:pt x="69070" y="12669"/>
                    </a:cubicBezTo>
                    <a:close/>
                  </a:path>
                </a:pathLst>
              </a:custGeom>
              <a:solidFill>
                <a:srgbClr val="575757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24" name="Freeform: Shape 3223">
                <a:extLst>
                  <a:ext uri="{FF2B5EF4-FFF2-40B4-BE49-F238E27FC236}">
                    <a16:creationId xmlns:a16="http://schemas.microsoft.com/office/drawing/2014/main" id="{40BB60EF-6EA1-4C31-8FC7-C93C1B5D6A00}"/>
                  </a:ext>
                </a:extLst>
              </p:cNvPr>
              <p:cNvSpPr/>
              <p:nvPr/>
            </p:nvSpPr>
            <p:spPr>
              <a:xfrm>
                <a:off x="8886523" y="4180209"/>
                <a:ext cx="69750" cy="40527"/>
              </a:xfrm>
              <a:custGeom>
                <a:avLst/>
                <a:gdLst>
                  <a:gd name="connsiteX0" fmla="*/ 23954 w 69750"/>
                  <a:gd name="connsiteY0" fmla="*/ 35022 h 40527"/>
                  <a:gd name="connsiteX1" fmla="*/ 8201 w 69750"/>
                  <a:gd name="connsiteY1" fmla="*/ 25925 h 40527"/>
                  <a:gd name="connsiteX2" fmla="*/ 998 w 69750"/>
                  <a:gd name="connsiteY2" fmla="*/ 24032 h 40527"/>
                  <a:gd name="connsiteX3" fmla="*/ 402 w 69750"/>
                  <a:gd name="connsiteY3" fmla="*/ 27223 h 40527"/>
                  <a:gd name="connsiteX4" fmla="*/ 998 w 69750"/>
                  <a:gd name="connsiteY4" fmla="*/ 27819 h 40527"/>
                  <a:gd name="connsiteX5" fmla="*/ 20711 w 69750"/>
                  <a:gd name="connsiteY5" fmla="*/ 39297 h 40527"/>
                  <a:gd name="connsiteX6" fmla="*/ 23954 w 69750"/>
                  <a:gd name="connsiteY6" fmla="*/ 35108 h 40527"/>
                  <a:gd name="connsiteX7" fmla="*/ 46910 w 69750"/>
                  <a:gd name="connsiteY7" fmla="*/ 27819 h 40527"/>
                  <a:gd name="connsiteX8" fmla="*/ 39076 w 69750"/>
                  <a:gd name="connsiteY8" fmla="*/ 27819 h 40527"/>
                  <a:gd name="connsiteX9" fmla="*/ 25360 w 69750"/>
                  <a:gd name="connsiteY9" fmla="*/ 35797 h 40527"/>
                  <a:gd name="connsiteX10" fmla="*/ 22117 w 69750"/>
                  <a:gd name="connsiteY10" fmla="*/ 39957 h 40527"/>
                  <a:gd name="connsiteX11" fmla="*/ 28660 w 69750"/>
                  <a:gd name="connsiteY11" fmla="*/ 39957 h 40527"/>
                  <a:gd name="connsiteX12" fmla="*/ 46938 w 69750"/>
                  <a:gd name="connsiteY12" fmla="*/ 29340 h 40527"/>
                  <a:gd name="connsiteX13" fmla="*/ 46938 w 69750"/>
                  <a:gd name="connsiteY13" fmla="*/ 27819 h 40527"/>
                  <a:gd name="connsiteX14" fmla="*/ 46250 w 69750"/>
                  <a:gd name="connsiteY14" fmla="*/ 23659 h 40527"/>
                  <a:gd name="connsiteX15" fmla="*/ 29176 w 69750"/>
                  <a:gd name="connsiteY15" fmla="*/ 13788 h 40527"/>
                  <a:gd name="connsiteX16" fmla="*/ 23925 w 69750"/>
                  <a:gd name="connsiteY16" fmla="*/ 13788 h 40527"/>
                  <a:gd name="connsiteX17" fmla="*/ 23925 w 69750"/>
                  <a:gd name="connsiteY17" fmla="*/ 16830 h 40527"/>
                  <a:gd name="connsiteX18" fmla="*/ 41142 w 69750"/>
                  <a:gd name="connsiteY18" fmla="*/ 26672 h 40527"/>
                  <a:gd name="connsiteX19" fmla="*/ 46364 w 69750"/>
                  <a:gd name="connsiteY19" fmla="*/ 26672 h 40527"/>
                  <a:gd name="connsiteX20" fmla="*/ 46364 w 69750"/>
                  <a:gd name="connsiteY20" fmla="*/ 23802 h 40527"/>
                  <a:gd name="connsiteX21" fmla="*/ 40224 w 69750"/>
                  <a:gd name="connsiteY21" fmla="*/ 1277 h 40527"/>
                  <a:gd name="connsiteX22" fmla="*/ 23265 w 69750"/>
                  <a:gd name="connsiteY22" fmla="*/ 11148 h 40527"/>
                  <a:gd name="connsiteX23" fmla="*/ 23265 w 69750"/>
                  <a:gd name="connsiteY23" fmla="*/ 12669 h 40527"/>
                  <a:gd name="connsiteX24" fmla="*/ 31128 w 69750"/>
                  <a:gd name="connsiteY24" fmla="*/ 12669 h 40527"/>
                  <a:gd name="connsiteX25" fmla="*/ 43523 w 69750"/>
                  <a:gd name="connsiteY25" fmla="*/ 5438 h 40527"/>
                  <a:gd name="connsiteX26" fmla="*/ 40224 w 69750"/>
                  <a:gd name="connsiteY26" fmla="*/ 1277 h 40527"/>
                  <a:gd name="connsiteX27" fmla="*/ 69751 w 69750"/>
                  <a:gd name="connsiteY27" fmla="*/ 13042 h 40527"/>
                  <a:gd name="connsiteX28" fmla="*/ 48143 w 69750"/>
                  <a:gd name="connsiteY28" fmla="*/ 560 h 40527"/>
                  <a:gd name="connsiteX29" fmla="*/ 41601 w 69750"/>
                  <a:gd name="connsiteY29" fmla="*/ 560 h 40527"/>
                  <a:gd name="connsiteX30" fmla="*/ 44872 w 69750"/>
                  <a:gd name="connsiteY30" fmla="*/ 4720 h 40527"/>
                  <a:gd name="connsiteX31" fmla="*/ 62548 w 69750"/>
                  <a:gd name="connsiteY31" fmla="*/ 14936 h 40527"/>
                  <a:gd name="connsiteX32" fmla="*/ 69751 w 69750"/>
                  <a:gd name="connsiteY32" fmla="*/ 13042 h 40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9750" h="40527">
                    <a:moveTo>
                      <a:pt x="23954" y="35022"/>
                    </a:moveTo>
                    <a:lnTo>
                      <a:pt x="8201" y="25925"/>
                    </a:lnTo>
                    <a:lnTo>
                      <a:pt x="998" y="24032"/>
                    </a:lnTo>
                    <a:cubicBezTo>
                      <a:pt x="-47" y="24748"/>
                      <a:pt x="-314" y="26177"/>
                      <a:pt x="402" y="27223"/>
                    </a:cubicBezTo>
                    <a:cubicBezTo>
                      <a:pt x="562" y="27457"/>
                      <a:pt x="764" y="27659"/>
                      <a:pt x="998" y="27819"/>
                    </a:cubicBezTo>
                    <a:lnTo>
                      <a:pt x="20711" y="39297"/>
                    </a:lnTo>
                    <a:lnTo>
                      <a:pt x="23954" y="35108"/>
                    </a:lnTo>
                    <a:close/>
                    <a:moveTo>
                      <a:pt x="46910" y="27819"/>
                    </a:moveTo>
                    <a:lnTo>
                      <a:pt x="39076" y="27819"/>
                    </a:lnTo>
                    <a:lnTo>
                      <a:pt x="25360" y="35797"/>
                    </a:lnTo>
                    <a:lnTo>
                      <a:pt x="22117" y="39957"/>
                    </a:lnTo>
                    <a:cubicBezTo>
                      <a:pt x="24232" y="40717"/>
                      <a:pt x="26545" y="40717"/>
                      <a:pt x="28660" y="39957"/>
                    </a:cubicBezTo>
                    <a:lnTo>
                      <a:pt x="46938" y="29340"/>
                    </a:lnTo>
                    <a:lnTo>
                      <a:pt x="46938" y="27819"/>
                    </a:lnTo>
                    <a:close/>
                    <a:moveTo>
                      <a:pt x="46250" y="23659"/>
                    </a:moveTo>
                    <a:lnTo>
                      <a:pt x="29176" y="13788"/>
                    </a:lnTo>
                    <a:lnTo>
                      <a:pt x="23925" y="13788"/>
                    </a:lnTo>
                    <a:lnTo>
                      <a:pt x="23925" y="16830"/>
                    </a:lnTo>
                    <a:lnTo>
                      <a:pt x="41142" y="26672"/>
                    </a:lnTo>
                    <a:lnTo>
                      <a:pt x="46364" y="26672"/>
                    </a:lnTo>
                    <a:lnTo>
                      <a:pt x="46364" y="23802"/>
                    </a:lnTo>
                    <a:close/>
                    <a:moveTo>
                      <a:pt x="40224" y="1277"/>
                    </a:moveTo>
                    <a:lnTo>
                      <a:pt x="23265" y="11148"/>
                    </a:lnTo>
                    <a:lnTo>
                      <a:pt x="23265" y="12669"/>
                    </a:lnTo>
                    <a:lnTo>
                      <a:pt x="31128" y="12669"/>
                    </a:lnTo>
                    <a:lnTo>
                      <a:pt x="43523" y="5438"/>
                    </a:lnTo>
                    <a:lnTo>
                      <a:pt x="40224" y="1277"/>
                    </a:lnTo>
                    <a:close/>
                    <a:moveTo>
                      <a:pt x="69751" y="13042"/>
                    </a:moveTo>
                    <a:lnTo>
                      <a:pt x="48143" y="560"/>
                    </a:lnTo>
                    <a:cubicBezTo>
                      <a:pt x="46026" y="-187"/>
                      <a:pt x="43718" y="-187"/>
                      <a:pt x="41601" y="560"/>
                    </a:cubicBezTo>
                    <a:lnTo>
                      <a:pt x="44872" y="4720"/>
                    </a:lnTo>
                    <a:lnTo>
                      <a:pt x="62548" y="14936"/>
                    </a:lnTo>
                    <a:lnTo>
                      <a:pt x="69751" y="13042"/>
                    </a:lnTo>
                    <a:close/>
                  </a:path>
                </a:pathLst>
              </a:custGeom>
              <a:solidFill>
                <a:srgbClr val="575757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25" name="Freeform: Shape 3224">
                <a:extLst>
                  <a:ext uri="{FF2B5EF4-FFF2-40B4-BE49-F238E27FC236}">
                    <a16:creationId xmlns:a16="http://schemas.microsoft.com/office/drawing/2014/main" id="{A3E97C0D-712A-4092-B91E-0611310C7A29}"/>
                  </a:ext>
                </a:extLst>
              </p:cNvPr>
              <p:cNvSpPr/>
              <p:nvPr/>
            </p:nvSpPr>
            <p:spPr>
              <a:xfrm>
                <a:off x="8941381" y="4199334"/>
                <a:ext cx="47949" cy="40387"/>
              </a:xfrm>
              <a:custGeom>
                <a:avLst/>
                <a:gdLst>
                  <a:gd name="connsiteX0" fmla="*/ 24821 w 47949"/>
                  <a:gd name="connsiteY0" fmla="*/ 27690 h 40387"/>
                  <a:gd name="connsiteX1" fmla="*/ 16958 w 47949"/>
                  <a:gd name="connsiteY1" fmla="*/ 27690 h 40387"/>
                  <a:gd name="connsiteX2" fmla="*/ 3271 w 47949"/>
                  <a:gd name="connsiteY2" fmla="*/ 35639 h 40387"/>
                  <a:gd name="connsiteX3" fmla="*/ 0 w 47949"/>
                  <a:gd name="connsiteY3" fmla="*/ 39828 h 40387"/>
                  <a:gd name="connsiteX4" fmla="*/ 6542 w 47949"/>
                  <a:gd name="connsiteY4" fmla="*/ 39828 h 40387"/>
                  <a:gd name="connsiteX5" fmla="*/ 24821 w 47949"/>
                  <a:gd name="connsiteY5" fmla="*/ 29211 h 40387"/>
                  <a:gd name="connsiteX6" fmla="*/ 24821 w 47949"/>
                  <a:gd name="connsiteY6" fmla="*/ 27690 h 40387"/>
                  <a:gd name="connsiteX7" fmla="*/ 24132 w 47949"/>
                  <a:gd name="connsiteY7" fmla="*/ 23530 h 40387"/>
                  <a:gd name="connsiteX8" fmla="*/ 7059 w 47949"/>
                  <a:gd name="connsiteY8" fmla="*/ 13659 h 40387"/>
                  <a:gd name="connsiteX9" fmla="*/ 1836 w 47949"/>
                  <a:gd name="connsiteY9" fmla="*/ 13659 h 40387"/>
                  <a:gd name="connsiteX10" fmla="*/ 1836 w 47949"/>
                  <a:gd name="connsiteY10" fmla="*/ 16700 h 40387"/>
                  <a:gd name="connsiteX11" fmla="*/ 18909 w 47949"/>
                  <a:gd name="connsiteY11" fmla="*/ 26542 h 40387"/>
                  <a:gd name="connsiteX12" fmla="*/ 24074 w 47949"/>
                  <a:gd name="connsiteY12" fmla="*/ 26542 h 40387"/>
                  <a:gd name="connsiteX13" fmla="*/ 24074 w 47949"/>
                  <a:gd name="connsiteY13" fmla="*/ 23673 h 40387"/>
                  <a:gd name="connsiteX14" fmla="*/ 20057 w 47949"/>
                  <a:gd name="connsiteY14" fmla="*/ 0 h 40387"/>
                  <a:gd name="connsiteX15" fmla="*/ 1148 w 47949"/>
                  <a:gd name="connsiteY15" fmla="*/ 10990 h 40387"/>
                  <a:gd name="connsiteX16" fmla="*/ 1148 w 47949"/>
                  <a:gd name="connsiteY16" fmla="*/ 12511 h 40387"/>
                  <a:gd name="connsiteX17" fmla="*/ 9010 w 47949"/>
                  <a:gd name="connsiteY17" fmla="*/ 12511 h 40387"/>
                  <a:gd name="connsiteX18" fmla="*/ 23357 w 47949"/>
                  <a:gd name="connsiteY18" fmla="*/ 4161 h 40387"/>
                  <a:gd name="connsiteX19" fmla="*/ 20029 w 47949"/>
                  <a:gd name="connsiteY19" fmla="*/ 0 h 40387"/>
                  <a:gd name="connsiteX20" fmla="*/ 47001 w 47949"/>
                  <a:gd name="connsiteY20" fmla="*/ 12511 h 40387"/>
                  <a:gd name="connsiteX21" fmla="*/ 39799 w 47949"/>
                  <a:gd name="connsiteY21" fmla="*/ 14405 h 40387"/>
                  <a:gd name="connsiteX22" fmla="*/ 26083 w 47949"/>
                  <a:gd name="connsiteY22" fmla="*/ 22382 h 40387"/>
                  <a:gd name="connsiteX23" fmla="*/ 26083 w 47949"/>
                  <a:gd name="connsiteY23" fmla="*/ 26944 h 40387"/>
                  <a:gd name="connsiteX24" fmla="*/ 28695 w 47949"/>
                  <a:gd name="connsiteY24" fmla="*/ 26944 h 40387"/>
                  <a:gd name="connsiteX25" fmla="*/ 46973 w 47949"/>
                  <a:gd name="connsiteY25" fmla="*/ 16327 h 40387"/>
                  <a:gd name="connsiteX26" fmla="*/ 47519 w 47949"/>
                  <a:gd name="connsiteY26" fmla="*/ 13086 h 40387"/>
                  <a:gd name="connsiteX27" fmla="*/ 46973 w 47949"/>
                  <a:gd name="connsiteY27" fmla="*/ 12540 h 40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7949" h="40387">
                    <a:moveTo>
                      <a:pt x="24821" y="27690"/>
                    </a:moveTo>
                    <a:lnTo>
                      <a:pt x="16958" y="27690"/>
                    </a:lnTo>
                    <a:lnTo>
                      <a:pt x="3271" y="35639"/>
                    </a:lnTo>
                    <a:lnTo>
                      <a:pt x="0" y="39828"/>
                    </a:lnTo>
                    <a:cubicBezTo>
                      <a:pt x="2117" y="40574"/>
                      <a:pt x="4425" y="40574"/>
                      <a:pt x="6542" y="39828"/>
                    </a:cubicBezTo>
                    <a:lnTo>
                      <a:pt x="24821" y="29211"/>
                    </a:lnTo>
                    <a:lnTo>
                      <a:pt x="24821" y="27690"/>
                    </a:lnTo>
                    <a:close/>
                    <a:moveTo>
                      <a:pt x="24132" y="23530"/>
                    </a:moveTo>
                    <a:lnTo>
                      <a:pt x="7059" y="13659"/>
                    </a:lnTo>
                    <a:lnTo>
                      <a:pt x="1836" y="13659"/>
                    </a:lnTo>
                    <a:lnTo>
                      <a:pt x="1836" y="16700"/>
                    </a:lnTo>
                    <a:lnTo>
                      <a:pt x="18909" y="26542"/>
                    </a:lnTo>
                    <a:lnTo>
                      <a:pt x="24074" y="26542"/>
                    </a:lnTo>
                    <a:lnTo>
                      <a:pt x="24074" y="23673"/>
                    </a:lnTo>
                    <a:close/>
                    <a:moveTo>
                      <a:pt x="20057" y="0"/>
                    </a:moveTo>
                    <a:lnTo>
                      <a:pt x="1148" y="10990"/>
                    </a:lnTo>
                    <a:lnTo>
                      <a:pt x="1148" y="12511"/>
                    </a:lnTo>
                    <a:lnTo>
                      <a:pt x="9010" y="12511"/>
                    </a:lnTo>
                    <a:lnTo>
                      <a:pt x="23357" y="4161"/>
                    </a:lnTo>
                    <a:lnTo>
                      <a:pt x="20029" y="0"/>
                    </a:lnTo>
                    <a:close/>
                    <a:moveTo>
                      <a:pt x="47001" y="12511"/>
                    </a:moveTo>
                    <a:lnTo>
                      <a:pt x="39799" y="14405"/>
                    </a:lnTo>
                    <a:lnTo>
                      <a:pt x="26083" y="22382"/>
                    </a:lnTo>
                    <a:lnTo>
                      <a:pt x="26083" y="26944"/>
                    </a:lnTo>
                    <a:lnTo>
                      <a:pt x="28695" y="26944"/>
                    </a:lnTo>
                    <a:lnTo>
                      <a:pt x="46973" y="16327"/>
                    </a:lnTo>
                    <a:cubicBezTo>
                      <a:pt x="48019" y="15583"/>
                      <a:pt x="48263" y="14132"/>
                      <a:pt x="47519" y="13086"/>
                    </a:cubicBezTo>
                    <a:cubicBezTo>
                      <a:pt x="47368" y="12875"/>
                      <a:pt x="47184" y="12690"/>
                      <a:pt x="46973" y="12540"/>
                    </a:cubicBezTo>
                    <a:close/>
                  </a:path>
                </a:pathLst>
              </a:custGeom>
              <a:solidFill>
                <a:srgbClr val="575757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26" name="Freeform: Shape 3225">
                <a:extLst>
                  <a:ext uri="{FF2B5EF4-FFF2-40B4-BE49-F238E27FC236}">
                    <a16:creationId xmlns:a16="http://schemas.microsoft.com/office/drawing/2014/main" id="{2883D19C-EFF3-4DBF-8841-4E9F656FBAAF}"/>
                  </a:ext>
                </a:extLst>
              </p:cNvPr>
              <p:cNvSpPr/>
              <p:nvPr/>
            </p:nvSpPr>
            <p:spPr>
              <a:xfrm>
                <a:off x="8952205" y="4217921"/>
                <a:ext cx="70009" cy="40674"/>
              </a:xfrm>
              <a:custGeom>
                <a:avLst/>
                <a:gdLst>
                  <a:gd name="connsiteX0" fmla="*/ 23953 w 70009"/>
                  <a:gd name="connsiteY0" fmla="*/ 35273 h 40674"/>
                  <a:gd name="connsiteX1" fmla="*/ 8200 w 70009"/>
                  <a:gd name="connsiteY1" fmla="*/ 26177 h 40674"/>
                  <a:gd name="connsiteX2" fmla="*/ 998 w 70009"/>
                  <a:gd name="connsiteY2" fmla="*/ 24254 h 40674"/>
                  <a:gd name="connsiteX3" fmla="*/ 416 w 70009"/>
                  <a:gd name="connsiteY3" fmla="*/ 27489 h 40674"/>
                  <a:gd name="connsiteX4" fmla="*/ 998 w 70009"/>
                  <a:gd name="connsiteY4" fmla="*/ 28070 h 40674"/>
                  <a:gd name="connsiteX5" fmla="*/ 20711 w 70009"/>
                  <a:gd name="connsiteY5" fmla="*/ 39548 h 40674"/>
                  <a:gd name="connsiteX6" fmla="*/ 23953 w 70009"/>
                  <a:gd name="connsiteY6" fmla="*/ 35388 h 40674"/>
                  <a:gd name="connsiteX7" fmla="*/ 21887 w 70009"/>
                  <a:gd name="connsiteY7" fmla="*/ 13637 h 40674"/>
                  <a:gd name="connsiteX8" fmla="*/ 19248 w 70009"/>
                  <a:gd name="connsiteY8" fmla="*/ 13637 h 40674"/>
                  <a:gd name="connsiteX9" fmla="*/ 2289 w 70009"/>
                  <a:gd name="connsiteY9" fmla="*/ 23508 h 40674"/>
                  <a:gd name="connsiteX10" fmla="*/ 9491 w 70009"/>
                  <a:gd name="connsiteY10" fmla="*/ 25402 h 40674"/>
                  <a:gd name="connsiteX11" fmla="*/ 21916 w 70009"/>
                  <a:gd name="connsiteY11" fmla="*/ 18200 h 40674"/>
                  <a:gd name="connsiteX12" fmla="*/ 21916 w 70009"/>
                  <a:gd name="connsiteY12" fmla="*/ 13637 h 40674"/>
                  <a:gd name="connsiteX13" fmla="*/ 46823 w 70009"/>
                  <a:gd name="connsiteY13" fmla="*/ 27984 h 40674"/>
                  <a:gd name="connsiteX14" fmla="*/ 39075 w 70009"/>
                  <a:gd name="connsiteY14" fmla="*/ 27984 h 40674"/>
                  <a:gd name="connsiteX15" fmla="*/ 25388 w 70009"/>
                  <a:gd name="connsiteY15" fmla="*/ 35933 h 40674"/>
                  <a:gd name="connsiteX16" fmla="*/ 22146 w 70009"/>
                  <a:gd name="connsiteY16" fmla="*/ 40094 h 40674"/>
                  <a:gd name="connsiteX17" fmla="*/ 28688 w 70009"/>
                  <a:gd name="connsiteY17" fmla="*/ 40094 h 40674"/>
                  <a:gd name="connsiteX18" fmla="*/ 46938 w 70009"/>
                  <a:gd name="connsiteY18" fmla="*/ 29505 h 40674"/>
                  <a:gd name="connsiteX19" fmla="*/ 46938 w 70009"/>
                  <a:gd name="connsiteY19" fmla="*/ 27984 h 40674"/>
                  <a:gd name="connsiteX20" fmla="*/ 46134 w 70009"/>
                  <a:gd name="connsiteY20" fmla="*/ 23795 h 40674"/>
                  <a:gd name="connsiteX21" fmla="*/ 29061 w 70009"/>
                  <a:gd name="connsiteY21" fmla="*/ 13953 h 40674"/>
                  <a:gd name="connsiteX22" fmla="*/ 23838 w 70009"/>
                  <a:gd name="connsiteY22" fmla="*/ 13953 h 40674"/>
                  <a:gd name="connsiteX23" fmla="*/ 23838 w 70009"/>
                  <a:gd name="connsiteY23" fmla="*/ 16966 h 40674"/>
                  <a:gd name="connsiteX24" fmla="*/ 41055 w 70009"/>
                  <a:gd name="connsiteY24" fmla="*/ 26837 h 40674"/>
                  <a:gd name="connsiteX25" fmla="*/ 46278 w 70009"/>
                  <a:gd name="connsiteY25" fmla="*/ 26837 h 40674"/>
                  <a:gd name="connsiteX26" fmla="*/ 46278 w 70009"/>
                  <a:gd name="connsiteY26" fmla="*/ 23795 h 40674"/>
                  <a:gd name="connsiteX27" fmla="*/ 40137 w 70009"/>
                  <a:gd name="connsiteY27" fmla="*/ 1442 h 40674"/>
                  <a:gd name="connsiteX28" fmla="*/ 23178 w 70009"/>
                  <a:gd name="connsiteY28" fmla="*/ 11284 h 40674"/>
                  <a:gd name="connsiteX29" fmla="*/ 23178 w 70009"/>
                  <a:gd name="connsiteY29" fmla="*/ 12805 h 40674"/>
                  <a:gd name="connsiteX30" fmla="*/ 31041 w 70009"/>
                  <a:gd name="connsiteY30" fmla="*/ 12805 h 40674"/>
                  <a:gd name="connsiteX31" fmla="*/ 43437 w 70009"/>
                  <a:gd name="connsiteY31" fmla="*/ 5603 h 40674"/>
                  <a:gd name="connsiteX32" fmla="*/ 40137 w 70009"/>
                  <a:gd name="connsiteY32" fmla="*/ 1442 h 40674"/>
                  <a:gd name="connsiteX33" fmla="*/ 67684 w 70009"/>
                  <a:gd name="connsiteY33" fmla="*/ 12059 h 40674"/>
                  <a:gd name="connsiteX34" fmla="*/ 48056 w 70009"/>
                  <a:gd name="connsiteY34" fmla="*/ 581 h 40674"/>
                  <a:gd name="connsiteX35" fmla="*/ 41514 w 70009"/>
                  <a:gd name="connsiteY35" fmla="*/ 581 h 40674"/>
                  <a:gd name="connsiteX36" fmla="*/ 44814 w 70009"/>
                  <a:gd name="connsiteY36" fmla="*/ 4742 h 40674"/>
                  <a:gd name="connsiteX37" fmla="*/ 60510 w 70009"/>
                  <a:gd name="connsiteY37" fmla="*/ 13809 h 40674"/>
                  <a:gd name="connsiteX38" fmla="*/ 67684 w 70009"/>
                  <a:gd name="connsiteY38" fmla="*/ 11915 h 40674"/>
                  <a:gd name="connsiteX39" fmla="*/ 69003 w 70009"/>
                  <a:gd name="connsiteY39" fmla="*/ 12805 h 40674"/>
                  <a:gd name="connsiteX40" fmla="*/ 61801 w 70009"/>
                  <a:gd name="connsiteY40" fmla="*/ 14699 h 40674"/>
                  <a:gd name="connsiteX41" fmla="*/ 48114 w 70009"/>
                  <a:gd name="connsiteY41" fmla="*/ 22676 h 40674"/>
                  <a:gd name="connsiteX42" fmla="*/ 48114 w 70009"/>
                  <a:gd name="connsiteY42" fmla="*/ 27210 h 40674"/>
                  <a:gd name="connsiteX43" fmla="*/ 50754 w 70009"/>
                  <a:gd name="connsiteY43" fmla="*/ 27210 h 40674"/>
                  <a:gd name="connsiteX44" fmla="*/ 69032 w 70009"/>
                  <a:gd name="connsiteY44" fmla="*/ 16593 h 40674"/>
                  <a:gd name="connsiteX45" fmla="*/ 69579 w 70009"/>
                  <a:gd name="connsiteY45" fmla="*/ 13351 h 40674"/>
                  <a:gd name="connsiteX46" fmla="*/ 69032 w 70009"/>
                  <a:gd name="connsiteY46" fmla="*/ 12805 h 40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70009" h="40674">
                    <a:moveTo>
                      <a:pt x="23953" y="35273"/>
                    </a:moveTo>
                    <a:lnTo>
                      <a:pt x="8200" y="26177"/>
                    </a:lnTo>
                    <a:lnTo>
                      <a:pt x="998" y="24254"/>
                    </a:lnTo>
                    <a:cubicBezTo>
                      <a:pt x="-56" y="24987"/>
                      <a:pt x="-317" y="26436"/>
                      <a:pt x="416" y="27489"/>
                    </a:cubicBezTo>
                    <a:cubicBezTo>
                      <a:pt x="574" y="27716"/>
                      <a:pt x="771" y="27913"/>
                      <a:pt x="998" y="28070"/>
                    </a:cubicBezTo>
                    <a:lnTo>
                      <a:pt x="20711" y="39548"/>
                    </a:lnTo>
                    <a:lnTo>
                      <a:pt x="23953" y="35388"/>
                    </a:lnTo>
                    <a:close/>
                    <a:moveTo>
                      <a:pt x="21887" y="13637"/>
                    </a:moveTo>
                    <a:lnTo>
                      <a:pt x="19248" y="13637"/>
                    </a:lnTo>
                    <a:lnTo>
                      <a:pt x="2289" y="23508"/>
                    </a:lnTo>
                    <a:lnTo>
                      <a:pt x="9491" y="25402"/>
                    </a:lnTo>
                    <a:lnTo>
                      <a:pt x="21916" y="18200"/>
                    </a:lnTo>
                    <a:lnTo>
                      <a:pt x="21916" y="13637"/>
                    </a:lnTo>
                    <a:close/>
                    <a:moveTo>
                      <a:pt x="46823" y="27984"/>
                    </a:moveTo>
                    <a:lnTo>
                      <a:pt x="39075" y="27984"/>
                    </a:lnTo>
                    <a:lnTo>
                      <a:pt x="25388" y="35933"/>
                    </a:lnTo>
                    <a:lnTo>
                      <a:pt x="22146" y="40094"/>
                    </a:lnTo>
                    <a:cubicBezTo>
                      <a:pt x="24258" y="40868"/>
                      <a:pt x="26576" y="40868"/>
                      <a:pt x="28688" y="40094"/>
                    </a:cubicBezTo>
                    <a:lnTo>
                      <a:pt x="46938" y="29505"/>
                    </a:lnTo>
                    <a:lnTo>
                      <a:pt x="46938" y="27984"/>
                    </a:lnTo>
                    <a:close/>
                    <a:moveTo>
                      <a:pt x="46134" y="23795"/>
                    </a:moveTo>
                    <a:lnTo>
                      <a:pt x="29061" y="13953"/>
                    </a:lnTo>
                    <a:lnTo>
                      <a:pt x="23838" y="13953"/>
                    </a:lnTo>
                    <a:lnTo>
                      <a:pt x="23838" y="16966"/>
                    </a:lnTo>
                    <a:lnTo>
                      <a:pt x="41055" y="26837"/>
                    </a:lnTo>
                    <a:lnTo>
                      <a:pt x="46278" y="26837"/>
                    </a:lnTo>
                    <a:lnTo>
                      <a:pt x="46278" y="23795"/>
                    </a:lnTo>
                    <a:close/>
                    <a:moveTo>
                      <a:pt x="40137" y="1442"/>
                    </a:moveTo>
                    <a:lnTo>
                      <a:pt x="23178" y="11284"/>
                    </a:lnTo>
                    <a:lnTo>
                      <a:pt x="23178" y="12805"/>
                    </a:lnTo>
                    <a:lnTo>
                      <a:pt x="31041" y="12805"/>
                    </a:lnTo>
                    <a:lnTo>
                      <a:pt x="43437" y="5603"/>
                    </a:lnTo>
                    <a:lnTo>
                      <a:pt x="40137" y="1442"/>
                    </a:lnTo>
                    <a:close/>
                    <a:moveTo>
                      <a:pt x="67684" y="12059"/>
                    </a:moveTo>
                    <a:lnTo>
                      <a:pt x="48056" y="581"/>
                    </a:lnTo>
                    <a:cubicBezTo>
                      <a:pt x="45944" y="-194"/>
                      <a:pt x="43626" y="-194"/>
                      <a:pt x="41514" y="581"/>
                    </a:cubicBezTo>
                    <a:lnTo>
                      <a:pt x="44814" y="4742"/>
                    </a:lnTo>
                    <a:lnTo>
                      <a:pt x="60510" y="13809"/>
                    </a:lnTo>
                    <a:lnTo>
                      <a:pt x="67684" y="11915"/>
                    </a:lnTo>
                    <a:close/>
                    <a:moveTo>
                      <a:pt x="69003" y="12805"/>
                    </a:moveTo>
                    <a:lnTo>
                      <a:pt x="61801" y="14699"/>
                    </a:lnTo>
                    <a:lnTo>
                      <a:pt x="48114" y="22676"/>
                    </a:lnTo>
                    <a:lnTo>
                      <a:pt x="48114" y="27210"/>
                    </a:lnTo>
                    <a:lnTo>
                      <a:pt x="50754" y="27210"/>
                    </a:lnTo>
                    <a:lnTo>
                      <a:pt x="69032" y="16593"/>
                    </a:lnTo>
                    <a:cubicBezTo>
                      <a:pt x="70078" y="15848"/>
                      <a:pt x="70323" y="14397"/>
                      <a:pt x="69579" y="13351"/>
                    </a:cubicBezTo>
                    <a:cubicBezTo>
                      <a:pt x="69428" y="13140"/>
                      <a:pt x="69244" y="12955"/>
                      <a:pt x="69032" y="12805"/>
                    </a:cubicBezTo>
                    <a:close/>
                  </a:path>
                </a:pathLst>
              </a:custGeom>
              <a:solidFill>
                <a:srgbClr val="575757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27" name="Freeform: Shape 3226">
                <a:extLst>
                  <a:ext uri="{FF2B5EF4-FFF2-40B4-BE49-F238E27FC236}">
                    <a16:creationId xmlns:a16="http://schemas.microsoft.com/office/drawing/2014/main" id="{21DD79B7-A8D5-471F-8F87-56B7251A0973}"/>
                  </a:ext>
                </a:extLst>
              </p:cNvPr>
              <p:cNvSpPr/>
              <p:nvPr/>
            </p:nvSpPr>
            <p:spPr>
              <a:xfrm>
                <a:off x="8993920" y="4266450"/>
                <a:ext cx="10473" cy="6083"/>
              </a:xfrm>
              <a:custGeom>
                <a:avLst/>
                <a:gdLst>
                  <a:gd name="connsiteX0" fmla="*/ 10474 w 10473"/>
                  <a:gd name="connsiteY0" fmla="*/ 3042 h 6083"/>
                  <a:gd name="connsiteX1" fmla="*/ 5223 w 10473"/>
                  <a:gd name="connsiteY1" fmla="*/ 0 h 6083"/>
                  <a:gd name="connsiteX2" fmla="*/ 0 w 10473"/>
                  <a:gd name="connsiteY2" fmla="*/ 3042 h 6083"/>
                  <a:gd name="connsiteX3" fmla="*/ 5251 w 10473"/>
                  <a:gd name="connsiteY3" fmla="*/ 6083 h 6083"/>
                  <a:gd name="connsiteX4" fmla="*/ 10474 w 10473"/>
                  <a:gd name="connsiteY4" fmla="*/ 3042 h 6083"/>
                  <a:gd name="connsiteX5" fmla="*/ 10474 w 10473"/>
                  <a:gd name="connsiteY5" fmla="*/ 3042 h 6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73" h="6083">
                    <a:moveTo>
                      <a:pt x="10474" y="3042"/>
                    </a:moveTo>
                    <a:lnTo>
                      <a:pt x="5223" y="0"/>
                    </a:lnTo>
                    <a:lnTo>
                      <a:pt x="0" y="3042"/>
                    </a:lnTo>
                    <a:lnTo>
                      <a:pt x="5251" y="6083"/>
                    </a:lnTo>
                    <a:lnTo>
                      <a:pt x="10474" y="3042"/>
                    </a:lnTo>
                    <a:lnTo>
                      <a:pt x="10474" y="3042"/>
                    </a:lnTo>
                    <a:close/>
                  </a:path>
                </a:pathLst>
              </a:custGeom>
              <a:solidFill>
                <a:srgbClr val="575757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28" name="Freeform: Shape 3227">
                <a:extLst>
                  <a:ext uri="{FF2B5EF4-FFF2-40B4-BE49-F238E27FC236}">
                    <a16:creationId xmlns:a16="http://schemas.microsoft.com/office/drawing/2014/main" id="{606034CE-0A63-4C0A-9B5E-8F10184C8831}"/>
                  </a:ext>
                </a:extLst>
              </p:cNvPr>
              <p:cNvSpPr/>
              <p:nvPr/>
            </p:nvSpPr>
            <p:spPr>
              <a:xfrm>
                <a:off x="9017879" y="4255877"/>
                <a:ext cx="69980" cy="40659"/>
              </a:xfrm>
              <a:custGeom>
                <a:avLst/>
                <a:gdLst>
                  <a:gd name="connsiteX0" fmla="*/ 23961 w 69980"/>
                  <a:gd name="connsiteY0" fmla="*/ 35222 h 40659"/>
                  <a:gd name="connsiteX1" fmla="*/ 8207 w 69980"/>
                  <a:gd name="connsiteY1" fmla="*/ 26126 h 40659"/>
                  <a:gd name="connsiteX2" fmla="*/ 977 w 69980"/>
                  <a:gd name="connsiteY2" fmla="*/ 24232 h 40659"/>
                  <a:gd name="connsiteX3" fmla="*/ 431 w 69980"/>
                  <a:gd name="connsiteY3" fmla="*/ 27473 h 40659"/>
                  <a:gd name="connsiteX4" fmla="*/ 977 w 69980"/>
                  <a:gd name="connsiteY4" fmla="*/ 28020 h 40659"/>
                  <a:gd name="connsiteX5" fmla="*/ 20690 w 69980"/>
                  <a:gd name="connsiteY5" fmla="*/ 39498 h 40659"/>
                  <a:gd name="connsiteX6" fmla="*/ 23933 w 69980"/>
                  <a:gd name="connsiteY6" fmla="*/ 35308 h 40659"/>
                  <a:gd name="connsiteX7" fmla="*/ 21866 w 69980"/>
                  <a:gd name="connsiteY7" fmla="*/ 13615 h 40659"/>
                  <a:gd name="connsiteX8" fmla="*/ 19312 w 69980"/>
                  <a:gd name="connsiteY8" fmla="*/ 13615 h 40659"/>
                  <a:gd name="connsiteX9" fmla="*/ 2354 w 69980"/>
                  <a:gd name="connsiteY9" fmla="*/ 23486 h 40659"/>
                  <a:gd name="connsiteX10" fmla="*/ 9557 w 69980"/>
                  <a:gd name="connsiteY10" fmla="*/ 25380 h 40659"/>
                  <a:gd name="connsiteX11" fmla="*/ 21952 w 69980"/>
                  <a:gd name="connsiteY11" fmla="*/ 18178 h 40659"/>
                  <a:gd name="connsiteX12" fmla="*/ 21952 w 69980"/>
                  <a:gd name="connsiteY12" fmla="*/ 13615 h 40659"/>
                  <a:gd name="connsiteX13" fmla="*/ 46831 w 69980"/>
                  <a:gd name="connsiteY13" fmla="*/ 27963 h 40659"/>
                  <a:gd name="connsiteX14" fmla="*/ 38969 w 69980"/>
                  <a:gd name="connsiteY14" fmla="*/ 27963 h 40659"/>
                  <a:gd name="connsiteX15" fmla="*/ 25281 w 69980"/>
                  <a:gd name="connsiteY15" fmla="*/ 35940 h 40659"/>
                  <a:gd name="connsiteX16" fmla="*/ 22010 w 69980"/>
                  <a:gd name="connsiteY16" fmla="*/ 40100 h 40659"/>
                  <a:gd name="connsiteX17" fmla="*/ 28581 w 69980"/>
                  <a:gd name="connsiteY17" fmla="*/ 40100 h 40659"/>
                  <a:gd name="connsiteX18" fmla="*/ 46831 w 69980"/>
                  <a:gd name="connsiteY18" fmla="*/ 29483 h 40659"/>
                  <a:gd name="connsiteX19" fmla="*/ 46831 w 69980"/>
                  <a:gd name="connsiteY19" fmla="*/ 27963 h 40659"/>
                  <a:gd name="connsiteX20" fmla="*/ 46142 w 69980"/>
                  <a:gd name="connsiteY20" fmla="*/ 23802 h 40659"/>
                  <a:gd name="connsiteX21" fmla="*/ 29068 w 69980"/>
                  <a:gd name="connsiteY21" fmla="*/ 13931 h 40659"/>
                  <a:gd name="connsiteX22" fmla="*/ 23846 w 69980"/>
                  <a:gd name="connsiteY22" fmla="*/ 13931 h 40659"/>
                  <a:gd name="connsiteX23" fmla="*/ 23846 w 69980"/>
                  <a:gd name="connsiteY23" fmla="*/ 16973 h 40659"/>
                  <a:gd name="connsiteX24" fmla="*/ 40891 w 69980"/>
                  <a:gd name="connsiteY24" fmla="*/ 26815 h 40659"/>
                  <a:gd name="connsiteX25" fmla="*/ 46142 w 69980"/>
                  <a:gd name="connsiteY25" fmla="*/ 26815 h 40659"/>
                  <a:gd name="connsiteX26" fmla="*/ 46142 w 69980"/>
                  <a:gd name="connsiteY26" fmla="*/ 23773 h 40659"/>
                  <a:gd name="connsiteX27" fmla="*/ 40145 w 69980"/>
                  <a:gd name="connsiteY27" fmla="*/ 1420 h 40659"/>
                  <a:gd name="connsiteX28" fmla="*/ 23158 w 69980"/>
                  <a:gd name="connsiteY28" fmla="*/ 11291 h 40659"/>
                  <a:gd name="connsiteX29" fmla="*/ 23158 w 69980"/>
                  <a:gd name="connsiteY29" fmla="*/ 12812 h 40659"/>
                  <a:gd name="connsiteX30" fmla="*/ 30991 w 69980"/>
                  <a:gd name="connsiteY30" fmla="*/ 12812 h 40659"/>
                  <a:gd name="connsiteX31" fmla="*/ 43416 w 69980"/>
                  <a:gd name="connsiteY31" fmla="*/ 5581 h 40659"/>
                  <a:gd name="connsiteX32" fmla="*/ 40116 w 69980"/>
                  <a:gd name="connsiteY32" fmla="*/ 1420 h 40659"/>
                  <a:gd name="connsiteX33" fmla="*/ 67692 w 69980"/>
                  <a:gd name="connsiteY33" fmla="*/ 12037 h 40659"/>
                  <a:gd name="connsiteX34" fmla="*/ 48064 w 69980"/>
                  <a:gd name="connsiteY34" fmla="*/ 559 h 40659"/>
                  <a:gd name="connsiteX35" fmla="*/ 41493 w 69980"/>
                  <a:gd name="connsiteY35" fmla="*/ 559 h 40659"/>
                  <a:gd name="connsiteX36" fmla="*/ 44793 w 69980"/>
                  <a:gd name="connsiteY36" fmla="*/ 4720 h 40659"/>
                  <a:gd name="connsiteX37" fmla="*/ 60489 w 69980"/>
                  <a:gd name="connsiteY37" fmla="*/ 13787 h 40659"/>
                  <a:gd name="connsiteX38" fmla="*/ 67692 w 69980"/>
                  <a:gd name="connsiteY38" fmla="*/ 11894 h 40659"/>
                  <a:gd name="connsiteX39" fmla="*/ 69012 w 69980"/>
                  <a:gd name="connsiteY39" fmla="*/ 12783 h 40659"/>
                  <a:gd name="connsiteX40" fmla="*/ 61809 w 69980"/>
                  <a:gd name="connsiteY40" fmla="*/ 14706 h 40659"/>
                  <a:gd name="connsiteX41" fmla="*/ 48093 w 69980"/>
                  <a:gd name="connsiteY41" fmla="*/ 22654 h 40659"/>
                  <a:gd name="connsiteX42" fmla="*/ 48093 w 69980"/>
                  <a:gd name="connsiteY42" fmla="*/ 27217 h 40659"/>
                  <a:gd name="connsiteX43" fmla="*/ 50733 w 69980"/>
                  <a:gd name="connsiteY43" fmla="*/ 27217 h 40659"/>
                  <a:gd name="connsiteX44" fmla="*/ 68983 w 69980"/>
                  <a:gd name="connsiteY44" fmla="*/ 16599 h 40659"/>
                  <a:gd name="connsiteX45" fmla="*/ 69564 w 69980"/>
                  <a:gd name="connsiteY45" fmla="*/ 13364 h 40659"/>
                  <a:gd name="connsiteX46" fmla="*/ 68983 w 69980"/>
                  <a:gd name="connsiteY46" fmla="*/ 12783 h 40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9980" h="40659">
                    <a:moveTo>
                      <a:pt x="23961" y="35222"/>
                    </a:moveTo>
                    <a:lnTo>
                      <a:pt x="8207" y="26126"/>
                    </a:lnTo>
                    <a:lnTo>
                      <a:pt x="977" y="24232"/>
                    </a:lnTo>
                    <a:cubicBezTo>
                      <a:pt x="-69" y="24977"/>
                      <a:pt x="-313" y="26427"/>
                      <a:pt x="431" y="27473"/>
                    </a:cubicBezTo>
                    <a:cubicBezTo>
                      <a:pt x="581" y="27685"/>
                      <a:pt x="765" y="27870"/>
                      <a:pt x="977" y="28020"/>
                    </a:cubicBezTo>
                    <a:lnTo>
                      <a:pt x="20690" y="39498"/>
                    </a:lnTo>
                    <a:lnTo>
                      <a:pt x="23933" y="35308"/>
                    </a:lnTo>
                    <a:close/>
                    <a:moveTo>
                      <a:pt x="21866" y="13615"/>
                    </a:moveTo>
                    <a:lnTo>
                      <a:pt x="19312" y="13615"/>
                    </a:lnTo>
                    <a:lnTo>
                      <a:pt x="2354" y="23486"/>
                    </a:lnTo>
                    <a:lnTo>
                      <a:pt x="9557" y="25380"/>
                    </a:lnTo>
                    <a:lnTo>
                      <a:pt x="21952" y="18178"/>
                    </a:lnTo>
                    <a:lnTo>
                      <a:pt x="21952" y="13615"/>
                    </a:lnTo>
                    <a:close/>
                    <a:moveTo>
                      <a:pt x="46831" y="27963"/>
                    </a:moveTo>
                    <a:lnTo>
                      <a:pt x="38969" y="27963"/>
                    </a:lnTo>
                    <a:lnTo>
                      <a:pt x="25281" y="35940"/>
                    </a:lnTo>
                    <a:lnTo>
                      <a:pt x="22010" y="40100"/>
                    </a:lnTo>
                    <a:cubicBezTo>
                      <a:pt x="24136" y="40846"/>
                      <a:pt x="26454" y="40846"/>
                      <a:pt x="28581" y="40100"/>
                    </a:cubicBezTo>
                    <a:lnTo>
                      <a:pt x="46831" y="29483"/>
                    </a:lnTo>
                    <a:lnTo>
                      <a:pt x="46831" y="27963"/>
                    </a:lnTo>
                    <a:close/>
                    <a:moveTo>
                      <a:pt x="46142" y="23802"/>
                    </a:moveTo>
                    <a:lnTo>
                      <a:pt x="29068" y="13931"/>
                    </a:lnTo>
                    <a:lnTo>
                      <a:pt x="23846" y="13931"/>
                    </a:lnTo>
                    <a:lnTo>
                      <a:pt x="23846" y="16973"/>
                    </a:lnTo>
                    <a:lnTo>
                      <a:pt x="40891" y="26815"/>
                    </a:lnTo>
                    <a:lnTo>
                      <a:pt x="46142" y="26815"/>
                    </a:lnTo>
                    <a:lnTo>
                      <a:pt x="46142" y="23773"/>
                    </a:lnTo>
                    <a:close/>
                    <a:moveTo>
                      <a:pt x="40145" y="1420"/>
                    </a:moveTo>
                    <a:lnTo>
                      <a:pt x="23158" y="11291"/>
                    </a:lnTo>
                    <a:lnTo>
                      <a:pt x="23158" y="12812"/>
                    </a:lnTo>
                    <a:lnTo>
                      <a:pt x="30991" y="12812"/>
                    </a:lnTo>
                    <a:lnTo>
                      <a:pt x="43416" y="5581"/>
                    </a:lnTo>
                    <a:lnTo>
                      <a:pt x="40116" y="1420"/>
                    </a:lnTo>
                    <a:close/>
                    <a:moveTo>
                      <a:pt x="67692" y="12037"/>
                    </a:moveTo>
                    <a:lnTo>
                      <a:pt x="48064" y="559"/>
                    </a:lnTo>
                    <a:cubicBezTo>
                      <a:pt x="45938" y="-186"/>
                      <a:pt x="43620" y="-186"/>
                      <a:pt x="41493" y="559"/>
                    </a:cubicBezTo>
                    <a:lnTo>
                      <a:pt x="44793" y="4720"/>
                    </a:lnTo>
                    <a:lnTo>
                      <a:pt x="60489" y="13787"/>
                    </a:lnTo>
                    <a:lnTo>
                      <a:pt x="67692" y="11894"/>
                    </a:lnTo>
                    <a:close/>
                    <a:moveTo>
                      <a:pt x="69012" y="12783"/>
                    </a:moveTo>
                    <a:lnTo>
                      <a:pt x="61809" y="14706"/>
                    </a:lnTo>
                    <a:lnTo>
                      <a:pt x="48093" y="22654"/>
                    </a:lnTo>
                    <a:lnTo>
                      <a:pt x="48093" y="27217"/>
                    </a:lnTo>
                    <a:lnTo>
                      <a:pt x="50733" y="27217"/>
                    </a:lnTo>
                    <a:lnTo>
                      <a:pt x="68983" y="16599"/>
                    </a:lnTo>
                    <a:cubicBezTo>
                      <a:pt x="70037" y="15867"/>
                      <a:pt x="70297" y="14418"/>
                      <a:pt x="69564" y="13364"/>
                    </a:cubicBezTo>
                    <a:cubicBezTo>
                      <a:pt x="69407" y="13138"/>
                      <a:pt x="69210" y="12941"/>
                      <a:pt x="68983" y="12783"/>
                    </a:cubicBezTo>
                    <a:close/>
                  </a:path>
                </a:pathLst>
              </a:custGeom>
              <a:solidFill>
                <a:srgbClr val="575757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29" name="Freeform: Shape 3228">
                <a:extLst>
                  <a:ext uri="{FF2B5EF4-FFF2-40B4-BE49-F238E27FC236}">
                    <a16:creationId xmlns:a16="http://schemas.microsoft.com/office/drawing/2014/main" id="{C6E91F07-3AB3-47AA-AFA4-749A2424E1E3}"/>
                  </a:ext>
                </a:extLst>
              </p:cNvPr>
              <p:cNvSpPr/>
              <p:nvPr/>
            </p:nvSpPr>
            <p:spPr>
              <a:xfrm>
                <a:off x="9072630" y="4274879"/>
                <a:ext cx="47949" cy="40681"/>
              </a:xfrm>
              <a:custGeom>
                <a:avLst/>
                <a:gdLst>
                  <a:gd name="connsiteX0" fmla="*/ 24821 w 47949"/>
                  <a:gd name="connsiteY0" fmla="*/ 27985 h 40681"/>
                  <a:gd name="connsiteX1" fmla="*/ 16958 w 47949"/>
                  <a:gd name="connsiteY1" fmla="*/ 27985 h 40681"/>
                  <a:gd name="connsiteX2" fmla="*/ 3242 w 47949"/>
                  <a:gd name="connsiteY2" fmla="*/ 35933 h 40681"/>
                  <a:gd name="connsiteX3" fmla="*/ 0 w 47949"/>
                  <a:gd name="connsiteY3" fmla="*/ 40122 h 40681"/>
                  <a:gd name="connsiteX4" fmla="*/ 6542 w 47949"/>
                  <a:gd name="connsiteY4" fmla="*/ 40122 h 40681"/>
                  <a:gd name="connsiteX5" fmla="*/ 24821 w 47949"/>
                  <a:gd name="connsiteY5" fmla="*/ 29505 h 40681"/>
                  <a:gd name="connsiteX6" fmla="*/ 24821 w 47949"/>
                  <a:gd name="connsiteY6" fmla="*/ 27985 h 40681"/>
                  <a:gd name="connsiteX7" fmla="*/ 18106 w 47949"/>
                  <a:gd name="connsiteY7" fmla="*/ 1442 h 40681"/>
                  <a:gd name="connsiteX8" fmla="*/ 1148 w 47949"/>
                  <a:gd name="connsiteY8" fmla="*/ 11284 h 40681"/>
                  <a:gd name="connsiteX9" fmla="*/ 1148 w 47949"/>
                  <a:gd name="connsiteY9" fmla="*/ 12805 h 40681"/>
                  <a:gd name="connsiteX10" fmla="*/ 9010 w 47949"/>
                  <a:gd name="connsiteY10" fmla="*/ 12805 h 40681"/>
                  <a:gd name="connsiteX11" fmla="*/ 21406 w 47949"/>
                  <a:gd name="connsiteY11" fmla="*/ 5603 h 40681"/>
                  <a:gd name="connsiteX12" fmla="*/ 18106 w 47949"/>
                  <a:gd name="connsiteY12" fmla="*/ 1442 h 40681"/>
                  <a:gd name="connsiteX13" fmla="*/ 45653 w 47949"/>
                  <a:gd name="connsiteY13" fmla="*/ 12059 h 40681"/>
                  <a:gd name="connsiteX14" fmla="*/ 26025 w 47949"/>
                  <a:gd name="connsiteY14" fmla="*/ 581 h 40681"/>
                  <a:gd name="connsiteX15" fmla="*/ 19483 w 47949"/>
                  <a:gd name="connsiteY15" fmla="*/ 581 h 40681"/>
                  <a:gd name="connsiteX16" fmla="*/ 22783 w 47949"/>
                  <a:gd name="connsiteY16" fmla="*/ 4742 h 40681"/>
                  <a:gd name="connsiteX17" fmla="*/ 38479 w 47949"/>
                  <a:gd name="connsiteY17" fmla="*/ 13809 h 40681"/>
                  <a:gd name="connsiteX18" fmla="*/ 45653 w 47949"/>
                  <a:gd name="connsiteY18" fmla="*/ 11915 h 40681"/>
                  <a:gd name="connsiteX19" fmla="*/ 46973 w 47949"/>
                  <a:gd name="connsiteY19" fmla="*/ 12805 h 40681"/>
                  <a:gd name="connsiteX20" fmla="*/ 39799 w 47949"/>
                  <a:gd name="connsiteY20" fmla="*/ 14699 h 40681"/>
                  <a:gd name="connsiteX21" fmla="*/ 26083 w 47949"/>
                  <a:gd name="connsiteY21" fmla="*/ 22676 h 40681"/>
                  <a:gd name="connsiteX22" fmla="*/ 26083 w 47949"/>
                  <a:gd name="connsiteY22" fmla="*/ 27210 h 40681"/>
                  <a:gd name="connsiteX23" fmla="*/ 28695 w 47949"/>
                  <a:gd name="connsiteY23" fmla="*/ 27210 h 40681"/>
                  <a:gd name="connsiteX24" fmla="*/ 46973 w 47949"/>
                  <a:gd name="connsiteY24" fmla="*/ 16593 h 40681"/>
                  <a:gd name="connsiteX25" fmla="*/ 47519 w 47949"/>
                  <a:gd name="connsiteY25" fmla="*/ 13351 h 40681"/>
                  <a:gd name="connsiteX26" fmla="*/ 46973 w 47949"/>
                  <a:gd name="connsiteY26" fmla="*/ 12805 h 40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7949" h="40681">
                    <a:moveTo>
                      <a:pt x="24821" y="27985"/>
                    </a:moveTo>
                    <a:lnTo>
                      <a:pt x="16958" y="27985"/>
                    </a:lnTo>
                    <a:lnTo>
                      <a:pt x="3242" y="35933"/>
                    </a:lnTo>
                    <a:lnTo>
                      <a:pt x="0" y="40122"/>
                    </a:lnTo>
                    <a:cubicBezTo>
                      <a:pt x="2117" y="40868"/>
                      <a:pt x="4425" y="40868"/>
                      <a:pt x="6542" y="40122"/>
                    </a:cubicBezTo>
                    <a:lnTo>
                      <a:pt x="24821" y="29505"/>
                    </a:lnTo>
                    <a:lnTo>
                      <a:pt x="24821" y="27985"/>
                    </a:lnTo>
                    <a:close/>
                    <a:moveTo>
                      <a:pt x="18106" y="1442"/>
                    </a:moveTo>
                    <a:lnTo>
                      <a:pt x="1148" y="11284"/>
                    </a:lnTo>
                    <a:lnTo>
                      <a:pt x="1148" y="12805"/>
                    </a:lnTo>
                    <a:lnTo>
                      <a:pt x="9010" y="12805"/>
                    </a:lnTo>
                    <a:lnTo>
                      <a:pt x="21406" y="5603"/>
                    </a:lnTo>
                    <a:lnTo>
                      <a:pt x="18106" y="1442"/>
                    </a:lnTo>
                    <a:close/>
                    <a:moveTo>
                      <a:pt x="45653" y="12059"/>
                    </a:moveTo>
                    <a:lnTo>
                      <a:pt x="26025" y="581"/>
                    </a:lnTo>
                    <a:cubicBezTo>
                      <a:pt x="23913" y="-194"/>
                      <a:pt x="21595" y="-194"/>
                      <a:pt x="19483" y="581"/>
                    </a:cubicBezTo>
                    <a:lnTo>
                      <a:pt x="22783" y="4742"/>
                    </a:lnTo>
                    <a:lnTo>
                      <a:pt x="38479" y="13809"/>
                    </a:lnTo>
                    <a:lnTo>
                      <a:pt x="45653" y="11915"/>
                    </a:lnTo>
                    <a:close/>
                    <a:moveTo>
                      <a:pt x="46973" y="12805"/>
                    </a:moveTo>
                    <a:lnTo>
                      <a:pt x="39799" y="14699"/>
                    </a:lnTo>
                    <a:lnTo>
                      <a:pt x="26083" y="22676"/>
                    </a:lnTo>
                    <a:lnTo>
                      <a:pt x="26083" y="27210"/>
                    </a:lnTo>
                    <a:lnTo>
                      <a:pt x="28695" y="27210"/>
                    </a:lnTo>
                    <a:lnTo>
                      <a:pt x="46973" y="16593"/>
                    </a:lnTo>
                    <a:cubicBezTo>
                      <a:pt x="48019" y="15848"/>
                      <a:pt x="48263" y="14397"/>
                      <a:pt x="47519" y="13351"/>
                    </a:cubicBezTo>
                    <a:cubicBezTo>
                      <a:pt x="47368" y="13140"/>
                      <a:pt x="47184" y="12955"/>
                      <a:pt x="46973" y="12805"/>
                    </a:cubicBezTo>
                    <a:close/>
                  </a:path>
                </a:pathLst>
              </a:custGeom>
              <a:solidFill>
                <a:srgbClr val="575757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79" name="Graphic 6">
              <a:extLst>
                <a:ext uri="{FF2B5EF4-FFF2-40B4-BE49-F238E27FC236}">
                  <a16:creationId xmlns:a16="http://schemas.microsoft.com/office/drawing/2014/main" id="{1CA789A3-498B-42EE-8935-02BFE9C9F9CF}"/>
                </a:ext>
              </a:extLst>
            </p:cNvPr>
            <p:cNvGrpSpPr/>
            <p:nvPr/>
          </p:nvGrpSpPr>
          <p:grpSpPr>
            <a:xfrm>
              <a:off x="8688926" y="4171414"/>
              <a:ext cx="110761" cy="70158"/>
              <a:chOff x="8688926" y="4171414"/>
              <a:chExt cx="110761" cy="70158"/>
            </a:xfrm>
          </p:grpSpPr>
          <p:sp>
            <p:nvSpPr>
              <p:cNvPr id="3190" name="Freeform: Shape 3189">
                <a:extLst>
                  <a:ext uri="{FF2B5EF4-FFF2-40B4-BE49-F238E27FC236}">
                    <a16:creationId xmlns:a16="http://schemas.microsoft.com/office/drawing/2014/main" id="{B3A13A82-427B-4D15-949C-0CEAB356412B}"/>
                  </a:ext>
                </a:extLst>
              </p:cNvPr>
              <p:cNvSpPr/>
              <p:nvPr/>
            </p:nvSpPr>
            <p:spPr>
              <a:xfrm>
                <a:off x="8740691" y="4191586"/>
                <a:ext cx="5394" cy="9153"/>
              </a:xfrm>
              <a:custGeom>
                <a:avLst/>
                <a:gdLst>
                  <a:gd name="connsiteX0" fmla="*/ 5395 w 5394"/>
                  <a:gd name="connsiteY0" fmla="*/ 3099 h 9153"/>
                  <a:gd name="connsiteX1" fmla="*/ 5366 w 5394"/>
                  <a:gd name="connsiteY1" fmla="*/ 9153 h 9153"/>
                  <a:gd name="connsiteX2" fmla="*/ 0 w 5394"/>
                  <a:gd name="connsiteY2" fmla="*/ 6055 h 9153"/>
                  <a:gd name="connsiteX3" fmla="*/ 29 w 5394"/>
                  <a:gd name="connsiteY3" fmla="*/ 0 h 9153"/>
                  <a:gd name="connsiteX4" fmla="*/ 5395 w 5394"/>
                  <a:gd name="connsiteY4" fmla="*/ 3099 h 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4" h="9153">
                    <a:moveTo>
                      <a:pt x="5395" y="3099"/>
                    </a:moveTo>
                    <a:lnTo>
                      <a:pt x="5366" y="9153"/>
                    </a:lnTo>
                    <a:lnTo>
                      <a:pt x="0" y="6055"/>
                    </a:lnTo>
                    <a:lnTo>
                      <a:pt x="29" y="0"/>
                    </a:lnTo>
                    <a:lnTo>
                      <a:pt x="5395" y="3099"/>
                    </a:lnTo>
                    <a:close/>
                  </a:path>
                </a:pathLst>
              </a:custGeom>
              <a:solidFill>
                <a:srgbClr val="98CF9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91" name="Freeform: Shape 3190">
                <a:extLst>
                  <a:ext uri="{FF2B5EF4-FFF2-40B4-BE49-F238E27FC236}">
                    <a16:creationId xmlns:a16="http://schemas.microsoft.com/office/drawing/2014/main" id="{3C248B0A-C116-4EE5-A067-6D90DC0A69D3}"/>
                  </a:ext>
                </a:extLst>
              </p:cNvPr>
              <p:cNvSpPr/>
              <p:nvPr/>
            </p:nvSpPr>
            <p:spPr>
              <a:xfrm>
                <a:off x="8717219" y="4191586"/>
                <a:ext cx="23500" cy="13285"/>
              </a:xfrm>
              <a:custGeom>
                <a:avLst/>
                <a:gdLst>
                  <a:gd name="connsiteX0" fmla="*/ 23501 w 23500"/>
                  <a:gd name="connsiteY0" fmla="*/ 0 h 13285"/>
                  <a:gd name="connsiteX1" fmla="*/ 23472 w 23500"/>
                  <a:gd name="connsiteY1" fmla="*/ 6055 h 13285"/>
                  <a:gd name="connsiteX2" fmla="*/ 0 w 23500"/>
                  <a:gd name="connsiteY2" fmla="*/ 13286 h 13285"/>
                  <a:gd name="connsiteX3" fmla="*/ 0 w 23500"/>
                  <a:gd name="connsiteY3" fmla="*/ 7260 h 13285"/>
                  <a:gd name="connsiteX4" fmla="*/ 23501 w 23500"/>
                  <a:gd name="connsiteY4" fmla="*/ 0 h 13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00" h="13285">
                    <a:moveTo>
                      <a:pt x="23501" y="0"/>
                    </a:moveTo>
                    <a:lnTo>
                      <a:pt x="23472" y="6055"/>
                    </a:lnTo>
                    <a:lnTo>
                      <a:pt x="0" y="13286"/>
                    </a:lnTo>
                    <a:lnTo>
                      <a:pt x="0" y="7260"/>
                    </a:lnTo>
                    <a:lnTo>
                      <a:pt x="23501" y="0"/>
                    </a:lnTo>
                    <a:close/>
                  </a:path>
                </a:pathLst>
              </a:custGeom>
              <a:solidFill>
                <a:srgbClr val="98CF9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92" name="Freeform: Shape 3191">
                <a:extLst>
                  <a:ext uri="{FF2B5EF4-FFF2-40B4-BE49-F238E27FC236}">
                    <a16:creationId xmlns:a16="http://schemas.microsoft.com/office/drawing/2014/main" id="{06168716-C8B6-41CA-A116-F6B0A4EF4346}"/>
                  </a:ext>
                </a:extLst>
              </p:cNvPr>
              <p:cNvSpPr/>
              <p:nvPr/>
            </p:nvSpPr>
            <p:spPr>
              <a:xfrm>
                <a:off x="8740174" y="4194800"/>
                <a:ext cx="57" cy="6054"/>
              </a:xfrm>
              <a:custGeom>
                <a:avLst/>
                <a:gdLst>
                  <a:gd name="connsiteX0" fmla="*/ 57 w 57"/>
                  <a:gd name="connsiteY0" fmla="*/ 29 h 6054"/>
                  <a:gd name="connsiteX1" fmla="*/ 29 w 57"/>
                  <a:gd name="connsiteY1" fmla="*/ 6055 h 6054"/>
                  <a:gd name="connsiteX2" fmla="*/ 0 w 57"/>
                  <a:gd name="connsiteY2" fmla="*/ 6026 h 6054"/>
                  <a:gd name="connsiteX3" fmla="*/ 0 w 57"/>
                  <a:gd name="connsiteY3" fmla="*/ 0 h 6054"/>
                  <a:gd name="connsiteX4" fmla="*/ 57 w 57"/>
                  <a:gd name="connsiteY4" fmla="*/ 29 h 6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" h="6054">
                    <a:moveTo>
                      <a:pt x="57" y="29"/>
                    </a:moveTo>
                    <a:lnTo>
                      <a:pt x="29" y="6055"/>
                    </a:lnTo>
                    <a:lnTo>
                      <a:pt x="0" y="6026"/>
                    </a:lnTo>
                    <a:lnTo>
                      <a:pt x="0" y="0"/>
                    </a:lnTo>
                    <a:lnTo>
                      <a:pt x="57" y="29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93" name="Freeform: Shape 3192">
                <a:extLst>
                  <a:ext uri="{FF2B5EF4-FFF2-40B4-BE49-F238E27FC236}">
                    <a16:creationId xmlns:a16="http://schemas.microsoft.com/office/drawing/2014/main" id="{EC31959F-FF05-495D-988A-8974A72954DD}"/>
                  </a:ext>
                </a:extLst>
              </p:cNvPr>
              <p:cNvSpPr/>
              <p:nvPr/>
            </p:nvSpPr>
            <p:spPr>
              <a:xfrm>
                <a:off x="8735842" y="4194800"/>
                <a:ext cx="4332" cy="7575"/>
              </a:xfrm>
              <a:custGeom>
                <a:avLst/>
                <a:gdLst>
                  <a:gd name="connsiteX0" fmla="*/ 4333 w 4332"/>
                  <a:gd name="connsiteY0" fmla="*/ 0 h 7575"/>
                  <a:gd name="connsiteX1" fmla="*/ 4333 w 4332"/>
                  <a:gd name="connsiteY1" fmla="*/ 6026 h 7575"/>
                  <a:gd name="connsiteX2" fmla="*/ 0 w 4332"/>
                  <a:gd name="connsiteY2" fmla="*/ 7575 h 7575"/>
                  <a:gd name="connsiteX3" fmla="*/ 0 w 4332"/>
                  <a:gd name="connsiteY3" fmla="*/ 1521 h 7575"/>
                  <a:gd name="connsiteX4" fmla="*/ 4333 w 4332"/>
                  <a:gd name="connsiteY4" fmla="*/ 0 h 7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32" h="7575">
                    <a:moveTo>
                      <a:pt x="4333" y="0"/>
                    </a:moveTo>
                    <a:lnTo>
                      <a:pt x="4333" y="6026"/>
                    </a:lnTo>
                    <a:cubicBezTo>
                      <a:pt x="2984" y="6514"/>
                      <a:pt x="1463" y="7145"/>
                      <a:pt x="0" y="7575"/>
                    </a:cubicBezTo>
                    <a:lnTo>
                      <a:pt x="0" y="1521"/>
                    </a:lnTo>
                    <a:cubicBezTo>
                      <a:pt x="1377" y="1090"/>
                      <a:pt x="2927" y="344"/>
                      <a:pt x="43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94" name="Freeform: Shape 3193">
                <a:extLst>
                  <a:ext uri="{FF2B5EF4-FFF2-40B4-BE49-F238E27FC236}">
                    <a16:creationId xmlns:a16="http://schemas.microsoft.com/office/drawing/2014/main" id="{C35340C4-0159-41B5-A82F-F2B7E857CDD2}"/>
                  </a:ext>
                </a:extLst>
              </p:cNvPr>
              <p:cNvSpPr/>
              <p:nvPr/>
            </p:nvSpPr>
            <p:spPr>
              <a:xfrm>
                <a:off x="8737678" y="4194829"/>
                <a:ext cx="2553" cy="8579"/>
              </a:xfrm>
              <a:custGeom>
                <a:avLst/>
                <a:gdLst>
                  <a:gd name="connsiteX0" fmla="*/ 2554 w 2553"/>
                  <a:gd name="connsiteY0" fmla="*/ 0 h 8579"/>
                  <a:gd name="connsiteX1" fmla="*/ 2554 w 2553"/>
                  <a:gd name="connsiteY1" fmla="*/ 6026 h 8579"/>
                  <a:gd name="connsiteX2" fmla="*/ 0 w 2553"/>
                  <a:gd name="connsiteY2" fmla="*/ 8580 h 8579"/>
                  <a:gd name="connsiteX3" fmla="*/ 0 w 2553"/>
                  <a:gd name="connsiteY3" fmla="*/ 2525 h 8579"/>
                  <a:gd name="connsiteX4" fmla="*/ 2554 w 2553"/>
                  <a:gd name="connsiteY4" fmla="*/ 0 h 8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53" h="8579">
                    <a:moveTo>
                      <a:pt x="2554" y="0"/>
                    </a:moveTo>
                    <a:lnTo>
                      <a:pt x="2554" y="6026"/>
                    </a:lnTo>
                    <a:cubicBezTo>
                      <a:pt x="1750" y="6829"/>
                      <a:pt x="745" y="7776"/>
                      <a:pt x="0" y="8580"/>
                    </a:cubicBezTo>
                    <a:lnTo>
                      <a:pt x="0" y="2525"/>
                    </a:lnTo>
                    <a:cubicBezTo>
                      <a:pt x="745" y="1722"/>
                      <a:pt x="1750" y="775"/>
                      <a:pt x="2554" y="0"/>
                    </a:cubicBezTo>
                    <a:close/>
                  </a:path>
                </a:pathLst>
              </a:custGeom>
              <a:solidFill>
                <a:srgbClr val="98CF9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95" name="Freeform: Shape 3194">
                <a:extLst>
                  <a:ext uri="{FF2B5EF4-FFF2-40B4-BE49-F238E27FC236}">
                    <a16:creationId xmlns:a16="http://schemas.microsoft.com/office/drawing/2014/main" id="{86178DAC-6D3E-4C3B-AA90-8C7456767F81}"/>
                  </a:ext>
                </a:extLst>
              </p:cNvPr>
              <p:cNvSpPr/>
              <p:nvPr/>
            </p:nvSpPr>
            <p:spPr>
              <a:xfrm>
                <a:off x="8730992" y="4196321"/>
                <a:ext cx="4877" cy="7632"/>
              </a:xfrm>
              <a:custGeom>
                <a:avLst/>
                <a:gdLst>
                  <a:gd name="connsiteX0" fmla="*/ 4878 w 4877"/>
                  <a:gd name="connsiteY0" fmla="*/ 0 h 7632"/>
                  <a:gd name="connsiteX1" fmla="*/ 4849 w 4877"/>
                  <a:gd name="connsiteY1" fmla="*/ 6055 h 7632"/>
                  <a:gd name="connsiteX2" fmla="*/ 0 w 4877"/>
                  <a:gd name="connsiteY2" fmla="*/ 7633 h 7632"/>
                  <a:gd name="connsiteX3" fmla="*/ 0 w 4877"/>
                  <a:gd name="connsiteY3" fmla="*/ 1607 h 7632"/>
                  <a:gd name="connsiteX4" fmla="*/ 4878 w 4877"/>
                  <a:gd name="connsiteY4" fmla="*/ 0 h 7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7" h="7632">
                    <a:moveTo>
                      <a:pt x="4878" y="0"/>
                    </a:moveTo>
                    <a:lnTo>
                      <a:pt x="4849" y="6055"/>
                    </a:lnTo>
                    <a:lnTo>
                      <a:pt x="0" y="7633"/>
                    </a:lnTo>
                    <a:lnTo>
                      <a:pt x="0" y="1607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96" name="Freeform: Shape 3195">
                <a:extLst>
                  <a:ext uri="{FF2B5EF4-FFF2-40B4-BE49-F238E27FC236}">
                    <a16:creationId xmlns:a16="http://schemas.microsoft.com/office/drawing/2014/main" id="{491211A2-BA5D-4537-99BE-C71428398F87}"/>
                  </a:ext>
                </a:extLst>
              </p:cNvPr>
              <p:cNvSpPr/>
              <p:nvPr/>
            </p:nvSpPr>
            <p:spPr>
              <a:xfrm>
                <a:off x="8730992" y="4197928"/>
                <a:ext cx="3988" cy="8350"/>
              </a:xfrm>
              <a:custGeom>
                <a:avLst/>
                <a:gdLst>
                  <a:gd name="connsiteX0" fmla="*/ 3988 w 3988"/>
                  <a:gd name="connsiteY0" fmla="*/ 2296 h 8350"/>
                  <a:gd name="connsiteX1" fmla="*/ 3988 w 3988"/>
                  <a:gd name="connsiteY1" fmla="*/ 8350 h 8350"/>
                  <a:gd name="connsiteX2" fmla="*/ 0 w 3988"/>
                  <a:gd name="connsiteY2" fmla="*/ 6026 h 8350"/>
                  <a:gd name="connsiteX3" fmla="*/ 0 w 3988"/>
                  <a:gd name="connsiteY3" fmla="*/ 0 h 8350"/>
                  <a:gd name="connsiteX4" fmla="*/ 3988 w 3988"/>
                  <a:gd name="connsiteY4" fmla="*/ 2296 h 8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88" h="8350">
                    <a:moveTo>
                      <a:pt x="3988" y="2296"/>
                    </a:moveTo>
                    <a:lnTo>
                      <a:pt x="3988" y="8350"/>
                    </a:lnTo>
                    <a:lnTo>
                      <a:pt x="0" y="6026"/>
                    </a:lnTo>
                    <a:lnTo>
                      <a:pt x="0" y="0"/>
                    </a:lnTo>
                    <a:lnTo>
                      <a:pt x="3988" y="2296"/>
                    </a:lnTo>
                    <a:close/>
                  </a:path>
                </a:pathLst>
              </a:custGeom>
              <a:solidFill>
                <a:srgbClr val="98CF9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97" name="Freeform: Shape 3196">
                <a:extLst>
                  <a:ext uri="{FF2B5EF4-FFF2-40B4-BE49-F238E27FC236}">
                    <a16:creationId xmlns:a16="http://schemas.microsoft.com/office/drawing/2014/main" id="{08B2E5F6-D912-4F22-BB21-59473A913F34}"/>
                  </a:ext>
                </a:extLst>
              </p:cNvPr>
              <p:cNvSpPr/>
              <p:nvPr/>
            </p:nvSpPr>
            <p:spPr>
              <a:xfrm>
                <a:off x="8734981" y="4197354"/>
                <a:ext cx="2697" cy="8923"/>
              </a:xfrm>
              <a:custGeom>
                <a:avLst/>
                <a:gdLst>
                  <a:gd name="connsiteX0" fmla="*/ 2698 w 2697"/>
                  <a:gd name="connsiteY0" fmla="*/ 0 h 8923"/>
                  <a:gd name="connsiteX1" fmla="*/ 2669 w 2697"/>
                  <a:gd name="connsiteY1" fmla="*/ 6055 h 8923"/>
                  <a:gd name="connsiteX2" fmla="*/ 0 w 2697"/>
                  <a:gd name="connsiteY2" fmla="*/ 8924 h 8923"/>
                  <a:gd name="connsiteX3" fmla="*/ 0 w 2697"/>
                  <a:gd name="connsiteY3" fmla="*/ 2869 h 8923"/>
                  <a:gd name="connsiteX4" fmla="*/ 2698 w 2697"/>
                  <a:gd name="connsiteY4" fmla="*/ 0 h 8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97" h="8923">
                    <a:moveTo>
                      <a:pt x="2698" y="0"/>
                    </a:moveTo>
                    <a:lnTo>
                      <a:pt x="2669" y="6055"/>
                    </a:lnTo>
                    <a:lnTo>
                      <a:pt x="0" y="8924"/>
                    </a:lnTo>
                    <a:lnTo>
                      <a:pt x="0" y="2869"/>
                    </a:lnTo>
                    <a:lnTo>
                      <a:pt x="2698" y="0"/>
                    </a:lnTo>
                    <a:close/>
                  </a:path>
                </a:pathLst>
              </a:custGeom>
              <a:solidFill>
                <a:srgbClr val="98CF9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98" name="Freeform: Shape 3197">
                <a:extLst>
                  <a:ext uri="{FF2B5EF4-FFF2-40B4-BE49-F238E27FC236}">
                    <a16:creationId xmlns:a16="http://schemas.microsoft.com/office/drawing/2014/main" id="{44CF15E6-D1E4-43F0-BD4E-2917E9B30E47}"/>
                  </a:ext>
                </a:extLst>
              </p:cNvPr>
              <p:cNvSpPr/>
              <p:nvPr/>
            </p:nvSpPr>
            <p:spPr>
              <a:xfrm>
                <a:off x="8730992" y="4194800"/>
                <a:ext cx="9239" cy="5423"/>
              </a:xfrm>
              <a:custGeom>
                <a:avLst/>
                <a:gdLst>
                  <a:gd name="connsiteX0" fmla="*/ 9240 w 9239"/>
                  <a:gd name="connsiteY0" fmla="*/ 29 h 5423"/>
                  <a:gd name="connsiteX1" fmla="*/ 6686 w 9239"/>
                  <a:gd name="connsiteY1" fmla="*/ 2554 h 5423"/>
                  <a:gd name="connsiteX2" fmla="*/ 3988 w 9239"/>
                  <a:gd name="connsiteY2" fmla="*/ 5423 h 5423"/>
                  <a:gd name="connsiteX3" fmla="*/ 0 w 9239"/>
                  <a:gd name="connsiteY3" fmla="*/ 3128 h 5423"/>
                  <a:gd name="connsiteX4" fmla="*/ 4878 w 9239"/>
                  <a:gd name="connsiteY4" fmla="*/ 1521 h 5423"/>
                  <a:gd name="connsiteX5" fmla="*/ 9182 w 9239"/>
                  <a:gd name="connsiteY5" fmla="*/ 0 h 5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39" h="5423">
                    <a:moveTo>
                      <a:pt x="9240" y="29"/>
                    </a:moveTo>
                    <a:cubicBezTo>
                      <a:pt x="8436" y="804"/>
                      <a:pt x="7431" y="1750"/>
                      <a:pt x="6686" y="2554"/>
                    </a:cubicBezTo>
                    <a:lnTo>
                      <a:pt x="3988" y="5423"/>
                    </a:lnTo>
                    <a:lnTo>
                      <a:pt x="0" y="3128"/>
                    </a:lnTo>
                    <a:lnTo>
                      <a:pt x="4878" y="1521"/>
                    </a:lnTo>
                    <a:cubicBezTo>
                      <a:pt x="6226" y="1090"/>
                      <a:pt x="7747" y="459"/>
                      <a:pt x="9182" y="0"/>
                    </a:cubicBezTo>
                    <a:close/>
                  </a:path>
                </a:pathLst>
              </a:custGeom>
              <a:solidFill>
                <a:srgbClr val="98CF9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99" name="Freeform: Shape 3198">
                <a:extLst>
                  <a:ext uri="{FF2B5EF4-FFF2-40B4-BE49-F238E27FC236}">
                    <a16:creationId xmlns:a16="http://schemas.microsoft.com/office/drawing/2014/main" id="{870E6ABB-6168-44DF-B402-C6E199AF91D5}"/>
                  </a:ext>
                </a:extLst>
              </p:cNvPr>
              <p:cNvSpPr/>
              <p:nvPr/>
            </p:nvSpPr>
            <p:spPr>
              <a:xfrm>
                <a:off x="8717219" y="4198846"/>
                <a:ext cx="4246" cy="8464"/>
              </a:xfrm>
              <a:custGeom>
                <a:avLst/>
                <a:gdLst>
                  <a:gd name="connsiteX0" fmla="*/ 4247 w 4246"/>
                  <a:gd name="connsiteY0" fmla="*/ 2439 h 8464"/>
                  <a:gd name="connsiteX1" fmla="*/ 4218 w 4246"/>
                  <a:gd name="connsiteY1" fmla="*/ 8465 h 8464"/>
                  <a:gd name="connsiteX2" fmla="*/ 0 w 4246"/>
                  <a:gd name="connsiteY2" fmla="*/ 6026 h 8464"/>
                  <a:gd name="connsiteX3" fmla="*/ 0 w 4246"/>
                  <a:gd name="connsiteY3" fmla="*/ 0 h 8464"/>
                  <a:gd name="connsiteX4" fmla="*/ 4247 w 4246"/>
                  <a:gd name="connsiteY4" fmla="*/ 2439 h 8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46" h="8464">
                    <a:moveTo>
                      <a:pt x="4247" y="2439"/>
                    </a:moveTo>
                    <a:lnTo>
                      <a:pt x="4218" y="8465"/>
                    </a:lnTo>
                    <a:lnTo>
                      <a:pt x="0" y="6026"/>
                    </a:lnTo>
                    <a:lnTo>
                      <a:pt x="0" y="0"/>
                    </a:lnTo>
                    <a:lnTo>
                      <a:pt x="4247" y="2439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0" name="Freeform: Shape 3199">
                <a:extLst>
                  <a:ext uri="{FF2B5EF4-FFF2-40B4-BE49-F238E27FC236}">
                    <a16:creationId xmlns:a16="http://schemas.microsoft.com/office/drawing/2014/main" id="{1C5F67E8-7E24-402A-B93F-7C37CB7E6673}"/>
                  </a:ext>
                </a:extLst>
              </p:cNvPr>
              <p:cNvSpPr/>
              <p:nvPr/>
            </p:nvSpPr>
            <p:spPr>
              <a:xfrm>
                <a:off x="8721437" y="4199334"/>
                <a:ext cx="5939" cy="7977"/>
              </a:xfrm>
              <a:custGeom>
                <a:avLst/>
                <a:gdLst>
                  <a:gd name="connsiteX0" fmla="*/ 5940 w 5939"/>
                  <a:gd name="connsiteY0" fmla="*/ 0 h 7977"/>
                  <a:gd name="connsiteX1" fmla="*/ 5911 w 5939"/>
                  <a:gd name="connsiteY1" fmla="*/ 6055 h 7977"/>
                  <a:gd name="connsiteX2" fmla="*/ 0 w 5939"/>
                  <a:gd name="connsiteY2" fmla="*/ 7977 h 7977"/>
                  <a:gd name="connsiteX3" fmla="*/ 29 w 5939"/>
                  <a:gd name="connsiteY3" fmla="*/ 1951 h 7977"/>
                  <a:gd name="connsiteX4" fmla="*/ 5940 w 5939"/>
                  <a:gd name="connsiteY4" fmla="*/ 0 h 7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9" h="7977">
                    <a:moveTo>
                      <a:pt x="5940" y="0"/>
                    </a:moveTo>
                    <a:lnTo>
                      <a:pt x="5911" y="6055"/>
                    </a:lnTo>
                    <a:lnTo>
                      <a:pt x="0" y="7977"/>
                    </a:lnTo>
                    <a:lnTo>
                      <a:pt x="29" y="1951"/>
                    </a:lnTo>
                    <a:lnTo>
                      <a:pt x="594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1" name="Freeform: Shape 3200">
                <a:extLst>
                  <a:ext uri="{FF2B5EF4-FFF2-40B4-BE49-F238E27FC236}">
                    <a16:creationId xmlns:a16="http://schemas.microsoft.com/office/drawing/2014/main" id="{F95559BB-010B-4017-9218-343383EC1B60}"/>
                  </a:ext>
                </a:extLst>
              </p:cNvPr>
              <p:cNvSpPr/>
              <p:nvPr/>
            </p:nvSpPr>
            <p:spPr>
              <a:xfrm>
                <a:off x="8727348" y="4199334"/>
                <a:ext cx="5193" cy="9038"/>
              </a:xfrm>
              <a:custGeom>
                <a:avLst/>
                <a:gdLst>
                  <a:gd name="connsiteX0" fmla="*/ 5194 w 5193"/>
                  <a:gd name="connsiteY0" fmla="*/ 3013 h 9038"/>
                  <a:gd name="connsiteX1" fmla="*/ 5165 w 5193"/>
                  <a:gd name="connsiteY1" fmla="*/ 9039 h 9038"/>
                  <a:gd name="connsiteX2" fmla="*/ 0 w 5193"/>
                  <a:gd name="connsiteY2" fmla="*/ 6055 h 9038"/>
                  <a:gd name="connsiteX3" fmla="*/ 29 w 5193"/>
                  <a:gd name="connsiteY3" fmla="*/ 0 h 9038"/>
                  <a:gd name="connsiteX4" fmla="*/ 5194 w 5193"/>
                  <a:gd name="connsiteY4" fmla="*/ 3013 h 9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93" h="9038">
                    <a:moveTo>
                      <a:pt x="5194" y="3013"/>
                    </a:moveTo>
                    <a:lnTo>
                      <a:pt x="5165" y="9039"/>
                    </a:lnTo>
                    <a:lnTo>
                      <a:pt x="0" y="6055"/>
                    </a:lnTo>
                    <a:lnTo>
                      <a:pt x="29" y="0"/>
                    </a:lnTo>
                    <a:lnTo>
                      <a:pt x="5194" y="3013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2" name="Freeform: Shape 3201">
                <a:extLst>
                  <a:ext uri="{FF2B5EF4-FFF2-40B4-BE49-F238E27FC236}">
                    <a16:creationId xmlns:a16="http://schemas.microsoft.com/office/drawing/2014/main" id="{07D4938B-2886-4337-B9AA-0B9D72C78D63}"/>
                  </a:ext>
                </a:extLst>
              </p:cNvPr>
              <p:cNvSpPr/>
              <p:nvPr/>
            </p:nvSpPr>
            <p:spPr>
              <a:xfrm>
                <a:off x="8741839" y="4203810"/>
                <a:ext cx="1492" cy="7058"/>
              </a:xfrm>
              <a:custGeom>
                <a:avLst/>
                <a:gdLst>
                  <a:gd name="connsiteX0" fmla="*/ 0 w 1492"/>
                  <a:gd name="connsiteY0" fmla="*/ 7059 h 7058"/>
                  <a:gd name="connsiteX1" fmla="*/ 0 w 1492"/>
                  <a:gd name="connsiteY1" fmla="*/ 1004 h 7058"/>
                  <a:gd name="connsiteX2" fmla="*/ 1492 w 1492"/>
                  <a:gd name="connsiteY2" fmla="*/ 0 h 7058"/>
                  <a:gd name="connsiteX3" fmla="*/ 1492 w 1492"/>
                  <a:gd name="connsiteY3" fmla="*/ 6055 h 7058"/>
                  <a:gd name="connsiteX4" fmla="*/ 0 w 1492"/>
                  <a:gd name="connsiteY4" fmla="*/ 7059 h 7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2" h="7058">
                    <a:moveTo>
                      <a:pt x="0" y="7059"/>
                    </a:moveTo>
                    <a:lnTo>
                      <a:pt x="0" y="1004"/>
                    </a:lnTo>
                    <a:cubicBezTo>
                      <a:pt x="472" y="633"/>
                      <a:pt x="971" y="298"/>
                      <a:pt x="1492" y="0"/>
                    </a:cubicBezTo>
                    <a:lnTo>
                      <a:pt x="1492" y="6055"/>
                    </a:lnTo>
                    <a:cubicBezTo>
                      <a:pt x="975" y="6359"/>
                      <a:pt x="477" y="6694"/>
                      <a:pt x="0" y="7059"/>
                    </a:cubicBezTo>
                    <a:close/>
                  </a:path>
                </a:pathLst>
              </a:custGeom>
              <a:solidFill>
                <a:srgbClr val="98CF9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3" name="Freeform: Shape 3202">
                <a:extLst>
                  <a:ext uri="{FF2B5EF4-FFF2-40B4-BE49-F238E27FC236}">
                    <a16:creationId xmlns:a16="http://schemas.microsoft.com/office/drawing/2014/main" id="{F2AAD4ED-3477-4949-A165-86795BD430A0}"/>
                  </a:ext>
                </a:extLst>
              </p:cNvPr>
              <p:cNvSpPr/>
              <p:nvPr/>
            </p:nvSpPr>
            <p:spPr>
              <a:xfrm>
                <a:off x="8729299" y="4202347"/>
                <a:ext cx="3242" cy="9526"/>
              </a:xfrm>
              <a:custGeom>
                <a:avLst/>
                <a:gdLst>
                  <a:gd name="connsiteX0" fmla="*/ 3243 w 3242"/>
                  <a:gd name="connsiteY0" fmla="*/ 0 h 9526"/>
                  <a:gd name="connsiteX1" fmla="*/ 3214 w 3242"/>
                  <a:gd name="connsiteY1" fmla="*/ 6026 h 9526"/>
                  <a:gd name="connsiteX2" fmla="*/ 0 w 3242"/>
                  <a:gd name="connsiteY2" fmla="*/ 9526 h 9526"/>
                  <a:gd name="connsiteX3" fmla="*/ 29 w 3242"/>
                  <a:gd name="connsiteY3" fmla="*/ 3472 h 9526"/>
                  <a:gd name="connsiteX4" fmla="*/ 3243 w 3242"/>
                  <a:gd name="connsiteY4" fmla="*/ 0 h 9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2" h="9526">
                    <a:moveTo>
                      <a:pt x="3243" y="0"/>
                    </a:moveTo>
                    <a:lnTo>
                      <a:pt x="3214" y="6026"/>
                    </a:lnTo>
                    <a:lnTo>
                      <a:pt x="0" y="9526"/>
                    </a:lnTo>
                    <a:lnTo>
                      <a:pt x="29" y="3472"/>
                    </a:lnTo>
                    <a:lnTo>
                      <a:pt x="3243" y="0"/>
                    </a:lnTo>
                    <a:close/>
                  </a:path>
                </a:pathLst>
              </a:custGeom>
              <a:solidFill>
                <a:srgbClr val="98CF9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4" name="Freeform: Shape 3203">
                <a:extLst>
                  <a:ext uri="{FF2B5EF4-FFF2-40B4-BE49-F238E27FC236}">
                    <a16:creationId xmlns:a16="http://schemas.microsoft.com/office/drawing/2014/main" id="{09C435C5-C998-42D6-BB30-A67A0BDD4F6F}"/>
                  </a:ext>
                </a:extLst>
              </p:cNvPr>
              <p:cNvSpPr/>
              <p:nvPr/>
            </p:nvSpPr>
            <p:spPr>
              <a:xfrm>
                <a:off x="8733718" y="4194685"/>
                <a:ext cx="12367" cy="19713"/>
              </a:xfrm>
              <a:custGeom>
                <a:avLst/>
                <a:gdLst>
                  <a:gd name="connsiteX0" fmla="*/ 12368 w 12367"/>
                  <a:gd name="connsiteY0" fmla="*/ 0 h 19713"/>
                  <a:gd name="connsiteX1" fmla="*/ 12339 w 12367"/>
                  <a:gd name="connsiteY1" fmla="*/ 6055 h 19713"/>
                  <a:gd name="connsiteX2" fmla="*/ 0 w 12367"/>
                  <a:gd name="connsiteY2" fmla="*/ 19713 h 19713"/>
                  <a:gd name="connsiteX3" fmla="*/ 0 w 12367"/>
                  <a:gd name="connsiteY3" fmla="*/ 13659 h 19713"/>
                  <a:gd name="connsiteX4" fmla="*/ 12368 w 12367"/>
                  <a:gd name="connsiteY4" fmla="*/ 0 h 19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67" h="19713">
                    <a:moveTo>
                      <a:pt x="12368" y="0"/>
                    </a:moveTo>
                    <a:lnTo>
                      <a:pt x="12339" y="6055"/>
                    </a:lnTo>
                    <a:lnTo>
                      <a:pt x="0" y="19713"/>
                    </a:lnTo>
                    <a:lnTo>
                      <a:pt x="0" y="13659"/>
                    </a:lnTo>
                    <a:lnTo>
                      <a:pt x="12368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5" name="Freeform: Shape 3204">
                <a:extLst>
                  <a:ext uri="{FF2B5EF4-FFF2-40B4-BE49-F238E27FC236}">
                    <a16:creationId xmlns:a16="http://schemas.microsoft.com/office/drawing/2014/main" id="{C13E065B-7EB8-470E-BE46-A5E7422E876B}"/>
                  </a:ext>
                </a:extLst>
              </p:cNvPr>
              <p:cNvSpPr/>
              <p:nvPr/>
            </p:nvSpPr>
            <p:spPr>
              <a:xfrm>
                <a:off x="8740376" y="4204814"/>
                <a:ext cx="1463" cy="7460"/>
              </a:xfrm>
              <a:custGeom>
                <a:avLst/>
                <a:gdLst>
                  <a:gd name="connsiteX0" fmla="*/ 1463 w 1463"/>
                  <a:gd name="connsiteY0" fmla="*/ 6055 h 7460"/>
                  <a:gd name="connsiteX1" fmla="*/ 0 w 1463"/>
                  <a:gd name="connsiteY1" fmla="*/ 7461 h 7460"/>
                  <a:gd name="connsiteX2" fmla="*/ 0 w 1463"/>
                  <a:gd name="connsiteY2" fmla="*/ 1435 h 7460"/>
                  <a:gd name="connsiteX3" fmla="*/ 1463 w 1463"/>
                  <a:gd name="connsiteY3" fmla="*/ 0 h 7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63" h="7460">
                    <a:moveTo>
                      <a:pt x="1463" y="6055"/>
                    </a:moveTo>
                    <a:cubicBezTo>
                      <a:pt x="928" y="6471"/>
                      <a:pt x="438" y="6942"/>
                      <a:pt x="0" y="7461"/>
                    </a:cubicBezTo>
                    <a:cubicBezTo>
                      <a:pt x="0" y="5452"/>
                      <a:pt x="0" y="3443"/>
                      <a:pt x="0" y="1435"/>
                    </a:cubicBezTo>
                    <a:cubicBezTo>
                      <a:pt x="415" y="887"/>
                      <a:pt x="908" y="404"/>
                      <a:pt x="1463" y="0"/>
                    </a:cubicBezTo>
                    <a:close/>
                  </a:path>
                </a:pathLst>
              </a:custGeom>
              <a:solidFill>
                <a:srgbClr val="98CF9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6" name="Freeform: Shape 3205">
                <a:extLst>
                  <a:ext uri="{FF2B5EF4-FFF2-40B4-BE49-F238E27FC236}">
                    <a16:creationId xmlns:a16="http://schemas.microsoft.com/office/drawing/2014/main" id="{EF4B1237-AB42-4A33-A156-C2B1FB75BC18}"/>
                  </a:ext>
                </a:extLst>
              </p:cNvPr>
              <p:cNvSpPr/>
              <p:nvPr/>
            </p:nvSpPr>
            <p:spPr>
              <a:xfrm>
                <a:off x="8743331" y="4201308"/>
                <a:ext cx="23070" cy="11684"/>
              </a:xfrm>
              <a:custGeom>
                <a:avLst/>
                <a:gdLst>
                  <a:gd name="connsiteX0" fmla="*/ 19426 w 23070"/>
                  <a:gd name="connsiteY0" fmla="*/ 8700 h 11684"/>
                  <a:gd name="connsiteX1" fmla="*/ 0 w 23070"/>
                  <a:gd name="connsiteY1" fmla="*/ 8700 h 11684"/>
                  <a:gd name="connsiteX2" fmla="*/ 0 w 23070"/>
                  <a:gd name="connsiteY2" fmla="*/ 2444 h 11684"/>
                  <a:gd name="connsiteX3" fmla="*/ 19398 w 23070"/>
                  <a:gd name="connsiteY3" fmla="*/ 2617 h 11684"/>
                  <a:gd name="connsiteX4" fmla="*/ 23071 w 23070"/>
                  <a:gd name="connsiteY4" fmla="*/ 5630 h 11684"/>
                  <a:gd name="connsiteX5" fmla="*/ 23070 w 23070"/>
                  <a:gd name="connsiteY5" fmla="*/ 11684 h 11684"/>
                  <a:gd name="connsiteX6" fmla="*/ 19426 w 23070"/>
                  <a:gd name="connsiteY6" fmla="*/ 8700 h 11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070" h="11684">
                    <a:moveTo>
                      <a:pt x="19426" y="8700"/>
                    </a:moveTo>
                    <a:cubicBezTo>
                      <a:pt x="13381" y="5361"/>
                      <a:pt x="6045" y="5361"/>
                      <a:pt x="0" y="8700"/>
                    </a:cubicBezTo>
                    <a:lnTo>
                      <a:pt x="0" y="2444"/>
                    </a:lnTo>
                    <a:cubicBezTo>
                      <a:pt x="6056" y="-875"/>
                      <a:pt x="13402" y="-810"/>
                      <a:pt x="19398" y="2617"/>
                    </a:cubicBezTo>
                    <a:cubicBezTo>
                      <a:pt x="20834" y="3331"/>
                      <a:pt x="22090" y="4361"/>
                      <a:pt x="23071" y="5630"/>
                    </a:cubicBezTo>
                    <a:lnTo>
                      <a:pt x="23070" y="11684"/>
                    </a:lnTo>
                    <a:cubicBezTo>
                      <a:pt x="22092" y="10431"/>
                      <a:pt x="20847" y="9411"/>
                      <a:pt x="19426" y="8700"/>
                    </a:cubicBezTo>
                    <a:close/>
                  </a:path>
                </a:pathLst>
              </a:custGeom>
              <a:solidFill>
                <a:srgbClr val="98CF9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7" name="Freeform: Shape 3206">
                <a:extLst>
                  <a:ext uri="{FF2B5EF4-FFF2-40B4-BE49-F238E27FC236}">
                    <a16:creationId xmlns:a16="http://schemas.microsoft.com/office/drawing/2014/main" id="{0F810AD9-0533-4C9D-ADA6-BA1C049700A2}"/>
                  </a:ext>
                </a:extLst>
              </p:cNvPr>
              <p:cNvSpPr/>
              <p:nvPr/>
            </p:nvSpPr>
            <p:spPr>
              <a:xfrm>
                <a:off x="8739428" y="4206249"/>
                <a:ext cx="947" cy="7833"/>
              </a:xfrm>
              <a:custGeom>
                <a:avLst/>
                <a:gdLst>
                  <a:gd name="connsiteX0" fmla="*/ 0 w 947"/>
                  <a:gd name="connsiteY0" fmla="*/ 7834 h 7833"/>
                  <a:gd name="connsiteX1" fmla="*/ 0 w 947"/>
                  <a:gd name="connsiteY1" fmla="*/ 1779 h 7833"/>
                  <a:gd name="connsiteX2" fmla="*/ 947 w 947"/>
                  <a:gd name="connsiteY2" fmla="*/ 0 h 7833"/>
                  <a:gd name="connsiteX3" fmla="*/ 947 w 947"/>
                  <a:gd name="connsiteY3" fmla="*/ 6026 h 7833"/>
                  <a:gd name="connsiteX4" fmla="*/ 0 w 947"/>
                  <a:gd name="connsiteY4" fmla="*/ 7834 h 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7" h="7833">
                    <a:moveTo>
                      <a:pt x="0" y="7834"/>
                    </a:moveTo>
                    <a:cubicBezTo>
                      <a:pt x="0" y="5825"/>
                      <a:pt x="0" y="3788"/>
                      <a:pt x="0" y="1779"/>
                    </a:cubicBezTo>
                    <a:cubicBezTo>
                      <a:pt x="194" y="1129"/>
                      <a:pt x="516" y="524"/>
                      <a:pt x="947" y="0"/>
                    </a:cubicBezTo>
                    <a:lnTo>
                      <a:pt x="947" y="6026"/>
                    </a:lnTo>
                    <a:cubicBezTo>
                      <a:pt x="516" y="6560"/>
                      <a:pt x="194" y="7175"/>
                      <a:pt x="0" y="7834"/>
                    </a:cubicBezTo>
                    <a:close/>
                  </a:path>
                </a:pathLst>
              </a:custGeom>
              <a:solidFill>
                <a:srgbClr val="98CF9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8" name="Freeform: Shape 3207">
                <a:extLst>
                  <a:ext uri="{FF2B5EF4-FFF2-40B4-BE49-F238E27FC236}">
                    <a16:creationId xmlns:a16="http://schemas.microsoft.com/office/drawing/2014/main" id="{0A13BBBC-0029-462D-A9C9-FBFCD918110C}"/>
                  </a:ext>
                </a:extLst>
              </p:cNvPr>
              <p:cNvSpPr/>
              <p:nvPr/>
            </p:nvSpPr>
            <p:spPr>
              <a:xfrm>
                <a:off x="8762355" y="4206995"/>
                <a:ext cx="4074" cy="7460"/>
              </a:xfrm>
              <a:custGeom>
                <a:avLst/>
                <a:gdLst>
                  <a:gd name="connsiteX0" fmla="*/ 4074 w 4074"/>
                  <a:gd name="connsiteY0" fmla="*/ 0 h 7460"/>
                  <a:gd name="connsiteX1" fmla="*/ 4046 w 4074"/>
                  <a:gd name="connsiteY1" fmla="*/ 6055 h 7460"/>
                  <a:gd name="connsiteX2" fmla="*/ 0 w 4074"/>
                  <a:gd name="connsiteY2" fmla="*/ 7461 h 7460"/>
                  <a:gd name="connsiteX3" fmla="*/ 0 w 4074"/>
                  <a:gd name="connsiteY3" fmla="*/ 1406 h 7460"/>
                  <a:gd name="connsiteX4" fmla="*/ 4074 w 4074"/>
                  <a:gd name="connsiteY4" fmla="*/ 0 h 7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74" h="7460">
                    <a:moveTo>
                      <a:pt x="4074" y="0"/>
                    </a:moveTo>
                    <a:lnTo>
                      <a:pt x="4046" y="6055"/>
                    </a:lnTo>
                    <a:lnTo>
                      <a:pt x="0" y="7461"/>
                    </a:lnTo>
                    <a:lnTo>
                      <a:pt x="0" y="1406"/>
                    </a:lnTo>
                    <a:lnTo>
                      <a:pt x="4074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9" name="Freeform: Shape 3208">
                <a:extLst>
                  <a:ext uri="{FF2B5EF4-FFF2-40B4-BE49-F238E27FC236}">
                    <a16:creationId xmlns:a16="http://schemas.microsoft.com/office/drawing/2014/main" id="{1E7A8059-C69C-4151-A57D-B9D77F80A880}"/>
                  </a:ext>
                </a:extLst>
              </p:cNvPr>
              <p:cNvSpPr/>
              <p:nvPr/>
            </p:nvSpPr>
            <p:spPr>
              <a:xfrm>
                <a:off x="8729299" y="4205819"/>
                <a:ext cx="4419" cy="8579"/>
              </a:xfrm>
              <a:custGeom>
                <a:avLst/>
                <a:gdLst>
                  <a:gd name="connsiteX0" fmla="*/ 4419 w 4419"/>
                  <a:gd name="connsiteY0" fmla="*/ 2525 h 8579"/>
                  <a:gd name="connsiteX1" fmla="*/ 4419 w 4419"/>
                  <a:gd name="connsiteY1" fmla="*/ 8580 h 8579"/>
                  <a:gd name="connsiteX2" fmla="*/ 0 w 4419"/>
                  <a:gd name="connsiteY2" fmla="*/ 6055 h 8579"/>
                  <a:gd name="connsiteX3" fmla="*/ 29 w 4419"/>
                  <a:gd name="connsiteY3" fmla="*/ 0 h 8579"/>
                  <a:gd name="connsiteX4" fmla="*/ 4419 w 4419"/>
                  <a:gd name="connsiteY4" fmla="*/ 2525 h 8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19" h="8579">
                    <a:moveTo>
                      <a:pt x="4419" y="2525"/>
                    </a:moveTo>
                    <a:lnTo>
                      <a:pt x="4419" y="8580"/>
                    </a:lnTo>
                    <a:lnTo>
                      <a:pt x="0" y="6055"/>
                    </a:lnTo>
                    <a:lnTo>
                      <a:pt x="29" y="0"/>
                    </a:lnTo>
                    <a:lnTo>
                      <a:pt x="4419" y="2525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0" name="Freeform: Shape 3209">
                <a:extLst>
                  <a:ext uri="{FF2B5EF4-FFF2-40B4-BE49-F238E27FC236}">
                    <a16:creationId xmlns:a16="http://schemas.microsoft.com/office/drawing/2014/main" id="{53CDD01C-143B-40D8-B0D0-5A16B7BB379D}"/>
                  </a:ext>
                </a:extLst>
              </p:cNvPr>
              <p:cNvSpPr/>
              <p:nvPr/>
            </p:nvSpPr>
            <p:spPr>
              <a:xfrm>
                <a:off x="8739397" y="4208028"/>
                <a:ext cx="42" cy="6944"/>
              </a:xfrm>
              <a:custGeom>
                <a:avLst/>
                <a:gdLst>
                  <a:gd name="connsiteX0" fmla="*/ 32 w 42"/>
                  <a:gd name="connsiteY0" fmla="*/ 6055 h 6944"/>
                  <a:gd name="connsiteX1" fmla="*/ 32 w 42"/>
                  <a:gd name="connsiteY1" fmla="*/ 6944 h 6944"/>
                  <a:gd name="connsiteX2" fmla="*/ 32 w 42"/>
                  <a:gd name="connsiteY2" fmla="*/ 890 h 6944"/>
                  <a:gd name="connsiteX3" fmla="*/ 32 w 42"/>
                  <a:gd name="connsiteY3" fmla="*/ 0 h 6944"/>
                  <a:gd name="connsiteX4" fmla="*/ 32 w 42"/>
                  <a:gd name="connsiteY4" fmla="*/ 5567 h 6944"/>
                  <a:gd name="connsiteX5" fmla="*/ 32 w 42"/>
                  <a:gd name="connsiteY5" fmla="*/ 6055 h 6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" h="6944">
                    <a:moveTo>
                      <a:pt x="32" y="6055"/>
                    </a:moveTo>
                    <a:cubicBezTo>
                      <a:pt x="4" y="6350"/>
                      <a:pt x="4" y="6648"/>
                      <a:pt x="32" y="6944"/>
                    </a:cubicBezTo>
                    <a:lnTo>
                      <a:pt x="32" y="890"/>
                    </a:lnTo>
                    <a:cubicBezTo>
                      <a:pt x="-11" y="595"/>
                      <a:pt x="-11" y="295"/>
                      <a:pt x="32" y="0"/>
                    </a:cubicBezTo>
                    <a:lnTo>
                      <a:pt x="32" y="5567"/>
                    </a:lnTo>
                    <a:cubicBezTo>
                      <a:pt x="46" y="5729"/>
                      <a:pt x="46" y="5892"/>
                      <a:pt x="32" y="6055"/>
                    </a:cubicBezTo>
                    <a:close/>
                  </a:path>
                </a:pathLst>
              </a:custGeom>
              <a:solidFill>
                <a:srgbClr val="98CF9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1" name="Freeform: Shape 3210">
                <a:extLst>
                  <a:ext uri="{FF2B5EF4-FFF2-40B4-BE49-F238E27FC236}">
                    <a16:creationId xmlns:a16="http://schemas.microsoft.com/office/drawing/2014/main" id="{47498FDA-6149-420E-B534-CAC402FF67F3}"/>
                  </a:ext>
                </a:extLst>
              </p:cNvPr>
              <p:cNvSpPr/>
              <p:nvPr/>
            </p:nvSpPr>
            <p:spPr>
              <a:xfrm>
                <a:off x="8739314" y="4208918"/>
                <a:ext cx="21" cy="6054"/>
              </a:xfrm>
              <a:custGeom>
                <a:avLst/>
                <a:gdLst>
                  <a:gd name="connsiteX0" fmla="*/ 0 w 21"/>
                  <a:gd name="connsiteY0" fmla="*/ 6055 h 6054"/>
                  <a:gd name="connsiteX1" fmla="*/ 0 w 21"/>
                  <a:gd name="connsiteY1" fmla="*/ 6055 h 6054"/>
                  <a:gd name="connsiteX2" fmla="*/ 0 w 21"/>
                  <a:gd name="connsiteY2" fmla="*/ 0 h 6054"/>
                  <a:gd name="connsiteX3" fmla="*/ 0 w 21"/>
                  <a:gd name="connsiteY3" fmla="*/ 0 h 6054"/>
                  <a:gd name="connsiteX4" fmla="*/ 0 w 21"/>
                  <a:gd name="connsiteY4" fmla="*/ 6055 h 6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" h="6054">
                    <a:moveTo>
                      <a:pt x="0" y="6055"/>
                    </a:moveTo>
                    <a:lnTo>
                      <a:pt x="0" y="6055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29" y="2008"/>
                      <a:pt x="29" y="4046"/>
                      <a:pt x="0" y="6055"/>
                    </a:cubicBezTo>
                    <a:close/>
                  </a:path>
                </a:pathLst>
              </a:custGeom>
              <a:solidFill>
                <a:srgbClr val="98CF9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2" name="Freeform: Shape 3211">
                <a:extLst>
                  <a:ext uri="{FF2B5EF4-FFF2-40B4-BE49-F238E27FC236}">
                    <a16:creationId xmlns:a16="http://schemas.microsoft.com/office/drawing/2014/main" id="{7511147A-1F7E-4291-847F-57724321D7DC}"/>
                  </a:ext>
                </a:extLst>
              </p:cNvPr>
              <p:cNvSpPr/>
              <p:nvPr/>
            </p:nvSpPr>
            <p:spPr>
              <a:xfrm>
                <a:off x="8745110" y="4204472"/>
                <a:ext cx="17446" cy="11131"/>
              </a:xfrm>
              <a:custGeom>
                <a:avLst/>
                <a:gdLst>
                  <a:gd name="connsiteX0" fmla="*/ 0 w 17446"/>
                  <a:gd name="connsiteY0" fmla="*/ 11131 h 11131"/>
                  <a:gd name="connsiteX1" fmla="*/ 0 w 17446"/>
                  <a:gd name="connsiteY1" fmla="*/ 5019 h 11131"/>
                  <a:gd name="connsiteX2" fmla="*/ 2869 w 17446"/>
                  <a:gd name="connsiteY2" fmla="*/ 1605 h 11131"/>
                  <a:gd name="connsiteX3" fmla="*/ 14577 w 17446"/>
                  <a:gd name="connsiteY3" fmla="*/ 1605 h 11131"/>
                  <a:gd name="connsiteX4" fmla="*/ 17447 w 17446"/>
                  <a:gd name="connsiteY4" fmla="*/ 3958 h 11131"/>
                  <a:gd name="connsiteX5" fmla="*/ 17447 w 17446"/>
                  <a:gd name="connsiteY5" fmla="*/ 10012 h 11131"/>
                  <a:gd name="connsiteX6" fmla="*/ 14577 w 17446"/>
                  <a:gd name="connsiteY6" fmla="*/ 7631 h 11131"/>
                  <a:gd name="connsiteX7" fmla="*/ 2869 w 17446"/>
                  <a:gd name="connsiteY7" fmla="*/ 7631 h 11131"/>
                  <a:gd name="connsiteX8" fmla="*/ 0 w 17446"/>
                  <a:gd name="connsiteY8" fmla="*/ 11131 h 11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446" h="11131">
                    <a:moveTo>
                      <a:pt x="0" y="11131"/>
                    </a:moveTo>
                    <a:lnTo>
                      <a:pt x="0" y="5019"/>
                    </a:lnTo>
                    <a:cubicBezTo>
                      <a:pt x="0" y="3843"/>
                      <a:pt x="918" y="2667"/>
                      <a:pt x="2869" y="1605"/>
                    </a:cubicBezTo>
                    <a:cubicBezTo>
                      <a:pt x="6479" y="-535"/>
                      <a:pt x="10968" y="-535"/>
                      <a:pt x="14577" y="1605"/>
                    </a:cubicBezTo>
                    <a:cubicBezTo>
                      <a:pt x="15693" y="2171"/>
                      <a:pt x="16672" y="2974"/>
                      <a:pt x="17447" y="3958"/>
                    </a:cubicBezTo>
                    <a:lnTo>
                      <a:pt x="17447" y="10012"/>
                    </a:lnTo>
                    <a:cubicBezTo>
                      <a:pt x="16681" y="9013"/>
                      <a:pt x="15700" y="8199"/>
                      <a:pt x="14577" y="7631"/>
                    </a:cubicBezTo>
                    <a:cubicBezTo>
                      <a:pt x="10957" y="5534"/>
                      <a:pt x="6491" y="5534"/>
                      <a:pt x="2869" y="7631"/>
                    </a:cubicBezTo>
                    <a:cubicBezTo>
                      <a:pt x="947" y="8779"/>
                      <a:pt x="0" y="9955"/>
                      <a:pt x="0" y="111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3" name="Freeform: Shape 3212">
                <a:extLst>
                  <a:ext uri="{FF2B5EF4-FFF2-40B4-BE49-F238E27FC236}">
                    <a16:creationId xmlns:a16="http://schemas.microsoft.com/office/drawing/2014/main" id="{E40AABC4-13CA-4627-B239-EB6FC1D3C502}"/>
                  </a:ext>
                </a:extLst>
              </p:cNvPr>
              <p:cNvSpPr/>
              <p:nvPr/>
            </p:nvSpPr>
            <p:spPr>
              <a:xfrm>
                <a:off x="8745110" y="4209492"/>
                <a:ext cx="2697" cy="9469"/>
              </a:xfrm>
              <a:custGeom>
                <a:avLst/>
                <a:gdLst>
                  <a:gd name="connsiteX0" fmla="*/ 2697 w 2697"/>
                  <a:gd name="connsiteY0" fmla="*/ 9469 h 9469"/>
                  <a:gd name="connsiteX1" fmla="*/ 0 w 2697"/>
                  <a:gd name="connsiteY1" fmla="*/ 6112 h 9469"/>
                  <a:gd name="connsiteX2" fmla="*/ 0 w 2697"/>
                  <a:gd name="connsiteY2" fmla="*/ 0 h 9469"/>
                  <a:gd name="connsiteX3" fmla="*/ 2668 w 2697"/>
                  <a:gd name="connsiteY3" fmla="*/ 3329 h 9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97" h="9469">
                    <a:moveTo>
                      <a:pt x="2697" y="9469"/>
                    </a:moveTo>
                    <a:cubicBezTo>
                      <a:pt x="890" y="8436"/>
                      <a:pt x="0" y="7289"/>
                      <a:pt x="0" y="6112"/>
                    </a:cubicBezTo>
                    <a:lnTo>
                      <a:pt x="0" y="0"/>
                    </a:lnTo>
                    <a:cubicBezTo>
                      <a:pt x="0" y="1148"/>
                      <a:pt x="861" y="2296"/>
                      <a:pt x="2668" y="3329"/>
                    </a:cubicBezTo>
                    <a:close/>
                  </a:path>
                </a:pathLst>
              </a:custGeom>
              <a:solidFill>
                <a:srgbClr val="98CF9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4" name="Freeform: Shape 3213">
                <a:extLst>
                  <a:ext uri="{FF2B5EF4-FFF2-40B4-BE49-F238E27FC236}">
                    <a16:creationId xmlns:a16="http://schemas.microsoft.com/office/drawing/2014/main" id="{CF646505-73AA-4125-885C-A334F998A157}"/>
                  </a:ext>
                </a:extLst>
              </p:cNvPr>
              <p:cNvSpPr/>
              <p:nvPr/>
            </p:nvSpPr>
            <p:spPr>
              <a:xfrm>
                <a:off x="8747807" y="4212906"/>
                <a:ext cx="3988" cy="7661"/>
              </a:xfrm>
              <a:custGeom>
                <a:avLst/>
                <a:gdLst>
                  <a:gd name="connsiteX0" fmla="*/ 3989 w 3988"/>
                  <a:gd name="connsiteY0" fmla="*/ 1636 h 7661"/>
                  <a:gd name="connsiteX1" fmla="*/ 3989 w 3988"/>
                  <a:gd name="connsiteY1" fmla="*/ 7662 h 7661"/>
                  <a:gd name="connsiteX2" fmla="*/ 1 w 3988"/>
                  <a:gd name="connsiteY2" fmla="*/ 6055 h 7661"/>
                  <a:gd name="connsiteX3" fmla="*/ 0 w 3988"/>
                  <a:gd name="connsiteY3" fmla="*/ 0 h 7661"/>
                  <a:gd name="connsiteX4" fmla="*/ 3988 w 3988"/>
                  <a:gd name="connsiteY4" fmla="*/ 1635 h 7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88" h="7661">
                    <a:moveTo>
                      <a:pt x="3989" y="1636"/>
                    </a:moveTo>
                    <a:lnTo>
                      <a:pt x="3989" y="7662"/>
                    </a:lnTo>
                    <a:cubicBezTo>
                      <a:pt x="2593" y="7306"/>
                      <a:pt x="1252" y="6766"/>
                      <a:pt x="1" y="6055"/>
                    </a:cubicBezTo>
                    <a:lnTo>
                      <a:pt x="0" y="0"/>
                    </a:lnTo>
                    <a:cubicBezTo>
                      <a:pt x="1257" y="708"/>
                      <a:pt x="2597" y="1257"/>
                      <a:pt x="3988" y="1635"/>
                    </a:cubicBezTo>
                    <a:close/>
                  </a:path>
                </a:pathLst>
              </a:custGeom>
              <a:solidFill>
                <a:srgbClr val="98CF9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5" name="Freeform: Shape 3214">
                <a:extLst>
                  <a:ext uri="{FF2B5EF4-FFF2-40B4-BE49-F238E27FC236}">
                    <a16:creationId xmlns:a16="http://schemas.microsoft.com/office/drawing/2014/main" id="{AA97C9EA-FF34-4C6A-B262-742260A23F43}"/>
                  </a:ext>
                </a:extLst>
              </p:cNvPr>
              <p:cNvSpPr/>
              <p:nvPr/>
            </p:nvSpPr>
            <p:spPr>
              <a:xfrm>
                <a:off x="8749242" y="4214542"/>
                <a:ext cx="2554" cy="8235"/>
              </a:xfrm>
              <a:custGeom>
                <a:avLst/>
                <a:gdLst>
                  <a:gd name="connsiteX0" fmla="*/ 2554 w 2554"/>
                  <a:gd name="connsiteY0" fmla="*/ 0 h 8235"/>
                  <a:gd name="connsiteX1" fmla="*/ 2554 w 2554"/>
                  <a:gd name="connsiteY1" fmla="*/ 6055 h 8235"/>
                  <a:gd name="connsiteX2" fmla="*/ 0 w 2554"/>
                  <a:gd name="connsiteY2" fmla="*/ 8235 h 8235"/>
                  <a:gd name="connsiteX3" fmla="*/ 0 w 2554"/>
                  <a:gd name="connsiteY3" fmla="*/ 2181 h 8235"/>
                  <a:gd name="connsiteX4" fmla="*/ 2554 w 2554"/>
                  <a:gd name="connsiteY4" fmla="*/ 0 h 8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54" h="8235">
                    <a:moveTo>
                      <a:pt x="2554" y="0"/>
                    </a:moveTo>
                    <a:lnTo>
                      <a:pt x="2554" y="6055"/>
                    </a:lnTo>
                    <a:lnTo>
                      <a:pt x="0" y="8235"/>
                    </a:lnTo>
                    <a:lnTo>
                      <a:pt x="0" y="2181"/>
                    </a:lnTo>
                    <a:lnTo>
                      <a:pt x="2554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6" name="Freeform: Shape 3215">
                <a:extLst>
                  <a:ext uri="{FF2B5EF4-FFF2-40B4-BE49-F238E27FC236}">
                    <a16:creationId xmlns:a16="http://schemas.microsoft.com/office/drawing/2014/main" id="{ACC93AC8-6162-4972-AF90-36AAE517FFB1}"/>
                  </a:ext>
                </a:extLst>
              </p:cNvPr>
              <p:cNvSpPr/>
              <p:nvPr/>
            </p:nvSpPr>
            <p:spPr>
              <a:xfrm>
                <a:off x="8739314" y="4208947"/>
                <a:ext cx="9899" cy="13830"/>
              </a:xfrm>
              <a:custGeom>
                <a:avLst/>
                <a:gdLst>
                  <a:gd name="connsiteX0" fmla="*/ 0 w 9899"/>
                  <a:gd name="connsiteY0" fmla="*/ 6055 h 13830"/>
                  <a:gd name="connsiteX1" fmla="*/ 0 w 9899"/>
                  <a:gd name="connsiteY1" fmla="*/ 0 h 13830"/>
                  <a:gd name="connsiteX2" fmla="*/ 4505 w 9899"/>
                  <a:gd name="connsiteY2" fmla="*/ 5567 h 13830"/>
                  <a:gd name="connsiteX3" fmla="*/ 9899 w 9899"/>
                  <a:gd name="connsiteY3" fmla="*/ 7776 h 13830"/>
                  <a:gd name="connsiteX4" fmla="*/ 9899 w 9899"/>
                  <a:gd name="connsiteY4" fmla="*/ 13831 h 13830"/>
                  <a:gd name="connsiteX5" fmla="*/ 4477 w 9899"/>
                  <a:gd name="connsiteY5" fmla="*/ 11592 h 13830"/>
                  <a:gd name="connsiteX6" fmla="*/ 0 w 9899"/>
                  <a:gd name="connsiteY6" fmla="*/ 6055 h 13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99" h="13830">
                    <a:moveTo>
                      <a:pt x="0" y="6055"/>
                    </a:moveTo>
                    <a:lnTo>
                      <a:pt x="0" y="0"/>
                    </a:lnTo>
                    <a:cubicBezTo>
                      <a:pt x="0" y="1836"/>
                      <a:pt x="1377" y="3759"/>
                      <a:pt x="4505" y="5567"/>
                    </a:cubicBezTo>
                    <a:cubicBezTo>
                      <a:pt x="6182" y="6571"/>
                      <a:pt x="8000" y="7316"/>
                      <a:pt x="9899" y="7776"/>
                    </a:cubicBezTo>
                    <a:lnTo>
                      <a:pt x="9899" y="13831"/>
                    </a:lnTo>
                    <a:cubicBezTo>
                      <a:pt x="7986" y="13372"/>
                      <a:pt x="6156" y="12617"/>
                      <a:pt x="4477" y="11592"/>
                    </a:cubicBezTo>
                    <a:cubicBezTo>
                      <a:pt x="1406" y="9813"/>
                      <a:pt x="0" y="7891"/>
                      <a:pt x="0" y="60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7" name="Freeform: Shape 3216">
                <a:extLst>
                  <a:ext uri="{FF2B5EF4-FFF2-40B4-BE49-F238E27FC236}">
                    <a16:creationId xmlns:a16="http://schemas.microsoft.com/office/drawing/2014/main" id="{A5FC51B5-8243-4123-A526-2B2AF6A91EC7}"/>
                  </a:ext>
                </a:extLst>
              </p:cNvPr>
              <p:cNvSpPr/>
              <p:nvPr/>
            </p:nvSpPr>
            <p:spPr>
              <a:xfrm>
                <a:off x="8688926" y="4171414"/>
                <a:ext cx="110761" cy="64103"/>
              </a:xfrm>
              <a:custGeom>
                <a:avLst/>
                <a:gdLst>
                  <a:gd name="connsiteX0" fmla="*/ 45080 w 110761"/>
                  <a:gd name="connsiteY0" fmla="*/ 0 h 64103"/>
                  <a:gd name="connsiteX1" fmla="*/ 110761 w 110761"/>
                  <a:gd name="connsiteY1" fmla="*/ 37934 h 64103"/>
                  <a:gd name="connsiteX2" fmla="*/ 65711 w 110761"/>
                  <a:gd name="connsiteY2" fmla="*/ 64104 h 64103"/>
                  <a:gd name="connsiteX3" fmla="*/ 0 w 110761"/>
                  <a:gd name="connsiteY3" fmla="*/ 26169 h 64103"/>
                  <a:gd name="connsiteX4" fmla="*/ 40402 w 110761"/>
                  <a:gd name="connsiteY4" fmla="*/ 34433 h 64103"/>
                  <a:gd name="connsiteX5" fmla="*/ 44793 w 110761"/>
                  <a:gd name="connsiteY5" fmla="*/ 36959 h 64103"/>
                  <a:gd name="connsiteX6" fmla="*/ 57160 w 110761"/>
                  <a:gd name="connsiteY6" fmla="*/ 23300 h 64103"/>
                  <a:gd name="connsiteX7" fmla="*/ 51794 w 110761"/>
                  <a:gd name="connsiteY7" fmla="*/ 20201 h 64103"/>
                  <a:gd name="connsiteX8" fmla="*/ 28293 w 110761"/>
                  <a:gd name="connsiteY8" fmla="*/ 27432 h 64103"/>
                  <a:gd name="connsiteX9" fmla="*/ 32540 w 110761"/>
                  <a:gd name="connsiteY9" fmla="*/ 29900 h 64103"/>
                  <a:gd name="connsiteX10" fmla="*/ 38422 w 110761"/>
                  <a:gd name="connsiteY10" fmla="*/ 27948 h 64103"/>
                  <a:gd name="connsiteX11" fmla="*/ 43616 w 110761"/>
                  <a:gd name="connsiteY11" fmla="*/ 30818 h 64103"/>
                  <a:gd name="connsiteX12" fmla="*/ 40402 w 110761"/>
                  <a:gd name="connsiteY12" fmla="*/ 34319 h 64103"/>
                  <a:gd name="connsiteX13" fmla="*/ 58881 w 110761"/>
                  <a:gd name="connsiteY13" fmla="*/ 41521 h 64103"/>
                  <a:gd name="connsiteX14" fmla="*/ 58881 w 110761"/>
                  <a:gd name="connsiteY14" fmla="*/ 34778 h 64103"/>
                  <a:gd name="connsiteX15" fmla="*/ 70589 w 110761"/>
                  <a:gd name="connsiteY15" fmla="*/ 34778 h 64103"/>
                  <a:gd name="connsiteX16" fmla="*/ 73458 w 110761"/>
                  <a:gd name="connsiteY16" fmla="*/ 37131 h 64103"/>
                  <a:gd name="connsiteX17" fmla="*/ 77533 w 110761"/>
                  <a:gd name="connsiteY17" fmla="*/ 35725 h 64103"/>
                  <a:gd name="connsiteX18" fmla="*/ 73860 w 110761"/>
                  <a:gd name="connsiteY18" fmla="*/ 32712 h 64103"/>
                  <a:gd name="connsiteX19" fmla="*/ 54462 w 110761"/>
                  <a:gd name="connsiteY19" fmla="*/ 32540 h 64103"/>
                  <a:gd name="connsiteX20" fmla="*/ 54951 w 110761"/>
                  <a:gd name="connsiteY20" fmla="*/ 43243 h 64103"/>
                  <a:gd name="connsiteX21" fmla="*/ 60345 w 110761"/>
                  <a:gd name="connsiteY21" fmla="*/ 45452 h 64103"/>
                  <a:gd name="connsiteX22" fmla="*/ 62899 w 110761"/>
                  <a:gd name="connsiteY22" fmla="*/ 43272 h 64103"/>
                  <a:gd name="connsiteX23" fmla="*/ 58911 w 110761"/>
                  <a:gd name="connsiteY23" fmla="*/ 41636 h 64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0761" h="64103">
                    <a:moveTo>
                      <a:pt x="45080" y="0"/>
                    </a:moveTo>
                    <a:lnTo>
                      <a:pt x="110761" y="37934"/>
                    </a:lnTo>
                    <a:lnTo>
                      <a:pt x="65711" y="64104"/>
                    </a:lnTo>
                    <a:lnTo>
                      <a:pt x="0" y="26169"/>
                    </a:lnTo>
                    <a:close/>
                    <a:moveTo>
                      <a:pt x="40402" y="34433"/>
                    </a:moveTo>
                    <a:lnTo>
                      <a:pt x="44793" y="36959"/>
                    </a:lnTo>
                    <a:lnTo>
                      <a:pt x="57160" y="23300"/>
                    </a:lnTo>
                    <a:lnTo>
                      <a:pt x="51794" y="20201"/>
                    </a:lnTo>
                    <a:lnTo>
                      <a:pt x="28293" y="27432"/>
                    </a:lnTo>
                    <a:lnTo>
                      <a:pt x="32540" y="29900"/>
                    </a:lnTo>
                    <a:lnTo>
                      <a:pt x="38422" y="27948"/>
                    </a:lnTo>
                    <a:lnTo>
                      <a:pt x="43616" y="30818"/>
                    </a:lnTo>
                    <a:lnTo>
                      <a:pt x="40402" y="34319"/>
                    </a:lnTo>
                    <a:close/>
                    <a:moveTo>
                      <a:pt x="58881" y="41521"/>
                    </a:moveTo>
                    <a:cubicBezTo>
                      <a:pt x="55237" y="39426"/>
                      <a:pt x="55352" y="36872"/>
                      <a:pt x="58881" y="34778"/>
                    </a:cubicBezTo>
                    <a:cubicBezTo>
                      <a:pt x="62491" y="32638"/>
                      <a:pt x="66980" y="32638"/>
                      <a:pt x="70589" y="34778"/>
                    </a:cubicBezTo>
                    <a:cubicBezTo>
                      <a:pt x="71705" y="35344"/>
                      <a:pt x="72684" y="36147"/>
                      <a:pt x="73458" y="37131"/>
                    </a:cubicBezTo>
                    <a:lnTo>
                      <a:pt x="77533" y="35725"/>
                    </a:lnTo>
                    <a:cubicBezTo>
                      <a:pt x="76552" y="34456"/>
                      <a:pt x="75296" y="33426"/>
                      <a:pt x="73860" y="32712"/>
                    </a:cubicBezTo>
                    <a:cubicBezTo>
                      <a:pt x="67864" y="29285"/>
                      <a:pt x="60518" y="29220"/>
                      <a:pt x="54462" y="32540"/>
                    </a:cubicBezTo>
                    <a:cubicBezTo>
                      <a:pt x="49326" y="35409"/>
                      <a:pt x="48724" y="39627"/>
                      <a:pt x="54951" y="43243"/>
                    </a:cubicBezTo>
                    <a:cubicBezTo>
                      <a:pt x="56627" y="44247"/>
                      <a:pt x="58446" y="44992"/>
                      <a:pt x="60345" y="45452"/>
                    </a:cubicBezTo>
                    <a:lnTo>
                      <a:pt x="62899" y="43272"/>
                    </a:lnTo>
                    <a:cubicBezTo>
                      <a:pt x="61507" y="42893"/>
                      <a:pt x="60168" y="42343"/>
                      <a:pt x="58911" y="41636"/>
                    </a:cubicBezTo>
                    <a:close/>
                  </a:path>
                </a:pathLst>
              </a:custGeom>
              <a:solidFill>
                <a:srgbClr val="98CF9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8" name="Freeform: Shape 3217">
                <a:extLst>
                  <a:ext uri="{FF2B5EF4-FFF2-40B4-BE49-F238E27FC236}">
                    <a16:creationId xmlns:a16="http://schemas.microsoft.com/office/drawing/2014/main" id="{B3C88DF1-4D10-4A9D-9A25-DC83BD349F94}"/>
                  </a:ext>
                </a:extLst>
              </p:cNvPr>
              <p:cNvSpPr/>
              <p:nvPr/>
            </p:nvSpPr>
            <p:spPr>
              <a:xfrm>
                <a:off x="8717219" y="4191701"/>
                <a:ext cx="28866" cy="16642"/>
              </a:xfrm>
              <a:custGeom>
                <a:avLst/>
                <a:gdLst>
                  <a:gd name="connsiteX0" fmla="*/ 28867 w 28866"/>
                  <a:gd name="connsiteY0" fmla="*/ 2984 h 16642"/>
                  <a:gd name="connsiteX1" fmla="*/ 16499 w 28866"/>
                  <a:gd name="connsiteY1" fmla="*/ 16643 h 16642"/>
                  <a:gd name="connsiteX2" fmla="*/ 12109 w 28866"/>
                  <a:gd name="connsiteY2" fmla="*/ 14118 h 16642"/>
                  <a:gd name="connsiteX3" fmla="*/ 15323 w 28866"/>
                  <a:gd name="connsiteY3" fmla="*/ 10617 h 16642"/>
                  <a:gd name="connsiteX4" fmla="*/ 10129 w 28866"/>
                  <a:gd name="connsiteY4" fmla="*/ 7747 h 16642"/>
                  <a:gd name="connsiteX5" fmla="*/ 4247 w 28866"/>
                  <a:gd name="connsiteY5" fmla="*/ 9699 h 16642"/>
                  <a:gd name="connsiteX6" fmla="*/ 0 w 28866"/>
                  <a:gd name="connsiteY6" fmla="*/ 7231 h 16642"/>
                  <a:gd name="connsiteX7" fmla="*/ 23501 w 28866"/>
                  <a:gd name="connsiteY7" fmla="*/ 0 h 16642"/>
                  <a:gd name="connsiteX8" fmla="*/ 13774 w 28866"/>
                  <a:gd name="connsiteY8" fmla="*/ 6226 h 16642"/>
                  <a:gd name="connsiteX9" fmla="*/ 17762 w 28866"/>
                  <a:gd name="connsiteY9" fmla="*/ 8522 h 16642"/>
                  <a:gd name="connsiteX10" fmla="*/ 20460 w 28866"/>
                  <a:gd name="connsiteY10" fmla="*/ 5653 h 16642"/>
                  <a:gd name="connsiteX11" fmla="*/ 23013 w 28866"/>
                  <a:gd name="connsiteY11" fmla="*/ 3128 h 16642"/>
                  <a:gd name="connsiteX12" fmla="*/ 23013 w 28866"/>
                  <a:gd name="connsiteY12" fmla="*/ 3128 h 16642"/>
                  <a:gd name="connsiteX13" fmla="*/ 18709 w 28866"/>
                  <a:gd name="connsiteY13" fmla="*/ 4649 h 16642"/>
                  <a:gd name="connsiteX14" fmla="*/ 13831 w 28866"/>
                  <a:gd name="connsiteY14" fmla="*/ 6255 h 16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866" h="16642">
                    <a:moveTo>
                      <a:pt x="28867" y="2984"/>
                    </a:moveTo>
                    <a:lnTo>
                      <a:pt x="16499" y="16643"/>
                    </a:lnTo>
                    <a:lnTo>
                      <a:pt x="12109" y="14118"/>
                    </a:lnTo>
                    <a:lnTo>
                      <a:pt x="15323" y="10617"/>
                    </a:lnTo>
                    <a:lnTo>
                      <a:pt x="10129" y="7747"/>
                    </a:lnTo>
                    <a:lnTo>
                      <a:pt x="4247" y="9699"/>
                    </a:lnTo>
                    <a:lnTo>
                      <a:pt x="0" y="7231"/>
                    </a:lnTo>
                    <a:lnTo>
                      <a:pt x="23501" y="0"/>
                    </a:lnTo>
                    <a:close/>
                    <a:moveTo>
                      <a:pt x="13774" y="6226"/>
                    </a:moveTo>
                    <a:lnTo>
                      <a:pt x="17762" y="8522"/>
                    </a:lnTo>
                    <a:lnTo>
                      <a:pt x="20460" y="5653"/>
                    </a:lnTo>
                    <a:cubicBezTo>
                      <a:pt x="21205" y="4849"/>
                      <a:pt x="22210" y="3902"/>
                      <a:pt x="23013" y="3128"/>
                    </a:cubicBezTo>
                    <a:lnTo>
                      <a:pt x="23013" y="3128"/>
                    </a:lnTo>
                    <a:cubicBezTo>
                      <a:pt x="21665" y="3587"/>
                      <a:pt x="20144" y="4218"/>
                      <a:pt x="18709" y="4649"/>
                    </a:cubicBezTo>
                    <a:lnTo>
                      <a:pt x="13831" y="6255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9" name="Freeform: Shape 3218">
                <a:extLst>
                  <a:ext uri="{FF2B5EF4-FFF2-40B4-BE49-F238E27FC236}">
                    <a16:creationId xmlns:a16="http://schemas.microsoft.com/office/drawing/2014/main" id="{E51BEB38-2E31-46C7-B48E-88A9FD5D96D6}"/>
                  </a:ext>
                </a:extLst>
              </p:cNvPr>
              <p:cNvSpPr/>
              <p:nvPr/>
            </p:nvSpPr>
            <p:spPr>
              <a:xfrm>
                <a:off x="8739260" y="4201298"/>
                <a:ext cx="27170" cy="15309"/>
              </a:xfrm>
              <a:custGeom>
                <a:avLst/>
                <a:gdLst>
                  <a:gd name="connsiteX0" fmla="*/ 23497 w 27170"/>
                  <a:gd name="connsiteY0" fmla="*/ 2684 h 15309"/>
                  <a:gd name="connsiteX1" fmla="*/ 27170 w 27170"/>
                  <a:gd name="connsiteY1" fmla="*/ 5697 h 15309"/>
                  <a:gd name="connsiteX2" fmla="*/ 23095 w 27170"/>
                  <a:gd name="connsiteY2" fmla="*/ 7103 h 15309"/>
                  <a:gd name="connsiteX3" fmla="*/ 20226 w 27170"/>
                  <a:gd name="connsiteY3" fmla="*/ 4750 h 15309"/>
                  <a:gd name="connsiteX4" fmla="*/ 8518 w 27170"/>
                  <a:gd name="connsiteY4" fmla="*/ 4750 h 15309"/>
                  <a:gd name="connsiteX5" fmla="*/ 8518 w 27170"/>
                  <a:gd name="connsiteY5" fmla="*/ 11493 h 15309"/>
                  <a:gd name="connsiteX6" fmla="*/ 12507 w 27170"/>
                  <a:gd name="connsiteY6" fmla="*/ 13129 h 15309"/>
                  <a:gd name="connsiteX7" fmla="*/ 9953 w 27170"/>
                  <a:gd name="connsiteY7" fmla="*/ 15309 h 15309"/>
                  <a:gd name="connsiteX8" fmla="*/ 4559 w 27170"/>
                  <a:gd name="connsiteY8" fmla="*/ 13100 h 15309"/>
                  <a:gd name="connsiteX9" fmla="*/ 4071 w 27170"/>
                  <a:gd name="connsiteY9" fmla="*/ 2397 h 15309"/>
                  <a:gd name="connsiteX10" fmla="*/ 23497 w 27170"/>
                  <a:gd name="connsiteY10" fmla="*/ 2684 h 15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170" h="15309">
                    <a:moveTo>
                      <a:pt x="23497" y="2684"/>
                    </a:moveTo>
                    <a:cubicBezTo>
                      <a:pt x="24934" y="3398"/>
                      <a:pt x="26190" y="4428"/>
                      <a:pt x="27170" y="5697"/>
                    </a:cubicBezTo>
                    <a:lnTo>
                      <a:pt x="23095" y="7103"/>
                    </a:lnTo>
                    <a:cubicBezTo>
                      <a:pt x="22321" y="6119"/>
                      <a:pt x="21342" y="5316"/>
                      <a:pt x="20226" y="4750"/>
                    </a:cubicBezTo>
                    <a:cubicBezTo>
                      <a:pt x="16617" y="2610"/>
                      <a:pt x="12128" y="2610"/>
                      <a:pt x="8518" y="4750"/>
                    </a:cubicBezTo>
                    <a:cubicBezTo>
                      <a:pt x="4903" y="6845"/>
                      <a:pt x="4789" y="9399"/>
                      <a:pt x="8518" y="11493"/>
                    </a:cubicBezTo>
                    <a:cubicBezTo>
                      <a:pt x="9775" y="12201"/>
                      <a:pt x="11115" y="12750"/>
                      <a:pt x="12507" y="13129"/>
                    </a:cubicBezTo>
                    <a:lnTo>
                      <a:pt x="9953" y="15309"/>
                    </a:lnTo>
                    <a:cubicBezTo>
                      <a:pt x="8054" y="14849"/>
                      <a:pt x="6235" y="14104"/>
                      <a:pt x="4559" y="13100"/>
                    </a:cubicBezTo>
                    <a:cubicBezTo>
                      <a:pt x="-1696" y="9484"/>
                      <a:pt x="-1180" y="5381"/>
                      <a:pt x="4071" y="2397"/>
                    </a:cubicBezTo>
                    <a:cubicBezTo>
                      <a:pt x="10155" y="-898"/>
                      <a:pt x="17514" y="-790"/>
                      <a:pt x="23497" y="26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20" name="Freeform: Shape 3219">
                <a:extLst>
                  <a:ext uri="{FF2B5EF4-FFF2-40B4-BE49-F238E27FC236}">
                    <a16:creationId xmlns:a16="http://schemas.microsoft.com/office/drawing/2014/main" id="{EC28AF4B-0A57-455C-9238-70FF6C70E68B}"/>
                  </a:ext>
                </a:extLst>
              </p:cNvPr>
              <p:cNvSpPr/>
              <p:nvPr/>
            </p:nvSpPr>
            <p:spPr>
              <a:xfrm>
                <a:off x="8754637" y="4209348"/>
                <a:ext cx="45050" cy="32224"/>
              </a:xfrm>
              <a:custGeom>
                <a:avLst/>
                <a:gdLst>
                  <a:gd name="connsiteX0" fmla="*/ 45050 w 45050"/>
                  <a:gd name="connsiteY0" fmla="*/ 0 h 32224"/>
                  <a:gd name="connsiteX1" fmla="*/ 45050 w 45050"/>
                  <a:gd name="connsiteY1" fmla="*/ 6055 h 32224"/>
                  <a:gd name="connsiteX2" fmla="*/ 0 w 45050"/>
                  <a:gd name="connsiteY2" fmla="*/ 32224 h 32224"/>
                  <a:gd name="connsiteX3" fmla="*/ 0 w 45050"/>
                  <a:gd name="connsiteY3" fmla="*/ 26169 h 32224"/>
                  <a:gd name="connsiteX4" fmla="*/ 45050 w 45050"/>
                  <a:gd name="connsiteY4" fmla="*/ 0 h 3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050" h="32224">
                    <a:moveTo>
                      <a:pt x="45050" y="0"/>
                    </a:moveTo>
                    <a:lnTo>
                      <a:pt x="45050" y="6055"/>
                    </a:lnTo>
                    <a:lnTo>
                      <a:pt x="0" y="32224"/>
                    </a:lnTo>
                    <a:lnTo>
                      <a:pt x="0" y="26169"/>
                    </a:lnTo>
                    <a:lnTo>
                      <a:pt x="45050" y="0"/>
                    </a:lnTo>
                    <a:close/>
                  </a:path>
                </a:pathLst>
              </a:custGeom>
              <a:solidFill>
                <a:srgbClr val="7CA779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21" name="Freeform: Shape 3220">
                <a:extLst>
                  <a:ext uri="{FF2B5EF4-FFF2-40B4-BE49-F238E27FC236}">
                    <a16:creationId xmlns:a16="http://schemas.microsoft.com/office/drawing/2014/main" id="{8B381EE5-63C0-4D97-BAB6-85DD057E4C64}"/>
                  </a:ext>
                </a:extLst>
              </p:cNvPr>
              <p:cNvSpPr/>
              <p:nvPr/>
            </p:nvSpPr>
            <p:spPr>
              <a:xfrm>
                <a:off x="8688926" y="4197583"/>
                <a:ext cx="65710" cy="43988"/>
              </a:xfrm>
              <a:custGeom>
                <a:avLst/>
                <a:gdLst>
                  <a:gd name="connsiteX0" fmla="*/ 65711 w 65710"/>
                  <a:gd name="connsiteY0" fmla="*/ 37934 h 43988"/>
                  <a:gd name="connsiteX1" fmla="*/ 65711 w 65710"/>
                  <a:gd name="connsiteY1" fmla="*/ 43989 h 43988"/>
                  <a:gd name="connsiteX2" fmla="*/ 0 w 65710"/>
                  <a:gd name="connsiteY2" fmla="*/ 6055 h 43988"/>
                  <a:gd name="connsiteX3" fmla="*/ 29 w 65710"/>
                  <a:gd name="connsiteY3" fmla="*/ 0 h 43988"/>
                  <a:gd name="connsiteX4" fmla="*/ 65711 w 65710"/>
                  <a:gd name="connsiteY4" fmla="*/ 37934 h 43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710" h="43988">
                    <a:moveTo>
                      <a:pt x="65711" y="37934"/>
                    </a:moveTo>
                    <a:lnTo>
                      <a:pt x="65711" y="43989"/>
                    </a:lnTo>
                    <a:lnTo>
                      <a:pt x="0" y="6055"/>
                    </a:lnTo>
                    <a:lnTo>
                      <a:pt x="29" y="0"/>
                    </a:lnTo>
                    <a:lnTo>
                      <a:pt x="65711" y="37934"/>
                    </a:lnTo>
                    <a:close/>
                  </a:path>
                </a:pathLst>
              </a:custGeom>
              <a:solidFill>
                <a:srgbClr val="88BA85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80" name="Graphic 6">
              <a:extLst>
                <a:ext uri="{FF2B5EF4-FFF2-40B4-BE49-F238E27FC236}">
                  <a16:creationId xmlns:a16="http://schemas.microsoft.com/office/drawing/2014/main" id="{58487B43-DABF-4EBD-AE09-0CBE6FBB4565}"/>
                </a:ext>
              </a:extLst>
            </p:cNvPr>
            <p:cNvGrpSpPr/>
            <p:nvPr/>
          </p:nvGrpSpPr>
          <p:grpSpPr>
            <a:xfrm>
              <a:off x="8629700" y="4205819"/>
              <a:ext cx="110790" cy="70158"/>
              <a:chOff x="8629700" y="4205819"/>
              <a:chExt cx="110790" cy="70158"/>
            </a:xfrm>
          </p:grpSpPr>
          <p:sp>
            <p:nvSpPr>
              <p:cNvPr id="3178" name="Freeform: Shape 3177">
                <a:extLst>
                  <a:ext uri="{FF2B5EF4-FFF2-40B4-BE49-F238E27FC236}">
                    <a16:creationId xmlns:a16="http://schemas.microsoft.com/office/drawing/2014/main" id="{B12E6298-E301-49E6-A45E-CF8EE5EF3825}"/>
                  </a:ext>
                </a:extLst>
              </p:cNvPr>
              <p:cNvSpPr/>
              <p:nvPr/>
            </p:nvSpPr>
            <p:spPr>
              <a:xfrm>
                <a:off x="8683503" y="4226622"/>
                <a:ext cx="4533" cy="8665"/>
              </a:xfrm>
              <a:custGeom>
                <a:avLst/>
                <a:gdLst>
                  <a:gd name="connsiteX0" fmla="*/ 4534 w 4533"/>
                  <a:gd name="connsiteY0" fmla="*/ 0 h 8665"/>
                  <a:gd name="connsiteX1" fmla="*/ 4534 w 4533"/>
                  <a:gd name="connsiteY1" fmla="*/ 6055 h 8665"/>
                  <a:gd name="connsiteX2" fmla="*/ 0 w 4533"/>
                  <a:gd name="connsiteY2" fmla="*/ 8666 h 8665"/>
                  <a:gd name="connsiteX3" fmla="*/ 29 w 4533"/>
                  <a:gd name="connsiteY3" fmla="*/ 2640 h 8665"/>
                  <a:gd name="connsiteX4" fmla="*/ 4534 w 4533"/>
                  <a:gd name="connsiteY4" fmla="*/ 0 h 8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" h="8665">
                    <a:moveTo>
                      <a:pt x="4534" y="0"/>
                    </a:moveTo>
                    <a:lnTo>
                      <a:pt x="4534" y="6055"/>
                    </a:lnTo>
                    <a:lnTo>
                      <a:pt x="0" y="8666"/>
                    </a:lnTo>
                    <a:lnTo>
                      <a:pt x="29" y="2640"/>
                    </a:lnTo>
                    <a:lnTo>
                      <a:pt x="4534" y="0"/>
                    </a:lnTo>
                    <a:close/>
                  </a:path>
                </a:pathLst>
              </a:custGeom>
              <a:solidFill>
                <a:srgbClr val="80808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9" name="Freeform: Shape 3178">
                <a:extLst>
                  <a:ext uri="{FF2B5EF4-FFF2-40B4-BE49-F238E27FC236}">
                    <a16:creationId xmlns:a16="http://schemas.microsoft.com/office/drawing/2014/main" id="{8B550874-BAD9-4BAF-B583-C395949A523E}"/>
                  </a:ext>
                </a:extLst>
              </p:cNvPr>
              <p:cNvSpPr/>
              <p:nvPr/>
            </p:nvSpPr>
            <p:spPr>
              <a:xfrm>
                <a:off x="8688037" y="4226622"/>
                <a:ext cx="16728" cy="15695"/>
              </a:xfrm>
              <a:custGeom>
                <a:avLst/>
                <a:gdLst>
                  <a:gd name="connsiteX0" fmla="*/ 16728 w 16728"/>
                  <a:gd name="connsiteY0" fmla="*/ 9670 h 15695"/>
                  <a:gd name="connsiteX1" fmla="*/ 16728 w 16728"/>
                  <a:gd name="connsiteY1" fmla="*/ 15696 h 15695"/>
                  <a:gd name="connsiteX2" fmla="*/ 0 w 16728"/>
                  <a:gd name="connsiteY2" fmla="*/ 6055 h 15695"/>
                  <a:gd name="connsiteX3" fmla="*/ 0 w 16728"/>
                  <a:gd name="connsiteY3" fmla="*/ 0 h 15695"/>
                  <a:gd name="connsiteX4" fmla="*/ 16728 w 16728"/>
                  <a:gd name="connsiteY4" fmla="*/ 9670 h 15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28" h="15695">
                    <a:moveTo>
                      <a:pt x="16728" y="9670"/>
                    </a:moveTo>
                    <a:lnTo>
                      <a:pt x="16728" y="15696"/>
                    </a:lnTo>
                    <a:lnTo>
                      <a:pt x="0" y="6055"/>
                    </a:lnTo>
                    <a:lnTo>
                      <a:pt x="0" y="0"/>
                    </a:lnTo>
                    <a:lnTo>
                      <a:pt x="16728" y="9670"/>
                    </a:lnTo>
                    <a:close/>
                  </a:path>
                </a:pathLst>
              </a:custGeom>
              <a:solidFill>
                <a:srgbClr val="80808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80" name="Freeform: Shape 3179">
                <a:extLst>
                  <a:ext uri="{FF2B5EF4-FFF2-40B4-BE49-F238E27FC236}">
                    <a16:creationId xmlns:a16="http://schemas.microsoft.com/office/drawing/2014/main" id="{0F4BA6AA-B8C0-4FC3-8847-BBF891513E16}"/>
                  </a:ext>
                </a:extLst>
              </p:cNvPr>
              <p:cNvSpPr/>
              <p:nvPr/>
            </p:nvSpPr>
            <p:spPr>
              <a:xfrm>
                <a:off x="8683503" y="4229262"/>
                <a:ext cx="10875" cy="12310"/>
              </a:xfrm>
              <a:custGeom>
                <a:avLst/>
                <a:gdLst>
                  <a:gd name="connsiteX0" fmla="*/ 10875 w 10875"/>
                  <a:gd name="connsiteY0" fmla="*/ 6255 h 12310"/>
                  <a:gd name="connsiteX1" fmla="*/ 10847 w 10875"/>
                  <a:gd name="connsiteY1" fmla="*/ 12310 h 12310"/>
                  <a:gd name="connsiteX2" fmla="*/ 0 w 10875"/>
                  <a:gd name="connsiteY2" fmla="*/ 6026 h 12310"/>
                  <a:gd name="connsiteX3" fmla="*/ 29 w 10875"/>
                  <a:gd name="connsiteY3" fmla="*/ 0 h 12310"/>
                  <a:gd name="connsiteX4" fmla="*/ 10875 w 10875"/>
                  <a:gd name="connsiteY4" fmla="*/ 6255 h 12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75" h="12310">
                    <a:moveTo>
                      <a:pt x="10875" y="6255"/>
                    </a:moveTo>
                    <a:lnTo>
                      <a:pt x="10847" y="12310"/>
                    </a:lnTo>
                    <a:lnTo>
                      <a:pt x="0" y="6026"/>
                    </a:lnTo>
                    <a:lnTo>
                      <a:pt x="29" y="0"/>
                    </a:lnTo>
                    <a:lnTo>
                      <a:pt x="10875" y="6255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81" name="Freeform: Shape 3180">
                <a:extLst>
                  <a:ext uri="{FF2B5EF4-FFF2-40B4-BE49-F238E27FC236}">
                    <a16:creationId xmlns:a16="http://schemas.microsoft.com/office/drawing/2014/main" id="{3D0CFF12-6BF6-4B9C-932B-200A87560A7A}"/>
                  </a:ext>
                </a:extLst>
              </p:cNvPr>
              <p:cNvSpPr/>
              <p:nvPr/>
            </p:nvSpPr>
            <p:spPr>
              <a:xfrm>
                <a:off x="8694292" y="4235517"/>
                <a:ext cx="86" cy="6083"/>
              </a:xfrm>
              <a:custGeom>
                <a:avLst/>
                <a:gdLst>
                  <a:gd name="connsiteX0" fmla="*/ 86 w 86"/>
                  <a:gd name="connsiteY0" fmla="*/ 0 h 6083"/>
                  <a:gd name="connsiteX1" fmla="*/ 57 w 86"/>
                  <a:gd name="connsiteY1" fmla="*/ 6055 h 6083"/>
                  <a:gd name="connsiteX2" fmla="*/ 0 w 86"/>
                  <a:gd name="connsiteY2" fmla="*/ 6083 h 6083"/>
                  <a:gd name="connsiteX3" fmla="*/ 0 w 86"/>
                  <a:gd name="connsiteY3" fmla="*/ 57 h 6083"/>
                  <a:gd name="connsiteX4" fmla="*/ 86 w 86"/>
                  <a:gd name="connsiteY4" fmla="*/ 0 h 6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" h="6083">
                    <a:moveTo>
                      <a:pt x="86" y="0"/>
                    </a:moveTo>
                    <a:lnTo>
                      <a:pt x="57" y="6055"/>
                    </a:lnTo>
                    <a:lnTo>
                      <a:pt x="0" y="6083"/>
                    </a:lnTo>
                    <a:lnTo>
                      <a:pt x="0" y="57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80808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82" name="Freeform: Shape 3181">
                <a:extLst>
                  <a:ext uri="{FF2B5EF4-FFF2-40B4-BE49-F238E27FC236}">
                    <a16:creationId xmlns:a16="http://schemas.microsoft.com/office/drawing/2014/main" id="{E1DB2157-405A-40C8-9D0B-26606DF8BC9B}"/>
                  </a:ext>
                </a:extLst>
              </p:cNvPr>
              <p:cNvSpPr/>
              <p:nvPr/>
            </p:nvSpPr>
            <p:spPr>
              <a:xfrm>
                <a:off x="8701264" y="4236292"/>
                <a:ext cx="3500" cy="8063"/>
              </a:xfrm>
              <a:custGeom>
                <a:avLst/>
                <a:gdLst>
                  <a:gd name="connsiteX0" fmla="*/ 3501 w 3500"/>
                  <a:gd name="connsiteY0" fmla="*/ 0 h 8063"/>
                  <a:gd name="connsiteX1" fmla="*/ 3501 w 3500"/>
                  <a:gd name="connsiteY1" fmla="*/ 6026 h 8063"/>
                  <a:gd name="connsiteX2" fmla="*/ 0 w 3500"/>
                  <a:gd name="connsiteY2" fmla="*/ 8063 h 8063"/>
                  <a:gd name="connsiteX3" fmla="*/ 29 w 3500"/>
                  <a:gd name="connsiteY3" fmla="*/ 2009 h 8063"/>
                  <a:gd name="connsiteX4" fmla="*/ 3501 w 3500"/>
                  <a:gd name="connsiteY4" fmla="*/ 0 h 8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0" h="8063">
                    <a:moveTo>
                      <a:pt x="3501" y="0"/>
                    </a:moveTo>
                    <a:lnTo>
                      <a:pt x="3501" y="6026"/>
                    </a:lnTo>
                    <a:lnTo>
                      <a:pt x="0" y="8063"/>
                    </a:lnTo>
                    <a:lnTo>
                      <a:pt x="29" y="2009"/>
                    </a:lnTo>
                    <a:lnTo>
                      <a:pt x="3501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83" name="Freeform: Shape 3182">
                <a:extLst>
                  <a:ext uri="{FF2B5EF4-FFF2-40B4-BE49-F238E27FC236}">
                    <a16:creationId xmlns:a16="http://schemas.microsoft.com/office/drawing/2014/main" id="{9E819513-30F2-4661-A6B6-F647B35D6DE6}"/>
                  </a:ext>
                </a:extLst>
              </p:cNvPr>
              <p:cNvSpPr/>
              <p:nvPr/>
            </p:nvSpPr>
            <p:spPr>
              <a:xfrm>
                <a:off x="8665597" y="4235575"/>
                <a:ext cx="28694" cy="11392"/>
              </a:xfrm>
              <a:custGeom>
                <a:avLst/>
                <a:gdLst>
                  <a:gd name="connsiteX0" fmla="*/ 28695 w 28694"/>
                  <a:gd name="connsiteY0" fmla="*/ 0 h 11392"/>
                  <a:gd name="connsiteX1" fmla="*/ 28695 w 28694"/>
                  <a:gd name="connsiteY1" fmla="*/ 6026 h 11392"/>
                  <a:gd name="connsiteX2" fmla="*/ 0 w 28694"/>
                  <a:gd name="connsiteY2" fmla="*/ 11392 h 11392"/>
                  <a:gd name="connsiteX3" fmla="*/ 29 w 28694"/>
                  <a:gd name="connsiteY3" fmla="*/ 5366 h 11392"/>
                  <a:gd name="connsiteX4" fmla="*/ 28695 w 28694"/>
                  <a:gd name="connsiteY4" fmla="*/ 0 h 11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94" h="11392">
                    <a:moveTo>
                      <a:pt x="28695" y="0"/>
                    </a:moveTo>
                    <a:lnTo>
                      <a:pt x="28695" y="6026"/>
                    </a:lnTo>
                    <a:lnTo>
                      <a:pt x="0" y="11392"/>
                    </a:lnTo>
                    <a:lnTo>
                      <a:pt x="29" y="5366"/>
                    </a:lnTo>
                    <a:lnTo>
                      <a:pt x="28695" y="0"/>
                    </a:lnTo>
                    <a:close/>
                  </a:path>
                </a:pathLst>
              </a:custGeom>
              <a:solidFill>
                <a:srgbClr val="80808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84" name="Freeform: Shape 3183">
                <a:extLst>
                  <a:ext uri="{FF2B5EF4-FFF2-40B4-BE49-F238E27FC236}">
                    <a16:creationId xmlns:a16="http://schemas.microsoft.com/office/drawing/2014/main" id="{8834DE9E-8FDF-457D-A960-D20D15E2D346}"/>
                  </a:ext>
                </a:extLst>
              </p:cNvPr>
              <p:cNvSpPr/>
              <p:nvPr/>
            </p:nvSpPr>
            <p:spPr>
              <a:xfrm>
                <a:off x="8671451" y="4238301"/>
                <a:ext cx="29842" cy="12051"/>
              </a:xfrm>
              <a:custGeom>
                <a:avLst/>
                <a:gdLst>
                  <a:gd name="connsiteX0" fmla="*/ 29842 w 29842"/>
                  <a:gd name="connsiteY0" fmla="*/ 0 h 12051"/>
                  <a:gd name="connsiteX1" fmla="*/ 29813 w 29842"/>
                  <a:gd name="connsiteY1" fmla="*/ 6055 h 12051"/>
                  <a:gd name="connsiteX2" fmla="*/ 0 w 29842"/>
                  <a:gd name="connsiteY2" fmla="*/ 12052 h 12051"/>
                  <a:gd name="connsiteX3" fmla="*/ 29 w 29842"/>
                  <a:gd name="connsiteY3" fmla="*/ 6026 h 12051"/>
                  <a:gd name="connsiteX4" fmla="*/ 29842 w 29842"/>
                  <a:gd name="connsiteY4" fmla="*/ 0 h 12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842" h="12051">
                    <a:moveTo>
                      <a:pt x="29842" y="0"/>
                    </a:moveTo>
                    <a:lnTo>
                      <a:pt x="29813" y="6055"/>
                    </a:lnTo>
                    <a:lnTo>
                      <a:pt x="0" y="12052"/>
                    </a:lnTo>
                    <a:lnTo>
                      <a:pt x="29" y="6026"/>
                    </a:lnTo>
                    <a:lnTo>
                      <a:pt x="29842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85" name="Freeform: Shape 3184">
                <a:extLst>
                  <a:ext uri="{FF2B5EF4-FFF2-40B4-BE49-F238E27FC236}">
                    <a16:creationId xmlns:a16="http://schemas.microsoft.com/office/drawing/2014/main" id="{F6029738-85C9-427E-B35E-286888DCD591}"/>
                  </a:ext>
                </a:extLst>
              </p:cNvPr>
              <p:cNvSpPr/>
              <p:nvPr/>
            </p:nvSpPr>
            <p:spPr>
              <a:xfrm>
                <a:off x="8665597" y="4240941"/>
                <a:ext cx="5882" cy="9411"/>
              </a:xfrm>
              <a:custGeom>
                <a:avLst/>
                <a:gdLst>
                  <a:gd name="connsiteX0" fmla="*/ 5883 w 5882"/>
                  <a:gd name="connsiteY0" fmla="*/ 3386 h 9411"/>
                  <a:gd name="connsiteX1" fmla="*/ 5854 w 5882"/>
                  <a:gd name="connsiteY1" fmla="*/ 9412 h 9411"/>
                  <a:gd name="connsiteX2" fmla="*/ 0 w 5882"/>
                  <a:gd name="connsiteY2" fmla="*/ 6026 h 9411"/>
                  <a:gd name="connsiteX3" fmla="*/ 29 w 5882"/>
                  <a:gd name="connsiteY3" fmla="*/ 0 h 9411"/>
                  <a:gd name="connsiteX4" fmla="*/ 5883 w 5882"/>
                  <a:gd name="connsiteY4" fmla="*/ 3386 h 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82" h="9411">
                    <a:moveTo>
                      <a:pt x="5883" y="3386"/>
                    </a:moveTo>
                    <a:lnTo>
                      <a:pt x="5854" y="9412"/>
                    </a:lnTo>
                    <a:lnTo>
                      <a:pt x="0" y="6026"/>
                    </a:lnTo>
                    <a:lnTo>
                      <a:pt x="29" y="0"/>
                    </a:lnTo>
                    <a:lnTo>
                      <a:pt x="5883" y="3386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86" name="Freeform: Shape 3185">
                <a:extLst>
                  <a:ext uri="{FF2B5EF4-FFF2-40B4-BE49-F238E27FC236}">
                    <a16:creationId xmlns:a16="http://schemas.microsoft.com/office/drawing/2014/main" id="{B2C3F115-769E-4CE7-9FEF-0A29D15C7648}"/>
                  </a:ext>
                </a:extLst>
              </p:cNvPr>
              <p:cNvSpPr/>
              <p:nvPr/>
            </p:nvSpPr>
            <p:spPr>
              <a:xfrm>
                <a:off x="8629729" y="4205819"/>
                <a:ext cx="110761" cy="64132"/>
              </a:xfrm>
              <a:custGeom>
                <a:avLst/>
                <a:gdLst>
                  <a:gd name="connsiteX0" fmla="*/ 45050 w 110761"/>
                  <a:gd name="connsiteY0" fmla="*/ 0 h 64132"/>
                  <a:gd name="connsiteX1" fmla="*/ 110761 w 110761"/>
                  <a:gd name="connsiteY1" fmla="*/ 37934 h 64132"/>
                  <a:gd name="connsiteX2" fmla="*/ 65710 w 110761"/>
                  <a:gd name="connsiteY2" fmla="*/ 64132 h 64132"/>
                  <a:gd name="connsiteX3" fmla="*/ 0 w 110761"/>
                  <a:gd name="connsiteY3" fmla="*/ 26198 h 64132"/>
                  <a:gd name="connsiteX4" fmla="*/ 71564 w 110761"/>
                  <a:gd name="connsiteY4" fmla="*/ 32482 h 64132"/>
                  <a:gd name="connsiteX5" fmla="*/ 75036 w 110761"/>
                  <a:gd name="connsiteY5" fmla="*/ 30474 h 64132"/>
                  <a:gd name="connsiteX6" fmla="*/ 58308 w 110761"/>
                  <a:gd name="connsiteY6" fmla="*/ 20804 h 64132"/>
                  <a:gd name="connsiteX7" fmla="*/ 53802 w 110761"/>
                  <a:gd name="connsiteY7" fmla="*/ 23444 h 64132"/>
                  <a:gd name="connsiteX8" fmla="*/ 64649 w 110761"/>
                  <a:gd name="connsiteY8" fmla="*/ 29699 h 64132"/>
                  <a:gd name="connsiteX9" fmla="*/ 64649 w 110761"/>
                  <a:gd name="connsiteY9" fmla="*/ 29699 h 64132"/>
                  <a:gd name="connsiteX10" fmla="*/ 35954 w 110761"/>
                  <a:gd name="connsiteY10" fmla="*/ 35065 h 64132"/>
                  <a:gd name="connsiteX11" fmla="*/ 41693 w 110761"/>
                  <a:gd name="connsiteY11" fmla="*/ 38451 h 64132"/>
                  <a:gd name="connsiteX12" fmla="*/ 71507 w 110761"/>
                  <a:gd name="connsiteY12" fmla="*/ 32425 h 6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0761" h="64132">
                    <a:moveTo>
                      <a:pt x="45050" y="0"/>
                    </a:moveTo>
                    <a:lnTo>
                      <a:pt x="110761" y="37934"/>
                    </a:lnTo>
                    <a:lnTo>
                      <a:pt x="65710" y="64132"/>
                    </a:lnTo>
                    <a:lnTo>
                      <a:pt x="0" y="26198"/>
                    </a:lnTo>
                    <a:close/>
                    <a:moveTo>
                      <a:pt x="71564" y="32482"/>
                    </a:moveTo>
                    <a:lnTo>
                      <a:pt x="75036" y="30474"/>
                    </a:lnTo>
                    <a:lnTo>
                      <a:pt x="58308" y="20804"/>
                    </a:lnTo>
                    <a:lnTo>
                      <a:pt x="53802" y="23444"/>
                    </a:lnTo>
                    <a:lnTo>
                      <a:pt x="64649" y="29699"/>
                    </a:lnTo>
                    <a:lnTo>
                      <a:pt x="64649" y="29699"/>
                    </a:lnTo>
                    <a:lnTo>
                      <a:pt x="35954" y="35065"/>
                    </a:lnTo>
                    <a:lnTo>
                      <a:pt x="41693" y="38451"/>
                    </a:lnTo>
                    <a:lnTo>
                      <a:pt x="71507" y="32425"/>
                    </a:lnTo>
                    <a:close/>
                  </a:path>
                </a:pathLst>
              </a:custGeom>
              <a:solidFill>
                <a:srgbClr val="80808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87" name="Freeform: Shape 3186">
                <a:extLst>
                  <a:ext uri="{FF2B5EF4-FFF2-40B4-BE49-F238E27FC236}">
                    <a16:creationId xmlns:a16="http://schemas.microsoft.com/office/drawing/2014/main" id="{DEDA3D10-B415-49BA-ACDD-172416E3FF33}"/>
                  </a:ext>
                </a:extLst>
              </p:cNvPr>
              <p:cNvSpPr/>
              <p:nvPr/>
            </p:nvSpPr>
            <p:spPr>
              <a:xfrm>
                <a:off x="8665626" y="4226622"/>
                <a:ext cx="39139" cy="17704"/>
              </a:xfrm>
              <a:custGeom>
                <a:avLst/>
                <a:gdLst>
                  <a:gd name="connsiteX0" fmla="*/ 39139 w 39139"/>
                  <a:gd name="connsiteY0" fmla="*/ 9670 h 17704"/>
                  <a:gd name="connsiteX1" fmla="*/ 35667 w 39139"/>
                  <a:gd name="connsiteY1" fmla="*/ 11679 h 17704"/>
                  <a:gd name="connsiteX2" fmla="*/ 5854 w 39139"/>
                  <a:gd name="connsiteY2" fmla="*/ 17705 h 17704"/>
                  <a:gd name="connsiteX3" fmla="*/ 0 w 39139"/>
                  <a:gd name="connsiteY3" fmla="*/ 14319 h 17704"/>
                  <a:gd name="connsiteX4" fmla="*/ 28666 w 39139"/>
                  <a:gd name="connsiteY4" fmla="*/ 8953 h 17704"/>
                  <a:gd name="connsiteX5" fmla="*/ 28752 w 39139"/>
                  <a:gd name="connsiteY5" fmla="*/ 8895 h 17704"/>
                  <a:gd name="connsiteX6" fmla="*/ 17905 w 39139"/>
                  <a:gd name="connsiteY6" fmla="*/ 2640 h 17704"/>
                  <a:gd name="connsiteX7" fmla="*/ 22411 w 39139"/>
                  <a:gd name="connsiteY7" fmla="*/ 0 h 17704"/>
                  <a:gd name="connsiteX8" fmla="*/ 39139 w 39139"/>
                  <a:gd name="connsiteY8" fmla="*/ 9670 h 1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139" h="17704">
                    <a:moveTo>
                      <a:pt x="39139" y="9670"/>
                    </a:moveTo>
                    <a:lnTo>
                      <a:pt x="35667" y="11679"/>
                    </a:lnTo>
                    <a:lnTo>
                      <a:pt x="5854" y="17705"/>
                    </a:lnTo>
                    <a:lnTo>
                      <a:pt x="0" y="14319"/>
                    </a:lnTo>
                    <a:lnTo>
                      <a:pt x="28666" y="8953"/>
                    </a:lnTo>
                    <a:lnTo>
                      <a:pt x="28752" y="8895"/>
                    </a:lnTo>
                    <a:lnTo>
                      <a:pt x="17905" y="2640"/>
                    </a:lnTo>
                    <a:lnTo>
                      <a:pt x="22411" y="0"/>
                    </a:lnTo>
                    <a:lnTo>
                      <a:pt x="39139" y="9670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88" name="Freeform: Shape 3187">
                <a:extLst>
                  <a:ext uri="{FF2B5EF4-FFF2-40B4-BE49-F238E27FC236}">
                    <a16:creationId xmlns:a16="http://schemas.microsoft.com/office/drawing/2014/main" id="{D05F1237-5DAE-4CFC-9826-528271A24568}"/>
                  </a:ext>
                </a:extLst>
              </p:cNvPr>
              <p:cNvSpPr/>
              <p:nvPr/>
            </p:nvSpPr>
            <p:spPr>
              <a:xfrm>
                <a:off x="8695411" y="4243753"/>
                <a:ext cx="45079" cy="32224"/>
              </a:xfrm>
              <a:custGeom>
                <a:avLst/>
                <a:gdLst>
                  <a:gd name="connsiteX0" fmla="*/ 45080 w 45079"/>
                  <a:gd name="connsiteY0" fmla="*/ 0 h 32224"/>
                  <a:gd name="connsiteX1" fmla="*/ 45051 w 45079"/>
                  <a:gd name="connsiteY1" fmla="*/ 6055 h 32224"/>
                  <a:gd name="connsiteX2" fmla="*/ 0 w 45079"/>
                  <a:gd name="connsiteY2" fmla="*/ 32224 h 32224"/>
                  <a:gd name="connsiteX3" fmla="*/ 29 w 45079"/>
                  <a:gd name="connsiteY3" fmla="*/ 26198 h 32224"/>
                  <a:gd name="connsiteX4" fmla="*/ 45080 w 45079"/>
                  <a:gd name="connsiteY4" fmla="*/ 0 h 3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079" h="32224">
                    <a:moveTo>
                      <a:pt x="45080" y="0"/>
                    </a:moveTo>
                    <a:lnTo>
                      <a:pt x="45051" y="6055"/>
                    </a:lnTo>
                    <a:lnTo>
                      <a:pt x="0" y="32224"/>
                    </a:lnTo>
                    <a:lnTo>
                      <a:pt x="29" y="26198"/>
                    </a:lnTo>
                    <a:lnTo>
                      <a:pt x="45080" y="0"/>
                    </a:lnTo>
                    <a:close/>
                  </a:path>
                </a:pathLst>
              </a:custGeom>
              <a:solidFill>
                <a:srgbClr val="666667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89" name="Freeform: Shape 3188">
                <a:extLst>
                  <a:ext uri="{FF2B5EF4-FFF2-40B4-BE49-F238E27FC236}">
                    <a16:creationId xmlns:a16="http://schemas.microsoft.com/office/drawing/2014/main" id="{BB1ACC6D-8343-412B-B9A7-E3B4E3209195}"/>
                  </a:ext>
                </a:extLst>
              </p:cNvPr>
              <p:cNvSpPr/>
              <p:nvPr/>
            </p:nvSpPr>
            <p:spPr>
              <a:xfrm>
                <a:off x="8629700" y="4232017"/>
                <a:ext cx="65738" cy="43960"/>
              </a:xfrm>
              <a:custGeom>
                <a:avLst/>
                <a:gdLst>
                  <a:gd name="connsiteX0" fmla="*/ 65739 w 65738"/>
                  <a:gd name="connsiteY0" fmla="*/ 37934 h 43960"/>
                  <a:gd name="connsiteX1" fmla="*/ 65710 w 65738"/>
                  <a:gd name="connsiteY1" fmla="*/ 43960 h 43960"/>
                  <a:gd name="connsiteX2" fmla="*/ 0 w 65738"/>
                  <a:gd name="connsiteY2" fmla="*/ 6026 h 43960"/>
                  <a:gd name="connsiteX3" fmla="*/ 29 w 65738"/>
                  <a:gd name="connsiteY3" fmla="*/ 0 h 43960"/>
                  <a:gd name="connsiteX4" fmla="*/ 65739 w 65738"/>
                  <a:gd name="connsiteY4" fmla="*/ 37934 h 43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738" h="43960">
                    <a:moveTo>
                      <a:pt x="65739" y="37934"/>
                    </a:moveTo>
                    <a:lnTo>
                      <a:pt x="65710" y="43960"/>
                    </a:lnTo>
                    <a:lnTo>
                      <a:pt x="0" y="6026"/>
                    </a:lnTo>
                    <a:lnTo>
                      <a:pt x="29" y="0"/>
                    </a:lnTo>
                    <a:lnTo>
                      <a:pt x="65739" y="37934"/>
                    </a:lnTo>
                    <a:close/>
                  </a:path>
                </a:pathLst>
              </a:custGeom>
              <a:solidFill>
                <a:srgbClr val="73737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81" name="Graphic 6">
              <a:extLst>
                <a:ext uri="{FF2B5EF4-FFF2-40B4-BE49-F238E27FC236}">
                  <a16:creationId xmlns:a16="http://schemas.microsoft.com/office/drawing/2014/main" id="{B6841368-0841-4B6E-9E0F-C4E7A5F960EF}"/>
                </a:ext>
              </a:extLst>
            </p:cNvPr>
            <p:cNvGrpSpPr/>
            <p:nvPr/>
          </p:nvGrpSpPr>
          <p:grpSpPr>
            <a:xfrm>
              <a:off x="8773058" y="4219965"/>
              <a:ext cx="110761" cy="70186"/>
              <a:chOff x="8773058" y="4219965"/>
              <a:chExt cx="110761" cy="70186"/>
            </a:xfrm>
          </p:grpSpPr>
          <p:sp>
            <p:nvSpPr>
              <p:cNvPr id="3142" name="Freeform: Shape 3141">
                <a:extLst>
                  <a:ext uri="{FF2B5EF4-FFF2-40B4-BE49-F238E27FC236}">
                    <a16:creationId xmlns:a16="http://schemas.microsoft.com/office/drawing/2014/main" id="{F3851A8D-CF2E-4018-B005-5F339C034EA4}"/>
                  </a:ext>
                </a:extLst>
              </p:cNvPr>
              <p:cNvSpPr/>
              <p:nvPr/>
            </p:nvSpPr>
            <p:spPr>
              <a:xfrm>
                <a:off x="8820089" y="4237411"/>
                <a:ext cx="5451" cy="9182"/>
              </a:xfrm>
              <a:custGeom>
                <a:avLst/>
                <a:gdLst>
                  <a:gd name="connsiteX0" fmla="*/ 5452 w 5451"/>
                  <a:gd name="connsiteY0" fmla="*/ 3156 h 9182"/>
                  <a:gd name="connsiteX1" fmla="*/ 5423 w 5451"/>
                  <a:gd name="connsiteY1" fmla="*/ 9182 h 9182"/>
                  <a:gd name="connsiteX2" fmla="*/ 0 w 5451"/>
                  <a:gd name="connsiteY2" fmla="*/ 6055 h 9182"/>
                  <a:gd name="connsiteX3" fmla="*/ 0 w 5451"/>
                  <a:gd name="connsiteY3" fmla="*/ 0 h 9182"/>
                  <a:gd name="connsiteX4" fmla="*/ 5452 w 5451"/>
                  <a:gd name="connsiteY4" fmla="*/ 3156 h 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51" h="9182">
                    <a:moveTo>
                      <a:pt x="5452" y="3156"/>
                    </a:moveTo>
                    <a:lnTo>
                      <a:pt x="5423" y="9182"/>
                    </a:lnTo>
                    <a:lnTo>
                      <a:pt x="0" y="6055"/>
                    </a:lnTo>
                    <a:lnTo>
                      <a:pt x="0" y="0"/>
                    </a:lnTo>
                    <a:lnTo>
                      <a:pt x="5452" y="3156"/>
                    </a:lnTo>
                    <a:close/>
                  </a:path>
                </a:pathLst>
              </a:custGeom>
              <a:solidFill>
                <a:srgbClr val="40A1C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43" name="Freeform: Shape 3142">
                <a:extLst>
                  <a:ext uri="{FF2B5EF4-FFF2-40B4-BE49-F238E27FC236}">
                    <a16:creationId xmlns:a16="http://schemas.microsoft.com/office/drawing/2014/main" id="{890C55AA-3FC0-4A24-83AA-73AD36D0F21B}"/>
                  </a:ext>
                </a:extLst>
              </p:cNvPr>
              <p:cNvSpPr/>
              <p:nvPr/>
            </p:nvSpPr>
            <p:spPr>
              <a:xfrm>
                <a:off x="8800949" y="4237411"/>
                <a:ext cx="19139" cy="15810"/>
              </a:xfrm>
              <a:custGeom>
                <a:avLst/>
                <a:gdLst>
                  <a:gd name="connsiteX0" fmla="*/ 19140 w 19139"/>
                  <a:gd name="connsiteY0" fmla="*/ 0 h 15810"/>
                  <a:gd name="connsiteX1" fmla="*/ 19140 w 19139"/>
                  <a:gd name="connsiteY1" fmla="*/ 6055 h 15810"/>
                  <a:gd name="connsiteX2" fmla="*/ 0 w 19139"/>
                  <a:gd name="connsiteY2" fmla="*/ 15811 h 15810"/>
                  <a:gd name="connsiteX3" fmla="*/ 29 w 19139"/>
                  <a:gd name="connsiteY3" fmla="*/ 9785 h 15810"/>
                  <a:gd name="connsiteX4" fmla="*/ 19140 w 19139"/>
                  <a:gd name="connsiteY4" fmla="*/ 0 h 15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39" h="15810">
                    <a:moveTo>
                      <a:pt x="19140" y="0"/>
                    </a:moveTo>
                    <a:lnTo>
                      <a:pt x="19140" y="6055"/>
                    </a:lnTo>
                    <a:lnTo>
                      <a:pt x="0" y="15811"/>
                    </a:lnTo>
                    <a:lnTo>
                      <a:pt x="29" y="9785"/>
                    </a:lnTo>
                    <a:lnTo>
                      <a:pt x="19140" y="0"/>
                    </a:lnTo>
                    <a:close/>
                  </a:path>
                </a:pathLst>
              </a:custGeom>
              <a:solidFill>
                <a:srgbClr val="40A1C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44" name="Freeform: Shape 3143">
                <a:extLst>
                  <a:ext uri="{FF2B5EF4-FFF2-40B4-BE49-F238E27FC236}">
                    <a16:creationId xmlns:a16="http://schemas.microsoft.com/office/drawing/2014/main" id="{AE4CB7FE-7BBC-4BC1-B08D-4FE9EC1FEE1B}"/>
                  </a:ext>
                </a:extLst>
              </p:cNvPr>
              <p:cNvSpPr/>
              <p:nvPr/>
            </p:nvSpPr>
            <p:spPr>
              <a:xfrm>
                <a:off x="8819486" y="4241457"/>
                <a:ext cx="172" cy="6054"/>
              </a:xfrm>
              <a:custGeom>
                <a:avLst/>
                <a:gdLst>
                  <a:gd name="connsiteX0" fmla="*/ 172 w 172"/>
                  <a:gd name="connsiteY0" fmla="*/ 6055 h 6054"/>
                  <a:gd name="connsiteX1" fmla="*/ 0 w 172"/>
                  <a:gd name="connsiteY1" fmla="*/ 6055 h 6054"/>
                  <a:gd name="connsiteX2" fmla="*/ 0 w 172"/>
                  <a:gd name="connsiteY2" fmla="*/ 0 h 6054"/>
                  <a:gd name="connsiteX3" fmla="*/ 144 w 172"/>
                  <a:gd name="connsiteY3" fmla="*/ 0 h 6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2" h="6054">
                    <a:moveTo>
                      <a:pt x="172" y="6055"/>
                    </a:moveTo>
                    <a:lnTo>
                      <a:pt x="0" y="6055"/>
                    </a:lnTo>
                    <a:lnTo>
                      <a:pt x="0" y="0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40A1C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45" name="Freeform: Shape 3144">
                <a:extLst>
                  <a:ext uri="{FF2B5EF4-FFF2-40B4-BE49-F238E27FC236}">
                    <a16:creationId xmlns:a16="http://schemas.microsoft.com/office/drawing/2014/main" id="{D03AB22C-B1F9-4AC5-82D9-BA2DA0200FF0}"/>
                  </a:ext>
                </a:extLst>
              </p:cNvPr>
              <p:cNvSpPr/>
              <p:nvPr/>
            </p:nvSpPr>
            <p:spPr>
              <a:xfrm>
                <a:off x="8819486" y="4241601"/>
                <a:ext cx="2869" cy="6026"/>
              </a:xfrm>
              <a:custGeom>
                <a:avLst/>
                <a:gdLst>
                  <a:gd name="connsiteX0" fmla="*/ 0 w 2869"/>
                  <a:gd name="connsiteY0" fmla="*/ 6026 h 6026"/>
                  <a:gd name="connsiteX1" fmla="*/ 0 w 2869"/>
                  <a:gd name="connsiteY1" fmla="*/ 6026 h 6026"/>
                  <a:gd name="connsiteX2" fmla="*/ 0 w 2869"/>
                  <a:gd name="connsiteY2" fmla="*/ 0 h 6026"/>
                  <a:gd name="connsiteX3" fmla="*/ 0 w 2869"/>
                  <a:gd name="connsiteY3" fmla="*/ 0 h 6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69" h="6026">
                    <a:moveTo>
                      <a:pt x="0" y="6026"/>
                    </a:moveTo>
                    <a:lnTo>
                      <a:pt x="0" y="602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A1C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46" name="Freeform: Shape 3145">
                <a:extLst>
                  <a:ext uri="{FF2B5EF4-FFF2-40B4-BE49-F238E27FC236}">
                    <a16:creationId xmlns:a16="http://schemas.microsoft.com/office/drawing/2014/main" id="{99584EE0-3181-4EDF-B712-1058DE8D8113}"/>
                  </a:ext>
                </a:extLst>
              </p:cNvPr>
              <p:cNvSpPr/>
              <p:nvPr/>
            </p:nvSpPr>
            <p:spPr>
              <a:xfrm>
                <a:off x="8821294" y="4240568"/>
                <a:ext cx="4246" cy="10531"/>
              </a:xfrm>
              <a:custGeom>
                <a:avLst/>
                <a:gdLst>
                  <a:gd name="connsiteX0" fmla="*/ 4247 w 4246"/>
                  <a:gd name="connsiteY0" fmla="*/ 0 h 10531"/>
                  <a:gd name="connsiteX1" fmla="*/ 4218 w 4246"/>
                  <a:gd name="connsiteY1" fmla="*/ 6026 h 10531"/>
                  <a:gd name="connsiteX2" fmla="*/ 0 w 4246"/>
                  <a:gd name="connsiteY2" fmla="*/ 10531 h 10531"/>
                  <a:gd name="connsiteX3" fmla="*/ 0 w 4246"/>
                  <a:gd name="connsiteY3" fmla="*/ 4505 h 10531"/>
                  <a:gd name="connsiteX4" fmla="*/ 4247 w 4246"/>
                  <a:gd name="connsiteY4" fmla="*/ 0 h 10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46" h="10531">
                    <a:moveTo>
                      <a:pt x="4247" y="0"/>
                    </a:moveTo>
                    <a:lnTo>
                      <a:pt x="4218" y="6026"/>
                    </a:lnTo>
                    <a:lnTo>
                      <a:pt x="0" y="10531"/>
                    </a:lnTo>
                    <a:lnTo>
                      <a:pt x="0" y="4505"/>
                    </a:lnTo>
                    <a:lnTo>
                      <a:pt x="42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47" name="Freeform: Shape 3146">
                <a:extLst>
                  <a:ext uri="{FF2B5EF4-FFF2-40B4-BE49-F238E27FC236}">
                    <a16:creationId xmlns:a16="http://schemas.microsoft.com/office/drawing/2014/main" id="{C38E81C2-534D-4B22-82F0-76550B572B8E}"/>
                  </a:ext>
                </a:extLst>
              </p:cNvPr>
              <p:cNvSpPr/>
              <p:nvPr/>
            </p:nvSpPr>
            <p:spPr>
              <a:xfrm>
                <a:off x="8811911" y="4241486"/>
                <a:ext cx="7804" cy="10157"/>
              </a:xfrm>
              <a:custGeom>
                <a:avLst/>
                <a:gdLst>
                  <a:gd name="connsiteX0" fmla="*/ 7805 w 7804"/>
                  <a:gd name="connsiteY0" fmla="*/ 0 h 10157"/>
                  <a:gd name="connsiteX1" fmla="*/ 7805 w 7804"/>
                  <a:gd name="connsiteY1" fmla="*/ 6055 h 10157"/>
                  <a:gd name="connsiteX2" fmla="*/ 0 w 7804"/>
                  <a:gd name="connsiteY2" fmla="*/ 10158 h 10157"/>
                  <a:gd name="connsiteX3" fmla="*/ 0 w 7804"/>
                  <a:gd name="connsiteY3" fmla="*/ 4103 h 10157"/>
                  <a:gd name="connsiteX4" fmla="*/ 7805 w 7804"/>
                  <a:gd name="connsiteY4" fmla="*/ 0 h 10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04" h="10157">
                    <a:moveTo>
                      <a:pt x="7805" y="0"/>
                    </a:moveTo>
                    <a:lnTo>
                      <a:pt x="7805" y="6055"/>
                    </a:lnTo>
                    <a:cubicBezTo>
                      <a:pt x="5223" y="7374"/>
                      <a:pt x="2382" y="8924"/>
                      <a:pt x="0" y="10158"/>
                    </a:cubicBezTo>
                    <a:lnTo>
                      <a:pt x="0" y="4103"/>
                    </a:lnTo>
                    <a:cubicBezTo>
                      <a:pt x="2353" y="2869"/>
                      <a:pt x="5223" y="1320"/>
                      <a:pt x="78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48" name="Freeform: Shape 3147">
                <a:extLst>
                  <a:ext uri="{FF2B5EF4-FFF2-40B4-BE49-F238E27FC236}">
                    <a16:creationId xmlns:a16="http://schemas.microsoft.com/office/drawing/2014/main" id="{D1C312F7-70D5-49FA-BA6A-A6ABC757421B}"/>
                  </a:ext>
                </a:extLst>
              </p:cNvPr>
              <p:cNvSpPr/>
              <p:nvPr/>
            </p:nvSpPr>
            <p:spPr>
              <a:xfrm>
                <a:off x="8814321" y="4241601"/>
                <a:ext cx="5164" cy="10961"/>
              </a:xfrm>
              <a:custGeom>
                <a:avLst/>
                <a:gdLst>
                  <a:gd name="connsiteX0" fmla="*/ 5164 w 5164"/>
                  <a:gd name="connsiteY0" fmla="*/ 6026 h 10961"/>
                  <a:gd name="connsiteX1" fmla="*/ 0 w 5164"/>
                  <a:gd name="connsiteY1" fmla="*/ 10962 h 10961"/>
                  <a:gd name="connsiteX2" fmla="*/ 0 w 5164"/>
                  <a:gd name="connsiteY2" fmla="*/ 4907 h 10961"/>
                  <a:gd name="connsiteX3" fmla="*/ 5164 w 5164"/>
                  <a:gd name="connsiteY3" fmla="*/ 0 h 10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64" h="10961">
                    <a:moveTo>
                      <a:pt x="5164" y="6026"/>
                    </a:moveTo>
                    <a:cubicBezTo>
                      <a:pt x="3357" y="7633"/>
                      <a:pt x="1463" y="9441"/>
                      <a:pt x="0" y="10962"/>
                    </a:cubicBezTo>
                    <a:lnTo>
                      <a:pt x="0" y="4907"/>
                    </a:lnTo>
                    <a:cubicBezTo>
                      <a:pt x="1463" y="3386"/>
                      <a:pt x="3357" y="1607"/>
                      <a:pt x="5164" y="0"/>
                    </a:cubicBezTo>
                    <a:close/>
                  </a:path>
                </a:pathLst>
              </a:custGeom>
              <a:solidFill>
                <a:srgbClr val="40A1C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49" name="Freeform: Shape 3148">
                <a:extLst>
                  <a:ext uri="{FF2B5EF4-FFF2-40B4-BE49-F238E27FC236}">
                    <a16:creationId xmlns:a16="http://schemas.microsoft.com/office/drawing/2014/main" id="{869982FF-C989-4C59-9494-45F43B31BD05}"/>
                  </a:ext>
                </a:extLst>
              </p:cNvPr>
              <p:cNvSpPr/>
              <p:nvPr/>
            </p:nvSpPr>
            <p:spPr>
              <a:xfrm>
                <a:off x="8824651" y="4244614"/>
                <a:ext cx="7919" cy="8407"/>
              </a:xfrm>
              <a:custGeom>
                <a:avLst/>
                <a:gdLst>
                  <a:gd name="connsiteX0" fmla="*/ 7920 w 7919"/>
                  <a:gd name="connsiteY0" fmla="*/ 0 h 8407"/>
                  <a:gd name="connsiteX1" fmla="*/ 7891 w 7919"/>
                  <a:gd name="connsiteY1" fmla="*/ 6055 h 8407"/>
                  <a:gd name="connsiteX2" fmla="*/ 0 w 7919"/>
                  <a:gd name="connsiteY2" fmla="*/ 8408 h 8407"/>
                  <a:gd name="connsiteX3" fmla="*/ 29 w 7919"/>
                  <a:gd name="connsiteY3" fmla="*/ 2353 h 8407"/>
                  <a:gd name="connsiteX4" fmla="*/ 7920 w 7919"/>
                  <a:gd name="connsiteY4" fmla="*/ 0 h 8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19" h="8407">
                    <a:moveTo>
                      <a:pt x="7920" y="0"/>
                    </a:moveTo>
                    <a:lnTo>
                      <a:pt x="7891" y="6055"/>
                    </a:lnTo>
                    <a:lnTo>
                      <a:pt x="0" y="8408"/>
                    </a:lnTo>
                    <a:lnTo>
                      <a:pt x="29" y="2353"/>
                    </a:lnTo>
                    <a:lnTo>
                      <a:pt x="7920" y="0"/>
                    </a:lnTo>
                    <a:close/>
                  </a:path>
                </a:pathLst>
              </a:custGeom>
              <a:solidFill>
                <a:srgbClr val="40A1C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0" name="Freeform: Shape 3149">
                <a:extLst>
                  <a:ext uri="{FF2B5EF4-FFF2-40B4-BE49-F238E27FC236}">
                    <a16:creationId xmlns:a16="http://schemas.microsoft.com/office/drawing/2014/main" id="{8BB91890-0802-4A41-A8DC-07B7E23E2981}"/>
                  </a:ext>
                </a:extLst>
              </p:cNvPr>
              <p:cNvSpPr/>
              <p:nvPr/>
            </p:nvSpPr>
            <p:spPr>
              <a:xfrm>
                <a:off x="8832542" y="4244614"/>
                <a:ext cx="5366" cy="9125"/>
              </a:xfrm>
              <a:custGeom>
                <a:avLst/>
                <a:gdLst>
                  <a:gd name="connsiteX0" fmla="*/ 5366 w 5366"/>
                  <a:gd name="connsiteY0" fmla="*/ 3099 h 9125"/>
                  <a:gd name="connsiteX1" fmla="*/ 5337 w 5366"/>
                  <a:gd name="connsiteY1" fmla="*/ 9125 h 9125"/>
                  <a:gd name="connsiteX2" fmla="*/ 0 w 5366"/>
                  <a:gd name="connsiteY2" fmla="*/ 6055 h 9125"/>
                  <a:gd name="connsiteX3" fmla="*/ 29 w 5366"/>
                  <a:gd name="connsiteY3" fmla="*/ 0 h 9125"/>
                  <a:gd name="connsiteX4" fmla="*/ 5366 w 5366"/>
                  <a:gd name="connsiteY4" fmla="*/ 3099 h 9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66" h="9125">
                    <a:moveTo>
                      <a:pt x="5366" y="3099"/>
                    </a:moveTo>
                    <a:lnTo>
                      <a:pt x="5337" y="9125"/>
                    </a:lnTo>
                    <a:lnTo>
                      <a:pt x="0" y="6055"/>
                    </a:lnTo>
                    <a:lnTo>
                      <a:pt x="29" y="0"/>
                    </a:lnTo>
                    <a:lnTo>
                      <a:pt x="5366" y="3099"/>
                    </a:lnTo>
                    <a:close/>
                  </a:path>
                </a:pathLst>
              </a:custGeom>
              <a:solidFill>
                <a:srgbClr val="40A1C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1" name="Freeform: Shape 3150">
                <a:extLst>
                  <a:ext uri="{FF2B5EF4-FFF2-40B4-BE49-F238E27FC236}">
                    <a16:creationId xmlns:a16="http://schemas.microsoft.com/office/drawing/2014/main" id="{BA60047F-3FBF-4CCB-84B7-0208AE392F91}"/>
                  </a:ext>
                </a:extLst>
              </p:cNvPr>
              <p:cNvSpPr/>
              <p:nvPr/>
            </p:nvSpPr>
            <p:spPr>
              <a:xfrm>
                <a:off x="8830677" y="4247827"/>
                <a:ext cx="86" cy="6083"/>
              </a:xfrm>
              <a:custGeom>
                <a:avLst/>
                <a:gdLst>
                  <a:gd name="connsiteX0" fmla="*/ 86 w 86"/>
                  <a:gd name="connsiteY0" fmla="*/ 29 h 6083"/>
                  <a:gd name="connsiteX1" fmla="*/ 86 w 86"/>
                  <a:gd name="connsiteY1" fmla="*/ 6083 h 6083"/>
                  <a:gd name="connsiteX2" fmla="*/ 0 w 86"/>
                  <a:gd name="connsiteY2" fmla="*/ 6026 h 6083"/>
                  <a:gd name="connsiteX3" fmla="*/ 0 w 86"/>
                  <a:gd name="connsiteY3" fmla="*/ 0 h 6083"/>
                  <a:gd name="connsiteX4" fmla="*/ 86 w 86"/>
                  <a:gd name="connsiteY4" fmla="*/ 29 h 6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" h="6083">
                    <a:moveTo>
                      <a:pt x="86" y="29"/>
                    </a:moveTo>
                    <a:lnTo>
                      <a:pt x="86" y="6083"/>
                    </a:lnTo>
                    <a:lnTo>
                      <a:pt x="0" y="6026"/>
                    </a:lnTo>
                    <a:lnTo>
                      <a:pt x="0" y="0"/>
                    </a:lnTo>
                    <a:lnTo>
                      <a:pt x="86" y="29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2" name="Freeform: Shape 3151">
                <a:extLst>
                  <a:ext uri="{FF2B5EF4-FFF2-40B4-BE49-F238E27FC236}">
                    <a16:creationId xmlns:a16="http://schemas.microsoft.com/office/drawing/2014/main" id="{04D82A72-FFC2-4736-A9BA-4F73906B2C4D}"/>
                  </a:ext>
                </a:extLst>
              </p:cNvPr>
              <p:cNvSpPr/>
              <p:nvPr/>
            </p:nvSpPr>
            <p:spPr>
              <a:xfrm>
                <a:off x="8804737" y="4245589"/>
                <a:ext cx="7173" cy="9813"/>
              </a:xfrm>
              <a:custGeom>
                <a:avLst/>
                <a:gdLst>
                  <a:gd name="connsiteX0" fmla="*/ 7174 w 7173"/>
                  <a:gd name="connsiteY0" fmla="*/ 0 h 9813"/>
                  <a:gd name="connsiteX1" fmla="*/ 7145 w 7173"/>
                  <a:gd name="connsiteY1" fmla="*/ 6055 h 9813"/>
                  <a:gd name="connsiteX2" fmla="*/ 0 w 7173"/>
                  <a:gd name="connsiteY2" fmla="*/ 9814 h 9813"/>
                  <a:gd name="connsiteX3" fmla="*/ 29 w 7173"/>
                  <a:gd name="connsiteY3" fmla="*/ 3788 h 9813"/>
                  <a:gd name="connsiteX4" fmla="*/ 7174 w 7173"/>
                  <a:gd name="connsiteY4" fmla="*/ 0 h 9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73" h="9813">
                    <a:moveTo>
                      <a:pt x="7174" y="0"/>
                    </a:moveTo>
                    <a:lnTo>
                      <a:pt x="7145" y="6055"/>
                    </a:lnTo>
                    <a:lnTo>
                      <a:pt x="0" y="9814"/>
                    </a:lnTo>
                    <a:lnTo>
                      <a:pt x="29" y="3788"/>
                    </a:lnTo>
                    <a:lnTo>
                      <a:pt x="7174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3" name="Freeform: Shape 3152">
                <a:extLst>
                  <a:ext uri="{FF2B5EF4-FFF2-40B4-BE49-F238E27FC236}">
                    <a16:creationId xmlns:a16="http://schemas.microsoft.com/office/drawing/2014/main" id="{E1D4FF67-BFA3-4E8F-8D36-5706D0C7ED63}"/>
                  </a:ext>
                </a:extLst>
              </p:cNvPr>
              <p:cNvSpPr/>
              <p:nvPr/>
            </p:nvSpPr>
            <p:spPr>
              <a:xfrm>
                <a:off x="8800949" y="4247196"/>
                <a:ext cx="3816" cy="8206"/>
              </a:xfrm>
              <a:custGeom>
                <a:avLst/>
                <a:gdLst>
                  <a:gd name="connsiteX0" fmla="*/ 3817 w 3816"/>
                  <a:gd name="connsiteY0" fmla="*/ 2181 h 8206"/>
                  <a:gd name="connsiteX1" fmla="*/ 3788 w 3816"/>
                  <a:gd name="connsiteY1" fmla="*/ 8207 h 8206"/>
                  <a:gd name="connsiteX2" fmla="*/ 0 w 3816"/>
                  <a:gd name="connsiteY2" fmla="*/ 6026 h 8206"/>
                  <a:gd name="connsiteX3" fmla="*/ 29 w 3816"/>
                  <a:gd name="connsiteY3" fmla="*/ 0 h 8206"/>
                  <a:gd name="connsiteX4" fmla="*/ 3817 w 3816"/>
                  <a:gd name="connsiteY4" fmla="*/ 2181 h 8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6" h="8206">
                    <a:moveTo>
                      <a:pt x="3817" y="2181"/>
                    </a:moveTo>
                    <a:lnTo>
                      <a:pt x="3788" y="8207"/>
                    </a:lnTo>
                    <a:lnTo>
                      <a:pt x="0" y="6026"/>
                    </a:lnTo>
                    <a:lnTo>
                      <a:pt x="29" y="0"/>
                    </a:lnTo>
                    <a:lnTo>
                      <a:pt x="3817" y="2181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4" name="Freeform: Shape 3153">
                <a:extLst>
                  <a:ext uri="{FF2B5EF4-FFF2-40B4-BE49-F238E27FC236}">
                    <a16:creationId xmlns:a16="http://schemas.microsoft.com/office/drawing/2014/main" id="{24C8264D-5743-4BF0-B7B1-971C0155F065}"/>
                  </a:ext>
                </a:extLst>
              </p:cNvPr>
              <p:cNvSpPr/>
              <p:nvPr/>
            </p:nvSpPr>
            <p:spPr>
              <a:xfrm>
                <a:off x="8816416" y="4249693"/>
                <a:ext cx="86" cy="6083"/>
              </a:xfrm>
              <a:custGeom>
                <a:avLst/>
                <a:gdLst>
                  <a:gd name="connsiteX0" fmla="*/ 86 w 86"/>
                  <a:gd name="connsiteY0" fmla="*/ 29 h 6083"/>
                  <a:gd name="connsiteX1" fmla="*/ 57 w 86"/>
                  <a:gd name="connsiteY1" fmla="*/ 6083 h 6083"/>
                  <a:gd name="connsiteX2" fmla="*/ 0 w 86"/>
                  <a:gd name="connsiteY2" fmla="*/ 6026 h 6083"/>
                  <a:gd name="connsiteX3" fmla="*/ 0 w 86"/>
                  <a:gd name="connsiteY3" fmla="*/ 0 h 6083"/>
                  <a:gd name="connsiteX4" fmla="*/ 86 w 86"/>
                  <a:gd name="connsiteY4" fmla="*/ 29 h 6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" h="6083">
                    <a:moveTo>
                      <a:pt x="86" y="29"/>
                    </a:moveTo>
                    <a:lnTo>
                      <a:pt x="57" y="6083"/>
                    </a:lnTo>
                    <a:lnTo>
                      <a:pt x="0" y="6026"/>
                    </a:lnTo>
                    <a:lnTo>
                      <a:pt x="0" y="0"/>
                    </a:lnTo>
                    <a:lnTo>
                      <a:pt x="86" y="29"/>
                    </a:lnTo>
                    <a:close/>
                  </a:path>
                </a:pathLst>
              </a:custGeom>
              <a:solidFill>
                <a:srgbClr val="40A1C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5" name="Freeform: Shape 3154">
                <a:extLst>
                  <a:ext uri="{FF2B5EF4-FFF2-40B4-BE49-F238E27FC236}">
                    <a16:creationId xmlns:a16="http://schemas.microsoft.com/office/drawing/2014/main" id="{1B0EBEC1-78A2-40AB-89EF-A2F083852C94}"/>
                  </a:ext>
                </a:extLst>
              </p:cNvPr>
              <p:cNvSpPr/>
              <p:nvPr/>
            </p:nvSpPr>
            <p:spPr>
              <a:xfrm>
                <a:off x="8816416" y="4245073"/>
                <a:ext cx="4877" cy="10645"/>
              </a:xfrm>
              <a:custGeom>
                <a:avLst/>
                <a:gdLst>
                  <a:gd name="connsiteX0" fmla="*/ 4878 w 4877"/>
                  <a:gd name="connsiteY0" fmla="*/ 0 h 10645"/>
                  <a:gd name="connsiteX1" fmla="*/ 4878 w 4877"/>
                  <a:gd name="connsiteY1" fmla="*/ 6026 h 10645"/>
                  <a:gd name="connsiteX2" fmla="*/ 0 w 4877"/>
                  <a:gd name="connsiteY2" fmla="*/ 10646 h 10645"/>
                  <a:gd name="connsiteX3" fmla="*/ 0 w 4877"/>
                  <a:gd name="connsiteY3" fmla="*/ 4591 h 10645"/>
                  <a:gd name="connsiteX4" fmla="*/ 4878 w 4877"/>
                  <a:gd name="connsiteY4" fmla="*/ 0 h 1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7" h="10645">
                    <a:moveTo>
                      <a:pt x="4878" y="0"/>
                    </a:moveTo>
                    <a:lnTo>
                      <a:pt x="4878" y="6026"/>
                    </a:lnTo>
                    <a:cubicBezTo>
                      <a:pt x="3357" y="7575"/>
                      <a:pt x="1693" y="9182"/>
                      <a:pt x="0" y="10646"/>
                    </a:cubicBezTo>
                    <a:lnTo>
                      <a:pt x="0" y="4591"/>
                    </a:lnTo>
                    <a:cubicBezTo>
                      <a:pt x="1693" y="3156"/>
                      <a:pt x="3386" y="1521"/>
                      <a:pt x="48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6" name="Freeform: Shape 3155">
                <a:extLst>
                  <a:ext uri="{FF2B5EF4-FFF2-40B4-BE49-F238E27FC236}">
                    <a16:creationId xmlns:a16="http://schemas.microsoft.com/office/drawing/2014/main" id="{828438A7-C0A7-49D8-BF33-50E4B641800E}"/>
                  </a:ext>
                </a:extLst>
              </p:cNvPr>
              <p:cNvSpPr/>
              <p:nvPr/>
            </p:nvSpPr>
            <p:spPr>
              <a:xfrm>
                <a:off x="8816502" y="4246967"/>
                <a:ext cx="8177" cy="8923"/>
              </a:xfrm>
              <a:custGeom>
                <a:avLst/>
                <a:gdLst>
                  <a:gd name="connsiteX0" fmla="*/ 8178 w 8177"/>
                  <a:gd name="connsiteY0" fmla="*/ 0 h 8923"/>
                  <a:gd name="connsiteX1" fmla="*/ 8178 w 8177"/>
                  <a:gd name="connsiteY1" fmla="*/ 6055 h 8923"/>
                  <a:gd name="connsiteX2" fmla="*/ 0 w 8177"/>
                  <a:gd name="connsiteY2" fmla="*/ 8924 h 8923"/>
                  <a:gd name="connsiteX3" fmla="*/ 0 w 8177"/>
                  <a:gd name="connsiteY3" fmla="*/ 2697 h 8923"/>
                  <a:gd name="connsiteX4" fmla="*/ 8178 w 8177"/>
                  <a:gd name="connsiteY4" fmla="*/ 0 h 8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77" h="8923">
                    <a:moveTo>
                      <a:pt x="8178" y="0"/>
                    </a:moveTo>
                    <a:lnTo>
                      <a:pt x="8178" y="6055"/>
                    </a:lnTo>
                    <a:cubicBezTo>
                      <a:pt x="5595" y="6858"/>
                      <a:pt x="2611" y="7891"/>
                      <a:pt x="0" y="8924"/>
                    </a:cubicBezTo>
                    <a:lnTo>
                      <a:pt x="0" y="2697"/>
                    </a:lnTo>
                    <a:cubicBezTo>
                      <a:pt x="2611" y="1836"/>
                      <a:pt x="5480" y="832"/>
                      <a:pt x="8178" y="0"/>
                    </a:cubicBezTo>
                    <a:close/>
                  </a:path>
                </a:pathLst>
              </a:custGeom>
              <a:solidFill>
                <a:srgbClr val="40A1C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7" name="Freeform: Shape 3156">
                <a:extLst>
                  <a:ext uri="{FF2B5EF4-FFF2-40B4-BE49-F238E27FC236}">
                    <a16:creationId xmlns:a16="http://schemas.microsoft.com/office/drawing/2014/main" id="{5E3414A8-1152-4797-9ED8-1D2D2EEDD7F5}"/>
                  </a:ext>
                </a:extLst>
              </p:cNvPr>
              <p:cNvSpPr/>
              <p:nvPr/>
            </p:nvSpPr>
            <p:spPr>
              <a:xfrm>
                <a:off x="8821610" y="4247827"/>
                <a:ext cx="8981" cy="8895"/>
              </a:xfrm>
              <a:custGeom>
                <a:avLst/>
                <a:gdLst>
                  <a:gd name="connsiteX0" fmla="*/ 8981 w 8981"/>
                  <a:gd name="connsiteY0" fmla="*/ 0 h 8895"/>
                  <a:gd name="connsiteX1" fmla="*/ 8981 w 8981"/>
                  <a:gd name="connsiteY1" fmla="*/ 6026 h 8895"/>
                  <a:gd name="connsiteX2" fmla="*/ 0 w 8981"/>
                  <a:gd name="connsiteY2" fmla="*/ 8895 h 8895"/>
                  <a:gd name="connsiteX3" fmla="*/ 0 w 8981"/>
                  <a:gd name="connsiteY3" fmla="*/ 2841 h 8895"/>
                  <a:gd name="connsiteX4" fmla="*/ 8981 w 8981"/>
                  <a:gd name="connsiteY4" fmla="*/ 0 h 8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81" h="8895">
                    <a:moveTo>
                      <a:pt x="8981" y="0"/>
                    </a:moveTo>
                    <a:lnTo>
                      <a:pt x="8981" y="6026"/>
                    </a:lnTo>
                    <a:cubicBezTo>
                      <a:pt x="6112" y="7059"/>
                      <a:pt x="2812" y="8092"/>
                      <a:pt x="0" y="8895"/>
                    </a:cubicBezTo>
                    <a:lnTo>
                      <a:pt x="0" y="2841"/>
                    </a:lnTo>
                    <a:cubicBezTo>
                      <a:pt x="2897" y="2066"/>
                      <a:pt x="6112" y="1004"/>
                      <a:pt x="89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8" name="Freeform: Shape 3157">
                <a:extLst>
                  <a:ext uri="{FF2B5EF4-FFF2-40B4-BE49-F238E27FC236}">
                    <a16:creationId xmlns:a16="http://schemas.microsoft.com/office/drawing/2014/main" id="{1FFA828A-EC6D-4D89-9BFB-0747A6C6B238}"/>
                  </a:ext>
                </a:extLst>
              </p:cNvPr>
              <p:cNvSpPr/>
              <p:nvPr/>
            </p:nvSpPr>
            <p:spPr>
              <a:xfrm>
                <a:off x="8809300" y="4246508"/>
                <a:ext cx="5050" cy="11190"/>
              </a:xfrm>
              <a:custGeom>
                <a:avLst/>
                <a:gdLst>
                  <a:gd name="connsiteX0" fmla="*/ 5050 w 5050"/>
                  <a:gd name="connsiteY0" fmla="*/ 0 h 11190"/>
                  <a:gd name="connsiteX1" fmla="*/ 5022 w 5050"/>
                  <a:gd name="connsiteY1" fmla="*/ 6055 h 11190"/>
                  <a:gd name="connsiteX2" fmla="*/ 0 w 5050"/>
                  <a:gd name="connsiteY2" fmla="*/ 11191 h 11190"/>
                  <a:gd name="connsiteX3" fmla="*/ 29 w 5050"/>
                  <a:gd name="connsiteY3" fmla="*/ 5136 h 11190"/>
                  <a:gd name="connsiteX4" fmla="*/ 5050 w 5050"/>
                  <a:gd name="connsiteY4" fmla="*/ 0 h 1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50" h="11190">
                    <a:moveTo>
                      <a:pt x="5050" y="0"/>
                    </a:moveTo>
                    <a:lnTo>
                      <a:pt x="5022" y="6055"/>
                    </a:lnTo>
                    <a:lnTo>
                      <a:pt x="0" y="11191"/>
                    </a:lnTo>
                    <a:lnTo>
                      <a:pt x="29" y="5136"/>
                    </a:lnTo>
                    <a:lnTo>
                      <a:pt x="5050" y="0"/>
                    </a:lnTo>
                    <a:close/>
                  </a:path>
                </a:pathLst>
              </a:custGeom>
              <a:solidFill>
                <a:srgbClr val="40A1C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9" name="Freeform: Shape 3158">
                <a:extLst>
                  <a:ext uri="{FF2B5EF4-FFF2-40B4-BE49-F238E27FC236}">
                    <a16:creationId xmlns:a16="http://schemas.microsoft.com/office/drawing/2014/main" id="{4C2747F3-234E-4468-AC89-A6AF20258E3C}"/>
                  </a:ext>
                </a:extLst>
              </p:cNvPr>
              <p:cNvSpPr/>
              <p:nvPr/>
            </p:nvSpPr>
            <p:spPr>
              <a:xfrm>
                <a:off x="8823532" y="4247856"/>
                <a:ext cx="7231" cy="10444"/>
              </a:xfrm>
              <a:custGeom>
                <a:avLst/>
                <a:gdLst>
                  <a:gd name="connsiteX0" fmla="*/ 7231 w 7231"/>
                  <a:gd name="connsiteY0" fmla="*/ 0 h 10444"/>
                  <a:gd name="connsiteX1" fmla="*/ 7231 w 7231"/>
                  <a:gd name="connsiteY1" fmla="*/ 6055 h 10444"/>
                  <a:gd name="connsiteX2" fmla="*/ 0 w 7231"/>
                  <a:gd name="connsiteY2" fmla="*/ 10445 h 10444"/>
                  <a:gd name="connsiteX3" fmla="*/ 0 w 7231"/>
                  <a:gd name="connsiteY3" fmla="*/ 4390 h 10444"/>
                  <a:gd name="connsiteX4" fmla="*/ 7231 w 7231"/>
                  <a:gd name="connsiteY4" fmla="*/ 0 h 10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31" h="10444">
                    <a:moveTo>
                      <a:pt x="7231" y="0"/>
                    </a:moveTo>
                    <a:lnTo>
                      <a:pt x="7231" y="6055"/>
                    </a:lnTo>
                    <a:cubicBezTo>
                      <a:pt x="4619" y="7575"/>
                      <a:pt x="2066" y="9154"/>
                      <a:pt x="0" y="10445"/>
                    </a:cubicBezTo>
                    <a:lnTo>
                      <a:pt x="0" y="4390"/>
                    </a:lnTo>
                    <a:cubicBezTo>
                      <a:pt x="2095" y="3099"/>
                      <a:pt x="4619" y="1521"/>
                      <a:pt x="7231" y="0"/>
                    </a:cubicBezTo>
                    <a:close/>
                  </a:path>
                </a:pathLst>
              </a:custGeom>
              <a:solidFill>
                <a:srgbClr val="40A1C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0" name="Freeform: Shape 3159">
                <a:extLst>
                  <a:ext uri="{FF2B5EF4-FFF2-40B4-BE49-F238E27FC236}">
                    <a16:creationId xmlns:a16="http://schemas.microsoft.com/office/drawing/2014/main" id="{815A9A9F-184B-48F7-989E-D3E317B7789E}"/>
                  </a:ext>
                </a:extLst>
              </p:cNvPr>
              <p:cNvSpPr/>
              <p:nvPr/>
            </p:nvSpPr>
            <p:spPr>
              <a:xfrm>
                <a:off x="8809300" y="4251644"/>
                <a:ext cx="3213" cy="7891"/>
              </a:xfrm>
              <a:custGeom>
                <a:avLst/>
                <a:gdLst>
                  <a:gd name="connsiteX0" fmla="*/ 3213 w 3213"/>
                  <a:gd name="connsiteY0" fmla="*/ 1865 h 7891"/>
                  <a:gd name="connsiteX1" fmla="*/ 3185 w 3213"/>
                  <a:gd name="connsiteY1" fmla="*/ 7891 h 7891"/>
                  <a:gd name="connsiteX2" fmla="*/ 0 w 3213"/>
                  <a:gd name="connsiteY2" fmla="*/ 6055 h 7891"/>
                  <a:gd name="connsiteX3" fmla="*/ 29 w 3213"/>
                  <a:gd name="connsiteY3" fmla="*/ 0 h 7891"/>
                  <a:gd name="connsiteX4" fmla="*/ 3213 w 3213"/>
                  <a:gd name="connsiteY4" fmla="*/ 1865 h 7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3" h="7891">
                    <a:moveTo>
                      <a:pt x="3213" y="1865"/>
                    </a:moveTo>
                    <a:lnTo>
                      <a:pt x="3185" y="7891"/>
                    </a:lnTo>
                    <a:lnTo>
                      <a:pt x="0" y="6055"/>
                    </a:lnTo>
                    <a:lnTo>
                      <a:pt x="29" y="0"/>
                    </a:lnTo>
                    <a:lnTo>
                      <a:pt x="3213" y="1865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1" name="Freeform: Shape 3160">
                <a:extLst>
                  <a:ext uri="{FF2B5EF4-FFF2-40B4-BE49-F238E27FC236}">
                    <a16:creationId xmlns:a16="http://schemas.microsoft.com/office/drawing/2014/main" id="{5CEE94DC-0B1B-47C9-8526-FFE3B263B29D}"/>
                  </a:ext>
                </a:extLst>
              </p:cNvPr>
              <p:cNvSpPr/>
              <p:nvPr/>
            </p:nvSpPr>
            <p:spPr>
              <a:xfrm>
                <a:off x="8812485" y="4250697"/>
                <a:ext cx="9239" cy="8837"/>
              </a:xfrm>
              <a:custGeom>
                <a:avLst/>
                <a:gdLst>
                  <a:gd name="connsiteX0" fmla="*/ 9240 w 9239"/>
                  <a:gd name="connsiteY0" fmla="*/ 0 h 8837"/>
                  <a:gd name="connsiteX1" fmla="*/ 9211 w 9239"/>
                  <a:gd name="connsiteY1" fmla="*/ 6055 h 8837"/>
                  <a:gd name="connsiteX2" fmla="*/ 0 w 9239"/>
                  <a:gd name="connsiteY2" fmla="*/ 8838 h 8837"/>
                  <a:gd name="connsiteX3" fmla="*/ 29 w 9239"/>
                  <a:gd name="connsiteY3" fmla="*/ 2812 h 8837"/>
                  <a:gd name="connsiteX4" fmla="*/ 9240 w 9239"/>
                  <a:gd name="connsiteY4" fmla="*/ 0 h 8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9" h="8837">
                    <a:moveTo>
                      <a:pt x="9240" y="0"/>
                    </a:moveTo>
                    <a:lnTo>
                      <a:pt x="9211" y="6055"/>
                    </a:lnTo>
                    <a:lnTo>
                      <a:pt x="0" y="8838"/>
                    </a:lnTo>
                    <a:lnTo>
                      <a:pt x="29" y="2812"/>
                    </a:lnTo>
                    <a:lnTo>
                      <a:pt x="924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2" name="Freeform: Shape 3161">
                <a:extLst>
                  <a:ext uri="{FF2B5EF4-FFF2-40B4-BE49-F238E27FC236}">
                    <a16:creationId xmlns:a16="http://schemas.microsoft.com/office/drawing/2014/main" id="{5293FBD4-4D97-4804-8A07-5977003356BA}"/>
                  </a:ext>
                </a:extLst>
              </p:cNvPr>
              <p:cNvSpPr/>
              <p:nvPr/>
            </p:nvSpPr>
            <p:spPr>
              <a:xfrm>
                <a:off x="8816932" y="4252247"/>
                <a:ext cx="6628" cy="10186"/>
              </a:xfrm>
              <a:custGeom>
                <a:avLst/>
                <a:gdLst>
                  <a:gd name="connsiteX0" fmla="*/ 6629 w 6628"/>
                  <a:gd name="connsiteY0" fmla="*/ 0 h 10186"/>
                  <a:gd name="connsiteX1" fmla="*/ 6600 w 6628"/>
                  <a:gd name="connsiteY1" fmla="*/ 6055 h 10186"/>
                  <a:gd name="connsiteX2" fmla="*/ 0 w 6628"/>
                  <a:gd name="connsiteY2" fmla="*/ 10186 h 10186"/>
                  <a:gd name="connsiteX3" fmla="*/ 0 w 6628"/>
                  <a:gd name="connsiteY3" fmla="*/ 4161 h 10186"/>
                  <a:gd name="connsiteX4" fmla="*/ 6629 w 6628"/>
                  <a:gd name="connsiteY4" fmla="*/ 0 h 10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28" h="10186">
                    <a:moveTo>
                      <a:pt x="6629" y="0"/>
                    </a:moveTo>
                    <a:lnTo>
                      <a:pt x="6600" y="6055"/>
                    </a:lnTo>
                    <a:lnTo>
                      <a:pt x="0" y="10186"/>
                    </a:lnTo>
                    <a:lnTo>
                      <a:pt x="0" y="4161"/>
                    </a:lnTo>
                    <a:lnTo>
                      <a:pt x="6629" y="0"/>
                    </a:lnTo>
                    <a:close/>
                  </a:path>
                </a:pathLst>
              </a:custGeom>
              <a:solidFill>
                <a:srgbClr val="40A1C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3" name="Freeform: Shape 3162">
                <a:extLst>
                  <a:ext uri="{FF2B5EF4-FFF2-40B4-BE49-F238E27FC236}">
                    <a16:creationId xmlns:a16="http://schemas.microsoft.com/office/drawing/2014/main" id="{BC523992-26ED-4B78-865C-695031470074}"/>
                  </a:ext>
                </a:extLst>
              </p:cNvPr>
              <p:cNvSpPr/>
              <p:nvPr/>
            </p:nvSpPr>
            <p:spPr>
              <a:xfrm>
                <a:off x="8816932" y="4256407"/>
                <a:ext cx="4016" cy="8350"/>
              </a:xfrm>
              <a:custGeom>
                <a:avLst/>
                <a:gdLst>
                  <a:gd name="connsiteX0" fmla="*/ 4017 w 4016"/>
                  <a:gd name="connsiteY0" fmla="*/ 2296 h 8350"/>
                  <a:gd name="connsiteX1" fmla="*/ 3988 w 4016"/>
                  <a:gd name="connsiteY1" fmla="*/ 8350 h 8350"/>
                  <a:gd name="connsiteX2" fmla="*/ 0 w 4016"/>
                  <a:gd name="connsiteY2" fmla="*/ 6026 h 8350"/>
                  <a:gd name="connsiteX3" fmla="*/ 0 w 4016"/>
                  <a:gd name="connsiteY3" fmla="*/ 0 h 8350"/>
                  <a:gd name="connsiteX4" fmla="*/ 4017 w 4016"/>
                  <a:gd name="connsiteY4" fmla="*/ 2296 h 8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16" h="8350">
                    <a:moveTo>
                      <a:pt x="4017" y="2296"/>
                    </a:moveTo>
                    <a:lnTo>
                      <a:pt x="3988" y="8350"/>
                    </a:lnTo>
                    <a:lnTo>
                      <a:pt x="0" y="6026"/>
                    </a:lnTo>
                    <a:lnTo>
                      <a:pt x="0" y="0"/>
                    </a:lnTo>
                    <a:lnTo>
                      <a:pt x="4017" y="2296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4" name="Freeform: Shape 3163">
                <a:extLst>
                  <a:ext uri="{FF2B5EF4-FFF2-40B4-BE49-F238E27FC236}">
                    <a16:creationId xmlns:a16="http://schemas.microsoft.com/office/drawing/2014/main" id="{2CD27476-297F-475C-B6D0-F1358BFDE9FB}"/>
                  </a:ext>
                </a:extLst>
              </p:cNvPr>
              <p:cNvSpPr/>
              <p:nvPr/>
            </p:nvSpPr>
            <p:spPr>
              <a:xfrm>
                <a:off x="8820921" y="4247713"/>
                <a:ext cx="16987" cy="17044"/>
              </a:xfrm>
              <a:custGeom>
                <a:avLst/>
                <a:gdLst>
                  <a:gd name="connsiteX0" fmla="*/ 16988 w 16987"/>
                  <a:gd name="connsiteY0" fmla="*/ 0 h 17044"/>
                  <a:gd name="connsiteX1" fmla="*/ 16959 w 16987"/>
                  <a:gd name="connsiteY1" fmla="*/ 6026 h 17044"/>
                  <a:gd name="connsiteX2" fmla="*/ 0 w 16987"/>
                  <a:gd name="connsiteY2" fmla="*/ 17045 h 17044"/>
                  <a:gd name="connsiteX3" fmla="*/ 29 w 16987"/>
                  <a:gd name="connsiteY3" fmla="*/ 10990 h 17044"/>
                  <a:gd name="connsiteX4" fmla="*/ 16988 w 16987"/>
                  <a:gd name="connsiteY4" fmla="*/ 0 h 17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87" h="17044">
                    <a:moveTo>
                      <a:pt x="16988" y="0"/>
                    </a:moveTo>
                    <a:lnTo>
                      <a:pt x="16959" y="6026"/>
                    </a:lnTo>
                    <a:lnTo>
                      <a:pt x="0" y="17045"/>
                    </a:lnTo>
                    <a:lnTo>
                      <a:pt x="29" y="10990"/>
                    </a:lnTo>
                    <a:lnTo>
                      <a:pt x="16988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5" name="Freeform: Shape 3164">
                <a:extLst>
                  <a:ext uri="{FF2B5EF4-FFF2-40B4-BE49-F238E27FC236}">
                    <a16:creationId xmlns:a16="http://schemas.microsoft.com/office/drawing/2014/main" id="{D86D2174-2C08-4E41-AB66-CAECC3859824}"/>
                  </a:ext>
                </a:extLst>
              </p:cNvPr>
              <p:cNvSpPr/>
              <p:nvPr/>
            </p:nvSpPr>
            <p:spPr>
              <a:xfrm>
                <a:off x="8827923" y="4252522"/>
                <a:ext cx="27087" cy="13354"/>
              </a:xfrm>
              <a:custGeom>
                <a:avLst/>
                <a:gdLst>
                  <a:gd name="connsiteX0" fmla="*/ 0 w 27087"/>
                  <a:gd name="connsiteY0" fmla="*/ 13354 h 13354"/>
                  <a:gd name="connsiteX1" fmla="*/ 0 w 27087"/>
                  <a:gd name="connsiteY1" fmla="*/ 7300 h 13354"/>
                  <a:gd name="connsiteX2" fmla="*/ 4017 w 27087"/>
                  <a:gd name="connsiteY2" fmla="*/ 2450 h 13354"/>
                  <a:gd name="connsiteX3" fmla="*/ 23415 w 27087"/>
                  <a:gd name="connsiteY3" fmla="*/ 2594 h 13354"/>
                  <a:gd name="connsiteX4" fmla="*/ 27087 w 27087"/>
                  <a:gd name="connsiteY4" fmla="*/ 5636 h 13354"/>
                  <a:gd name="connsiteX5" fmla="*/ 27087 w 27087"/>
                  <a:gd name="connsiteY5" fmla="*/ 11690 h 13354"/>
                  <a:gd name="connsiteX6" fmla="*/ 23443 w 27087"/>
                  <a:gd name="connsiteY6" fmla="*/ 8648 h 13354"/>
                  <a:gd name="connsiteX7" fmla="*/ 4017 w 27087"/>
                  <a:gd name="connsiteY7" fmla="*/ 8648 h 13354"/>
                  <a:gd name="connsiteX8" fmla="*/ 0 w 27087"/>
                  <a:gd name="connsiteY8" fmla="*/ 13354 h 13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87" h="13354">
                    <a:moveTo>
                      <a:pt x="0" y="13354"/>
                    </a:moveTo>
                    <a:cubicBezTo>
                      <a:pt x="0" y="11345"/>
                      <a:pt x="0" y="9308"/>
                      <a:pt x="0" y="7300"/>
                    </a:cubicBezTo>
                    <a:cubicBezTo>
                      <a:pt x="478" y="5130"/>
                      <a:pt x="1974" y="3324"/>
                      <a:pt x="4017" y="2450"/>
                    </a:cubicBezTo>
                    <a:cubicBezTo>
                      <a:pt x="10070" y="-867"/>
                      <a:pt x="17411" y="-813"/>
                      <a:pt x="23415" y="2594"/>
                    </a:cubicBezTo>
                    <a:cubicBezTo>
                      <a:pt x="24849" y="3324"/>
                      <a:pt x="26103" y="4363"/>
                      <a:pt x="27087" y="5636"/>
                    </a:cubicBezTo>
                    <a:lnTo>
                      <a:pt x="27087" y="11690"/>
                    </a:lnTo>
                    <a:cubicBezTo>
                      <a:pt x="26124" y="10408"/>
                      <a:pt x="24877" y="9367"/>
                      <a:pt x="23443" y="8648"/>
                    </a:cubicBezTo>
                    <a:cubicBezTo>
                      <a:pt x="17398" y="5308"/>
                      <a:pt x="10062" y="5308"/>
                      <a:pt x="4017" y="8648"/>
                    </a:cubicBezTo>
                    <a:cubicBezTo>
                      <a:pt x="2012" y="9496"/>
                      <a:pt x="523" y="11240"/>
                      <a:pt x="0" y="13354"/>
                    </a:cubicBezTo>
                    <a:close/>
                  </a:path>
                </a:pathLst>
              </a:custGeom>
              <a:solidFill>
                <a:srgbClr val="40A1C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6" name="Freeform: Shape 3165">
                <a:extLst>
                  <a:ext uri="{FF2B5EF4-FFF2-40B4-BE49-F238E27FC236}">
                    <a16:creationId xmlns:a16="http://schemas.microsoft.com/office/drawing/2014/main" id="{6A5D9490-1672-4AFB-96E2-E954A4E04DEA}"/>
                  </a:ext>
                </a:extLst>
              </p:cNvPr>
              <p:cNvSpPr/>
              <p:nvPr/>
            </p:nvSpPr>
            <p:spPr>
              <a:xfrm>
                <a:off x="8850964" y="4258157"/>
                <a:ext cx="4074" cy="7460"/>
              </a:xfrm>
              <a:custGeom>
                <a:avLst/>
                <a:gdLst>
                  <a:gd name="connsiteX0" fmla="*/ 4074 w 4074"/>
                  <a:gd name="connsiteY0" fmla="*/ 0 h 7460"/>
                  <a:gd name="connsiteX1" fmla="*/ 4046 w 4074"/>
                  <a:gd name="connsiteY1" fmla="*/ 6055 h 7460"/>
                  <a:gd name="connsiteX2" fmla="*/ 0 w 4074"/>
                  <a:gd name="connsiteY2" fmla="*/ 7461 h 7460"/>
                  <a:gd name="connsiteX3" fmla="*/ 0 w 4074"/>
                  <a:gd name="connsiteY3" fmla="*/ 1406 h 7460"/>
                  <a:gd name="connsiteX4" fmla="*/ 4074 w 4074"/>
                  <a:gd name="connsiteY4" fmla="*/ 0 h 7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74" h="7460">
                    <a:moveTo>
                      <a:pt x="4074" y="0"/>
                    </a:moveTo>
                    <a:lnTo>
                      <a:pt x="4046" y="6055"/>
                    </a:lnTo>
                    <a:lnTo>
                      <a:pt x="0" y="7461"/>
                    </a:lnTo>
                    <a:lnTo>
                      <a:pt x="0" y="1406"/>
                    </a:lnTo>
                    <a:lnTo>
                      <a:pt x="4074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7" name="Freeform: Shape 3166">
                <a:extLst>
                  <a:ext uri="{FF2B5EF4-FFF2-40B4-BE49-F238E27FC236}">
                    <a16:creationId xmlns:a16="http://schemas.microsoft.com/office/drawing/2014/main" id="{409AD6CB-A6B8-4C7C-B950-231C96A9DD5C}"/>
                  </a:ext>
                </a:extLst>
              </p:cNvPr>
              <p:cNvSpPr/>
              <p:nvPr/>
            </p:nvSpPr>
            <p:spPr>
              <a:xfrm>
                <a:off x="8827923" y="4265331"/>
                <a:ext cx="10" cy="545"/>
              </a:xfrm>
              <a:custGeom>
                <a:avLst/>
                <a:gdLst>
                  <a:gd name="connsiteX0" fmla="*/ 0 w 10"/>
                  <a:gd name="connsiteY0" fmla="*/ 545 h 545"/>
                  <a:gd name="connsiteX1" fmla="*/ 0 w 10"/>
                  <a:gd name="connsiteY1" fmla="*/ 0 h 545"/>
                  <a:gd name="connsiteX2" fmla="*/ 0 w 10"/>
                  <a:gd name="connsiteY2" fmla="*/ 545 h 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" h="545">
                    <a:moveTo>
                      <a:pt x="0" y="545"/>
                    </a:moveTo>
                    <a:lnTo>
                      <a:pt x="0" y="0"/>
                    </a:lnTo>
                    <a:cubicBezTo>
                      <a:pt x="14" y="181"/>
                      <a:pt x="14" y="364"/>
                      <a:pt x="0" y="545"/>
                    </a:cubicBezTo>
                    <a:close/>
                  </a:path>
                </a:pathLst>
              </a:custGeom>
              <a:solidFill>
                <a:srgbClr val="40A1C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8" name="Freeform: Shape 3167">
                <a:extLst>
                  <a:ext uri="{FF2B5EF4-FFF2-40B4-BE49-F238E27FC236}">
                    <a16:creationId xmlns:a16="http://schemas.microsoft.com/office/drawing/2014/main" id="{173A4FB8-5CA8-419B-83B2-A171CC160552}"/>
                  </a:ext>
                </a:extLst>
              </p:cNvPr>
              <p:cNvSpPr/>
              <p:nvPr/>
            </p:nvSpPr>
            <p:spPr>
              <a:xfrm>
                <a:off x="8833719" y="4255795"/>
                <a:ext cx="17475" cy="11085"/>
              </a:xfrm>
              <a:custGeom>
                <a:avLst/>
                <a:gdLst>
                  <a:gd name="connsiteX0" fmla="*/ 0 w 17475"/>
                  <a:gd name="connsiteY0" fmla="*/ 11086 h 11085"/>
                  <a:gd name="connsiteX1" fmla="*/ 0 w 17475"/>
                  <a:gd name="connsiteY1" fmla="*/ 5031 h 11085"/>
                  <a:gd name="connsiteX2" fmla="*/ 2869 w 17475"/>
                  <a:gd name="connsiteY2" fmla="*/ 1645 h 11085"/>
                  <a:gd name="connsiteX3" fmla="*/ 14606 w 17475"/>
                  <a:gd name="connsiteY3" fmla="*/ 1502 h 11085"/>
                  <a:gd name="connsiteX4" fmla="*/ 17475 w 17475"/>
                  <a:gd name="connsiteY4" fmla="*/ 3883 h 11085"/>
                  <a:gd name="connsiteX5" fmla="*/ 17475 w 17475"/>
                  <a:gd name="connsiteY5" fmla="*/ 9938 h 11085"/>
                  <a:gd name="connsiteX6" fmla="*/ 14605 w 17475"/>
                  <a:gd name="connsiteY6" fmla="*/ 7556 h 11085"/>
                  <a:gd name="connsiteX7" fmla="*/ 2897 w 17475"/>
                  <a:gd name="connsiteY7" fmla="*/ 7556 h 11085"/>
                  <a:gd name="connsiteX8" fmla="*/ 0 w 17475"/>
                  <a:gd name="connsiteY8" fmla="*/ 11086 h 11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475" h="11085">
                    <a:moveTo>
                      <a:pt x="0" y="11086"/>
                    </a:moveTo>
                    <a:lnTo>
                      <a:pt x="0" y="5031"/>
                    </a:lnTo>
                    <a:cubicBezTo>
                      <a:pt x="0" y="3855"/>
                      <a:pt x="918" y="2678"/>
                      <a:pt x="2869" y="1645"/>
                    </a:cubicBezTo>
                    <a:cubicBezTo>
                      <a:pt x="6475" y="-496"/>
                      <a:pt x="10949" y="-551"/>
                      <a:pt x="14606" y="1502"/>
                    </a:cubicBezTo>
                    <a:cubicBezTo>
                      <a:pt x="15725" y="2076"/>
                      <a:pt x="16704" y="2889"/>
                      <a:pt x="17475" y="3883"/>
                    </a:cubicBezTo>
                    <a:lnTo>
                      <a:pt x="17475" y="9938"/>
                    </a:lnTo>
                    <a:cubicBezTo>
                      <a:pt x="16709" y="8939"/>
                      <a:pt x="15728" y="8125"/>
                      <a:pt x="14605" y="7556"/>
                    </a:cubicBezTo>
                    <a:cubicBezTo>
                      <a:pt x="10985" y="5459"/>
                      <a:pt x="6519" y="5459"/>
                      <a:pt x="2897" y="7556"/>
                    </a:cubicBezTo>
                    <a:cubicBezTo>
                      <a:pt x="918" y="8618"/>
                      <a:pt x="0" y="9795"/>
                      <a:pt x="0" y="110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9" name="Freeform: Shape 3168">
                <a:extLst>
                  <a:ext uri="{FF2B5EF4-FFF2-40B4-BE49-F238E27FC236}">
                    <a16:creationId xmlns:a16="http://schemas.microsoft.com/office/drawing/2014/main" id="{510A31F2-8D93-4E09-9910-2F5550F33ACD}"/>
                  </a:ext>
                </a:extLst>
              </p:cNvPr>
              <p:cNvSpPr/>
              <p:nvPr/>
            </p:nvSpPr>
            <p:spPr>
              <a:xfrm>
                <a:off x="8833662" y="4260711"/>
                <a:ext cx="2668" cy="9411"/>
              </a:xfrm>
              <a:custGeom>
                <a:avLst/>
                <a:gdLst>
                  <a:gd name="connsiteX0" fmla="*/ 2668 w 2668"/>
                  <a:gd name="connsiteY0" fmla="*/ 9412 h 9411"/>
                  <a:gd name="connsiteX1" fmla="*/ 0 w 2668"/>
                  <a:gd name="connsiteY1" fmla="*/ 6055 h 9411"/>
                  <a:gd name="connsiteX2" fmla="*/ 0 w 2668"/>
                  <a:gd name="connsiteY2" fmla="*/ 0 h 9411"/>
                  <a:gd name="connsiteX3" fmla="*/ 2668 w 2668"/>
                  <a:gd name="connsiteY3" fmla="*/ 3357 h 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8" h="9411">
                    <a:moveTo>
                      <a:pt x="2668" y="9412"/>
                    </a:moveTo>
                    <a:cubicBezTo>
                      <a:pt x="889" y="8350"/>
                      <a:pt x="0" y="7202"/>
                      <a:pt x="0" y="6055"/>
                    </a:cubicBezTo>
                    <a:lnTo>
                      <a:pt x="0" y="0"/>
                    </a:lnTo>
                    <a:cubicBezTo>
                      <a:pt x="0" y="1177"/>
                      <a:pt x="861" y="2324"/>
                      <a:pt x="2668" y="3357"/>
                    </a:cubicBezTo>
                    <a:close/>
                  </a:path>
                </a:pathLst>
              </a:custGeom>
              <a:solidFill>
                <a:srgbClr val="40A1C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0" name="Freeform: Shape 3169">
                <a:extLst>
                  <a:ext uri="{FF2B5EF4-FFF2-40B4-BE49-F238E27FC236}">
                    <a16:creationId xmlns:a16="http://schemas.microsoft.com/office/drawing/2014/main" id="{32F0FE41-7D90-4412-AAA3-156F17F7F534}"/>
                  </a:ext>
                </a:extLst>
              </p:cNvPr>
              <p:cNvSpPr/>
              <p:nvPr/>
            </p:nvSpPr>
            <p:spPr>
              <a:xfrm>
                <a:off x="8836416" y="4264011"/>
                <a:ext cx="4016" cy="7718"/>
              </a:xfrm>
              <a:custGeom>
                <a:avLst/>
                <a:gdLst>
                  <a:gd name="connsiteX0" fmla="*/ 4017 w 4016"/>
                  <a:gd name="connsiteY0" fmla="*/ 1693 h 7718"/>
                  <a:gd name="connsiteX1" fmla="*/ 4017 w 4016"/>
                  <a:gd name="connsiteY1" fmla="*/ 7719 h 7718"/>
                  <a:gd name="connsiteX2" fmla="*/ 0 w 4016"/>
                  <a:gd name="connsiteY2" fmla="*/ 6112 h 7718"/>
                  <a:gd name="connsiteX3" fmla="*/ 0 w 4016"/>
                  <a:gd name="connsiteY3" fmla="*/ 0 h 7718"/>
                  <a:gd name="connsiteX4" fmla="*/ 4017 w 4016"/>
                  <a:gd name="connsiteY4" fmla="*/ 1693 h 7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16" h="7718">
                    <a:moveTo>
                      <a:pt x="4017" y="1693"/>
                    </a:moveTo>
                    <a:lnTo>
                      <a:pt x="4017" y="7719"/>
                    </a:lnTo>
                    <a:cubicBezTo>
                      <a:pt x="2612" y="7364"/>
                      <a:pt x="1262" y="6824"/>
                      <a:pt x="0" y="6112"/>
                    </a:cubicBezTo>
                    <a:lnTo>
                      <a:pt x="0" y="0"/>
                    </a:lnTo>
                    <a:cubicBezTo>
                      <a:pt x="1262" y="732"/>
                      <a:pt x="2612" y="1301"/>
                      <a:pt x="4017" y="1693"/>
                    </a:cubicBezTo>
                    <a:close/>
                  </a:path>
                </a:pathLst>
              </a:custGeom>
              <a:solidFill>
                <a:srgbClr val="40A1C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1" name="Freeform: Shape 3170">
                <a:extLst>
                  <a:ext uri="{FF2B5EF4-FFF2-40B4-BE49-F238E27FC236}">
                    <a16:creationId xmlns:a16="http://schemas.microsoft.com/office/drawing/2014/main" id="{880E096A-2413-4475-979F-226E6ABEB67D}"/>
                  </a:ext>
                </a:extLst>
              </p:cNvPr>
              <p:cNvSpPr/>
              <p:nvPr/>
            </p:nvSpPr>
            <p:spPr>
              <a:xfrm>
                <a:off x="8827923" y="4260109"/>
                <a:ext cx="9899" cy="13830"/>
              </a:xfrm>
              <a:custGeom>
                <a:avLst/>
                <a:gdLst>
                  <a:gd name="connsiteX0" fmla="*/ 0 w 9899"/>
                  <a:gd name="connsiteY0" fmla="*/ 6055 h 13830"/>
                  <a:gd name="connsiteX1" fmla="*/ 0 w 9899"/>
                  <a:gd name="connsiteY1" fmla="*/ 0 h 13830"/>
                  <a:gd name="connsiteX2" fmla="*/ 4505 w 9899"/>
                  <a:gd name="connsiteY2" fmla="*/ 5538 h 13830"/>
                  <a:gd name="connsiteX3" fmla="*/ 9899 w 9899"/>
                  <a:gd name="connsiteY3" fmla="*/ 7776 h 13830"/>
                  <a:gd name="connsiteX4" fmla="*/ 9899 w 9899"/>
                  <a:gd name="connsiteY4" fmla="*/ 13831 h 13830"/>
                  <a:gd name="connsiteX5" fmla="*/ 4477 w 9899"/>
                  <a:gd name="connsiteY5" fmla="*/ 11592 h 13830"/>
                  <a:gd name="connsiteX6" fmla="*/ 0 w 9899"/>
                  <a:gd name="connsiteY6" fmla="*/ 6055 h 13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99" h="13830">
                    <a:moveTo>
                      <a:pt x="0" y="6055"/>
                    </a:moveTo>
                    <a:lnTo>
                      <a:pt x="0" y="0"/>
                    </a:lnTo>
                    <a:cubicBezTo>
                      <a:pt x="0" y="1836"/>
                      <a:pt x="1377" y="3759"/>
                      <a:pt x="4505" y="5538"/>
                    </a:cubicBezTo>
                    <a:cubicBezTo>
                      <a:pt x="6173" y="6566"/>
                      <a:pt x="7993" y="7321"/>
                      <a:pt x="9899" y="7776"/>
                    </a:cubicBezTo>
                    <a:lnTo>
                      <a:pt x="9899" y="13831"/>
                    </a:lnTo>
                    <a:cubicBezTo>
                      <a:pt x="7990" y="13359"/>
                      <a:pt x="6163" y="12604"/>
                      <a:pt x="4477" y="11592"/>
                    </a:cubicBezTo>
                    <a:cubicBezTo>
                      <a:pt x="1406" y="9814"/>
                      <a:pt x="0" y="7891"/>
                      <a:pt x="0" y="60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2" name="Freeform: Shape 3171">
                <a:extLst>
                  <a:ext uri="{FF2B5EF4-FFF2-40B4-BE49-F238E27FC236}">
                    <a16:creationId xmlns:a16="http://schemas.microsoft.com/office/drawing/2014/main" id="{FDBC3153-DABB-4508-8011-6D498B96121F}"/>
                  </a:ext>
                </a:extLst>
              </p:cNvPr>
              <p:cNvSpPr/>
              <p:nvPr/>
            </p:nvSpPr>
            <p:spPr>
              <a:xfrm>
                <a:off x="8827840" y="4252506"/>
                <a:ext cx="27199" cy="15378"/>
              </a:xfrm>
              <a:custGeom>
                <a:avLst/>
                <a:gdLst>
                  <a:gd name="connsiteX0" fmla="*/ 23526 w 27199"/>
                  <a:gd name="connsiteY0" fmla="*/ 2610 h 15378"/>
                  <a:gd name="connsiteX1" fmla="*/ 27199 w 27199"/>
                  <a:gd name="connsiteY1" fmla="*/ 5652 h 15378"/>
                  <a:gd name="connsiteX2" fmla="*/ 23125 w 27199"/>
                  <a:gd name="connsiteY2" fmla="*/ 7057 h 15378"/>
                  <a:gd name="connsiteX3" fmla="*/ 20255 w 27199"/>
                  <a:gd name="connsiteY3" fmla="*/ 4676 h 15378"/>
                  <a:gd name="connsiteX4" fmla="*/ 8519 w 27199"/>
                  <a:gd name="connsiteY4" fmla="*/ 4820 h 15378"/>
                  <a:gd name="connsiteX5" fmla="*/ 8519 w 27199"/>
                  <a:gd name="connsiteY5" fmla="*/ 11563 h 15378"/>
                  <a:gd name="connsiteX6" fmla="*/ 12536 w 27199"/>
                  <a:gd name="connsiteY6" fmla="*/ 13198 h 15378"/>
                  <a:gd name="connsiteX7" fmla="*/ 9954 w 27199"/>
                  <a:gd name="connsiteY7" fmla="*/ 15379 h 15378"/>
                  <a:gd name="connsiteX8" fmla="*/ 4559 w 27199"/>
                  <a:gd name="connsiteY8" fmla="*/ 13141 h 15378"/>
                  <a:gd name="connsiteX9" fmla="*/ 4071 w 27199"/>
                  <a:gd name="connsiteY9" fmla="*/ 2466 h 15378"/>
                  <a:gd name="connsiteX10" fmla="*/ 23526 w 27199"/>
                  <a:gd name="connsiteY10" fmla="*/ 2610 h 15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199" h="15378">
                    <a:moveTo>
                      <a:pt x="23526" y="2610"/>
                    </a:moveTo>
                    <a:cubicBezTo>
                      <a:pt x="24960" y="3340"/>
                      <a:pt x="26214" y="4379"/>
                      <a:pt x="27199" y="5652"/>
                    </a:cubicBezTo>
                    <a:lnTo>
                      <a:pt x="23125" y="7057"/>
                    </a:lnTo>
                    <a:cubicBezTo>
                      <a:pt x="22353" y="6063"/>
                      <a:pt x="21374" y="5250"/>
                      <a:pt x="20255" y="4676"/>
                    </a:cubicBezTo>
                    <a:cubicBezTo>
                      <a:pt x="16598" y="2624"/>
                      <a:pt x="12125" y="2678"/>
                      <a:pt x="8519" y="4820"/>
                    </a:cubicBezTo>
                    <a:cubicBezTo>
                      <a:pt x="4932" y="6885"/>
                      <a:pt x="4817" y="9468"/>
                      <a:pt x="8519" y="11563"/>
                    </a:cubicBezTo>
                    <a:cubicBezTo>
                      <a:pt x="9783" y="12275"/>
                      <a:pt x="11133" y="12825"/>
                      <a:pt x="12536" y="13198"/>
                    </a:cubicBezTo>
                    <a:lnTo>
                      <a:pt x="9954" y="15379"/>
                    </a:lnTo>
                    <a:cubicBezTo>
                      <a:pt x="8048" y="14924"/>
                      <a:pt x="6227" y="14168"/>
                      <a:pt x="4559" y="13141"/>
                    </a:cubicBezTo>
                    <a:cubicBezTo>
                      <a:pt x="-1697" y="9554"/>
                      <a:pt x="-1180" y="5451"/>
                      <a:pt x="4071" y="2466"/>
                    </a:cubicBezTo>
                    <a:cubicBezTo>
                      <a:pt x="10140" y="-872"/>
                      <a:pt x="17507" y="-818"/>
                      <a:pt x="23526" y="26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3" name="Freeform: Shape 3172">
                <a:extLst>
                  <a:ext uri="{FF2B5EF4-FFF2-40B4-BE49-F238E27FC236}">
                    <a16:creationId xmlns:a16="http://schemas.microsoft.com/office/drawing/2014/main" id="{F68C14F4-BFD0-469F-BE9B-56778879E4A5}"/>
                  </a:ext>
                </a:extLst>
              </p:cNvPr>
              <p:cNvSpPr/>
              <p:nvPr/>
            </p:nvSpPr>
            <p:spPr>
              <a:xfrm>
                <a:off x="8837851" y="4265704"/>
                <a:ext cx="2582" cy="8235"/>
              </a:xfrm>
              <a:custGeom>
                <a:avLst/>
                <a:gdLst>
                  <a:gd name="connsiteX0" fmla="*/ 2582 w 2582"/>
                  <a:gd name="connsiteY0" fmla="*/ 0 h 8235"/>
                  <a:gd name="connsiteX1" fmla="*/ 2554 w 2582"/>
                  <a:gd name="connsiteY1" fmla="*/ 6026 h 8235"/>
                  <a:gd name="connsiteX2" fmla="*/ 0 w 2582"/>
                  <a:gd name="connsiteY2" fmla="*/ 8235 h 8235"/>
                  <a:gd name="connsiteX3" fmla="*/ 0 w 2582"/>
                  <a:gd name="connsiteY3" fmla="*/ 2181 h 8235"/>
                  <a:gd name="connsiteX4" fmla="*/ 2582 w 2582"/>
                  <a:gd name="connsiteY4" fmla="*/ 0 h 8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82" h="8235">
                    <a:moveTo>
                      <a:pt x="2582" y="0"/>
                    </a:moveTo>
                    <a:lnTo>
                      <a:pt x="2554" y="6026"/>
                    </a:lnTo>
                    <a:lnTo>
                      <a:pt x="0" y="8235"/>
                    </a:lnTo>
                    <a:lnTo>
                      <a:pt x="0" y="2181"/>
                    </a:lnTo>
                    <a:lnTo>
                      <a:pt x="2582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4" name="Freeform: Shape 3173">
                <a:extLst>
                  <a:ext uri="{FF2B5EF4-FFF2-40B4-BE49-F238E27FC236}">
                    <a16:creationId xmlns:a16="http://schemas.microsoft.com/office/drawing/2014/main" id="{A5B067AC-86E0-472E-A0D1-72E64B3ACD8C}"/>
                  </a:ext>
                </a:extLst>
              </p:cNvPr>
              <p:cNvSpPr/>
              <p:nvPr/>
            </p:nvSpPr>
            <p:spPr>
              <a:xfrm>
                <a:off x="8773058" y="4219965"/>
                <a:ext cx="110761" cy="64132"/>
              </a:xfrm>
              <a:custGeom>
                <a:avLst/>
                <a:gdLst>
                  <a:gd name="connsiteX0" fmla="*/ 45050 w 110761"/>
                  <a:gd name="connsiteY0" fmla="*/ 0 h 64132"/>
                  <a:gd name="connsiteX1" fmla="*/ 110761 w 110761"/>
                  <a:gd name="connsiteY1" fmla="*/ 37934 h 64132"/>
                  <a:gd name="connsiteX2" fmla="*/ 65711 w 110761"/>
                  <a:gd name="connsiteY2" fmla="*/ 64132 h 64132"/>
                  <a:gd name="connsiteX3" fmla="*/ 0 w 110761"/>
                  <a:gd name="connsiteY3" fmla="*/ 26198 h 64132"/>
                  <a:gd name="connsiteX4" fmla="*/ 43874 w 110761"/>
                  <a:gd name="connsiteY4" fmla="*/ 36442 h 64132"/>
                  <a:gd name="connsiteX5" fmla="*/ 47891 w 110761"/>
                  <a:gd name="connsiteY5" fmla="*/ 38738 h 64132"/>
                  <a:gd name="connsiteX6" fmla="*/ 64850 w 110761"/>
                  <a:gd name="connsiteY6" fmla="*/ 27747 h 64132"/>
                  <a:gd name="connsiteX7" fmla="*/ 59512 w 110761"/>
                  <a:gd name="connsiteY7" fmla="*/ 24649 h 64132"/>
                  <a:gd name="connsiteX8" fmla="*/ 51621 w 110761"/>
                  <a:gd name="connsiteY8" fmla="*/ 27002 h 64132"/>
                  <a:gd name="connsiteX9" fmla="*/ 43444 w 110761"/>
                  <a:gd name="connsiteY9" fmla="*/ 29871 h 64132"/>
                  <a:gd name="connsiteX10" fmla="*/ 43444 w 110761"/>
                  <a:gd name="connsiteY10" fmla="*/ 29871 h 64132"/>
                  <a:gd name="connsiteX11" fmla="*/ 48322 w 110761"/>
                  <a:gd name="connsiteY11" fmla="*/ 25251 h 64132"/>
                  <a:gd name="connsiteX12" fmla="*/ 52569 w 110761"/>
                  <a:gd name="connsiteY12" fmla="*/ 20746 h 64132"/>
                  <a:gd name="connsiteX13" fmla="*/ 47117 w 110761"/>
                  <a:gd name="connsiteY13" fmla="*/ 17590 h 64132"/>
                  <a:gd name="connsiteX14" fmla="*/ 28006 w 110761"/>
                  <a:gd name="connsiteY14" fmla="*/ 27374 h 64132"/>
                  <a:gd name="connsiteX15" fmla="*/ 31794 w 110761"/>
                  <a:gd name="connsiteY15" fmla="*/ 29555 h 64132"/>
                  <a:gd name="connsiteX16" fmla="*/ 38939 w 110761"/>
                  <a:gd name="connsiteY16" fmla="*/ 25768 h 64132"/>
                  <a:gd name="connsiteX17" fmla="*/ 46686 w 110761"/>
                  <a:gd name="connsiteY17" fmla="*/ 21635 h 64132"/>
                  <a:gd name="connsiteX18" fmla="*/ 41378 w 110761"/>
                  <a:gd name="connsiteY18" fmla="*/ 26686 h 64132"/>
                  <a:gd name="connsiteX19" fmla="*/ 36328 w 110761"/>
                  <a:gd name="connsiteY19" fmla="*/ 31851 h 64132"/>
                  <a:gd name="connsiteX20" fmla="*/ 39541 w 110761"/>
                  <a:gd name="connsiteY20" fmla="*/ 33687 h 64132"/>
                  <a:gd name="connsiteX21" fmla="*/ 48752 w 110761"/>
                  <a:gd name="connsiteY21" fmla="*/ 30818 h 64132"/>
                  <a:gd name="connsiteX22" fmla="*/ 57705 w 110761"/>
                  <a:gd name="connsiteY22" fmla="*/ 27948 h 64132"/>
                  <a:gd name="connsiteX23" fmla="*/ 57705 w 110761"/>
                  <a:gd name="connsiteY23" fmla="*/ 27948 h 64132"/>
                  <a:gd name="connsiteX24" fmla="*/ 50474 w 110761"/>
                  <a:gd name="connsiteY24" fmla="*/ 32339 h 64132"/>
                  <a:gd name="connsiteX25" fmla="*/ 43874 w 110761"/>
                  <a:gd name="connsiteY25" fmla="*/ 36499 h 64132"/>
                  <a:gd name="connsiteX26" fmla="*/ 63272 w 110761"/>
                  <a:gd name="connsiteY26" fmla="*/ 44046 h 64132"/>
                  <a:gd name="connsiteX27" fmla="*/ 63272 w 110761"/>
                  <a:gd name="connsiteY27" fmla="*/ 37303 h 64132"/>
                  <a:gd name="connsiteX28" fmla="*/ 75008 w 110761"/>
                  <a:gd name="connsiteY28" fmla="*/ 37159 h 64132"/>
                  <a:gd name="connsiteX29" fmla="*/ 77877 w 110761"/>
                  <a:gd name="connsiteY29" fmla="*/ 39541 h 64132"/>
                  <a:gd name="connsiteX30" fmla="*/ 81952 w 110761"/>
                  <a:gd name="connsiteY30" fmla="*/ 38135 h 64132"/>
                  <a:gd name="connsiteX31" fmla="*/ 78279 w 110761"/>
                  <a:gd name="connsiteY31" fmla="*/ 35093 h 64132"/>
                  <a:gd name="connsiteX32" fmla="*/ 58881 w 110761"/>
                  <a:gd name="connsiteY32" fmla="*/ 34949 h 64132"/>
                  <a:gd name="connsiteX33" fmla="*/ 59369 w 110761"/>
                  <a:gd name="connsiteY33" fmla="*/ 45624 h 64132"/>
                  <a:gd name="connsiteX34" fmla="*/ 64763 w 110761"/>
                  <a:gd name="connsiteY34" fmla="*/ 47863 h 64132"/>
                  <a:gd name="connsiteX35" fmla="*/ 67346 w 110761"/>
                  <a:gd name="connsiteY35" fmla="*/ 45682 h 64132"/>
                  <a:gd name="connsiteX36" fmla="*/ 63329 w 110761"/>
                  <a:gd name="connsiteY36" fmla="*/ 44046 h 6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0761" h="64132">
                    <a:moveTo>
                      <a:pt x="45050" y="0"/>
                    </a:moveTo>
                    <a:lnTo>
                      <a:pt x="110761" y="37934"/>
                    </a:lnTo>
                    <a:lnTo>
                      <a:pt x="65711" y="64132"/>
                    </a:lnTo>
                    <a:lnTo>
                      <a:pt x="0" y="26198"/>
                    </a:lnTo>
                    <a:close/>
                    <a:moveTo>
                      <a:pt x="43874" y="36442"/>
                    </a:moveTo>
                    <a:lnTo>
                      <a:pt x="47891" y="38738"/>
                    </a:lnTo>
                    <a:lnTo>
                      <a:pt x="64850" y="27747"/>
                    </a:lnTo>
                    <a:lnTo>
                      <a:pt x="59512" y="24649"/>
                    </a:lnTo>
                    <a:lnTo>
                      <a:pt x="51621" y="27002"/>
                    </a:lnTo>
                    <a:cubicBezTo>
                      <a:pt x="49011" y="27834"/>
                      <a:pt x="45883" y="28838"/>
                      <a:pt x="43444" y="29871"/>
                    </a:cubicBezTo>
                    <a:lnTo>
                      <a:pt x="43444" y="29871"/>
                    </a:lnTo>
                    <a:cubicBezTo>
                      <a:pt x="45136" y="28408"/>
                      <a:pt x="46830" y="26772"/>
                      <a:pt x="48322" y="25251"/>
                    </a:cubicBezTo>
                    <a:lnTo>
                      <a:pt x="52569" y="20746"/>
                    </a:lnTo>
                    <a:lnTo>
                      <a:pt x="47117" y="17590"/>
                    </a:lnTo>
                    <a:lnTo>
                      <a:pt x="28006" y="27374"/>
                    </a:lnTo>
                    <a:lnTo>
                      <a:pt x="31794" y="29555"/>
                    </a:lnTo>
                    <a:lnTo>
                      <a:pt x="38939" y="25768"/>
                    </a:lnTo>
                    <a:lnTo>
                      <a:pt x="46686" y="21635"/>
                    </a:lnTo>
                    <a:cubicBezTo>
                      <a:pt x="44821" y="23271"/>
                      <a:pt x="42898" y="25108"/>
                      <a:pt x="41378" y="26686"/>
                    </a:cubicBezTo>
                    <a:lnTo>
                      <a:pt x="36328" y="31851"/>
                    </a:lnTo>
                    <a:lnTo>
                      <a:pt x="39541" y="33687"/>
                    </a:lnTo>
                    <a:lnTo>
                      <a:pt x="48752" y="30818"/>
                    </a:lnTo>
                    <a:cubicBezTo>
                      <a:pt x="51621" y="30014"/>
                      <a:pt x="54864" y="28953"/>
                      <a:pt x="57705" y="27948"/>
                    </a:cubicBezTo>
                    <a:lnTo>
                      <a:pt x="57705" y="27948"/>
                    </a:lnTo>
                    <a:cubicBezTo>
                      <a:pt x="55093" y="29469"/>
                      <a:pt x="52569" y="31047"/>
                      <a:pt x="50474" y="32339"/>
                    </a:cubicBezTo>
                    <a:lnTo>
                      <a:pt x="43874" y="36499"/>
                    </a:lnTo>
                    <a:close/>
                    <a:moveTo>
                      <a:pt x="63272" y="44046"/>
                    </a:moveTo>
                    <a:cubicBezTo>
                      <a:pt x="59627" y="41951"/>
                      <a:pt x="59742" y="39369"/>
                      <a:pt x="63272" y="37303"/>
                    </a:cubicBezTo>
                    <a:cubicBezTo>
                      <a:pt x="66877" y="35162"/>
                      <a:pt x="71351" y="35107"/>
                      <a:pt x="75008" y="37159"/>
                    </a:cubicBezTo>
                    <a:cubicBezTo>
                      <a:pt x="76127" y="37734"/>
                      <a:pt x="77106" y="38547"/>
                      <a:pt x="77877" y="39541"/>
                    </a:cubicBezTo>
                    <a:lnTo>
                      <a:pt x="81952" y="38135"/>
                    </a:lnTo>
                    <a:cubicBezTo>
                      <a:pt x="80967" y="36862"/>
                      <a:pt x="79713" y="35824"/>
                      <a:pt x="78279" y="35093"/>
                    </a:cubicBezTo>
                    <a:cubicBezTo>
                      <a:pt x="72275" y="31687"/>
                      <a:pt x="64935" y="31632"/>
                      <a:pt x="58881" y="34949"/>
                    </a:cubicBezTo>
                    <a:cubicBezTo>
                      <a:pt x="53745" y="37819"/>
                      <a:pt x="53142" y="42038"/>
                      <a:pt x="59369" y="45624"/>
                    </a:cubicBezTo>
                    <a:cubicBezTo>
                      <a:pt x="61037" y="46652"/>
                      <a:pt x="62858" y="47408"/>
                      <a:pt x="64763" y="47863"/>
                    </a:cubicBezTo>
                    <a:lnTo>
                      <a:pt x="67346" y="45682"/>
                    </a:lnTo>
                    <a:cubicBezTo>
                      <a:pt x="65944" y="45308"/>
                      <a:pt x="64594" y="44758"/>
                      <a:pt x="63329" y="44046"/>
                    </a:cubicBezTo>
                    <a:close/>
                  </a:path>
                </a:pathLst>
              </a:custGeom>
              <a:solidFill>
                <a:srgbClr val="40A1C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5" name="Freeform: Shape 3174">
                <a:extLst>
                  <a:ext uri="{FF2B5EF4-FFF2-40B4-BE49-F238E27FC236}">
                    <a16:creationId xmlns:a16="http://schemas.microsoft.com/office/drawing/2014/main" id="{FADBF532-2AB8-4A05-AC20-085DBE93CEDD}"/>
                  </a:ext>
                </a:extLst>
              </p:cNvPr>
              <p:cNvSpPr/>
              <p:nvPr/>
            </p:nvSpPr>
            <p:spPr>
              <a:xfrm>
                <a:off x="8801064" y="4237497"/>
                <a:ext cx="36844" cy="21205"/>
              </a:xfrm>
              <a:custGeom>
                <a:avLst/>
                <a:gdLst>
                  <a:gd name="connsiteX0" fmla="*/ 36844 w 36844"/>
                  <a:gd name="connsiteY0" fmla="*/ 10215 h 21205"/>
                  <a:gd name="connsiteX1" fmla="*/ 19885 w 36844"/>
                  <a:gd name="connsiteY1" fmla="*/ 21205 h 21205"/>
                  <a:gd name="connsiteX2" fmla="*/ 15868 w 36844"/>
                  <a:gd name="connsiteY2" fmla="*/ 18910 h 21205"/>
                  <a:gd name="connsiteX3" fmla="*/ 22468 w 36844"/>
                  <a:gd name="connsiteY3" fmla="*/ 14749 h 21205"/>
                  <a:gd name="connsiteX4" fmla="*/ 29699 w 36844"/>
                  <a:gd name="connsiteY4" fmla="*/ 10359 h 21205"/>
                  <a:gd name="connsiteX5" fmla="*/ 29699 w 36844"/>
                  <a:gd name="connsiteY5" fmla="*/ 10359 h 21205"/>
                  <a:gd name="connsiteX6" fmla="*/ 20746 w 36844"/>
                  <a:gd name="connsiteY6" fmla="*/ 13228 h 21205"/>
                  <a:gd name="connsiteX7" fmla="*/ 11535 w 36844"/>
                  <a:gd name="connsiteY7" fmla="*/ 16098 h 21205"/>
                  <a:gd name="connsiteX8" fmla="*/ 8322 w 36844"/>
                  <a:gd name="connsiteY8" fmla="*/ 14261 h 21205"/>
                  <a:gd name="connsiteX9" fmla="*/ 13372 w 36844"/>
                  <a:gd name="connsiteY9" fmla="*/ 9096 h 21205"/>
                  <a:gd name="connsiteX10" fmla="*/ 18738 w 36844"/>
                  <a:gd name="connsiteY10" fmla="*/ 4075 h 21205"/>
                  <a:gd name="connsiteX11" fmla="*/ 10933 w 36844"/>
                  <a:gd name="connsiteY11" fmla="*/ 8178 h 21205"/>
                  <a:gd name="connsiteX12" fmla="*/ 3788 w 36844"/>
                  <a:gd name="connsiteY12" fmla="*/ 11966 h 21205"/>
                  <a:gd name="connsiteX13" fmla="*/ 0 w 36844"/>
                  <a:gd name="connsiteY13" fmla="*/ 9785 h 21205"/>
                  <a:gd name="connsiteX14" fmla="*/ 19111 w 36844"/>
                  <a:gd name="connsiteY14" fmla="*/ 0 h 21205"/>
                  <a:gd name="connsiteX15" fmla="*/ 24563 w 36844"/>
                  <a:gd name="connsiteY15" fmla="*/ 3156 h 21205"/>
                  <a:gd name="connsiteX16" fmla="*/ 20316 w 36844"/>
                  <a:gd name="connsiteY16" fmla="*/ 7662 h 21205"/>
                  <a:gd name="connsiteX17" fmla="*/ 15438 w 36844"/>
                  <a:gd name="connsiteY17" fmla="*/ 12281 h 21205"/>
                  <a:gd name="connsiteX18" fmla="*/ 15438 w 36844"/>
                  <a:gd name="connsiteY18" fmla="*/ 12281 h 21205"/>
                  <a:gd name="connsiteX19" fmla="*/ 23616 w 36844"/>
                  <a:gd name="connsiteY19" fmla="*/ 9412 h 21205"/>
                  <a:gd name="connsiteX20" fmla="*/ 31507 w 36844"/>
                  <a:gd name="connsiteY20" fmla="*/ 7059 h 21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6844" h="21205">
                    <a:moveTo>
                      <a:pt x="36844" y="10215"/>
                    </a:moveTo>
                    <a:lnTo>
                      <a:pt x="19885" y="21205"/>
                    </a:lnTo>
                    <a:lnTo>
                      <a:pt x="15868" y="18910"/>
                    </a:lnTo>
                    <a:lnTo>
                      <a:pt x="22468" y="14749"/>
                    </a:lnTo>
                    <a:cubicBezTo>
                      <a:pt x="24563" y="13458"/>
                      <a:pt x="27087" y="11880"/>
                      <a:pt x="29699" y="10359"/>
                    </a:cubicBezTo>
                    <a:lnTo>
                      <a:pt x="29699" y="10359"/>
                    </a:lnTo>
                    <a:cubicBezTo>
                      <a:pt x="26830" y="11363"/>
                      <a:pt x="23529" y="12425"/>
                      <a:pt x="20746" y="13228"/>
                    </a:cubicBezTo>
                    <a:lnTo>
                      <a:pt x="11535" y="16098"/>
                    </a:lnTo>
                    <a:lnTo>
                      <a:pt x="8322" y="14261"/>
                    </a:lnTo>
                    <a:lnTo>
                      <a:pt x="13372" y="9096"/>
                    </a:lnTo>
                    <a:cubicBezTo>
                      <a:pt x="15073" y="7331"/>
                      <a:pt x="16864" y="5655"/>
                      <a:pt x="18738" y="4075"/>
                    </a:cubicBezTo>
                    <a:cubicBezTo>
                      <a:pt x="16155" y="5395"/>
                      <a:pt x="13286" y="6944"/>
                      <a:pt x="10933" y="8178"/>
                    </a:cubicBezTo>
                    <a:lnTo>
                      <a:pt x="3788" y="11966"/>
                    </a:lnTo>
                    <a:lnTo>
                      <a:pt x="0" y="9785"/>
                    </a:lnTo>
                    <a:lnTo>
                      <a:pt x="19111" y="0"/>
                    </a:lnTo>
                    <a:lnTo>
                      <a:pt x="24563" y="3156"/>
                    </a:lnTo>
                    <a:lnTo>
                      <a:pt x="20316" y="7662"/>
                    </a:lnTo>
                    <a:cubicBezTo>
                      <a:pt x="18824" y="9182"/>
                      <a:pt x="17131" y="10818"/>
                      <a:pt x="15438" y="12281"/>
                    </a:cubicBezTo>
                    <a:lnTo>
                      <a:pt x="15438" y="12281"/>
                    </a:lnTo>
                    <a:cubicBezTo>
                      <a:pt x="18020" y="11363"/>
                      <a:pt x="21005" y="10359"/>
                      <a:pt x="23616" y="9412"/>
                    </a:cubicBezTo>
                    <a:lnTo>
                      <a:pt x="31507" y="7059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6" name="Freeform: Shape 3175">
                <a:extLst>
                  <a:ext uri="{FF2B5EF4-FFF2-40B4-BE49-F238E27FC236}">
                    <a16:creationId xmlns:a16="http://schemas.microsoft.com/office/drawing/2014/main" id="{73EA3A9A-805D-41A6-95EF-8CADDBFCA4AB}"/>
                  </a:ext>
                </a:extLst>
              </p:cNvPr>
              <p:cNvSpPr/>
              <p:nvPr/>
            </p:nvSpPr>
            <p:spPr>
              <a:xfrm>
                <a:off x="8838741" y="4257899"/>
                <a:ext cx="45079" cy="32252"/>
              </a:xfrm>
              <a:custGeom>
                <a:avLst/>
                <a:gdLst>
                  <a:gd name="connsiteX0" fmla="*/ 45079 w 45079"/>
                  <a:gd name="connsiteY0" fmla="*/ 0 h 32252"/>
                  <a:gd name="connsiteX1" fmla="*/ 45050 w 45079"/>
                  <a:gd name="connsiteY1" fmla="*/ 6055 h 32252"/>
                  <a:gd name="connsiteX2" fmla="*/ 0 w 45079"/>
                  <a:gd name="connsiteY2" fmla="*/ 32253 h 32252"/>
                  <a:gd name="connsiteX3" fmla="*/ 29 w 45079"/>
                  <a:gd name="connsiteY3" fmla="*/ 26198 h 32252"/>
                  <a:gd name="connsiteX4" fmla="*/ 45079 w 45079"/>
                  <a:gd name="connsiteY4" fmla="*/ 0 h 32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079" h="32252">
                    <a:moveTo>
                      <a:pt x="45079" y="0"/>
                    </a:moveTo>
                    <a:lnTo>
                      <a:pt x="45050" y="6055"/>
                    </a:lnTo>
                    <a:lnTo>
                      <a:pt x="0" y="32253"/>
                    </a:lnTo>
                    <a:lnTo>
                      <a:pt x="29" y="26198"/>
                    </a:lnTo>
                    <a:lnTo>
                      <a:pt x="45079" y="0"/>
                    </a:lnTo>
                    <a:close/>
                  </a:path>
                </a:pathLst>
              </a:custGeom>
              <a:solidFill>
                <a:srgbClr val="33809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7" name="Freeform: Shape 3176">
                <a:extLst>
                  <a:ext uri="{FF2B5EF4-FFF2-40B4-BE49-F238E27FC236}">
                    <a16:creationId xmlns:a16="http://schemas.microsoft.com/office/drawing/2014/main" id="{CAAFBECF-3F9F-46C1-AC3B-41B83016FA63}"/>
                  </a:ext>
                </a:extLst>
              </p:cNvPr>
              <p:cNvSpPr/>
              <p:nvPr/>
            </p:nvSpPr>
            <p:spPr>
              <a:xfrm>
                <a:off x="8773058" y="4246163"/>
                <a:ext cx="65710" cy="43988"/>
              </a:xfrm>
              <a:custGeom>
                <a:avLst/>
                <a:gdLst>
                  <a:gd name="connsiteX0" fmla="*/ 65711 w 65710"/>
                  <a:gd name="connsiteY0" fmla="*/ 37934 h 43988"/>
                  <a:gd name="connsiteX1" fmla="*/ 65682 w 65710"/>
                  <a:gd name="connsiteY1" fmla="*/ 43989 h 43988"/>
                  <a:gd name="connsiteX2" fmla="*/ 0 w 65710"/>
                  <a:gd name="connsiteY2" fmla="*/ 6026 h 43988"/>
                  <a:gd name="connsiteX3" fmla="*/ 0 w 65710"/>
                  <a:gd name="connsiteY3" fmla="*/ 0 h 43988"/>
                  <a:gd name="connsiteX4" fmla="*/ 65711 w 65710"/>
                  <a:gd name="connsiteY4" fmla="*/ 37934 h 43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710" h="43988">
                    <a:moveTo>
                      <a:pt x="65711" y="37934"/>
                    </a:moveTo>
                    <a:lnTo>
                      <a:pt x="65682" y="43989"/>
                    </a:lnTo>
                    <a:lnTo>
                      <a:pt x="0" y="6026"/>
                    </a:lnTo>
                    <a:lnTo>
                      <a:pt x="0" y="0"/>
                    </a:lnTo>
                    <a:lnTo>
                      <a:pt x="65711" y="37934"/>
                    </a:lnTo>
                    <a:close/>
                  </a:path>
                </a:pathLst>
              </a:custGeom>
              <a:solidFill>
                <a:srgbClr val="3992B3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82" name="Graphic 6">
              <a:extLst>
                <a:ext uri="{FF2B5EF4-FFF2-40B4-BE49-F238E27FC236}">
                  <a16:creationId xmlns:a16="http://schemas.microsoft.com/office/drawing/2014/main" id="{A481451D-17EF-4783-BE0B-9F5F0543D4DE}"/>
                </a:ext>
              </a:extLst>
            </p:cNvPr>
            <p:cNvGrpSpPr/>
            <p:nvPr/>
          </p:nvGrpSpPr>
          <p:grpSpPr>
            <a:xfrm>
              <a:off x="8713804" y="4254399"/>
              <a:ext cx="110789" cy="70158"/>
              <a:chOff x="8713804" y="4254399"/>
              <a:chExt cx="110789" cy="70158"/>
            </a:xfrm>
          </p:grpSpPr>
          <p:sp>
            <p:nvSpPr>
              <p:cNvPr id="3116" name="Freeform: Shape 3115">
                <a:extLst>
                  <a:ext uri="{FF2B5EF4-FFF2-40B4-BE49-F238E27FC236}">
                    <a16:creationId xmlns:a16="http://schemas.microsoft.com/office/drawing/2014/main" id="{469C906C-272B-4571-9888-F800C18EB2E2}"/>
                  </a:ext>
                </a:extLst>
              </p:cNvPr>
              <p:cNvSpPr/>
              <p:nvPr/>
            </p:nvSpPr>
            <p:spPr>
              <a:xfrm>
                <a:off x="8762355" y="4278072"/>
                <a:ext cx="2238" cy="9182"/>
              </a:xfrm>
              <a:custGeom>
                <a:avLst/>
                <a:gdLst>
                  <a:gd name="connsiteX0" fmla="*/ 2238 w 2238"/>
                  <a:gd name="connsiteY0" fmla="*/ 6026 h 9182"/>
                  <a:gd name="connsiteX1" fmla="*/ 0 w 2238"/>
                  <a:gd name="connsiteY1" fmla="*/ 9182 h 9182"/>
                  <a:gd name="connsiteX2" fmla="*/ 0 w 2238"/>
                  <a:gd name="connsiteY2" fmla="*/ 3156 h 9182"/>
                  <a:gd name="connsiteX3" fmla="*/ 2210 w 2238"/>
                  <a:gd name="connsiteY3" fmla="*/ 0 h 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38" h="9182">
                    <a:moveTo>
                      <a:pt x="2238" y="6026"/>
                    </a:moveTo>
                    <a:cubicBezTo>
                      <a:pt x="970" y="6589"/>
                      <a:pt x="112" y="7800"/>
                      <a:pt x="0" y="9182"/>
                    </a:cubicBezTo>
                    <a:lnTo>
                      <a:pt x="0" y="3156"/>
                    </a:lnTo>
                    <a:cubicBezTo>
                      <a:pt x="112" y="1782"/>
                      <a:pt x="957" y="576"/>
                      <a:pt x="2210" y="0"/>
                    </a:cubicBezTo>
                    <a:close/>
                  </a:path>
                </a:pathLst>
              </a:custGeom>
              <a:solidFill>
                <a:srgbClr val="80808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7" name="Freeform: Shape 3116">
                <a:extLst>
                  <a:ext uri="{FF2B5EF4-FFF2-40B4-BE49-F238E27FC236}">
                    <a16:creationId xmlns:a16="http://schemas.microsoft.com/office/drawing/2014/main" id="{1D38E728-0C74-4604-AFAE-F6DB261C1C86}"/>
                  </a:ext>
                </a:extLst>
              </p:cNvPr>
              <p:cNvSpPr/>
              <p:nvPr/>
            </p:nvSpPr>
            <p:spPr>
              <a:xfrm>
                <a:off x="8764507" y="4276568"/>
                <a:ext cx="19025" cy="13268"/>
              </a:xfrm>
              <a:custGeom>
                <a:avLst/>
                <a:gdLst>
                  <a:gd name="connsiteX0" fmla="*/ 14950 w 19025"/>
                  <a:gd name="connsiteY0" fmla="*/ 8448 h 13268"/>
                  <a:gd name="connsiteX1" fmla="*/ 0 w 19025"/>
                  <a:gd name="connsiteY1" fmla="*/ 7472 h 13268"/>
                  <a:gd name="connsiteX2" fmla="*/ 0 w 19025"/>
                  <a:gd name="connsiteY2" fmla="*/ 1418 h 13268"/>
                  <a:gd name="connsiteX3" fmla="*/ 14978 w 19025"/>
                  <a:gd name="connsiteY3" fmla="*/ 2393 h 13268"/>
                  <a:gd name="connsiteX4" fmla="*/ 19025 w 19025"/>
                  <a:gd name="connsiteY4" fmla="*/ 7214 h 13268"/>
                  <a:gd name="connsiteX5" fmla="*/ 19025 w 19025"/>
                  <a:gd name="connsiteY5" fmla="*/ 13268 h 13268"/>
                  <a:gd name="connsiteX6" fmla="*/ 14950 w 19025"/>
                  <a:gd name="connsiteY6" fmla="*/ 8448 h 13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25" h="13268">
                    <a:moveTo>
                      <a:pt x="14950" y="8448"/>
                    </a:moveTo>
                    <a:cubicBezTo>
                      <a:pt x="10447" y="5632"/>
                      <a:pt x="4831" y="5266"/>
                      <a:pt x="0" y="7472"/>
                    </a:cubicBezTo>
                    <a:lnTo>
                      <a:pt x="0" y="1418"/>
                    </a:lnTo>
                    <a:cubicBezTo>
                      <a:pt x="4844" y="-773"/>
                      <a:pt x="10460" y="-407"/>
                      <a:pt x="14978" y="2393"/>
                    </a:cubicBezTo>
                    <a:cubicBezTo>
                      <a:pt x="17848" y="4086"/>
                      <a:pt x="19054" y="5750"/>
                      <a:pt x="19025" y="7214"/>
                    </a:cubicBezTo>
                    <a:lnTo>
                      <a:pt x="19025" y="13268"/>
                    </a:lnTo>
                    <a:cubicBezTo>
                      <a:pt x="19025" y="11805"/>
                      <a:pt x="17877" y="10141"/>
                      <a:pt x="14950" y="8448"/>
                    </a:cubicBezTo>
                    <a:close/>
                  </a:path>
                </a:pathLst>
              </a:custGeom>
              <a:solidFill>
                <a:srgbClr val="80808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8" name="Freeform: Shape 3117">
                <a:extLst>
                  <a:ext uri="{FF2B5EF4-FFF2-40B4-BE49-F238E27FC236}">
                    <a16:creationId xmlns:a16="http://schemas.microsoft.com/office/drawing/2014/main" id="{5B0E2A6B-9865-401F-AF1F-E1B651F75B8A}"/>
                  </a:ext>
                </a:extLst>
              </p:cNvPr>
              <p:cNvSpPr/>
              <p:nvPr/>
            </p:nvSpPr>
            <p:spPr>
              <a:xfrm>
                <a:off x="8768869" y="4280115"/>
                <a:ext cx="6743" cy="8315"/>
              </a:xfrm>
              <a:custGeom>
                <a:avLst/>
                <a:gdLst>
                  <a:gd name="connsiteX0" fmla="*/ 0 w 6743"/>
                  <a:gd name="connsiteY0" fmla="*/ 8316 h 8315"/>
                  <a:gd name="connsiteX1" fmla="*/ 0 w 6743"/>
                  <a:gd name="connsiteY1" fmla="*/ 2290 h 8315"/>
                  <a:gd name="connsiteX2" fmla="*/ 1005 w 6743"/>
                  <a:gd name="connsiteY2" fmla="*/ 769 h 8315"/>
                  <a:gd name="connsiteX3" fmla="*/ 6744 w 6743"/>
                  <a:gd name="connsiteY3" fmla="*/ 769 h 8315"/>
                  <a:gd name="connsiteX4" fmla="*/ 6744 w 6743"/>
                  <a:gd name="connsiteY4" fmla="*/ 6852 h 8315"/>
                  <a:gd name="connsiteX5" fmla="*/ 1005 w 6743"/>
                  <a:gd name="connsiteY5" fmla="*/ 6852 h 8315"/>
                  <a:gd name="connsiteX6" fmla="*/ 0 w 6743"/>
                  <a:gd name="connsiteY6" fmla="*/ 8316 h 8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43" h="8315">
                    <a:moveTo>
                      <a:pt x="0" y="8316"/>
                    </a:moveTo>
                    <a:lnTo>
                      <a:pt x="0" y="2290"/>
                    </a:lnTo>
                    <a:cubicBezTo>
                      <a:pt x="24" y="1635"/>
                      <a:pt x="411" y="1048"/>
                      <a:pt x="1005" y="769"/>
                    </a:cubicBezTo>
                    <a:cubicBezTo>
                      <a:pt x="2780" y="-256"/>
                      <a:pt x="4968" y="-256"/>
                      <a:pt x="6744" y="769"/>
                    </a:cubicBezTo>
                    <a:lnTo>
                      <a:pt x="6744" y="6852"/>
                    </a:lnTo>
                    <a:cubicBezTo>
                      <a:pt x="4968" y="5827"/>
                      <a:pt x="2780" y="5827"/>
                      <a:pt x="1005" y="6852"/>
                    </a:cubicBezTo>
                    <a:cubicBezTo>
                      <a:pt x="425" y="7117"/>
                      <a:pt x="39" y="7680"/>
                      <a:pt x="0" y="83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9" name="Freeform: Shape 3118">
                <a:extLst>
                  <a:ext uri="{FF2B5EF4-FFF2-40B4-BE49-F238E27FC236}">
                    <a16:creationId xmlns:a16="http://schemas.microsoft.com/office/drawing/2014/main" id="{37C3ED7F-A466-417A-869B-0B3D3AEFA3CF}"/>
                  </a:ext>
                </a:extLst>
              </p:cNvPr>
              <p:cNvSpPr/>
              <p:nvPr/>
            </p:nvSpPr>
            <p:spPr>
              <a:xfrm>
                <a:off x="8775526" y="4280970"/>
                <a:ext cx="1291" cy="7689"/>
              </a:xfrm>
              <a:custGeom>
                <a:avLst/>
                <a:gdLst>
                  <a:gd name="connsiteX0" fmla="*/ 1291 w 1291"/>
                  <a:gd name="connsiteY0" fmla="*/ 1664 h 7689"/>
                  <a:gd name="connsiteX1" fmla="*/ 1291 w 1291"/>
                  <a:gd name="connsiteY1" fmla="*/ 7690 h 7689"/>
                  <a:gd name="connsiteX2" fmla="*/ 0 w 1291"/>
                  <a:gd name="connsiteY2" fmla="*/ 6055 h 7689"/>
                  <a:gd name="connsiteX3" fmla="*/ 0 w 1291"/>
                  <a:gd name="connsiteY3" fmla="*/ 0 h 7689"/>
                  <a:gd name="connsiteX4" fmla="*/ 1291 w 1291"/>
                  <a:gd name="connsiteY4" fmla="*/ 1664 h 7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1" h="7689">
                    <a:moveTo>
                      <a:pt x="1291" y="1664"/>
                    </a:moveTo>
                    <a:lnTo>
                      <a:pt x="1291" y="7690"/>
                    </a:lnTo>
                    <a:cubicBezTo>
                      <a:pt x="1291" y="7174"/>
                      <a:pt x="918" y="6600"/>
                      <a:pt x="0" y="6055"/>
                    </a:cubicBezTo>
                    <a:lnTo>
                      <a:pt x="0" y="0"/>
                    </a:lnTo>
                    <a:cubicBezTo>
                      <a:pt x="918" y="545"/>
                      <a:pt x="1291" y="1119"/>
                      <a:pt x="1291" y="16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0" name="Freeform: Shape 3119">
                <a:extLst>
                  <a:ext uri="{FF2B5EF4-FFF2-40B4-BE49-F238E27FC236}">
                    <a16:creationId xmlns:a16="http://schemas.microsoft.com/office/drawing/2014/main" id="{660D2814-1D1B-45CE-BBA3-E0E7DA9CB408}"/>
                  </a:ext>
                </a:extLst>
              </p:cNvPr>
              <p:cNvSpPr/>
              <p:nvPr/>
            </p:nvSpPr>
            <p:spPr>
              <a:xfrm>
                <a:off x="8762700" y="4282950"/>
                <a:ext cx="114" cy="6111"/>
              </a:xfrm>
              <a:custGeom>
                <a:avLst/>
                <a:gdLst>
                  <a:gd name="connsiteX0" fmla="*/ 114 w 114"/>
                  <a:gd name="connsiteY0" fmla="*/ 0 h 6111"/>
                  <a:gd name="connsiteX1" fmla="*/ 86 w 114"/>
                  <a:gd name="connsiteY1" fmla="*/ 6055 h 6111"/>
                  <a:gd name="connsiteX2" fmla="*/ 0 w 114"/>
                  <a:gd name="connsiteY2" fmla="*/ 6112 h 6111"/>
                  <a:gd name="connsiteX3" fmla="*/ 0 w 114"/>
                  <a:gd name="connsiteY3" fmla="*/ 57 h 6111"/>
                  <a:gd name="connsiteX4" fmla="*/ 114 w 114"/>
                  <a:gd name="connsiteY4" fmla="*/ 0 h 6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" h="6111">
                    <a:moveTo>
                      <a:pt x="114" y="0"/>
                    </a:moveTo>
                    <a:lnTo>
                      <a:pt x="86" y="6055"/>
                    </a:lnTo>
                    <a:lnTo>
                      <a:pt x="0" y="6112"/>
                    </a:lnTo>
                    <a:lnTo>
                      <a:pt x="0" y="57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80808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1" name="Freeform: Shape 3120">
                <a:extLst>
                  <a:ext uri="{FF2B5EF4-FFF2-40B4-BE49-F238E27FC236}">
                    <a16:creationId xmlns:a16="http://schemas.microsoft.com/office/drawing/2014/main" id="{44424893-6956-4411-8318-B9D544952BC7}"/>
                  </a:ext>
                </a:extLst>
              </p:cNvPr>
              <p:cNvSpPr/>
              <p:nvPr/>
            </p:nvSpPr>
            <p:spPr>
              <a:xfrm>
                <a:off x="8762269" y="4281228"/>
                <a:ext cx="517" cy="7862"/>
              </a:xfrm>
              <a:custGeom>
                <a:avLst/>
                <a:gdLst>
                  <a:gd name="connsiteX0" fmla="*/ 0 w 517"/>
                  <a:gd name="connsiteY0" fmla="*/ 5968 h 7862"/>
                  <a:gd name="connsiteX1" fmla="*/ 0 w 517"/>
                  <a:gd name="connsiteY1" fmla="*/ 0 h 7862"/>
                  <a:gd name="connsiteX2" fmla="*/ 517 w 517"/>
                  <a:gd name="connsiteY2" fmla="*/ 1808 h 7862"/>
                  <a:gd name="connsiteX3" fmla="*/ 517 w 517"/>
                  <a:gd name="connsiteY3" fmla="*/ 7862 h 7862"/>
                  <a:gd name="connsiteX4" fmla="*/ 1 w 517"/>
                  <a:gd name="connsiteY4" fmla="*/ 5968 h 7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" h="7862">
                    <a:moveTo>
                      <a:pt x="0" y="5968"/>
                    </a:moveTo>
                    <a:lnTo>
                      <a:pt x="0" y="0"/>
                    </a:lnTo>
                    <a:cubicBezTo>
                      <a:pt x="-9" y="640"/>
                      <a:pt x="170" y="1269"/>
                      <a:pt x="517" y="1808"/>
                    </a:cubicBezTo>
                    <a:lnTo>
                      <a:pt x="517" y="7862"/>
                    </a:lnTo>
                    <a:cubicBezTo>
                      <a:pt x="182" y="7287"/>
                      <a:pt x="4" y="6634"/>
                      <a:pt x="1" y="59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2" name="Freeform: Shape 3121">
                <a:extLst>
                  <a:ext uri="{FF2B5EF4-FFF2-40B4-BE49-F238E27FC236}">
                    <a16:creationId xmlns:a16="http://schemas.microsoft.com/office/drawing/2014/main" id="{38469812-E5A2-4722-ABE0-EB7CB6E970FD}"/>
                  </a:ext>
                </a:extLst>
              </p:cNvPr>
              <p:cNvSpPr/>
              <p:nvPr/>
            </p:nvSpPr>
            <p:spPr>
              <a:xfrm>
                <a:off x="8768869" y="4282405"/>
                <a:ext cx="1204" cy="8321"/>
              </a:xfrm>
              <a:custGeom>
                <a:avLst/>
                <a:gdLst>
                  <a:gd name="connsiteX0" fmla="*/ 1205 w 1204"/>
                  <a:gd name="connsiteY0" fmla="*/ 8321 h 8321"/>
                  <a:gd name="connsiteX1" fmla="*/ 0 w 1204"/>
                  <a:gd name="connsiteY1" fmla="*/ 6026 h 8321"/>
                  <a:gd name="connsiteX2" fmla="*/ 0 w 1204"/>
                  <a:gd name="connsiteY2" fmla="*/ 0 h 8321"/>
                  <a:gd name="connsiteX3" fmla="*/ 1176 w 1204"/>
                  <a:gd name="connsiteY3" fmla="*/ 2267 h 8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4" h="8321">
                    <a:moveTo>
                      <a:pt x="1205" y="8321"/>
                    </a:moveTo>
                    <a:cubicBezTo>
                      <a:pt x="537" y="7728"/>
                      <a:pt x="109" y="6912"/>
                      <a:pt x="0" y="6026"/>
                    </a:cubicBezTo>
                    <a:lnTo>
                      <a:pt x="0" y="0"/>
                    </a:lnTo>
                    <a:cubicBezTo>
                      <a:pt x="111" y="871"/>
                      <a:pt x="528" y="1675"/>
                      <a:pt x="1176" y="2267"/>
                    </a:cubicBezTo>
                    <a:close/>
                  </a:path>
                </a:pathLst>
              </a:custGeom>
              <a:solidFill>
                <a:srgbClr val="80808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3" name="Freeform: Shape 3122">
                <a:extLst>
                  <a:ext uri="{FF2B5EF4-FFF2-40B4-BE49-F238E27FC236}">
                    <a16:creationId xmlns:a16="http://schemas.microsoft.com/office/drawing/2014/main" id="{DF5CE4F6-4FBF-43BD-8F3C-9F3BDC04F344}"/>
                  </a:ext>
                </a:extLst>
              </p:cNvPr>
              <p:cNvSpPr/>
              <p:nvPr/>
            </p:nvSpPr>
            <p:spPr>
              <a:xfrm>
                <a:off x="8770074" y="4282634"/>
                <a:ext cx="6743" cy="8453"/>
              </a:xfrm>
              <a:custGeom>
                <a:avLst/>
                <a:gdLst>
                  <a:gd name="connsiteX0" fmla="*/ 5395 w 6743"/>
                  <a:gd name="connsiteY0" fmla="*/ 7747 h 8453"/>
                  <a:gd name="connsiteX1" fmla="*/ 1 w 6743"/>
                  <a:gd name="connsiteY1" fmla="*/ 8092 h 8453"/>
                  <a:gd name="connsiteX2" fmla="*/ 0 w 6743"/>
                  <a:gd name="connsiteY2" fmla="*/ 2037 h 8453"/>
                  <a:gd name="connsiteX3" fmla="*/ 5423 w 6743"/>
                  <a:gd name="connsiteY3" fmla="*/ 1693 h 8453"/>
                  <a:gd name="connsiteX4" fmla="*/ 6743 w 6743"/>
                  <a:gd name="connsiteY4" fmla="*/ 0 h 8453"/>
                  <a:gd name="connsiteX5" fmla="*/ 6744 w 6743"/>
                  <a:gd name="connsiteY5" fmla="*/ 6026 h 8453"/>
                  <a:gd name="connsiteX6" fmla="*/ 5395 w 6743"/>
                  <a:gd name="connsiteY6" fmla="*/ 7747 h 8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43" h="8453">
                    <a:moveTo>
                      <a:pt x="5395" y="7747"/>
                    </a:moveTo>
                    <a:cubicBezTo>
                      <a:pt x="3707" y="8550"/>
                      <a:pt x="1776" y="8673"/>
                      <a:pt x="1" y="8092"/>
                    </a:cubicBezTo>
                    <a:lnTo>
                      <a:pt x="0" y="2037"/>
                    </a:lnTo>
                    <a:cubicBezTo>
                      <a:pt x="1784" y="2632"/>
                      <a:pt x="3729" y="2508"/>
                      <a:pt x="5423" y="1693"/>
                    </a:cubicBezTo>
                    <a:cubicBezTo>
                      <a:pt x="6123" y="1390"/>
                      <a:pt x="6620" y="752"/>
                      <a:pt x="6743" y="0"/>
                    </a:cubicBezTo>
                    <a:lnTo>
                      <a:pt x="6744" y="6026"/>
                    </a:lnTo>
                    <a:cubicBezTo>
                      <a:pt x="6624" y="6795"/>
                      <a:pt x="6113" y="7447"/>
                      <a:pt x="5395" y="7747"/>
                    </a:cubicBezTo>
                    <a:close/>
                  </a:path>
                </a:pathLst>
              </a:custGeom>
              <a:solidFill>
                <a:srgbClr val="80808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4" name="Freeform: Shape 3123">
                <a:extLst>
                  <a:ext uri="{FF2B5EF4-FFF2-40B4-BE49-F238E27FC236}">
                    <a16:creationId xmlns:a16="http://schemas.microsoft.com/office/drawing/2014/main" id="{42293F70-38B4-4FBC-8BB0-A46D83636B6B}"/>
                  </a:ext>
                </a:extLst>
              </p:cNvPr>
              <p:cNvSpPr/>
              <p:nvPr/>
            </p:nvSpPr>
            <p:spPr>
              <a:xfrm>
                <a:off x="8750246" y="4282490"/>
                <a:ext cx="12482" cy="10818"/>
              </a:xfrm>
              <a:custGeom>
                <a:avLst/>
                <a:gdLst>
                  <a:gd name="connsiteX0" fmla="*/ 0 w 12482"/>
                  <a:gd name="connsiteY0" fmla="*/ 10819 h 10818"/>
                  <a:gd name="connsiteX1" fmla="*/ 0 w 12482"/>
                  <a:gd name="connsiteY1" fmla="*/ 4793 h 10818"/>
                  <a:gd name="connsiteX2" fmla="*/ 2353 w 12482"/>
                  <a:gd name="connsiteY2" fmla="*/ 1522 h 10818"/>
                  <a:gd name="connsiteX3" fmla="*/ 12482 w 12482"/>
                  <a:gd name="connsiteY3" fmla="*/ 517 h 10818"/>
                  <a:gd name="connsiteX4" fmla="*/ 12482 w 12482"/>
                  <a:gd name="connsiteY4" fmla="*/ 6572 h 10818"/>
                  <a:gd name="connsiteX5" fmla="*/ 2353 w 12482"/>
                  <a:gd name="connsiteY5" fmla="*/ 7576 h 10818"/>
                  <a:gd name="connsiteX6" fmla="*/ 0 w 12482"/>
                  <a:gd name="connsiteY6" fmla="*/ 10819 h 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82" h="10818">
                    <a:moveTo>
                      <a:pt x="0" y="10819"/>
                    </a:moveTo>
                    <a:cubicBezTo>
                      <a:pt x="0" y="8810"/>
                      <a:pt x="0" y="6802"/>
                      <a:pt x="0" y="4793"/>
                    </a:cubicBezTo>
                    <a:cubicBezTo>
                      <a:pt x="163" y="3368"/>
                      <a:pt x="1054" y="2130"/>
                      <a:pt x="2353" y="1522"/>
                    </a:cubicBezTo>
                    <a:cubicBezTo>
                      <a:pt x="5485" y="-69"/>
                      <a:pt x="9099" y="-428"/>
                      <a:pt x="12482" y="517"/>
                    </a:cubicBezTo>
                    <a:lnTo>
                      <a:pt x="12482" y="6572"/>
                    </a:lnTo>
                    <a:cubicBezTo>
                      <a:pt x="9101" y="5610"/>
                      <a:pt x="5480" y="5969"/>
                      <a:pt x="2353" y="7576"/>
                    </a:cubicBezTo>
                    <a:cubicBezTo>
                      <a:pt x="1073" y="8192"/>
                      <a:pt x="188" y="9410"/>
                      <a:pt x="0" y="10819"/>
                    </a:cubicBezTo>
                    <a:close/>
                  </a:path>
                </a:pathLst>
              </a:custGeom>
              <a:solidFill>
                <a:srgbClr val="80808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5" name="Freeform: Shape 3124">
                <a:extLst>
                  <a:ext uri="{FF2B5EF4-FFF2-40B4-BE49-F238E27FC236}">
                    <a16:creationId xmlns:a16="http://schemas.microsoft.com/office/drawing/2014/main" id="{36D3756A-B04C-4192-B14C-77FE0E54BA57}"/>
                  </a:ext>
                </a:extLst>
              </p:cNvPr>
              <p:cNvSpPr/>
              <p:nvPr/>
            </p:nvSpPr>
            <p:spPr>
              <a:xfrm>
                <a:off x="8758740" y="4286074"/>
                <a:ext cx="6398" cy="7004"/>
              </a:xfrm>
              <a:custGeom>
                <a:avLst/>
                <a:gdLst>
                  <a:gd name="connsiteX0" fmla="*/ 6399 w 6398"/>
                  <a:gd name="connsiteY0" fmla="*/ 491 h 7004"/>
                  <a:gd name="connsiteX1" fmla="*/ 6399 w 6398"/>
                  <a:gd name="connsiteY1" fmla="*/ 6632 h 7004"/>
                  <a:gd name="connsiteX2" fmla="*/ 0 w 6398"/>
                  <a:gd name="connsiteY2" fmla="*/ 7005 h 7004"/>
                  <a:gd name="connsiteX3" fmla="*/ 0 w 6398"/>
                  <a:gd name="connsiteY3" fmla="*/ 893 h 7004"/>
                  <a:gd name="connsiteX4" fmla="*/ 6399 w 6398"/>
                  <a:gd name="connsiteY4" fmla="*/ 491 h 7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98" h="7004">
                    <a:moveTo>
                      <a:pt x="6399" y="491"/>
                    </a:moveTo>
                    <a:lnTo>
                      <a:pt x="6399" y="6632"/>
                    </a:lnTo>
                    <a:cubicBezTo>
                      <a:pt x="4308" y="5856"/>
                      <a:pt x="1987" y="5992"/>
                      <a:pt x="0" y="7005"/>
                    </a:cubicBezTo>
                    <a:lnTo>
                      <a:pt x="0" y="893"/>
                    </a:lnTo>
                    <a:cubicBezTo>
                      <a:pt x="1981" y="-137"/>
                      <a:pt x="4305" y="-283"/>
                      <a:pt x="6399" y="4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6" name="Freeform: Shape 3125">
                <a:extLst>
                  <a:ext uri="{FF2B5EF4-FFF2-40B4-BE49-F238E27FC236}">
                    <a16:creationId xmlns:a16="http://schemas.microsoft.com/office/drawing/2014/main" id="{1B10A868-3A27-4372-B9A2-CED622A10B36}"/>
                  </a:ext>
                </a:extLst>
              </p:cNvPr>
              <p:cNvSpPr/>
              <p:nvPr/>
            </p:nvSpPr>
            <p:spPr>
              <a:xfrm>
                <a:off x="8772542" y="4288029"/>
                <a:ext cx="143" cy="6111"/>
              </a:xfrm>
              <a:custGeom>
                <a:avLst/>
                <a:gdLst>
                  <a:gd name="connsiteX0" fmla="*/ 144 w 143"/>
                  <a:gd name="connsiteY0" fmla="*/ 0 h 6111"/>
                  <a:gd name="connsiteX1" fmla="*/ 115 w 143"/>
                  <a:gd name="connsiteY1" fmla="*/ 6026 h 6111"/>
                  <a:gd name="connsiteX2" fmla="*/ 0 w 143"/>
                  <a:gd name="connsiteY2" fmla="*/ 6112 h 6111"/>
                  <a:gd name="connsiteX3" fmla="*/ 29 w 143"/>
                  <a:gd name="connsiteY3" fmla="*/ 57 h 6111"/>
                  <a:gd name="connsiteX4" fmla="*/ 144 w 143"/>
                  <a:gd name="connsiteY4" fmla="*/ 0 h 6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" h="6111">
                    <a:moveTo>
                      <a:pt x="144" y="0"/>
                    </a:moveTo>
                    <a:lnTo>
                      <a:pt x="115" y="6026"/>
                    </a:lnTo>
                    <a:lnTo>
                      <a:pt x="0" y="6112"/>
                    </a:lnTo>
                    <a:lnTo>
                      <a:pt x="29" y="57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7" name="Freeform: Shape 3126">
                <a:extLst>
                  <a:ext uri="{FF2B5EF4-FFF2-40B4-BE49-F238E27FC236}">
                    <a16:creationId xmlns:a16="http://schemas.microsoft.com/office/drawing/2014/main" id="{CF049DD7-8575-4B36-8651-F636FB8CA6D4}"/>
                  </a:ext>
                </a:extLst>
              </p:cNvPr>
              <p:cNvSpPr/>
              <p:nvPr/>
            </p:nvSpPr>
            <p:spPr>
              <a:xfrm>
                <a:off x="8772657" y="4283782"/>
                <a:ext cx="10875" cy="10617"/>
              </a:xfrm>
              <a:custGeom>
                <a:avLst/>
                <a:gdLst>
                  <a:gd name="connsiteX0" fmla="*/ 10875 w 10875"/>
                  <a:gd name="connsiteY0" fmla="*/ 0 h 10617"/>
                  <a:gd name="connsiteX1" fmla="*/ 10875 w 10875"/>
                  <a:gd name="connsiteY1" fmla="*/ 6055 h 10617"/>
                  <a:gd name="connsiteX2" fmla="*/ 8608 w 10875"/>
                  <a:gd name="connsiteY2" fmla="*/ 9268 h 10617"/>
                  <a:gd name="connsiteX3" fmla="*/ 0 w 10875"/>
                  <a:gd name="connsiteY3" fmla="*/ 10273 h 10617"/>
                  <a:gd name="connsiteX4" fmla="*/ 0 w 10875"/>
                  <a:gd name="connsiteY4" fmla="*/ 4247 h 10617"/>
                  <a:gd name="connsiteX5" fmla="*/ 8608 w 10875"/>
                  <a:gd name="connsiteY5" fmla="*/ 3214 h 10617"/>
                  <a:gd name="connsiteX6" fmla="*/ 10875 w 10875"/>
                  <a:gd name="connsiteY6" fmla="*/ 0 h 10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75" h="10617">
                    <a:moveTo>
                      <a:pt x="10875" y="0"/>
                    </a:moveTo>
                    <a:lnTo>
                      <a:pt x="10875" y="6055"/>
                    </a:lnTo>
                    <a:cubicBezTo>
                      <a:pt x="10743" y="7452"/>
                      <a:pt x="9881" y="8675"/>
                      <a:pt x="8608" y="9268"/>
                    </a:cubicBezTo>
                    <a:cubicBezTo>
                      <a:pt x="5947" y="10608"/>
                      <a:pt x="2898" y="10964"/>
                      <a:pt x="0" y="10273"/>
                    </a:cubicBezTo>
                    <a:lnTo>
                      <a:pt x="0" y="4247"/>
                    </a:lnTo>
                    <a:cubicBezTo>
                      <a:pt x="2902" y="4914"/>
                      <a:pt x="5946" y="4549"/>
                      <a:pt x="8608" y="3214"/>
                    </a:cubicBezTo>
                    <a:cubicBezTo>
                      <a:pt x="9888" y="2630"/>
                      <a:pt x="10754" y="1401"/>
                      <a:pt x="108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8" name="Freeform: Shape 3127">
                <a:extLst>
                  <a:ext uri="{FF2B5EF4-FFF2-40B4-BE49-F238E27FC236}">
                    <a16:creationId xmlns:a16="http://schemas.microsoft.com/office/drawing/2014/main" id="{A5AF1AB7-DA34-4115-8B8E-AB3181DA7320}"/>
                  </a:ext>
                </a:extLst>
              </p:cNvPr>
              <p:cNvSpPr/>
              <p:nvPr/>
            </p:nvSpPr>
            <p:spPr>
              <a:xfrm>
                <a:off x="8757334" y="4286967"/>
                <a:ext cx="1406" cy="7919"/>
              </a:xfrm>
              <a:custGeom>
                <a:avLst/>
                <a:gdLst>
                  <a:gd name="connsiteX0" fmla="*/ 0 w 1406"/>
                  <a:gd name="connsiteY0" fmla="*/ 7920 h 7919"/>
                  <a:gd name="connsiteX1" fmla="*/ 0 w 1406"/>
                  <a:gd name="connsiteY1" fmla="*/ 1894 h 7919"/>
                  <a:gd name="connsiteX2" fmla="*/ 1406 w 1406"/>
                  <a:gd name="connsiteY2" fmla="*/ 0 h 7919"/>
                  <a:gd name="connsiteX3" fmla="*/ 1406 w 1406"/>
                  <a:gd name="connsiteY3" fmla="*/ 6026 h 7919"/>
                  <a:gd name="connsiteX4" fmla="*/ 0 w 1406"/>
                  <a:gd name="connsiteY4" fmla="*/ 7920 h 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6" h="7919">
                    <a:moveTo>
                      <a:pt x="0" y="7920"/>
                    </a:moveTo>
                    <a:lnTo>
                      <a:pt x="0" y="1894"/>
                    </a:lnTo>
                    <a:cubicBezTo>
                      <a:pt x="90" y="1054"/>
                      <a:pt x="628" y="329"/>
                      <a:pt x="1406" y="0"/>
                    </a:cubicBezTo>
                    <a:lnTo>
                      <a:pt x="1406" y="6026"/>
                    </a:lnTo>
                    <a:cubicBezTo>
                      <a:pt x="632" y="6360"/>
                      <a:pt x="95" y="7082"/>
                      <a:pt x="0" y="79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9" name="Freeform: Shape 3128">
                <a:extLst>
                  <a:ext uri="{FF2B5EF4-FFF2-40B4-BE49-F238E27FC236}">
                    <a16:creationId xmlns:a16="http://schemas.microsoft.com/office/drawing/2014/main" id="{4F8C90CD-4B85-4742-90EA-2A01871E597B}"/>
                  </a:ext>
                </a:extLst>
              </p:cNvPr>
              <p:cNvSpPr/>
              <p:nvPr/>
            </p:nvSpPr>
            <p:spPr>
              <a:xfrm>
                <a:off x="8765167" y="4286565"/>
                <a:ext cx="1291" cy="8465"/>
              </a:xfrm>
              <a:custGeom>
                <a:avLst/>
                <a:gdLst>
                  <a:gd name="connsiteX0" fmla="*/ 1291 w 1291"/>
                  <a:gd name="connsiteY0" fmla="*/ 2410 h 8465"/>
                  <a:gd name="connsiteX1" fmla="*/ 1291 w 1291"/>
                  <a:gd name="connsiteY1" fmla="*/ 8465 h 8465"/>
                  <a:gd name="connsiteX2" fmla="*/ 0 w 1291"/>
                  <a:gd name="connsiteY2" fmla="*/ 6055 h 8465"/>
                  <a:gd name="connsiteX3" fmla="*/ 0 w 1291"/>
                  <a:gd name="connsiteY3" fmla="*/ 0 h 8465"/>
                  <a:gd name="connsiteX4" fmla="*/ 1291 w 1291"/>
                  <a:gd name="connsiteY4" fmla="*/ 2410 h 8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1" h="8465">
                    <a:moveTo>
                      <a:pt x="1291" y="2410"/>
                    </a:moveTo>
                    <a:lnTo>
                      <a:pt x="1291" y="8465"/>
                    </a:lnTo>
                    <a:cubicBezTo>
                      <a:pt x="1187" y="7525"/>
                      <a:pt x="724" y="6662"/>
                      <a:pt x="0" y="6055"/>
                    </a:cubicBezTo>
                    <a:lnTo>
                      <a:pt x="0" y="0"/>
                    </a:lnTo>
                    <a:cubicBezTo>
                      <a:pt x="724" y="607"/>
                      <a:pt x="1187" y="1471"/>
                      <a:pt x="1291" y="24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0" name="Freeform: Shape 3129">
                <a:extLst>
                  <a:ext uri="{FF2B5EF4-FFF2-40B4-BE49-F238E27FC236}">
                    <a16:creationId xmlns:a16="http://schemas.microsoft.com/office/drawing/2014/main" id="{566FF023-0B91-4814-8E46-25BE7EB4DCC6}"/>
                  </a:ext>
                </a:extLst>
              </p:cNvPr>
              <p:cNvSpPr/>
              <p:nvPr/>
            </p:nvSpPr>
            <p:spPr>
              <a:xfrm>
                <a:off x="8772542" y="4288086"/>
                <a:ext cx="803" cy="7489"/>
              </a:xfrm>
              <a:custGeom>
                <a:avLst/>
                <a:gdLst>
                  <a:gd name="connsiteX0" fmla="*/ 804 w 803"/>
                  <a:gd name="connsiteY0" fmla="*/ 7489 h 7489"/>
                  <a:gd name="connsiteX1" fmla="*/ 0 w 803"/>
                  <a:gd name="connsiteY1" fmla="*/ 6055 h 7489"/>
                  <a:gd name="connsiteX2" fmla="*/ 0 w 803"/>
                  <a:gd name="connsiteY2" fmla="*/ 0 h 7489"/>
                  <a:gd name="connsiteX3" fmla="*/ 775 w 803"/>
                  <a:gd name="connsiteY3" fmla="*/ 1435 h 7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3" h="7489">
                    <a:moveTo>
                      <a:pt x="804" y="7489"/>
                    </a:moveTo>
                    <a:cubicBezTo>
                      <a:pt x="621" y="6968"/>
                      <a:pt x="349" y="6483"/>
                      <a:pt x="0" y="6055"/>
                    </a:cubicBezTo>
                    <a:lnTo>
                      <a:pt x="0" y="0"/>
                    </a:lnTo>
                    <a:cubicBezTo>
                      <a:pt x="340" y="429"/>
                      <a:pt x="602" y="915"/>
                      <a:pt x="775" y="1435"/>
                    </a:cubicBezTo>
                    <a:close/>
                  </a:path>
                </a:pathLst>
              </a:custGeom>
              <a:solidFill>
                <a:srgbClr val="80808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1" name="Freeform: Shape 3130">
                <a:extLst>
                  <a:ext uri="{FF2B5EF4-FFF2-40B4-BE49-F238E27FC236}">
                    <a16:creationId xmlns:a16="http://schemas.microsoft.com/office/drawing/2014/main" id="{DB9E0525-8CF6-427F-ABAB-DD75940AD2E9}"/>
                  </a:ext>
                </a:extLst>
              </p:cNvPr>
              <p:cNvSpPr/>
              <p:nvPr/>
            </p:nvSpPr>
            <p:spPr>
              <a:xfrm>
                <a:off x="8757391" y="4288861"/>
                <a:ext cx="1463" cy="7976"/>
              </a:xfrm>
              <a:custGeom>
                <a:avLst/>
                <a:gdLst>
                  <a:gd name="connsiteX0" fmla="*/ 1463 w 1463"/>
                  <a:gd name="connsiteY0" fmla="*/ 7977 h 7976"/>
                  <a:gd name="connsiteX1" fmla="*/ 0 w 1463"/>
                  <a:gd name="connsiteY1" fmla="*/ 6025 h 7976"/>
                  <a:gd name="connsiteX2" fmla="*/ 0 w 1463"/>
                  <a:gd name="connsiteY2" fmla="*/ 0 h 7976"/>
                  <a:gd name="connsiteX3" fmla="*/ 1463 w 1463"/>
                  <a:gd name="connsiteY3" fmla="*/ 1951 h 7976"/>
                  <a:gd name="connsiteX4" fmla="*/ 1463 w 1463"/>
                  <a:gd name="connsiteY4" fmla="*/ 7977 h 7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3" h="7976">
                    <a:moveTo>
                      <a:pt x="1463" y="7977"/>
                    </a:moveTo>
                    <a:cubicBezTo>
                      <a:pt x="654" y="7644"/>
                      <a:pt x="92" y="6896"/>
                      <a:pt x="0" y="6025"/>
                    </a:cubicBezTo>
                    <a:lnTo>
                      <a:pt x="0" y="0"/>
                    </a:lnTo>
                    <a:cubicBezTo>
                      <a:pt x="0" y="660"/>
                      <a:pt x="430" y="1349"/>
                      <a:pt x="1463" y="1951"/>
                    </a:cubicBezTo>
                    <a:cubicBezTo>
                      <a:pt x="1463" y="3960"/>
                      <a:pt x="1463" y="5968"/>
                      <a:pt x="1463" y="7977"/>
                    </a:cubicBezTo>
                    <a:close/>
                  </a:path>
                </a:pathLst>
              </a:custGeom>
              <a:solidFill>
                <a:srgbClr val="80808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2" name="Freeform: Shape 3131">
                <a:extLst>
                  <a:ext uri="{FF2B5EF4-FFF2-40B4-BE49-F238E27FC236}">
                    <a16:creationId xmlns:a16="http://schemas.microsoft.com/office/drawing/2014/main" id="{98902883-26DA-4739-8A6F-674A8DCBCD8F}"/>
                  </a:ext>
                </a:extLst>
              </p:cNvPr>
              <p:cNvSpPr/>
              <p:nvPr/>
            </p:nvSpPr>
            <p:spPr>
              <a:xfrm>
                <a:off x="8758855" y="4288976"/>
                <a:ext cx="7632" cy="8743"/>
              </a:xfrm>
              <a:custGeom>
                <a:avLst/>
                <a:gdLst>
                  <a:gd name="connsiteX0" fmla="*/ 0 w 7632"/>
                  <a:gd name="connsiteY0" fmla="*/ 7862 h 8743"/>
                  <a:gd name="connsiteX1" fmla="*/ 0 w 7632"/>
                  <a:gd name="connsiteY1" fmla="*/ 1836 h 8743"/>
                  <a:gd name="connsiteX2" fmla="*/ 6169 w 7632"/>
                  <a:gd name="connsiteY2" fmla="*/ 1980 h 8743"/>
                  <a:gd name="connsiteX3" fmla="*/ 6169 w 7632"/>
                  <a:gd name="connsiteY3" fmla="*/ 8034 h 8743"/>
                  <a:gd name="connsiteX4" fmla="*/ 6169 w 7632"/>
                  <a:gd name="connsiteY4" fmla="*/ 1980 h 8743"/>
                  <a:gd name="connsiteX5" fmla="*/ 7633 w 7632"/>
                  <a:gd name="connsiteY5" fmla="*/ 0 h 8743"/>
                  <a:gd name="connsiteX6" fmla="*/ 7633 w 7632"/>
                  <a:gd name="connsiteY6" fmla="*/ 6055 h 8743"/>
                  <a:gd name="connsiteX7" fmla="*/ 6169 w 7632"/>
                  <a:gd name="connsiteY7" fmla="*/ 8034 h 8743"/>
                  <a:gd name="connsiteX8" fmla="*/ 0 w 7632"/>
                  <a:gd name="connsiteY8" fmla="*/ 7862 h 8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632" h="8743">
                    <a:moveTo>
                      <a:pt x="0" y="7862"/>
                    </a:moveTo>
                    <a:lnTo>
                      <a:pt x="0" y="1836"/>
                    </a:lnTo>
                    <a:cubicBezTo>
                      <a:pt x="1899" y="2927"/>
                      <a:pt x="4222" y="2981"/>
                      <a:pt x="6169" y="1980"/>
                    </a:cubicBezTo>
                    <a:cubicBezTo>
                      <a:pt x="6169" y="4017"/>
                      <a:pt x="6169" y="6026"/>
                      <a:pt x="6169" y="8034"/>
                    </a:cubicBezTo>
                    <a:cubicBezTo>
                      <a:pt x="6169" y="6026"/>
                      <a:pt x="6169" y="4017"/>
                      <a:pt x="6169" y="1980"/>
                    </a:cubicBezTo>
                    <a:cubicBezTo>
                      <a:pt x="6987" y="1643"/>
                      <a:pt x="7550" y="880"/>
                      <a:pt x="7633" y="0"/>
                    </a:cubicBezTo>
                    <a:lnTo>
                      <a:pt x="7633" y="6055"/>
                    </a:lnTo>
                    <a:cubicBezTo>
                      <a:pt x="7563" y="6940"/>
                      <a:pt x="6995" y="7708"/>
                      <a:pt x="6169" y="8034"/>
                    </a:cubicBezTo>
                    <a:cubicBezTo>
                      <a:pt x="4219" y="9038"/>
                      <a:pt x="1891" y="8973"/>
                      <a:pt x="0" y="7862"/>
                    </a:cubicBezTo>
                    <a:close/>
                  </a:path>
                </a:pathLst>
              </a:custGeom>
              <a:solidFill>
                <a:srgbClr val="80808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3" name="Freeform: Shape 3132">
                <a:extLst>
                  <a:ext uri="{FF2B5EF4-FFF2-40B4-BE49-F238E27FC236}">
                    <a16:creationId xmlns:a16="http://schemas.microsoft.com/office/drawing/2014/main" id="{47BBF082-5D48-4231-8AED-85AB9E0ADAEE}"/>
                  </a:ext>
                </a:extLst>
              </p:cNvPr>
              <p:cNvSpPr/>
              <p:nvPr/>
            </p:nvSpPr>
            <p:spPr>
              <a:xfrm>
                <a:off x="8757361" y="4286092"/>
                <a:ext cx="9084" cy="5577"/>
              </a:xfrm>
              <a:custGeom>
                <a:avLst/>
                <a:gdLst>
                  <a:gd name="connsiteX0" fmla="*/ 7778 w 9084"/>
                  <a:gd name="connsiteY0" fmla="*/ 473 h 5577"/>
                  <a:gd name="connsiteX1" fmla="*/ 7634 w 9084"/>
                  <a:gd name="connsiteY1" fmla="*/ 4863 h 5577"/>
                  <a:gd name="connsiteX2" fmla="*/ 1465 w 9084"/>
                  <a:gd name="connsiteY2" fmla="*/ 4719 h 5577"/>
                  <a:gd name="connsiteX3" fmla="*/ 1465 w 9084"/>
                  <a:gd name="connsiteY3" fmla="*/ 874 h 5577"/>
                  <a:gd name="connsiteX4" fmla="*/ 7778 w 9084"/>
                  <a:gd name="connsiteY4" fmla="*/ 473 h 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84" h="5577">
                    <a:moveTo>
                      <a:pt x="7778" y="473"/>
                    </a:moveTo>
                    <a:cubicBezTo>
                      <a:pt x="9385" y="2080"/>
                      <a:pt x="9701" y="3686"/>
                      <a:pt x="7634" y="4863"/>
                    </a:cubicBezTo>
                    <a:cubicBezTo>
                      <a:pt x="5687" y="5865"/>
                      <a:pt x="3364" y="5811"/>
                      <a:pt x="1465" y="4719"/>
                    </a:cubicBezTo>
                    <a:cubicBezTo>
                      <a:pt x="-629" y="3514"/>
                      <a:pt x="-342" y="1850"/>
                      <a:pt x="1465" y="874"/>
                    </a:cubicBezTo>
                    <a:cubicBezTo>
                      <a:pt x="3423" y="-131"/>
                      <a:pt x="5709" y="-276"/>
                      <a:pt x="7778" y="473"/>
                    </a:cubicBezTo>
                    <a:close/>
                  </a:path>
                </a:pathLst>
              </a:custGeom>
              <a:solidFill>
                <a:srgbClr val="80808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4" name="Freeform: Shape 3133">
                <a:extLst>
                  <a:ext uri="{FF2B5EF4-FFF2-40B4-BE49-F238E27FC236}">
                    <a16:creationId xmlns:a16="http://schemas.microsoft.com/office/drawing/2014/main" id="{6FF4F082-D838-4755-886F-65E71888F861}"/>
                  </a:ext>
                </a:extLst>
              </p:cNvPr>
              <p:cNvSpPr/>
              <p:nvPr/>
            </p:nvSpPr>
            <p:spPr>
              <a:xfrm>
                <a:off x="8750246" y="4291845"/>
                <a:ext cx="2869" cy="1463"/>
              </a:xfrm>
              <a:custGeom>
                <a:avLst/>
                <a:gdLst>
                  <a:gd name="connsiteX0" fmla="*/ 0 w 2869"/>
                  <a:gd name="connsiteY0" fmla="*/ 1463 h 1463"/>
                  <a:gd name="connsiteX1" fmla="*/ 0 w 2869"/>
                  <a:gd name="connsiteY1" fmla="*/ 0 h 1463"/>
                  <a:gd name="connsiteX2" fmla="*/ 0 w 2869"/>
                  <a:gd name="connsiteY2" fmla="*/ 1463 h 1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69" h="1463">
                    <a:moveTo>
                      <a:pt x="0" y="1463"/>
                    </a:moveTo>
                    <a:lnTo>
                      <a:pt x="0" y="0"/>
                    </a:lnTo>
                    <a:cubicBezTo>
                      <a:pt x="0" y="488"/>
                      <a:pt x="0" y="861"/>
                      <a:pt x="0" y="1463"/>
                    </a:cubicBezTo>
                    <a:close/>
                  </a:path>
                </a:pathLst>
              </a:custGeom>
              <a:solidFill>
                <a:srgbClr val="80808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5" name="Freeform: Shape 3134">
                <a:extLst>
                  <a:ext uri="{FF2B5EF4-FFF2-40B4-BE49-F238E27FC236}">
                    <a16:creationId xmlns:a16="http://schemas.microsoft.com/office/drawing/2014/main" id="{BD7EDE80-25FB-4D7A-B808-CA4A34A5D041}"/>
                  </a:ext>
                </a:extLst>
              </p:cNvPr>
              <p:cNvSpPr/>
              <p:nvPr/>
            </p:nvSpPr>
            <p:spPr>
              <a:xfrm>
                <a:off x="8773346" y="4289521"/>
                <a:ext cx="172" cy="7087"/>
              </a:xfrm>
              <a:custGeom>
                <a:avLst/>
                <a:gdLst>
                  <a:gd name="connsiteX0" fmla="*/ 172 w 172"/>
                  <a:gd name="connsiteY0" fmla="*/ 7087 h 7087"/>
                  <a:gd name="connsiteX1" fmla="*/ 0 w 172"/>
                  <a:gd name="connsiteY1" fmla="*/ 6055 h 7087"/>
                  <a:gd name="connsiteX2" fmla="*/ 0 w 172"/>
                  <a:gd name="connsiteY2" fmla="*/ 0 h 7087"/>
                  <a:gd name="connsiteX3" fmla="*/ 172 w 172"/>
                  <a:gd name="connsiteY3" fmla="*/ 1033 h 7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2" h="7087">
                    <a:moveTo>
                      <a:pt x="172" y="7087"/>
                    </a:moveTo>
                    <a:cubicBezTo>
                      <a:pt x="172" y="6736"/>
                      <a:pt x="113" y="6387"/>
                      <a:pt x="0" y="6055"/>
                    </a:cubicBezTo>
                    <a:lnTo>
                      <a:pt x="0" y="0"/>
                    </a:lnTo>
                    <a:cubicBezTo>
                      <a:pt x="113" y="333"/>
                      <a:pt x="171" y="682"/>
                      <a:pt x="172" y="1033"/>
                    </a:cubicBezTo>
                    <a:close/>
                  </a:path>
                </a:pathLst>
              </a:custGeom>
              <a:solidFill>
                <a:srgbClr val="80808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6" name="Freeform: Shape 3135">
                <a:extLst>
                  <a:ext uri="{FF2B5EF4-FFF2-40B4-BE49-F238E27FC236}">
                    <a16:creationId xmlns:a16="http://schemas.microsoft.com/office/drawing/2014/main" id="{7AD4F252-D5D2-4C99-984C-73526D9457E5}"/>
                  </a:ext>
                </a:extLst>
              </p:cNvPr>
              <p:cNvSpPr/>
              <p:nvPr/>
            </p:nvSpPr>
            <p:spPr>
              <a:xfrm>
                <a:off x="8750189" y="4287397"/>
                <a:ext cx="23329" cy="14210"/>
              </a:xfrm>
              <a:custGeom>
                <a:avLst/>
                <a:gdLst>
                  <a:gd name="connsiteX0" fmla="*/ 23329 w 23329"/>
                  <a:gd name="connsiteY0" fmla="*/ 3156 h 14210"/>
                  <a:gd name="connsiteX1" fmla="*/ 23329 w 23329"/>
                  <a:gd name="connsiteY1" fmla="*/ 9211 h 14210"/>
                  <a:gd name="connsiteX2" fmla="*/ 20832 w 23329"/>
                  <a:gd name="connsiteY2" fmla="*/ 12654 h 14210"/>
                  <a:gd name="connsiteX3" fmla="*/ 4591 w 23329"/>
                  <a:gd name="connsiteY3" fmla="*/ 11535 h 14210"/>
                  <a:gd name="connsiteX4" fmla="*/ 0 w 23329"/>
                  <a:gd name="connsiteY4" fmla="*/ 6055 h 14210"/>
                  <a:gd name="connsiteX5" fmla="*/ 0 w 23329"/>
                  <a:gd name="connsiteY5" fmla="*/ 0 h 14210"/>
                  <a:gd name="connsiteX6" fmla="*/ 4591 w 23329"/>
                  <a:gd name="connsiteY6" fmla="*/ 5481 h 14210"/>
                  <a:gd name="connsiteX7" fmla="*/ 20832 w 23329"/>
                  <a:gd name="connsiteY7" fmla="*/ 6600 h 14210"/>
                  <a:gd name="connsiteX8" fmla="*/ 23329 w 23329"/>
                  <a:gd name="connsiteY8" fmla="*/ 3157 h 14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329" h="14210">
                    <a:moveTo>
                      <a:pt x="23329" y="3156"/>
                    </a:moveTo>
                    <a:lnTo>
                      <a:pt x="23329" y="9211"/>
                    </a:lnTo>
                    <a:cubicBezTo>
                      <a:pt x="23191" y="10729"/>
                      <a:pt x="22233" y="12051"/>
                      <a:pt x="20832" y="12654"/>
                    </a:cubicBezTo>
                    <a:cubicBezTo>
                      <a:pt x="15582" y="15074"/>
                      <a:pt x="9460" y="14652"/>
                      <a:pt x="4591" y="11535"/>
                    </a:cubicBezTo>
                    <a:cubicBezTo>
                      <a:pt x="1320" y="9641"/>
                      <a:pt x="0" y="7719"/>
                      <a:pt x="0" y="6055"/>
                    </a:cubicBezTo>
                    <a:lnTo>
                      <a:pt x="0" y="0"/>
                    </a:lnTo>
                    <a:cubicBezTo>
                      <a:pt x="0" y="1664"/>
                      <a:pt x="1291" y="3587"/>
                      <a:pt x="4591" y="5481"/>
                    </a:cubicBezTo>
                    <a:cubicBezTo>
                      <a:pt x="9450" y="8630"/>
                      <a:pt x="15588" y="9053"/>
                      <a:pt x="20832" y="6600"/>
                    </a:cubicBezTo>
                    <a:cubicBezTo>
                      <a:pt x="22237" y="6001"/>
                      <a:pt x="23197" y="4677"/>
                      <a:pt x="23329" y="31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7" name="Freeform: Shape 3136">
                <a:extLst>
                  <a:ext uri="{FF2B5EF4-FFF2-40B4-BE49-F238E27FC236}">
                    <a16:creationId xmlns:a16="http://schemas.microsoft.com/office/drawing/2014/main" id="{0E225968-2FF4-4E0D-A4D3-C4AFF5966F7B}"/>
                  </a:ext>
                </a:extLst>
              </p:cNvPr>
              <p:cNvSpPr/>
              <p:nvPr/>
            </p:nvSpPr>
            <p:spPr>
              <a:xfrm>
                <a:off x="8713804" y="4254399"/>
                <a:ext cx="110760" cy="64103"/>
              </a:xfrm>
              <a:custGeom>
                <a:avLst/>
                <a:gdLst>
                  <a:gd name="connsiteX0" fmla="*/ 45050 w 110760"/>
                  <a:gd name="connsiteY0" fmla="*/ 0 h 64103"/>
                  <a:gd name="connsiteX1" fmla="*/ 110761 w 110760"/>
                  <a:gd name="connsiteY1" fmla="*/ 37934 h 64103"/>
                  <a:gd name="connsiteX2" fmla="*/ 65710 w 110760"/>
                  <a:gd name="connsiteY2" fmla="*/ 64104 h 64103"/>
                  <a:gd name="connsiteX3" fmla="*/ 0 w 110760"/>
                  <a:gd name="connsiteY3" fmla="*/ 26169 h 64103"/>
                  <a:gd name="connsiteX4" fmla="*/ 40976 w 110760"/>
                  <a:gd name="connsiteY4" fmla="*/ 38480 h 64103"/>
                  <a:gd name="connsiteX5" fmla="*/ 57217 w 110760"/>
                  <a:gd name="connsiteY5" fmla="*/ 39599 h 64103"/>
                  <a:gd name="connsiteX6" fmla="*/ 58738 w 110760"/>
                  <a:gd name="connsiteY6" fmla="*/ 33687 h 64103"/>
                  <a:gd name="connsiteX7" fmla="*/ 58738 w 110760"/>
                  <a:gd name="connsiteY7" fmla="*/ 33687 h 64103"/>
                  <a:gd name="connsiteX8" fmla="*/ 67346 w 110760"/>
                  <a:gd name="connsiteY8" fmla="*/ 32654 h 64103"/>
                  <a:gd name="connsiteX9" fmla="*/ 65538 w 110760"/>
                  <a:gd name="connsiteY9" fmla="*/ 24620 h 64103"/>
                  <a:gd name="connsiteX10" fmla="*/ 50559 w 110760"/>
                  <a:gd name="connsiteY10" fmla="*/ 23644 h 64103"/>
                  <a:gd name="connsiteX11" fmla="*/ 48566 w 110760"/>
                  <a:gd name="connsiteY11" fmla="*/ 27999 h 64103"/>
                  <a:gd name="connsiteX12" fmla="*/ 48866 w 110760"/>
                  <a:gd name="connsiteY12" fmla="*/ 28609 h 64103"/>
                  <a:gd name="connsiteX13" fmla="*/ 48867 w 110760"/>
                  <a:gd name="connsiteY13" fmla="*/ 28608 h 64103"/>
                  <a:gd name="connsiteX14" fmla="*/ 38738 w 110760"/>
                  <a:gd name="connsiteY14" fmla="*/ 29613 h 64103"/>
                  <a:gd name="connsiteX15" fmla="*/ 40976 w 110760"/>
                  <a:gd name="connsiteY15" fmla="*/ 38480 h 64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0760" h="64103">
                    <a:moveTo>
                      <a:pt x="45050" y="0"/>
                    </a:moveTo>
                    <a:lnTo>
                      <a:pt x="110761" y="37934"/>
                    </a:lnTo>
                    <a:lnTo>
                      <a:pt x="65710" y="64104"/>
                    </a:lnTo>
                    <a:lnTo>
                      <a:pt x="0" y="26169"/>
                    </a:lnTo>
                    <a:close/>
                    <a:moveTo>
                      <a:pt x="40976" y="38480"/>
                    </a:moveTo>
                    <a:cubicBezTo>
                      <a:pt x="45834" y="41628"/>
                      <a:pt x="51972" y="42051"/>
                      <a:pt x="57217" y="39599"/>
                    </a:cubicBezTo>
                    <a:cubicBezTo>
                      <a:pt x="60230" y="37819"/>
                      <a:pt x="60086" y="35524"/>
                      <a:pt x="58738" y="33687"/>
                    </a:cubicBezTo>
                    <a:lnTo>
                      <a:pt x="58738" y="33687"/>
                    </a:lnTo>
                    <a:cubicBezTo>
                      <a:pt x="61640" y="34355"/>
                      <a:pt x="64684" y="33990"/>
                      <a:pt x="67346" y="32654"/>
                    </a:cubicBezTo>
                    <a:cubicBezTo>
                      <a:pt x="70216" y="30990"/>
                      <a:pt x="71076" y="27805"/>
                      <a:pt x="65538" y="24620"/>
                    </a:cubicBezTo>
                    <a:cubicBezTo>
                      <a:pt x="61019" y="21819"/>
                      <a:pt x="55403" y="21454"/>
                      <a:pt x="50559" y="23644"/>
                    </a:cubicBezTo>
                    <a:cubicBezTo>
                      <a:pt x="48807" y="24297"/>
                      <a:pt x="47915" y="26246"/>
                      <a:pt x="48566" y="27999"/>
                    </a:cubicBezTo>
                    <a:cubicBezTo>
                      <a:pt x="48646" y="28212"/>
                      <a:pt x="48746" y="28416"/>
                      <a:pt x="48866" y="28609"/>
                    </a:cubicBezTo>
                    <a:lnTo>
                      <a:pt x="48867" y="28608"/>
                    </a:lnTo>
                    <a:cubicBezTo>
                      <a:pt x="45484" y="27664"/>
                      <a:pt x="41869" y="28022"/>
                      <a:pt x="38738" y="29613"/>
                    </a:cubicBezTo>
                    <a:cubicBezTo>
                      <a:pt x="35552" y="31449"/>
                      <a:pt x="34950" y="35007"/>
                      <a:pt x="40976" y="38480"/>
                    </a:cubicBezTo>
                    <a:close/>
                  </a:path>
                </a:pathLst>
              </a:custGeom>
              <a:solidFill>
                <a:srgbClr val="80808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8" name="Freeform: Shape 3137">
                <a:extLst>
                  <a:ext uri="{FF2B5EF4-FFF2-40B4-BE49-F238E27FC236}">
                    <a16:creationId xmlns:a16="http://schemas.microsoft.com/office/drawing/2014/main" id="{A6D5F738-C2DF-4FCA-8BF5-A3F2E49486B7}"/>
                  </a:ext>
                </a:extLst>
              </p:cNvPr>
              <p:cNvSpPr/>
              <p:nvPr/>
            </p:nvSpPr>
            <p:spPr>
              <a:xfrm>
                <a:off x="8750208" y="4276625"/>
                <a:ext cx="33218" cy="18952"/>
              </a:xfrm>
              <a:custGeom>
                <a:avLst/>
                <a:gdLst>
                  <a:gd name="connsiteX0" fmla="*/ 22363 w 33218"/>
                  <a:gd name="connsiteY0" fmla="*/ 11461 h 18952"/>
                  <a:gd name="connsiteX1" fmla="*/ 20842 w 33218"/>
                  <a:gd name="connsiteY1" fmla="*/ 17372 h 18952"/>
                  <a:gd name="connsiteX2" fmla="*/ 4601 w 33218"/>
                  <a:gd name="connsiteY2" fmla="*/ 16252 h 18952"/>
                  <a:gd name="connsiteX3" fmla="*/ 2363 w 33218"/>
                  <a:gd name="connsiteY3" fmla="*/ 7386 h 18952"/>
                  <a:gd name="connsiteX4" fmla="*/ 12492 w 33218"/>
                  <a:gd name="connsiteY4" fmla="*/ 6382 h 18952"/>
                  <a:gd name="connsiteX5" fmla="*/ 12492 w 33218"/>
                  <a:gd name="connsiteY5" fmla="*/ 6382 h 18952"/>
                  <a:gd name="connsiteX6" fmla="*/ 13575 w 33218"/>
                  <a:gd name="connsiteY6" fmla="*/ 1717 h 18952"/>
                  <a:gd name="connsiteX7" fmla="*/ 14185 w 33218"/>
                  <a:gd name="connsiteY7" fmla="*/ 1418 h 18952"/>
                  <a:gd name="connsiteX8" fmla="*/ 29164 w 33218"/>
                  <a:gd name="connsiteY8" fmla="*/ 2393 h 18952"/>
                  <a:gd name="connsiteX9" fmla="*/ 30971 w 33218"/>
                  <a:gd name="connsiteY9" fmla="*/ 10428 h 18952"/>
                  <a:gd name="connsiteX10" fmla="*/ 22363 w 33218"/>
                  <a:gd name="connsiteY10" fmla="*/ 11461 h 18952"/>
                  <a:gd name="connsiteX11" fmla="*/ 8618 w 33218"/>
                  <a:gd name="connsiteY11" fmla="*/ 14186 h 18952"/>
                  <a:gd name="connsiteX12" fmla="*/ 14787 w 33218"/>
                  <a:gd name="connsiteY12" fmla="*/ 14330 h 18952"/>
                  <a:gd name="connsiteX13" fmla="*/ 14931 w 33218"/>
                  <a:gd name="connsiteY13" fmla="*/ 9940 h 18952"/>
                  <a:gd name="connsiteX14" fmla="*/ 8561 w 33218"/>
                  <a:gd name="connsiteY14" fmla="*/ 10342 h 18952"/>
                  <a:gd name="connsiteX15" fmla="*/ 8561 w 33218"/>
                  <a:gd name="connsiteY15" fmla="*/ 14186 h 18952"/>
                  <a:gd name="connsiteX16" fmla="*/ 25290 w 33218"/>
                  <a:gd name="connsiteY16" fmla="*/ 4344 h 18952"/>
                  <a:gd name="connsiteX17" fmla="*/ 19551 w 33218"/>
                  <a:gd name="connsiteY17" fmla="*/ 4344 h 18952"/>
                  <a:gd name="connsiteX18" fmla="*/ 19723 w 33218"/>
                  <a:gd name="connsiteY18" fmla="*/ 8132 h 18952"/>
                  <a:gd name="connsiteX19" fmla="*/ 25146 w 33218"/>
                  <a:gd name="connsiteY19" fmla="*/ 7788 h 18952"/>
                  <a:gd name="connsiteX20" fmla="*/ 25146 w 33218"/>
                  <a:gd name="connsiteY20" fmla="*/ 4430 h 18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3218" h="18952">
                    <a:moveTo>
                      <a:pt x="22363" y="11461"/>
                    </a:moveTo>
                    <a:cubicBezTo>
                      <a:pt x="23798" y="13297"/>
                      <a:pt x="23855" y="15592"/>
                      <a:pt x="20842" y="17372"/>
                    </a:cubicBezTo>
                    <a:cubicBezTo>
                      <a:pt x="15598" y="19824"/>
                      <a:pt x="9459" y="19401"/>
                      <a:pt x="4601" y="16252"/>
                    </a:cubicBezTo>
                    <a:cubicBezTo>
                      <a:pt x="-1425" y="12780"/>
                      <a:pt x="-823" y="9222"/>
                      <a:pt x="2363" y="7386"/>
                    </a:cubicBezTo>
                    <a:cubicBezTo>
                      <a:pt x="5494" y="5795"/>
                      <a:pt x="9109" y="5437"/>
                      <a:pt x="12492" y="6382"/>
                    </a:cubicBezTo>
                    <a:lnTo>
                      <a:pt x="12492" y="6382"/>
                    </a:lnTo>
                    <a:cubicBezTo>
                      <a:pt x="11503" y="4795"/>
                      <a:pt x="11988" y="2706"/>
                      <a:pt x="13575" y="1717"/>
                    </a:cubicBezTo>
                    <a:cubicBezTo>
                      <a:pt x="13768" y="1597"/>
                      <a:pt x="13972" y="1497"/>
                      <a:pt x="14185" y="1418"/>
                    </a:cubicBezTo>
                    <a:cubicBezTo>
                      <a:pt x="19029" y="-773"/>
                      <a:pt x="24645" y="-407"/>
                      <a:pt x="29164" y="2393"/>
                    </a:cubicBezTo>
                    <a:cubicBezTo>
                      <a:pt x="34702" y="5578"/>
                      <a:pt x="33812" y="8763"/>
                      <a:pt x="30971" y="10428"/>
                    </a:cubicBezTo>
                    <a:cubicBezTo>
                      <a:pt x="28309" y="11763"/>
                      <a:pt x="25265" y="12128"/>
                      <a:pt x="22363" y="11461"/>
                    </a:cubicBezTo>
                    <a:close/>
                    <a:moveTo>
                      <a:pt x="8618" y="14186"/>
                    </a:moveTo>
                    <a:cubicBezTo>
                      <a:pt x="10517" y="15278"/>
                      <a:pt x="12840" y="15332"/>
                      <a:pt x="14787" y="14330"/>
                    </a:cubicBezTo>
                    <a:cubicBezTo>
                      <a:pt x="16854" y="13154"/>
                      <a:pt x="16538" y="11461"/>
                      <a:pt x="14931" y="9940"/>
                    </a:cubicBezTo>
                    <a:cubicBezTo>
                      <a:pt x="12845" y="9174"/>
                      <a:pt x="10533" y="9320"/>
                      <a:pt x="8561" y="10342"/>
                    </a:cubicBezTo>
                    <a:cubicBezTo>
                      <a:pt x="6811" y="11288"/>
                      <a:pt x="6523" y="12982"/>
                      <a:pt x="8561" y="14186"/>
                    </a:cubicBezTo>
                    <a:close/>
                    <a:moveTo>
                      <a:pt x="25290" y="4344"/>
                    </a:moveTo>
                    <a:cubicBezTo>
                      <a:pt x="23514" y="3319"/>
                      <a:pt x="21327" y="3319"/>
                      <a:pt x="19551" y="4344"/>
                    </a:cubicBezTo>
                    <a:cubicBezTo>
                      <a:pt x="17972" y="5291"/>
                      <a:pt x="18403" y="6697"/>
                      <a:pt x="19723" y="8132"/>
                    </a:cubicBezTo>
                    <a:cubicBezTo>
                      <a:pt x="21507" y="8727"/>
                      <a:pt x="23452" y="8603"/>
                      <a:pt x="25146" y="7788"/>
                    </a:cubicBezTo>
                    <a:cubicBezTo>
                      <a:pt x="26581" y="6927"/>
                      <a:pt x="27183" y="5607"/>
                      <a:pt x="25146" y="44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9" name="Freeform: Shape 3138">
                <a:extLst>
                  <a:ext uri="{FF2B5EF4-FFF2-40B4-BE49-F238E27FC236}">
                    <a16:creationId xmlns:a16="http://schemas.microsoft.com/office/drawing/2014/main" id="{0F428954-47D2-47E8-A37D-509FEAB91784}"/>
                  </a:ext>
                </a:extLst>
              </p:cNvPr>
              <p:cNvSpPr/>
              <p:nvPr/>
            </p:nvSpPr>
            <p:spPr>
              <a:xfrm>
                <a:off x="8768890" y="4280115"/>
                <a:ext cx="8063" cy="4922"/>
              </a:xfrm>
              <a:custGeom>
                <a:avLst/>
                <a:gdLst>
                  <a:gd name="connsiteX0" fmla="*/ 1184 w 8063"/>
                  <a:gd name="connsiteY0" fmla="*/ 4556 h 4922"/>
                  <a:gd name="connsiteX1" fmla="*/ 1013 w 8063"/>
                  <a:gd name="connsiteY1" fmla="*/ 769 h 4922"/>
                  <a:gd name="connsiteX2" fmla="*/ 6751 w 8063"/>
                  <a:gd name="connsiteY2" fmla="*/ 769 h 4922"/>
                  <a:gd name="connsiteX3" fmla="*/ 6751 w 8063"/>
                  <a:gd name="connsiteY3" fmla="*/ 4126 h 4922"/>
                  <a:gd name="connsiteX4" fmla="*/ 1185 w 8063"/>
                  <a:gd name="connsiteY4" fmla="*/ 4557 h 4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63" h="4922">
                    <a:moveTo>
                      <a:pt x="1184" y="4556"/>
                    </a:moveTo>
                    <a:cubicBezTo>
                      <a:pt x="-136" y="3122"/>
                      <a:pt x="-566" y="1687"/>
                      <a:pt x="1013" y="769"/>
                    </a:cubicBezTo>
                    <a:cubicBezTo>
                      <a:pt x="2788" y="-256"/>
                      <a:pt x="4976" y="-256"/>
                      <a:pt x="6751" y="769"/>
                    </a:cubicBezTo>
                    <a:cubicBezTo>
                      <a:pt x="8789" y="1946"/>
                      <a:pt x="8186" y="3265"/>
                      <a:pt x="6751" y="4126"/>
                    </a:cubicBezTo>
                    <a:cubicBezTo>
                      <a:pt x="5028" y="5009"/>
                      <a:pt x="3023" y="5164"/>
                      <a:pt x="1185" y="4557"/>
                    </a:cubicBezTo>
                    <a:close/>
                  </a:path>
                </a:pathLst>
              </a:custGeom>
              <a:solidFill>
                <a:srgbClr val="80808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40" name="Freeform: Shape 3139">
                <a:extLst>
                  <a:ext uri="{FF2B5EF4-FFF2-40B4-BE49-F238E27FC236}">
                    <a16:creationId xmlns:a16="http://schemas.microsoft.com/office/drawing/2014/main" id="{B484174C-543D-4799-9A3D-2CC0DB112454}"/>
                  </a:ext>
                </a:extLst>
              </p:cNvPr>
              <p:cNvSpPr/>
              <p:nvPr/>
            </p:nvSpPr>
            <p:spPr>
              <a:xfrm>
                <a:off x="8779543" y="4292333"/>
                <a:ext cx="45050" cy="32223"/>
              </a:xfrm>
              <a:custGeom>
                <a:avLst/>
                <a:gdLst>
                  <a:gd name="connsiteX0" fmla="*/ 45050 w 45050"/>
                  <a:gd name="connsiteY0" fmla="*/ 0 h 32223"/>
                  <a:gd name="connsiteX1" fmla="*/ 45050 w 45050"/>
                  <a:gd name="connsiteY1" fmla="*/ 6026 h 32223"/>
                  <a:gd name="connsiteX2" fmla="*/ 0 w 45050"/>
                  <a:gd name="connsiteY2" fmla="*/ 32224 h 32223"/>
                  <a:gd name="connsiteX3" fmla="*/ 0 w 45050"/>
                  <a:gd name="connsiteY3" fmla="*/ 26169 h 32223"/>
                  <a:gd name="connsiteX4" fmla="*/ 45050 w 45050"/>
                  <a:gd name="connsiteY4" fmla="*/ 0 h 32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050" h="32223">
                    <a:moveTo>
                      <a:pt x="45050" y="0"/>
                    </a:moveTo>
                    <a:lnTo>
                      <a:pt x="45050" y="6026"/>
                    </a:lnTo>
                    <a:lnTo>
                      <a:pt x="0" y="32224"/>
                    </a:lnTo>
                    <a:lnTo>
                      <a:pt x="0" y="26169"/>
                    </a:lnTo>
                    <a:lnTo>
                      <a:pt x="45050" y="0"/>
                    </a:lnTo>
                    <a:close/>
                  </a:path>
                </a:pathLst>
              </a:custGeom>
              <a:solidFill>
                <a:srgbClr val="666667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41" name="Freeform: Shape 3140">
                <a:extLst>
                  <a:ext uri="{FF2B5EF4-FFF2-40B4-BE49-F238E27FC236}">
                    <a16:creationId xmlns:a16="http://schemas.microsoft.com/office/drawing/2014/main" id="{7583AEB8-2B1A-440A-B52C-49AF6545ABA9}"/>
                  </a:ext>
                </a:extLst>
              </p:cNvPr>
              <p:cNvSpPr/>
              <p:nvPr/>
            </p:nvSpPr>
            <p:spPr>
              <a:xfrm>
                <a:off x="8713833" y="4280568"/>
                <a:ext cx="65710" cy="43988"/>
              </a:xfrm>
              <a:custGeom>
                <a:avLst/>
                <a:gdLst>
                  <a:gd name="connsiteX0" fmla="*/ 65710 w 65710"/>
                  <a:gd name="connsiteY0" fmla="*/ 37934 h 43988"/>
                  <a:gd name="connsiteX1" fmla="*/ 65710 w 65710"/>
                  <a:gd name="connsiteY1" fmla="*/ 43989 h 43988"/>
                  <a:gd name="connsiteX2" fmla="*/ 0 w 65710"/>
                  <a:gd name="connsiteY2" fmla="*/ 6055 h 43988"/>
                  <a:gd name="connsiteX3" fmla="*/ 0 w 65710"/>
                  <a:gd name="connsiteY3" fmla="*/ 0 h 43988"/>
                  <a:gd name="connsiteX4" fmla="*/ 65710 w 65710"/>
                  <a:gd name="connsiteY4" fmla="*/ 37934 h 43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710" h="43988">
                    <a:moveTo>
                      <a:pt x="65710" y="37934"/>
                    </a:moveTo>
                    <a:lnTo>
                      <a:pt x="65710" y="43989"/>
                    </a:lnTo>
                    <a:lnTo>
                      <a:pt x="0" y="6055"/>
                    </a:lnTo>
                    <a:lnTo>
                      <a:pt x="0" y="0"/>
                    </a:lnTo>
                    <a:lnTo>
                      <a:pt x="65710" y="37934"/>
                    </a:lnTo>
                    <a:close/>
                  </a:path>
                </a:pathLst>
              </a:custGeom>
              <a:solidFill>
                <a:srgbClr val="73737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83" name="Graphic 6">
              <a:extLst>
                <a:ext uri="{FF2B5EF4-FFF2-40B4-BE49-F238E27FC236}">
                  <a16:creationId xmlns:a16="http://schemas.microsoft.com/office/drawing/2014/main" id="{E56357CC-6F1A-4522-83FD-247E31D8A265}"/>
                </a:ext>
              </a:extLst>
            </p:cNvPr>
            <p:cNvGrpSpPr/>
            <p:nvPr/>
          </p:nvGrpSpPr>
          <p:grpSpPr>
            <a:xfrm>
              <a:off x="8857162" y="4268545"/>
              <a:ext cx="110904" cy="70158"/>
              <a:chOff x="8857162" y="4268545"/>
              <a:chExt cx="110904" cy="70158"/>
            </a:xfrm>
          </p:grpSpPr>
          <p:sp>
            <p:nvSpPr>
              <p:cNvPr id="3067" name="Freeform: Shape 3066">
                <a:extLst>
                  <a:ext uri="{FF2B5EF4-FFF2-40B4-BE49-F238E27FC236}">
                    <a16:creationId xmlns:a16="http://schemas.microsoft.com/office/drawing/2014/main" id="{BE93515F-1F5B-449A-91E6-C16257A2843D}"/>
                  </a:ext>
                </a:extLst>
              </p:cNvPr>
              <p:cNvSpPr/>
              <p:nvPr/>
            </p:nvSpPr>
            <p:spPr>
              <a:xfrm>
                <a:off x="8897908" y="4282347"/>
                <a:ext cx="5481" cy="9210"/>
              </a:xfrm>
              <a:custGeom>
                <a:avLst/>
                <a:gdLst>
                  <a:gd name="connsiteX0" fmla="*/ 5481 w 5481"/>
                  <a:gd name="connsiteY0" fmla="*/ 3156 h 9210"/>
                  <a:gd name="connsiteX1" fmla="*/ 5452 w 5481"/>
                  <a:gd name="connsiteY1" fmla="*/ 9211 h 9210"/>
                  <a:gd name="connsiteX2" fmla="*/ 0 w 5481"/>
                  <a:gd name="connsiteY2" fmla="*/ 6055 h 9210"/>
                  <a:gd name="connsiteX3" fmla="*/ 29 w 5481"/>
                  <a:gd name="connsiteY3" fmla="*/ 0 h 9210"/>
                  <a:gd name="connsiteX4" fmla="*/ 5481 w 5481"/>
                  <a:gd name="connsiteY4" fmla="*/ 3156 h 9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81" h="9210">
                    <a:moveTo>
                      <a:pt x="5481" y="3156"/>
                    </a:moveTo>
                    <a:lnTo>
                      <a:pt x="5452" y="9211"/>
                    </a:lnTo>
                    <a:lnTo>
                      <a:pt x="0" y="6055"/>
                    </a:lnTo>
                    <a:lnTo>
                      <a:pt x="29" y="0"/>
                    </a:lnTo>
                    <a:lnTo>
                      <a:pt x="5481" y="3156"/>
                    </a:lnTo>
                    <a:close/>
                  </a:path>
                </a:pathLst>
              </a:custGeom>
              <a:solidFill>
                <a:srgbClr val="40A1C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8" name="Freeform: Shape 3067">
                <a:extLst>
                  <a:ext uri="{FF2B5EF4-FFF2-40B4-BE49-F238E27FC236}">
                    <a16:creationId xmlns:a16="http://schemas.microsoft.com/office/drawing/2014/main" id="{554A51E1-DBF6-41C3-883E-0EB202A4CA3D}"/>
                  </a:ext>
                </a:extLst>
              </p:cNvPr>
              <p:cNvSpPr/>
              <p:nvPr/>
            </p:nvSpPr>
            <p:spPr>
              <a:xfrm>
                <a:off x="8878798" y="4282347"/>
                <a:ext cx="19139" cy="15839"/>
              </a:xfrm>
              <a:custGeom>
                <a:avLst/>
                <a:gdLst>
                  <a:gd name="connsiteX0" fmla="*/ 19139 w 19139"/>
                  <a:gd name="connsiteY0" fmla="*/ 0 h 15839"/>
                  <a:gd name="connsiteX1" fmla="*/ 19110 w 19139"/>
                  <a:gd name="connsiteY1" fmla="*/ 6055 h 15839"/>
                  <a:gd name="connsiteX2" fmla="*/ 0 w 19139"/>
                  <a:gd name="connsiteY2" fmla="*/ 15839 h 15839"/>
                  <a:gd name="connsiteX3" fmla="*/ 29 w 19139"/>
                  <a:gd name="connsiteY3" fmla="*/ 9785 h 15839"/>
                  <a:gd name="connsiteX4" fmla="*/ 19139 w 19139"/>
                  <a:gd name="connsiteY4" fmla="*/ 0 h 15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39" h="15839">
                    <a:moveTo>
                      <a:pt x="19139" y="0"/>
                    </a:moveTo>
                    <a:lnTo>
                      <a:pt x="19110" y="6055"/>
                    </a:lnTo>
                    <a:lnTo>
                      <a:pt x="0" y="15839"/>
                    </a:lnTo>
                    <a:lnTo>
                      <a:pt x="29" y="9785"/>
                    </a:lnTo>
                    <a:lnTo>
                      <a:pt x="19139" y="0"/>
                    </a:lnTo>
                    <a:close/>
                  </a:path>
                </a:pathLst>
              </a:custGeom>
              <a:solidFill>
                <a:srgbClr val="40A1C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9" name="Freeform: Shape 3068">
                <a:extLst>
                  <a:ext uri="{FF2B5EF4-FFF2-40B4-BE49-F238E27FC236}">
                    <a16:creationId xmlns:a16="http://schemas.microsoft.com/office/drawing/2014/main" id="{7C523A44-D0C3-43D0-8117-BFA3F3A386B4}"/>
                  </a:ext>
                </a:extLst>
              </p:cNvPr>
              <p:cNvSpPr/>
              <p:nvPr/>
            </p:nvSpPr>
            <p:spPr>
              <a:xfrm>
                <a:off x="8897478" y="4286422"/>
                <a:ext cx="143" cy="6025"/>
              </a:xfrm>
              <a:custGeom>
                <a:avLst/>
                <a:gdLst>
                  <a:gd name="connsiteX0" fmla="*/ 0 w 143"/>
                  <a:gd name="connsiteY0" fmla="*/ 6026 h 6025"/>
                  <a:gd name="connsiteX1" fmla="*/ 0 w 143"/>
                  <a:gd name="connsiteY1" fmla="*/ 6026 h 6025"/>
                  <a:gd name="connsiteX2" fmla="*/ 0 w 143"/>
                  <a:gd name="connsiteY2" fmla="*/ 0 h 6025"/>
                  <a:gd name="connsiteX3" fmla="*/ 144 w 143"/>
                  <a:gd name="connsiteY3" fmla="*/ 0 h 6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" h="6025">
                    <a:moveTo>
                      <a:pt x="0" y="6026"/>
                    </a:moveTo>
                    <a:lnTo>
                      <a:pt x="0" y="6026"/>
                    </a:lnTo>
                    <a:lnTo>
                      <a:pt x="0" y="0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40A1C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0" name="Freeform: Shape 3069">
                <a:extLst>
                  <a:ext uri="{FF2B5EF4-FFF2-40B4-BE49-F238E27FC236}">
                    <a16:creationId xmlns:a16="http://schemas.microsoft.com/office/drawing/2014/main" id="{9A937290-8C0A-4D6D-A5E0-208E7B627AF4}"/>
                  </a:ext>
                </a:extLst>
              </p:cNvPr>
              <p:cNvSpPr/>
              <p:nvPr/>
            </p:nvSpPr>
            <p:spPr>
              <a:xfrm>
                <a:off x="8897335" y="4286651"/>
                <a:ext cx="2869" cy="6054"/>
              </a:xfrm>
              <a:custGeom>
                <a:avLst/>
                <a:gdLst>
                  <a:gd name="connsiteX0" fmla="*/ 0 w 2869"/>
                  <a:gd name="connsiteY0" fmla="*/ 6055 h 6054"/>
                  <a:gd name="connsiteX1" fmla="*/ 0 w 2869"/>
                  <a:gd name="connsiteY1" fmla="*/ 6055 h 6054"/>
                  <a:gd name="connsiteX2" fmla="*/ 0 w 2869"/>
                  <a:gd name="connsiteY2" fmla="*/ 0 h 6054"/>
                  <a:gd name="connsiteX3" fmla="*/ 0 w 2869"/>
                  <a:gd name="connsiteY3" fmla="*/ 0 h 6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69" h="6054">
                    <a:moveTo>
                      <a:pt x="0" y="6055"/>
                    </a:moveTo>
                    <a:lnTo>
                      <a:pt x="0" y="605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A1C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1" name="Freeform: Shape 3070">
                <a:extLst>
                  <a:ext uri="{FF2B5EF4-FFF2-40B4-BE49-F238E27FC236}">
                    <a16:creationId xmlns:a16="http://schemas.microsoft.com/office/drawing/2014/main" id="{B18561B0-29C4-4033-94F3-4811AD0B8928}"/>
                  </a:ext>
                </a:extLst>
              </p:cNvPr>
              <p:cNvSpPr/>
              <p:nvPr/>
            </p:nvSpPr>
            <p:spPr>
              <a:xfrm>
                <a:off x="8899142" y="4285503"/>
                <a:ext cx="4247" cy="10559"/>
              </a:xfrm>
              <a:custGeom>
                <a:avLst/>
                <a:gdLst>
                  <a:gd name="connsiteX0" fmla="*/ 4247 w 4247"/>
                  <a:gd name="connsiteY0" fmla="*/ 0 h 10559"/>
                  <a:gd name="connsiteX1" fmla="*/ 4219 w 4247"/>
                  <a:gd name="connsiteY1" fmla="*/ 6055 h 10559"/>
                  <a:gd name="connsiteX2" fmla="*/ 0 w 4247"/>
                  <a:gd name="connsiteY2" fmla="*/ 10560 h 10559"/>
                  <a:gd name="connsiteX3" fmla="*/ 0 w 4247"/>
                  <a:gd name="connsiteY3" fmla="*/ 4505 h 10559"/>
                  <a:gd name="connsiteX4" fmla="*/ 4247 w 4247"/>
                  <a:gd name="connsiteY4" fmla="*/ 0 h 10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47" h="10559">
                    <a:moveTo>
                      <a:pt x="4247" y="0"/>
                    </a:moveTo>
                    <a:lnTo>
                      <a:pt x="4219" y="6055"/>
                    </a:lnTo>
                    <a:lnTo>
                      <a:pt x="0" y="10560"/>
                    </a:lnTo>
                    <a:lnTo>
                      <a:pt x="0" y="4505"/>
                    </a:lnTo>
                    <a:lnTo>
                      <a:pt x="42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2" name="Freeform: Shape 3071">
                <a:extLst>
                  <a:ext uri="{FF2B5EF4-FFF2-40B4-BE49-F238E27FC236}">
                    <a16:creationId xmlns:a16="http://schemas.microsoft.com/office/drawing/2014/main" id="{AC6C0786-BDF8-4F6D-A535-E3D40429A85D}"/>
                  </a:ext>
                </a:extLst>
              </p:cNvPr>
              <p:cNvSpPr/>
              <p:nvPr/>
            </p:nvSpPr>
            <p:spPr>
              <a:xfrm>
                <a:off x="8889760" y="4286422"/>
                <a:ext cx="7804" cy="10157"/>
              </a:xfrm>
              <a:custGeom>
                <a:avLst/>
                <a:gdLst>
                  <a:gd name="connsiteX0" fmla="*/ 7805 w 7804"/>
                  <a:gd name="connsiteY0" fmla="*/ 0 h 10157"/>
                  <a:gd name="connsiteX1" fmla="*/ 7805 w 7804"/>
                  <a:gd name="connsiteY1" fmla="*/ 6055 h 10157"/>
                  <a:gd name="connsiteX2" fmla="*/ 0 w 7804"/>
                  <a:gd name="connsiteY2" fmla="*/ 10158 h 10157"/>
                  <a:gd name="connsiteX3" fmla="*/ 0 w 7804"/>
                  <a:gd name="connsiteY3" fmla="*/ 4103 h 10157"/>
                  <a:gd name="connsiteX4" fmla="*/ 7805 w 7804"/>
                  <a:gd name="connsiteY4" fmla="*/ 0 h 10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04" h="10157">
                    <a:moveTo>
                      <a:pt x="7805" y="0"/>
                    </a:moveTo>
                    <a:lnTo>
                      <a:pt x="7805" y="6055"/>
                    </a:lnTo>
                    <a:cubicBezTo>
                      <a:pt x="5222" y="7374"/>
                      <a:pt x="2381" y="8924"/>
                      <a:pt x="0" y="10158"/>
                    </a:cubicBezTo>
                    <a:lnTo>
                      <a:pt x="0" y="4103"/>
                    </a:lnTo>
                    <a:cubicBezTo>
                      <a:pt x="2381" y="2898"/>
                      <a:pt x="5222" y="1320"/>
                      <a:pt x="78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3" name="Freeform: Shape 3072">
                <a:extLst>
                  <a:ext uri="{FF2B5EF4-FFF2-40B4-BE49-F238E27FC236}">
                    <a16:creationId xmlns:a16="http://schemas.microsoft.com/office/drawing/2014/main" id="{BC8D6C4E-87AC-45F2-9543-62B22BE02057}"/>
                  </a:ext>
                </a:extLst>
              </p:cNvPr>
              <p:cNvSpPr/>
              <p:nvPr/>
            </p:nvSpPr>
            <p:spPr>
              <a:xfrm>
                <a:off x="8892169" y="4286651"/>
                <a:ext cx="5165" cy="10961"/>
              </a:xfrm>
              <a:custGeom>
                <a:avLst/>
                <a:gdLst>
                  <a:gd name="connsiteX0" fmla="*/ 5165 w 5165"/>
                  <a:gd name="connsiteY0" fmla="*/ 6055 h 10961"/>
                  <a:gd name="connsiteX1" fmla="*/ 0 w 5165"/>
                  <a:gd name="connsiteY1" fmla="*/ 10961 h 10961"/>
                  <a:gd name="connsiteX2" fmla="*/ 0 w 5165"/>
                  <a:gd name="connsiteY2" fmla="*/ 4907 h 10961"/>
                  <a:gd name="connsiteX3" fmla="*/ 5136 w 5165"/>
                  <a:gd name="connsiteY3" fmla="*/ 0 h 10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65" h="10961">
                    <a:moveTo>
                      <a:pt x="5165" y="6055"/>
                    </a:moveTo>
                    <a:cubicBezTo>
                      <a:pt x="3357" y="7662"/>
                      <a:pt x="1492" y="9441"/>
                      <a:pt x="0" y="10961"/>
                    </a:cubicBezTo>
                    <a:lnTo>
                      <a:pt x="0" y="4907"/>
                    </a:lnTo>
                    <a:cubicBezTo>
                      <a:pt x="1463" y="3386"/>
                      <a:pt x="3329" y="1607"/>
                      <a:pt x="5136" y="0"/>
                    </a:cubicBezTo>
                    <a:close/>
                  </a:path>
                </a:pathLst>
              </a:custGeom>
              <a:solidFill>
                <a:srgbClr val="40A1C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4" name="Freeform: Shape 3073">
                <a:extLst>
                  <a:ext uri="{FF2B5EF4-FFF2-40B4-BE49-F238E27FC236}">
                    <a16:creationId xmlns:a16="http://schemas.microsoft.com/office/drawing/2014/main" id="{62E9DCD3-6867-47A4-B2BB-8EF9B276D7D9}"/>
                  </a:ext>
                </a:extLst>
              </p:cNvPr>
              <p:cNvSpPr/>
              <p:nvPr/>
            </p:nvSpPr>
            <p:spPr>
              <a:xfrm>
                <a:off x="8902500" y="4289549"/>
                <a:ext cx="7919" cy="8407"/>
              </a:xfrm>
              <a:custGeom>
                <a:avLst/>
                <a:gdLst>
                  <a:gd name="connsiteX0" fmla="*/ 7920 w 7919"/>
                  <a:gd name="connsiteY0" fmla="*/ 0 h 8407"/>
                  <a:gd name="connsiteX1" fmla="*/ 7891 w 7919"/>
                  <a:gd name="connsiteY1" fmla="*/ 6055 h 8407"/>
                  <a:gd name="connsiteX2" fmla="*/ 0 w 7919"/>
                  <a:gd name="connsiteY2" fmla="*/ 8407 h 8407"/>
                  <a:gd name="connsiteX3" fmla="*/ 0 w 7919"/>
                  <a:gd name="connsiteY3" fmla="*/ 2353 h 8407"/>
                  <a:gd name="connsiteX4" fmla="*/ 7920 w 7919"/>
                  <a:gd name="connsiteY4" fmla="*/ 0 h 8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19" h="8407">
                    <a:moveTo>
                      <a:pt x="7920" y="0"/>
                    </a:moveTo>
                    <a:lnTo>
                      <a:pt x="7891" y="6055"/>
                    </a:lnTo>
                    <a:lnTo>
                      <a:pt x="0" y="8407"/>
                    </a:lnTo>
                    <a:lnTo>
                      <a:pt x="0" y="2353"/>
                    </a:lnTo>
                    <a:lnTo>
                      <a:pt x="7920" y="0"/>
                    </a:lnTo>
                    <a:close/>
                  </a:path>
                </a:pathLst>
              </a:custGeom>
              <a:solidFill>
                <a:srgbClr val="40A1C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5" name="Freeform: Shape 3074">
                <a:extLst>
                  <a:ext uri="{FF2B5EF4-FFF2-40B4-BE49-F238E27FC236}">
                    <a16:creationId xmlns:a16="http://schemas.microsoft.com/office/drawing/2014/main" id="{B8B6DAE1-400E-4B81-B8A3-92F6C7495581}"/>
                  </a:ext>
                </a:extLst>
              </p:cNvPr>
              <p:cNvSpPr/>
              <p:nvPr/>
            </p:nvSpPr>
            <p:spPr>
              <a:xfrm>
                <a:off x="8910391" y="4289549"/>
                <a:ext cx="5365" cy="9153"/>
              </a:xfrm>
              <a:custGeom>
                <a:avLst/>
                <a:gdLst>
                  <a:gd name="connsiteX0" fmla="*/ 5366 w 5365"/>
                  <a:gd name="connsiteY0" fmla="*/ 3099 h 9153"/>
                  <a:gd name="connsiteX1" fmla="*/ 5337 w 5365"/>
                  <a:gd name="connsiteY1" fmla="*/ 9153 h 9153"/>
                  <a:gd name="connsiteX2" fmla="*/ 0 w 5365"/>
                  <a:gd name="connsiteY2" fmla="*/ 6055 h 9153"/>
                  <a:gd name="connsiteX3" fmla="*/ 29 w 5365"/>
                  <a:gd name="connsiteY3" fmla="*/ 0 h 9153"/>
                  <a:gd name="connsiteX4" fmla="*/ 5366 w 5365"/>
                  <a:gd name="connsiteY4" fmla="*/ 3099 h 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65" h="9153">
                    <a:moveTo>
                      <a:pt x="5366" y="3099"/>
                    </a:moveTo>
                    <a:lnTo>
                      <a:pt x="5337" y="9153"/>
                    </a:lnTo>
                    <a:lnTo>
                      <a:pt x="0" y="6055"/>
                    </a:lnTo>
                    <a:lnTo>
                      <a:pt x="29" y="0"/>
                    </a:lnTo>
                    <a:lnTo>
                      <a:pt x="5366" y="3099"/>
                    </a:lnTo>
                    <a:close/>
                  </a:path>
                </a:pathLst>
              </a:custGeom>
              <a:solidFill>
                <a:srgbClr val="40A1C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6" name="Freeform: Shape 3075">
                <a:extLst>
                  <a:ext uri="{FF2B5EF4-FFF2-40B4-BE49-F238E27FC236}">
                    <a16:creationId xmlns:a16="http://schemas.microsoft.com/office/drawing/2014/main" id="{C895D19B-0FD4-4CAD-974F-74BBD21565C5}"/>
                  </a:ext>
                </a:extLst>
              </p:cNvPr>
              <p:cNvSpPr/>
              <p:nvPr/>
            </p:nvSpPr>
            <p:spPr>
              <a:xfrm>
                <a:off x="8908525" y="4292763"/>
                <a:ext cx="86" cy="6083"/>
              </a:xfrm>
              <a:custGeom>
                <a:avLst/>
                <a:gdLst>
                  <a:gd name="connsiteX0" fmla="*/ 86 w 86"/>
                  <a:gd name="connsiteY0" fmla="*/ 57 h 6083"/>
                  <a:gd name="connsiteX1" fmla="*/ 57 w 86"/>
                  <a:gd name="connsiteY1" fmla="*/ 6083 h 6083"/>
                  <a:gd name="connsiteX2" fmla="*/ 0 w 86"/>
                  <a:gd name="connsiteY2" fmla="*/ 6055 h 6083"/>
                  <a:gd name="connsiteX3" fmla="*/ 0 w 86"/>
                  <a:gd name="connsiteY3" fmla="*/ 0 h 6083"/>
                  <a:gd name="connsiteX4" fmla="*/ 86 w 86"/>
                  <a:gd name="connsiteY4" fmla="*/ 57 h 6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" h="6083">
                    <a:moveTo>
                      <a:pt x="86" y="57"/>
                    </a:moveTo>
                    <a:lnTo>
                      <a:pt x="57" y="6083"/>
                    </a:lnTo>
                    <a:lnTo>
                      <a:pt x="0" y="6055"/>
                    </a:lnTo>
                    <a:lnTo>
                      <a:pt x="0" y="0"/>
                    </a:lnTo>
                    <a:lnTo>
                      <a:pt x="86" y="57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7" name="Freeform: Shape 3076">
                <a:extLst>
                  <a:ext uri="{FF2B5EF4-FFF2-40B4-BE49-F238E27FC236}">
                    <a16:creationId xmlns:a16="http://schemas.microsoft.com/office/drawing/2014/main" id="{2B9BD010-5A3F-4353-9A9A-F5D3219A8F8C}"/>
                  </a:ext>
                </a:extLst>
              </p:cNvPr>
              <p:cNvSpPr/>
              <p:nvPr/>
            </p:nvSpPr>
            <p:spPr>
              <a:xfrm>
                <a:off x="8878798" y="4292132"/>
                <a:ext cx="3815" cy="8235"/>
              </a:xfrm>
              <a:custGeom>
                <a:avLst/>
                <a:gdLst>
                  <a:gd name="connsiteX0" fmla="*/ 3816 w 3815"/>
                  <a:gd name="connsiteY0" fmla="*/ 2181 h 8235"/>
                  <a:gd name="connsiteX1" fmla="*/ 3788 w 3815"/>
                  <a:gd name="connsiteY1" fmla="*/ 8235 h 8235"/>
                  <a:gd name="connsiteX2" fmla="*/ 0 w 3815"/>
                  <a:gd name="connsiteY2" fmla="*/ 6055 h 8235"/>
                  <a:gd name="connsiteX3" fmla="*/ 29 w 3815"/>
                  <a:gd name="connsiteY3" fmla="*/ 0 h 8235"/>
                  <a:gd name="connsiteX4" fmla="*/ 3816 w 3815"/>
                  <a:gd name="connsiteY4" fmla="*/ 2181 h 8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5" h="8235">
                    <a:moveTo>
                      <a:pt x="3816" y="2181"/>
                    </a:moveTo>
                    <a:lnTo>
                      <a:pt x="3788" y="8235"/>
                    </a:lnTo>
                    <a:lnTo>
                      <a:pt x="0" y="6055"/>
                    </a:lnTo>
                    <a:lnTo>
                      <a:pt x="29" y="0"/>
                    </a:lnTo>
                    <a:lnTo>
                      <a:pt x="3816" y="2181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8" name="Freeform: Shape 3077">
                <a:extLst>
                  <a:ext uri="{FF2B5EF4-FFF2-40B4-BE49-F238E27FC236}">
                    <a16:creationId xmlns:a16="http://schemas.microsoft.com/office/drawing/2014/main" id="{7632A8A7-3CCB-4021-83A9-6B37C082E230}"/>
                  </a:ext>
                </a:extLst>
              </p:cNvPr>
              <p:cNvSpPr/>
              <p:nvPr/>
            </p:nvSpPr>
            <p:spPr>
              <a:xfrm>
                <a:off x="8882586" y="4290525"/>
                <a:ext cx="7144" cy="9842"/>
              </a:xfrm>
              <a:custGeom>
                <a:avLst/>
                <a:gdLst>
                  <a:gd name="connsiteX0" fmla="*/ 7145 w 7144"/>
                  <a:gd name="connsiteY0" fmla="*/ 0 h 9842"/>
                  <a:gd name="connsiteX1" fmla="*/ 7145 w 7144"/>
                  <a:gd name="connsiteY1" fmla="*/ 6055 h 9842"/>
                  <a:gd name="connsiteX2" fmla="*/ 0 w 7144"/>
                  <a:gd name="connsiteY2" fmla="*/ 9842 h 9842"/>
                  <a:gd name="connsiteX3" fmla="*/ 28 w 7144"/>
                  <a:gd name="connsiteY3" fmla="*/ 3788 h 9842"/>
                  <a:gd name="connsiteX4" fmla="*/ 7145 w 7144"/>
                  <a:gd name="connsiteY4" fmla="*/ 0 h 9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44" h="9842">
                    <a:moveTo>
                      <a:pt x="7145" y="0"/>
                    </a:moveTo>
                    <a:lnTo>
                      <a:pt x="7145" y="6055"/>
                    </a:lnTo>
                    <a:lnTo>
                      <a:pt x="0" y="9842"/>
                    </a:lnTo>
                    <a:lnTo>
                      <a:pt x="28" y="3788"/>
                    </a:lnTo>
                    <a:lnTo>
                      <a:pt x="714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9" name="Freeform: Shape 3078">
                <a:extLst>
                  <a:ext uri="{FF2B5EF4-FFF2-40B4-BE49-F238E27FC236}">
                    <a16:creationId xmlns:a16="http://schemas.microsoft.com/office/drawing/2014/main" id="{D4026D52-A14F-40B4-A6DD-29DD4ACD0FF7}"/>
                  </a:ext>
                </a:extLst>
              </p:cNvPr>
              <p:cNvSpPr/>
              <p:nvPr/>
            </p:nvSpPr>
            <p:spPr>
              <a:xfrm>
                <a:off x="8894235" y="4294628"/>
                <a:ext cx="114" cy="6083"/>
              </a:xfrm>
              <a:custGeom>
                <a:avLst/>
                <a:gdLst>
                  <a:gd name="connsiteX0" fmla="*/ 115 w 114"/>
                  <a:gd name="connsiteY0" fmla="*/ 29 h 6083"/>
                  <a:gd name="connsiteX1" fmla="*/ 86 w 114"/>
                  <a:gd name="connsiteY1" fmla="*/ 6083 h 6083"/>
                  <a:gd name="connsiteX2" fmla="*/ 0 w 114"/>
                  <a:gd name="connsiteY2" fmla="*/ 6055 h 6083"/>
                  <a:gd name="connsiteX3" fmla="*/ 29 w 114"/>
                  <a:gd name="connsiteY3" fmla="*/ 0 h 6083"/>
                  <a:gd name="connsiteX4" fmla="*/ 115 w 114"/>
                  <a:gd name="connsiteY4" fmla="*/ 29 h 6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" h="6083">
                    <a:moveTo>
                      <a:pt x="115" y="29"/>
                    </a:moveTo>
                    <a:lnTo>
                      <a:pt x="86" y="6083"/>
                    </a:lnTo>
                    <a:lnTo>
                      <a:pt x="0" y="6055"/>
                    </a:lnTo>
                    <a:lnTo>
                      <a:pt x="29" y="0"/>
                    </a:lnTo>
                    <a:lnTo>
                      <a:pt x="115" y="29"/>
                    </a:lnTo>
                    <a:close/>
                  </a:path>
                </a:pathLst>
              </a:custGeom>
              <a:solidFill>
                <a:srgbClr val="40A1C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0" name="Freeform: Shape 3079">
                <a:extLst>
                  <a:ext uri="{FF2B5EF4-FFF2-40B4-BE49-F238E27FC236}">
                    <a16:creationId xmlns:a16="http://schemas.microsoft.com/office/drawing/2014/main" id="{5FC512F3-4F96-443A-9409-16996909EE7E}"/>
                  </a:ext>
                </a:extLst>
              </p:cNvPr>
              <p:cNvSpPr/>
              <p:nvPr/>
            </p:nvSpPr>
            <p:spPr>
              <a:xfrm>
                <a:off x="8894235" y="4290009"/>
                <a:ext cx="4906" cy="10645"/>
              </a:xfrm>
              <a:custGeom>
                <a:avLst/>
                <a:gdLst>
                  <a:gd name="connsiteX0" fmla="*/ 4907 w 4906"/>
                  <a:gd name="connsiteY0" fmla="*/ 0 h 10645"/>
                  <a:gd name="connsiteX1" fmla="*/ 4907 w 4906"/>
                  <a:gd name="connsiteY1" fmla="*/ 6055 h 10645"/>
                  <a:gd name="connsiteX2" fmla="*/ 0 w 4906"/>
                  <a:gd name="connsiteY2" fmla="*/ 10646 h 10645"/>
                  <a:gd name="connsiteX3" fmla="*/ 0 w 4906"/>
                  <a:gd name="connsiteY3" fmla="*/ 4620 h 10645"/>
                  <a:gd name="connsiteX4" fmla="*/ 4907 w 4906"/>
                  <a:gd name="connsiteY4" fmla="*/ 0 h 1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6" h="10645">
                    <a:moveTo>
                      <a:pt x="4907" y="0"/>
                    </a:moveTo>
                    <a:lnTo>
                      <a:pt x="4907" y="6055"/>
                    </a:lnTo>
                    <a:cubicBezTo>
                      <a:pt x="3386" y="7575"/>
                      <a:pt x="1722" y="9211"/>
                      <a:pt x="0" y="10646"/>
                    </a:cubicBezTo>
                    <a:lnTo>
                      <a:pt x="0" y="4620"/>
                    </a:lnTo>
                    <a:cubicBezTo>
                      <a:pt x="1751" y="3156"/>
                      <a:pt x="3386" y="1521"/>
                      <a:pt x="49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1" name="Freeform: Shape 3080">
                <a:extLst>
                  <a:ext uri="{FF2B5EF4-FFF2-40B4-BE49-F238E27FC236}">
                    <a16:creationId xmlns:a16="http://schemas.microsoft.com/office/drawing/2014/main" id="{BECA4C0E-D45E-429A-AA43-DAFD5C1E7539}"/>
                  </a:ext>
                </a:extLst>
              </p:cNvPr>
              <p:cNvSpPr/>
              <p:nvPr/>
            </p:nvSpPr>
            <p:spPr>
              <a:xfrm>
                <a:off x="8894322" y="4291902"/>
                <a:ext cx="8178" cy="8923"/>
              </a:xfrm>
              <a:custGeom>
                <a:avLst/>
                <a:gdLst>
                  <a:gd name="connsiteX0" fmla="*/ 8178 w 8178"/>
                  <a:gd name="connsiteY0" fmla="*/ 0 h 8923"/>
                  <a:gd name="connsiteX1" fmla="*/ 8178 w 8178"/>
                  <a:gd name="connsiteY1" fmla="*/ 6055 h 8923"/>
                  <a:gd name="connsiteX2" fmla="*/ 0 w 8178"/>
                  <a:gd name="connsiteY2" fmla="*/ 8924 h 8923"/>
                  <a:gd name="connsiteX3" fmla="*/ 0 w 8178"/>
                  <a:gd name="connsiteY3" fmla="*/ 2869 h 8923"/>
                  <a:gd name="connsiteX4" fmla="*/ 8178 w 8178"/>
                  <a:gd name="connsiteY4" fmla="*/ 0 h 8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78" h="8923">
                    <a:moveTo>
                      <a:pt x="8178" y="0"/>
                    </a:moveTo>
                    <a:lnTo>
                      <a:pt x="8178" y="6055"/>
                    </a:lnTo>
                    <a:cubicBezTo>
                      <a:pt x="5595" y="6887"/>
                      <a:pt x="2583" y="7891"/>
                      <a:pt x="0" y="8924"/>
                    </a:cubicBezTo>
                    <a:lnTo>
                      <a:pt x="0" y="2869"/>
                    </a:lnTo>
                    <a:cubicBezTo>
                      <a:pt x="2612" y="1836"/>
                      <a:pt x="5595" y="804"/>
                      <a:pt x="8178" y="0"/>
                    </a:cubicBezTo>
                    <a:close/>
                  </a:path>
                </a:pathLst>
              </a:custGeom>
              <a:solidFill>
                <a:srgbClr val="40A1C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2" name="Freeform: Shape 3081">
                <a:extLst>
                  <a:ext uri="{FF2B5EF4-FFF2-40B4-BE49-F238E27FC236}">
                    <a16:creationId xmlns:a16="http://schemas.microsoft.com/office/drawing/2014/main" id="{271320E9-23A2-4D5A-B782-12DA08270BA0}"/>
                  </a:ext>
                </a:extLst>
              </p:cNvPr>
              <p:cNvSpPr/>
              <p:nvPr/>
            </p:nvSpPr>
            <p:spPr>
              <a:xfrm>
                <a:off x="8899544" y="4292706"/>
                <a:ext cx="8981" cy="8923"/>
              </a:xfrm>
              <a:custGeom>
                <a:avLst/>
                <a:gdLst>
                  <a:gd name="connsiteX0" fmla="*/ 8981 w 8981"/>
                  <a:gd name="connsiteY0" fmla="*/ 0 h 8923"/>
                  <a:gd name="connsiteX1" fmla="*/ 8981 w 8981"/>
                  <a:gd name="connsiteY1" fmla="*/ 6055 h 8923"/>
                  <a:gd name="connsiteX2" fmla="*/ 0 w 8981"/>
                  <a:gd name="connsiteY2" fmla="*/ 8924 h 8923"/>
                  <a:gd name="connsiteX3" fmla="*/ 0 w 8981"/>
                  <a:gd name="connsiteY3" fmla="*/ 2869 h 8923"/>
                  <a:gd name="connsiteX4" fmla="*/ 8981 w 8981"/>
                  <a:gd name="connsiteY4" fmla="*/ 0 h 8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81" h="8923">
                    <a:moveTo>
                      <a:pt x="8981" y="0"/>
                    </a:moveTo>
                    <a:lnTo>
                      <a:pt x="8981" y="6055"/>
                    </a:lnTo>
                    <a:cubicBezTo>
                      <a:pt x="6112" y="7059"/>
                      <a:pt x="2812" y="8120"/>
                      <a:pt x="0" y="8924"/>
                    </a:cubicBezTo>
                    <a:lnTo>
                      <a:pt x="0" y="2869"/>
                    </a:lnTo>
                    <a:cubicBezTo>
                      <a:pt x="2783" y="2123"/>
                      <a:pt x="6140" y="1062"/>
                      <a:pt x="89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3" name="Freeform: Shape 3082">
                <a:extLst>
                  <a:ext uri="{FF2B5EF4-FFF2-40B4-BE49-F238E27FC236}">
                    <a16:creationId xmlns:a16="http://schemas.microsoft.com/office/drawing/2014/main" id="{21D22429-5F6E-42EF-AAAB-1F8D460A62A2}"/>
                  </a:ext>
                </a:extLst>
              </p:cNvPr>
              <p:cNvSpPr/>
              <p:nvPr/>
            </p:nvSpPr>
            <p:spPr>
              <a:xfrm>
                <a:off x="8887148" y="4291443"/>
                <a:ext cx="5050" cy="11219"/>
              </a:xfrm>
              <a:custGeom>
                <a:avLst/>
                <a:gdLst>
                  <a:gd name="connsiteX0" fmla="*/ 5050 w 5050"/>
                  <a:gd name="connsiteY0" fmla="*/ 0 h 11219"/>
                  <a:gd name="connsiteX1" fmla="*/ 5022 w 5050"/>
                  <a:gd name="connsiteY1" fmla="*/ 6055 h 11219"/>
                  <a:gd name="connsiteX2" fmla="*/ 0 w 5050"/>
                  <a:gd name="connsiteY2" fmla="*/ 11219 h 11219"/>
                  <a:gd name="connsiteX3" fmla="*/ 29 w 5050"/>
                  <a:gd name="connsiteY3" fmla="*/ 5165 h 11219"/>
                  <a:gd name="connsiteX4" fmla="*/ 5050 w 5050"/>
                  <a:gd name="connsiteY4" fmla="*/ 0 h 11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50" h="11219">
                    <a:moveTo>
                      <a:pt x="5050" y="0"/>
                    </a:moveTo>
                    <a:lnTo>
                      <a:pt x="5022" y="6055"/>
                    </a:lnTo>
                    <a:lnTo>
                      <a:pt x="0" y="11219"/>
                    </a:lnTo>
                    <a:lnTo>
                      <a:pt x="29" y="5165"/>
                    </a:lnTo>
                    <a:lnTo>
                      <a:pt x="5050" y="0"/>
                    </a:lnTo>
                    <a:close/>
                  </a:path>
                </a:pathLst>
              </a:custGeom>
              <a:solidFill>
                <a:srgbClr val="40A1C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4" name="Freeform: Shape 3083">
                <a:extLst>
                  <a:ext uri="{FF2B5EF4-FFF2-40B4-BE49-F238E27FC236}">
                    <a16:creationId xmlns:a16="http://schemas.microsoft.com/office/drawing/2014/main" id="{E6057C24-C3C6-4985-8D3E-6E78E45EE717}"/>
                  </a:ext>
                </a:extLst>
              </p:cNvPr>
              <p:cNvSpPr/>
              <p:nvPr/>
            </p:nvSpPr>
            <p:spPr>
              <a:xfrm>
                <a:off x="8901409" y="4292706"/>
                <a:ext cx="7202" cy="10416"/>
              </a:xfrm>
              <a:custGeom>
                <a:avLst/>
                <a:gdLst>
                  <a:gd name="connsiteX0" fmla="*/ 7202 w 7202"/>
                  <a:gd name="connsiteY0" fmla="*/ 0 h 10416"/>
                  <a:gd name="connsiteX1" fmla="*/ 7202 w 7202"/>
                  <a:gd name="connsiteY1" fmla="*/ 6026 h 10416"/>
                  <a:gd name="connsiteX2" fmla="*/ 0 w 7202"/>
                  <a:gd name="connsiteY2" fmla="*/ 10416 h 10416"/>
                  <a:gd name="connsiteX3" fmla="*/ 0 w 7202"/>
                  <a:gd name="connsiteY3" fmla="*/ 4390 h 10416"/>
                  <a:gd name="connsiteX4" fmla="*/ 7202 w 7202"/>
                  <a:gd name="connsiteY4" fmla="*/ 0 h 10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02" h="10416">
                    <a:moveTo>
                      <a:pt x="7202" y="0"/>
                    </a:moveTo>
                    <a:lnTo>
                      <a:pt x="7202" y="6026"/>
                    </a:lnTo>
                    <a:cubicBezTo>
                      <a:pt x="4591" y="7547"/>
                      <a:pt x="2066" y="9125"/>
                      <a:pt x="0" y="10416"/>
                    </a:cubicBezTo>
                    <a:lnTo>
                      <a:pt x="0" y="4390"/>
                    </a:lnTo>
                    <a:cubicBezTo>
                      <a:pt x="2066" y="3185"/>
                      <a:pt x="4591" y="1635"/>
                      <a:pt x="7202" y="0"/>
                    </a:cubicBezTo>
                    <a:close/>
                  </a:path>
                </a:pathLst>
              </a:custGeom>
              <a:solidFill>
                <a:srgbClr val="40A1C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5" name="Freeform: Shape 3084">
                <a:extLst>
                  <a:ext uri="{FF2B5EF4-FFF2-40B4-BE49-F238E27FC236}">
                    <a16:creationId xmlns:a16="http://schemas.microsoft.com/office/drawing/2014/main" id="{1103F854-9310-4509-8F1E-A274DDE3CD8D}"/>
                  </a:ext>
                </a:extLst>
              </p:cNvPr>
              <p:cNvSpPr/>
              <p:nvPr/>
            </p:nvSpPr>
            <p:spPr>
              <a:xfrm>
                <a:off x="8890333" y="4295633"/>
                <a:ext cx="9239" cy="8866"/>
              </a:xfrm>
              <a:custGeom>
                <a:avLst/>
                <a:gdLst>
                  <a:gd name="connsiteX0" fmla="*/ 9240 w 9239"/>
                  <a:gd name="connsiteY0" fmla="*/ 0 h 8866"/>
                  <a:gd name="connsiteX1" fmla="*/ 9211 w 9239"/>
                  <a:gd name="connsiteY1" fmla="*/ 6055 h 8866"/>
                  <a:gd name="connsiteX2" fmla="*/ 0 w 9239"/>
                  <a:gd name="connsiteY2" fmla="*/ 8867 h 8866"/>
                  <a:gd name="connsiteX3" fmla="*/ 29 w 9239"/>
                  <a:gd name="connsiteY3" fmla="*/ 2812 h 8866"/>
                  <a:gd name="connsiteX4" fmla="*/ 9240 w 9239"/>
                  <a:gd name="connsiteY4" fmla="*/ 0 h 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9" h="8866">
                    <a:moveTo>
                      <a:pt x="9240" y="0"/>
                    </a:moveTo>
                    <a:lnTo>
                      <a:pt x="9211" y="6055"/>
                    </a:lnTo>
                    <a:lnTo>
                      <a:pt x="0" y="8867"/>
                    </a:lnTo>
                    <a:lnTo>
                      <a:pt x="29" y="2812"/>
                    </a:lnTo>
                    <a:lnTo>
                      <a:pt x="924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6" name="Freeform: Shape 3085">
                <a:extLst>
                  <a:ext uri="{FF2B5EF4-FFF2-40B4-BE49-F238E27FC236}">
                    <a16:creationId xmlns:a16="http://schemas.microsoft.com/office/drawing/2014/main" id="{EA42AC04-C9F7-4B95-8997-8BB2BD630BEB}"/>
                  </a:ext>
                </a:extLst>
              </p:cNvPr>
              <p:cNvSpPr/>
              <p:nvPr/>
            </p:nvSpPr>
            <p:spPr>
              <a:xfrm>
                <a:off x="8887148" y="4296608"/>
                <a:ext cx="3214" cy="7891"/>
              </a:xfrm>
              <a:custGeom>
                <a:avLst/>
                <a:gdLst>
                  <a:gd name="connsiteX0" fmla="*/ 3214 w 3214"/>
                  <a:gd name="connsiteY0" fmla="*/ 1836 h 7891"/>
                  <a:gd name="connsiteX1" fmla="*/ 3185 w 3214"/>
                  <a:gd name="connsiteY1" fmla="*/ 7891 h 7891"/>
                  <a:gd name="connsiteX2" fmla="*/ 0 w 3214"/>
                  <a:gd name="connsiteY2" fmla="*/ 6055 h 7891"/>
                  <a:gd name="connsiteX3" fmla="*/ 29 w 3214"/>
                  <a:gd name="connsiteY3" fmla="*/ 0 h 7891"/>
                  <a:gd name="connsiteX4" fmla="*/ 3214 w 3214"/>
                  <a:gd name="connsiteY4" fmla="*/ 1836 h 7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4" h="7891">
                    <a:moveTo>
                      <a:pt x="3214" y="1836"/>
                    </a:moveTo>
                    <a:lnTo>
                      <a:pt x="3185" y="7891"/>
                    </a:lnTo>
                    <a:lnTo>
                      <a:pt x="0" y="6055"/>
                    </a:lnTo>
                    <a:lnTo>
                      <a:pt x="29" y="0"/>
                    </a:lnTo>
                    <a:lnTo>
                      <a:pt x="3214" y="1836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7" name="Freeform: Shape 3086">
                <a:extLst>
                  <a:ext uri="{FF2B5EF4-FFF2-40B4-BE49-F238E27FC236}">
                    <a16:creationId xmlns:a16="http://schemas.microsoft.com/office/drawing/2014/main" id="{D6AE8B16-7F4E-4687-9687-1B68AB62F131}"/>
                  </a:ext>
                </a:extLst>
              </p:cNvPr>
              <p:cNvSpPr/>
              <p:nvPr/>
            </p:nvSpPr>
            <p:spPr>
              <a:xfrm>
                <a:off x="8894752" y="4297211"/>
                <a:ext cx="6627" cy="10186"/>
              </a:xfrm>
              <a:custGeom>
                <a:avLst/>
                <a:gdLst>
                  <a:gd name="connsiteX0" fmla="*/ 6628 w 6627"/>
                  <a:gd name="connsiteY0" fmla="*/ 0 h 10186"/>
                  <a:gd name="connsiteX1" fmla="*/ 6628 w 6627"/>
                  <a:gd name="connsiteY1" fmla="*/ 6026 h 10186"/>
                  <a:gd name="connsiteX2" fmla="*/ 0 w 6627"/>
                  <a:gd name="connsiteY2" fmla="*/ 10187 h 10186"/>
                  <a:gd name="connsiteX3" fmla="*/ 29 w 6627"/>
                  <a:gd name="connsiteY3" fmla="*/ 4132 h 10186"/>
                  <a:gd name="connsiteX4" fmla="*/ 6628 w 6627"/>
                  <a:gd name="connsiteY4" fmla="*/ 0 h 10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27" h="10186">
                    <a:moveTo>
                      <a:pt x="6628" y="0"/>
                    </a:moveTo>
                    <a:lnTo>
                      <a:pt x="6628" y="6026"/>
                    </a:lnTo>
                    <a:lnTo>
                      <a:pt x="0" y="10187"/>
                    </a:lnTo>
                    <a:lnTo>
                      <a:pt x="29" y="4132"/>
                    </a:lnTo>
                    <a:lnTo>
                      <a:pt x="6628" y="0"/>
                    </a:lnTo>
                    <a:close/>
                  </a:path>
                </a:pathLst>
              </a:custGeom>
              <a:solidFill>
                <a:srgbClr val="40A1C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8" name="Freeform: Shape 3087">
                <a:extLst>
                  <a:ext uri="{FF2B5EF4-FFF2-40B4-BE49-F238E27FC236}">
                    <a16:creationId xmlns:a16="http://schemas.microsoft.com/office/drawing/2014/main" id="{AB5A876F-C0AB-49B9-B704-65F7DC1704FA}"/>
                  </a:ext>
                </a:extLst>
              </p:cNvPr>
              <p:cNvSpPr/>
              <p:nvPr/>
            </p:nvSpPr>
            <p:spPr>
              <a:xfrm>
                <a:off x="8894752" y="4301343"/>
                <a:ext cx="4016" cy="8350"/>
              </a:xfrm>
              <a:custGeom>
                <a:avLst/>
                <a:gdLst>
                  <a:gd name="connsiteX0" fmla="*/ 4017 w 4016"/>
                  <a:gd name="connsiteY0" fmla="*/ 2296 h 8350"/>
                  <a:gd name="connsiteX1" fmla="*/ 4017 w 4016"/>
                  <a:gd name="connsiteY1" fmla="*/ 8350 h 8350"/>
                  <a:gd name="connsiteX2" fmla="*/ 0 w 4016"/>
                  <a:gd name="connsiteY2" fmla="*/ 6055 h 8350"/>
                  <a:gd name="connsiteX3" fmla="*/ 29 w 4016"/>
                  <a:gd name="connsiteY3" fmla="*/ 0 h 8350"/>
                  <a:gd name="connsiteX4" fmla="*/ 4017 w 4016"/>
                  <a:gd name="connsiteY4" fmla="*/ 2296 h 8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16" h="8350">
                    <a:moveTo>
                      <a:pt x="4017" y="2296"/>
                    </a:moveTo>
                    <a:lnTo>
                      <a:pt x="4017" y="8350"/>
                    </a:lnTo>
                    <a:lnTo>
                      <a:pt x="0" y="6055"/>
                    </a:lnTo>
                    <a:lnTo>
                      <a:pt x="29" y="0"/>
                    </a:lnTo>
                    <a:lnTo>
                      <a:pt x="4017" y="2296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9" name="Freeform: Shape 3088">
                <a:extLst>
                  <a:ext uri="{FF2B5EF4-FFF2-40B4-BE49-F238E27FC236}">
                    <a16:creationId xmlns:a16="http://schemas.microsoft.com/office/drawing/2014/main" id="{629E6C92-EC8D-47E3-BD34-2077A58B9DFA}"/>
                  </a:ext>
                </a:extLst>
              </p:cNvPr>
              <p:cNvSpPr/>
              <p:nvPr/>
            </p:nvSpPr>
            <p:spPr>
              <a:xfrm>
                <a:off x="8898769" y="4292648"/>
                <a:ext cx="16986" cy="17044"/>
              </a:xfrm>
              <a:custGeom>
                <a:avLst/>
                <a:gdLst>
                  <a:gd name="connsiteX0" fmla="*/ 16987 w 16986"/>
                  <a:gd name="connsiteY0" fmla="*/ 0 h 17044"/>
                  <a:gd name="connsiteX1" fmla="*/ 16958 w 16986"/>
                  <a:gd name="connsiteY1" fmla="*/ 6055 h 17044"/>
                  <a:gd name="connsiteX2" fmla="*/ 0 w 16986"/>
                  <a:gd name="connsiteY2" fmla="*/ 17045 h 17044"/>
                  <a:gd name="connsiteX3" fmla="*/ 0 w 16986"/>
                  <a:gd name="connsiteY3" fmla="*/ 10990 h 17044"/>
                  <a:gd name="connsiteX4" fmla="*/ 16987 w 16986"/>
                  <a:gd name="connsiteY4" fmla="*/ 0 h 17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86" h="17044">
                    <a:moveTo>
                      <a:pt x="16987" y="0"/>
                    </a:moveTo>
                    <a:lnTo>
                      <a:pt x="16958" y="6055"/>
                    </a:lnTo>
                    <a:lnTo>
                      <a:pt x="0" y="17045"/>
                    </a:lnTo>
                    <a:lnTo>
                      <a:pt x="0" y="10990"/>
                    </a:lnTo>
                    <a:lnTo>
                      <a:pt x="16987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0" name="Freeform: Shape 3089">
                <a:extLst>
                  <a:ext uri="{FF2B5EF4-FFF2-40B4-BE49-F238E27FC236}">
                    <a16:creationId xmlns:a16="http://schemas.microsoft.com/office/drawing/2014/main" id="{DA4DDF9E-DE33-4F48-98FC-A0A91E4FB3BF}"/>
                  </a:ext>
                </a:extLst>
              </p:cNvPr>
              <p:cNvSpPr/>
              <p:nvPr/>
            </p:nvSpPr>
            <p:spPr>
              <a:xfrm>
                <a:off x="8878913" y="4282519"/>
                <a:ext cx="36814" cy="21176"/>
              </a:xfrm>
              <a:custGeom>
                <a:avLst/>
                <a:gdLst>
                  <a:gd name="connsiteX0" fmla="*/ 36815 w 36814"/>
                  <a:gd name="connsiteY0" fmla="*/ 10187 h 21176"/>
                  <a:gd name="connsiteX1" fmla="*/ 19856 w 36814"/>
                  <a:gd name="connsiteY1" fmla="*/ 21177 h 21176"/>
                  <a:gd name="connsiteX2" fmla="*/ 15868 w 36814"/>
                  <a:gd name="connsiteY2" fmla="*/ 18881 h 21176"/>
                  <a:gd name="connsiteX3" fmla="*/ 22467 w 36814"/>
                  <a:gd name="connsiteY3" fmla="*/ 14749 h 21176"/>
                  <a:gd name="connsiteX4" fmla="*/ 29698 w 36814"/>
                  <a:gd name="connsiteY4" fmla="*/ 10359 h 21176"/>
                  <a:gd name="connsiteX5" fmla="*/ 29698 w 36814"/>
                  <a:gd name="connsiteY5" fmla="*/ 10359 h 21176"/>
                  <a:gd name="connsiteX6" fmla="*/ 20746 w 36814"/>
                  <a:gd name="connsiteY6" fmla="*/ 13229 h 21176"/>
                  <a:gd name="connsiteX7" fmla="*/ 11535 w 36814"/>
                  <a:gd name="connsiteY7" fmla="*/ 16098 h 21176"/>
                  <a:gd name="connsiteX8" fmla="*/ 8350 w 36814"/>
                  <a:gd name="connsiteY8" fmla="*/ 14261 h 21176"/>
                  <a:gd name="connsiteX9" fmla="*/ 13371 w 36814"/>
                  <a:gd name="connsiteY9" fmla="*/ 9096 h 21176"/>
                  <a:gd name="connsiteX10" fmla="*/ 18738 w 36814"/>
                  <a:gd name="connsiteY10" fmla="*/ 4075 h 21176"/>
                  <a:gd name="connsiteX11" fmla="*/ 10903 w 36814"/>
                  <a:gd name="connsiteY11" fmla="*/ 8178 h 21176"/>
                  <a:gd name="connsiteX12" fmla="*/ 3758 w 36814"/>
                  <a:gd name="connsiteY12" fmla="*/ 11966 h 21176"/>
                  <a:gd name="connsiteX13" fmla="*/ 0 w 36814"/>
                  <a:gd name="connsiteY13" fmla="*/ 9785 h 21176"/>
                  <a:gd name="connsiteX14" fmla="*/ 19110 w 36814"/>
                  <a:gd name="connsiteY14" fmla="*/ 0 h 21176"/>
                  <a:gd name="connsiteX15" fmla="*/ 24562 w 36814"/>
                  <a:gd name="connsiteY15" fmla="*/ 3157 h 21176"/>
                  <a:gd name="connsiteX16" fmla="*/ 20315 w 36814"/>
                  <a:gd name="connsiteY16" fmla="*/ 7662 h 21176"/>
                  <a:gd name="connsiteX17" fmla="*/ 15437 w 36814"/>
                  <a:gd name="connsiteY17" fmla="*/ 12281 h 21176"/>
                  <a:gd name="connsiteX18" fmla="*/ 15437 w 36814"/>
                  <a:gd name="connsiteY18" fmla="*/ 12281 h 21176"/>
                  <a:gd name="connsiteX19" fmla="*/ 23587 w 36814"/>
                  <a:gd name="connsiteY19" fmla="*/ 9412 h 21176"/>
                  <a:gd name="connsiteX20" fmla="*/ 31507 w 36814"/>
                  <a:gd name="connsiteY20" fmla="*/ 7059 h 21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6814" h="21176">
                    <a:moveTo>
                      <a:pt x="36815" y="10187"/>
                    </a:moveTo>
                    <a:lnTo>
                      <a:pt x="19856" y="21177"/>
                    </a:lnTo>
                    <a:lnTo>
                      <a:pt x="15868" y="18881"/>
                    </a:lnTo>
                    <a:lnTo>
                      <a:pt x="22467" y="14749"/>
                    </a:lnTo>
                    <a:cubicBezTo>
                      <a:pt x="24562" y="13429"/>
                      <a:pt x="27087" y="11880"/>
                      <a:pt x="29698" y="10359"/>
                    </a:cubicBezTo>
                    <a:lnTo>
                      <a:pt x="29698" y="10359"/>
                    </a:lnTo>
                    <a:cubicBezTo>
                      <a:pt x="26829" y="11363"/>
                      <a:pt x="23529" y="12425"/>
                      <a:pt x="20746" y="13229"/>
                    </a:cubicBezTo>
                    <a:lnTo>
                      <a:pt x="11535" y="16098"/>
                    </a:lnTo>
                    <a:lnTo>
                      <a:pt x="8350" y="14261"/>
                    </a:lnTo>
                    <a:lnTo>
                      <a:pt x="13371" y="9096"/>
                    </a:lnTo>
                    <a:cubicBezTo>
                      <a:pt x="14892" y="7547"/>
                      <a:pt x="16815" y="5682"/>
                      <a:pt x="18738" y="4075"/>
                    </a:cubicBezTo>
                    <a:cubicBezTo>
                      <a:pt x="16155" y="5395"/>
                      <a:pt x="13314" y="6944"/>
                      <a:pt x="10903" y="8178"/>
                    </a:cubicBezTo>
                    <a:lnTo>
                      <a:pt x="3758" y="11966"/>
                    </a:lnTo>
                    <a:lnTo>
                      <a:pt x="0" y="9785"/>
                    </a:lnTo>
                    <a:lnTo>
                      <a:pt x="19110" y="0"/>
                    </a:lnTo>
                    <a:lnTo>
                      <a:pt x="24562" y="3157"/>
                    </a:lnTo>
                    <a:lnTo>
                      <a:pt x="20315" y="7662"/>
                    </a:lnTo>
                    <a:cubicBezTo>
                      <a:pt x="18794" y="9182"/>
                      <a:pt x="17159" y="10818"/>
                      <a:pt x="15437" y="12281"/>
                    </a:cubicBezTo>
                    <a:lnTo>
                      <a:pt x="15437" y="12281"/>
                    </a:lnTo>
                    <a:cubicBezTo>
                      <a:pt x="18020" y="11363"/>
                      <a:pt x="21004" y="10359"/>
                      <a:pt x="23587" y="9412"/>
                    </a:cubicBezTo>
                    <a:lnTo>
                      <a:pt x="31507" y="7059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1" name="Freeform: Shape 3090">
                <a:extLst>
                  <a:ext uri="{FF2B5EF4-FFF2-40B4-BE49-F238E27FC236}">
                    <a16:creationId xmlns:a16="http://schemas.microsoft.com/office/drawing/2014/main" id="{776EA252-7332-47A2-850C-6FF619A45E0C}"/>
                  </a:ext>
                </a:extLst>
              </p:cNvPr>
              <p:cNvSpPr/>
              <p:nvPr/>
            </p:nvSpPr>
            <p:spPr>
              <a:xfrm>
                <a:off x="8905771" y="4297472"/>
                <a:ext cx="27116" cy="13598"/>
              </a:xfrm>
              <a:custGeom>
                <a:avLst/>
                <a:gdLst>
                  <a:gd name="connsiteX0" fmla="*/ 4018 w 27116"/>
                  <a:gd name="connsiteY0" fmla="*/ 8491 h 13598"/>
                  <a:gd name="connsiteX1" fmla="*/ 0 w 27116"/>
                  <a:gd name="connsiteY1" fmla="*/ 13599 h 13598"/>
                  <a:gd name="connsiteX2" fmla="*/ 0 w 27116"/>
                  <a:gd name="connsiteY2" fmla="*/ 7544 h 13598"/>
                  <a:gd name="connsiteX3" fmla="*/ 4046 w 27116"/>
                  <a:gd name="connsiteY3" fmla="*/ 2436 h 13598"/>
                  <a:gd name="connsiteX4" fmla="*/ 23444 w 27116"/>
                  <a:gd name="connsiteY4" fmla="*/ 2609 h 13598"/>
                  <a:gd name="connsiteX5" fmla="*/ 27117 w 27116"/>
                  <a:gd name="connsiteY5" fmla="*/ 5650 h 13598"/>
                  <a:gd name="connsiteX6" fmla="*/ 27116 w 27116"/>
                  <a:gd name="connsiteY6" fmla="*/ 11676 h 13598"/>
                  <a:gd name="connsiteX7" fmla="*/ 23472 w 27116"/>
                  <a:gd name="connsiteY7" fmla="*/ 8806 h 13598"/>
                  <a:gd name="connsiteX8" fmla="*/ 4017 w 27116"/>
                  <a:gd name="connsiteY8" fmla="*/ 8491 h 13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116" h="13598">
                    <a:moveTo>
                      <a:pt x="4018" y="8491"/>
                    </a:moveTo>
                    <a:cubicBezTo>
                      <a:pt x="1463" y="9983"/>
                      <a:pt x="29" y="11762"/>
                      <a:pt x="0" y="13599"/>
                    </a:cubicBezTo>
                    <a:lnTo>
                      <a:pt x="0" y="7544"/>
                    </a:lnTo>
                    <a:cubicBezTo>
                      <a:pt x="0" y="5708"/>
                      <a:pt x="1463" y="3929"/>
                      <a:pt x="4046" y="2436"/>
                    </a:cubicBezTo>
                    <a:cubicBezTo>
                      <a:pt x="10105" y="-872"/>
                      <a:pt x="17445" y="-807"/>
                      <a:pt x="23444" y="2609"/>
                    </a:cubicBezTo>
                    <a:cubicBezTo>
                      <a:pt x="24890" y="3320"/>
                      <a:pt x="26148" y="4363"/>
                      <a:pt x="27117" y="5650"/>
                    </a:cubicBezTo>
                    <a:lnTo>
                      <a:pt x="27116" y="11676"/>
                    </a:lnTo>
                    <a:cubicBezTo>
                      <a:pt x="26126" y="10465"/>
                      <a:pt x="24882" y="9485"/>
                      <a:pt x="23472" y="8806"/>
                    </a:cubicBezTo>
                    <a:cubicBezTo>
                      <a:pt x="17485" y="5319"/>
                      <a:pt x="10114" y="5199"/>
                      <a:pt x="4017" y="8491"/>
                    </a:cubicBezTo>
                    <a:close/>
                  </a:path>
                </a:pathLst>
              </a:custGeom>
              <a:solidFill>
                <a:srgbClr val="40A1C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2" name="Freeform: Shape 3091">
                <a:extLst>
                  <a:ext uri="{FF2B5EF4-FFF2-40B4-BE49-F238E27FC236}">
                    <a16:creationId xmlns:a16="http://schemas.microsoft.com/office/drawing/2014/main" id="{921048BB-16B1-479A-8C20-A454362C63FC}"/>
                  </a:ext>
                </a:extLst>
              </p:cNvPr>
              <p:cNvSpPr/>
              <p:nvPr/>
            </p:nvSpPr>
            <p:spPr>
              <a:xfrm>
                <a:off x="8928784" y="4303122"/>
                <a:ext cx="4074" cy="7431"/>
              </a:xfrm>
              <a:custGeom>
                <a:avLst/>
                <a:gdLst>
                  <a:gd name="connsiteX0" fmla="*/ 4074 w 4074"/>
                  <a:gd name="connsiteY0" fmla="*/ 0 h 7431"/>
                  <a:gd name="connsiteX1" fmla="*/ 4074 w 4074"/>
                  <a:gd name="connsiteY1" fmla="*/ 6026 h 7431"/>
                  <a:gd name="connsiteX2" fmla="*/ 0 w 4074"/>
                  <a:gd name="connsiteY2" fmla="*/ 7432 h 7431"/>
                  <a:gd name="connsiteX3" fmla="*/ 29 w 4074"/>
                  <a:gd name="connsiteY3" fmla="*/ 1377 h 7431"/>
                  <a:gd name="connsiteX4" fmla="*/ 4074 w 4074"/>
                  <a:gd name="connsiteY4" fmla="*/ 0 h 7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74" h="7431">
                    <a:moveTo>
                      <a:pt x="4074" y="0"/>
                    </a:moveTo>
                    <a:lnTo>
                      <a:pt x="4074" y="6026"/>
                    </a:lnTo>
                    <a:lnTo>
                      <a:pt x="0" y="7432"/>
                    </a:lnTo>
                    <a:lnTo>
                      <a:pt x="29" y="1377"/>
                    </a:lnTo>
                    <a:lnTo>
                      <a:pt x="4074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3" name="Freeform: Shape 3092">
                <a:extLst>
                  <a:ext uri="{FF2B5EF4-FFF2-40B4-BE49-F238E27FC236}">
                    <a16:creationId xmlns:a16="http://schemas.microsoft.com/office/drawing/2014/main" id="{ADDA3645-F8AD-4B5B-B573-586A380758AE}"/>
                  </a:ext>
                </a:extLst>
              </p:cNvPr>
              <p:cNvSpPr/>
              <p:nvPr/>
            </p:nvSpPr>
            <p:spPr>
              <a:xfrm>
                <a:off x="8905771" y="4305016"/>
                <a:ext cx="2869" cy="6054"/>
              </a:xfrm>
              <a:custGeom>
                <a:avLst/>
                <a:gdLst>
                  <a:gd name="connsiteX0" fmla="*/ 0 w 2869"/>
                  <a:gd name="connsiteY0" fmla="*/ 6055 h 6054"/>
                  <a:gd name="connsiteX1" fmla="*/ 0 w 2869"/>
                  <a:gd name="connsiteY1" fmla="*/ 6055 h 6054"/>
                  <a:gd name="connsiteX2" fmla="*/ 0 w 2869"/>
                  <a:gd name="connsiteY2" fmla="*/ 0 h 6054"/>
                  <a:gd name="connsiteX3" fmla="*/ 0 w 2869"/>
                  <a:gd name="connsiteY3" fmla="*/ 0 h 6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69" h="6054">
                    <a:moveTo>
                      <a:pt x="0" y="6055"/>
                    </a:moveTo>
                    <a:lnTo>
                      <a:pt x="0" y="605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A1C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4" name="Freeform: Shape 3093">
                <a:extLst>
                  <a:ext uri="{FF2B5EF4-FFF2-40B4-BE49-F238E27FC236}">
                    <a16:creationId xmlns:a16="http://schemas.microsoft.com/office/drawing/2014/main" id="{7BC48104-4B9F-4DA7-8328-EBE51E49E309}"/>
                  </a:ext>
                </a:extLst>
              </p:cNvPr>
              <p:cNvSpPr/>
              <p:nvPr/>
            </p:nvSpPr>
            <p:spPr>
              <a:xfrm>
                <a:off x="8911567" y="4300680"/>
                <a:ext cx="17475" cy="11050"/>
              </a:xfrm>
              <a:custGeom>
                <a:avLst/>
                <a:gdLst>
                  <a:gd name="connsiteX0" fmla="*/ 0 w 17475"/>
                  <a:gd name="connsiteY0" fmla="*/ 11051 h 11050"/>
                  <a:gd name="connsiteX1" fmla="*/ 0 w 17475"/>
                  <a:gd name="connsiteY1" fmla="*/ 4996 h 11050"/>
                  <a:gd name="connsiteX2" fmla="*/ 2869 w 17475"/>
                  <a:gd name="connsiteY2" fmla="*/ 1581 h 11050"/>
                  <a:gd name="connsiteX3" fmla="*/ 14606 w 17475"/>
                  <a:gd name="connsiteY3" fmla="*/ 1581 h 11050"/>
                  <a:gd name="connsiteX4" fmla="*/ 17475 w 17475"/>
                  <a:gd name="connsiteY4" fmla="*/ 3934 h 11050"/>
                  <a:gd name="connsiteX5" fmla="*/ 17475 w 17475"/>
                  <a:gd name="connsiteY5" fmla="*/ 9989 h 11050"/>
                  <a:gd name="connsiteX6" fmla="*/ 14606 w 17475"/>
                  <a:gd name="connsiteY6" fmla="*/ 7607 h 11050"/>
                  <a:gd name="connsiteX7" fmla="*/ 2898 w 17475"/>
                  <a:gd name="connsiteY7" fmla="*/ 7607 h 11050"/>
                  <a:gd name="connsiteX8" fmla="*/ 0 w 17475"/>
                  <a:gd name="connsiteY8" fmla="*/ 11051 h 1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475" h="11050">
                    <a:moveTo>
                      <a:pt x="0" y="11051"/>
                    </a:moveTo>
                    <a:lnTo>
                      <a:pt x="0" y="4996"/>
                    </a:lnTo>
                    <a:cubicBezTo>
                      <a:pt x="0" y="3819"/>
                      <a:pt x="947" y="2643"/>
                      <a:pt x="2869" y="1581"/>
                    </a:cubicBezTo>
                    <a:cubicBezTo>
                      <a:pt x="6498" y="-527"/>
                      <a:pt x="10978" y="-527"/>
                      <a:pt x="14606" y="1581"/>
                    </a:cubicBezTo>
                    <a:cubicBezTo>
                      <a:pt x="15722" y="2148"/>
                      <a:pt x="16701" y="2950"/>
                      <a:pt x="17475" y="3934"/>
                    </a:cubicBezTo>
                    <a:lnTo>
                      <a:pt x="17475" y="9989"/>
                    </a:lnTo>
                    <a:cubicBezTo>
                      <a:pt x="16704" y="8995"/>
                      <a:pt x="15725" y="8182"/>
                      <a:pt x="14606" y="7607"/>
                    </a:cubicBezTo>
                    <a:cubicBezTo>
                      <a:pt x="10985" y="5510"/>
                      <a:pt x="6519" y="5510"/>
                      <a:pt x="2898" y="7607"/>
                    </a:cubicBezTo>
                    <a:cubicBezTo>
                      <a:pt x="918" y="8698"/>
                      <a:pt x="0" y="9874"/>
                      <a:pt x="0" y="110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5" name="Freeform: Shape 3094">
                <a:extLst>
                  <a:ext uri="{FF2B5EF4-FFF2-40B4-BE49-F238E27FC236}">
                    <a16:creationId xmlns:a16="http://schemas.microsoft.com/office/drawing/2014/main" id="{5384C1E3-9FBE-4F57-94A2-B37469031DE4}"/>
                  </a:ext>
                </a:extLst>
              </p:cNvPr>
              <p:cNvSpPr/>
              <p:nvPr/>
            </p:nvSpPr>
            <p:spPr>
              <a:xfrm>
                <a:off x="8911567" y="4305676"/>
                <a:ext cx="2697" cy="9383"/>
              </a:xfrm>
              <a:custGeom>
                <a:avLst/>
                <a:gdLst>
                  <a:gd name="connsiteX0" fmla="*/ 2668 w 2697"/>
                  <a:gd name="connsiteY0" fmla="*/ 9383 h 9383"/>
                  <a:gd name="connsiteX1" fmla="*/ 0 w 2697"/>
                  <a:gd name="connsiteY1" fmla="*/ 6055 h 9383"/>
                  <a:gd name="connsiteX2" fmla="*/ 0 w 2697"/>
                  <a:gd name="connsiteY2" fmla="*/ 0 h 9383"/>
                  <a:gd name="connsiteX3" fmla="*/ 2697 w 2697"/>
                  <a:gd name="connsiteY3" fmla="*/ 3329 h 9383"/>
                  <a:gd name="connsiteX4" fmla="*/ 2668 w 2697"/>
                  <a:gd name="connsiteY4" fmla="*/ 9383 h 9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97" h="9383">
                    <a:moveTo>
                      <a:pt x="2668" y="9383"/>
                    </a:moveTo>
                    <a:cubicBezTo>
                      <a:pt x="861" y="8350"/>
                      <a:pt x="0" y="7202"/>
                      <a:pt x="0" y="6055"/>
                    </a:cubicBezTo>
                    <a:lnTo>
                      <a:pt x="0" y="0"/>
                    </a:lnTo>
                    <a:cubicBezTo>
                      <a:pt x="0" y="1148"/>
                      <a:pt x="890" y="2295"/>
                      <a:pt x="2697" y="3329"/>
                    </a:cubicBezTo>
                    <a:cubicBezTo>
                      <a:pt x="2697" y="5136"/>
                      <a:pt x="2668" y="7575"/>
                      <a:pt x="2668" y="9383"/>
                    </a:cubicBezTo>
                    <a:close/>
                  </a:path>
                </a:pathLst>
              </a:custGeom>
              <a:solidFill>
                <a:srgbClr val="40A1C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6" name="Freeform: Shape 3095">
                <a:extLst>
                  <a:ext uri="{FF2B5EF4-FFF2-40B4-BE49-F238E27FC236}">
                    <a16:creationId xmlns:a16="http://schemas.microsoft.com/office/drawing/2014/main" id="{459CAA9B-D2AB-428B-92A7-24E5520D998D}"/>
                  </a:ext>
                </a:extLst>
              </p:cNvPr>
              <p:cNvSpPr/>
              <p:nvPr/>
            </p:nvSpPr>
            <p:spPr>
              <a:xfrm>
                <a:off x="8914235" y="4309004"/>
                <a:ext cx="4017" cy="7689"/>
              </a:xfrm>
              <a:custGeom>
                <a:avLst/>
                <a:gdLst>
                  <a:gd name="connsiteX0" fmla="*/ 4018 w 4017"/>
                  <a:gd name="connsiteY0" fmla="*/ 1635 h 7689"/>
                  <a:gd name="connsiteX1" fmla="*/ 4018 w 4017"/>
                  <a:gd name="connsiteY1" fmla="*/ 7690 h 7689"/>
                  <a:gd name="connsiteX2" fmla="*/ 1 w 4017"/>
                  <a:gd name="connsiteY2" fmla="*/ 6055 h 7689"/>
                  <a:gd name="connsiteX3" fmla="*/ 0 w 4017"/>
                  <a:gd name="connsiteY3" fmla="*/ 0 h 7689"/>
                  <a:gd name="connsiteX4" fmla="*/ 4017 w 4017"/>
                  <a:gd name="connsiteY4" fmla="*/ 1635 h 7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17" h="7689">
                    <a:moveTo>
                      <a:pt x="4018" y="1635"/>
                    </a:moveTo>
                    <a:lnTo>
                      <a:pt x="4018" y="7690"/>
                    </a:lnTo>
                    <a:cubicBezTo>
                      <a:pt x="2615" y="7316"/>
                      <a:pt x="1265" y="6767"/>
                      <a:pt x="1" y="6055"/>
                    </a:cubicBezTo>
                    <a:lnTo>
                      <a:pt x="0" y="0"/>
                    </a:lnTo>
                    <a:cubicBezTo>
                      <a:pt x="1266" y="710"/>
                      <a:pt x="2616" y="1259"/>
                      <a:pt x="4017" y="1635"/>
                    </a:cubicBezTo>
                    <a:close/>
                  </a:path>
                </a:pathLst>
              </a:custGeom>
              <a:solidFill>
                <a:srgbClr val="40A1C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7" name="Freeform: Shape 3096">
                <a:extLst>
                  <a:ext uri="{FF2B5EF4-FFF2-40B4-BE49-F238E27FC236}">
                    <a16:creationId xmlns:a16="http://schemas.microsoft.com/office/drawing/2014/main" id="{692D94E8-5F79-419A-9942-387FA5713A49}"/>
                  </a:ext>
                </a:extLst>
              </p:cNvPr>
              <p:cNvSpPr/>
              <p:nvPr/>
            </p:nvSpPr>
            <p:spPr>
              <a:xfrm>
                <a:off x="8936962" y="4309291"/>
                <a:ext cx="2639" cy="7546"/>
              </a:xfrm>
              <a:custGeom>
                <a:avLst/>
                <a:gdLst>
                  <a:gd name="connsiteX0" fmla="*/ 2640 w 2639"/>
                  <a:gd name="connsiteY0" fmla="*/ 1492 h 7546"/>
                  <a:gd name="connsiteX1" fmla="*/ 2611 w 2639"/>
                  <a:gd name="connsiteY1" fmla="*/ 7547 h 7546"/>
                  <a:gd name="connsiteX2" fmla="*/ 0 w 2639"/>
                  <a:gd name="connsiteY2" fmla="*/ 6026 h 7546"/>
                  <a:gd name="connsiteX3" fmla="*/ 0 w 2639"/>
                  <a:gd name="connsiteY3" fmla="*/ 0 h 7546"/>
                  <a:gd name="connsiteX4" fmla="*/ 2640 w 2639"/>
                  <a:gd name="connsiteY4" fmla="*/ 1492 h 7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39" h="7546">
                    <a:moveTo>
                      <a:pt x="2640" y="1492"/>
                    </a:moveTo>
                    <a:lnTo>
                      <a:pt x="2611" y="7547"/>
                    </a:lnTo>
                    <a:lnTo>
                      <a:pt x="0" y="6026"/>
                    </a:lnTo>
                    <a:lnTo>
                      <a:pt x="0" y="0"/>
                    </a:lnTo>
                    <a:lnTo>
                      <a:pt x="2640" y="1492"/>
                    </a:lnTo>
                    <a:close/>
                  </a:path>
                </a:pathLst>
              </a:custGeom>
              <a:solidFill>
                <a:srgbClr val="40A1C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8" name="Freeform: Shape 3097">
                <a:extLst>
                  <a:ext uri="{FF2B5EF4-FFF2-40B4-BE49-F238E27FC236}">
                    <a16:creationId xmlns:a16="http://schemas.microsoft.com/office/drawing/2014/main" id="{BC902AC3-4E05-40B4-8B47-C73BC938BE7B}"/>
                  </a:ext>
                </a:extLst>
              </p:cNvPr>
              <p:cNvSpPr/>
              <p:nvPr/>
            </p:nvSpPr>
            <p:spPr>
              <a:xfrm>
                <a:off x="8925542" y="4309406"/>
                <a:ext cx="5624" cy="9297"/>
              </a:xfrm>
              <a:custGeom>
                <a:avLst/>
                <a:gdLst>
                  <a:gd name="connsiteX0" fmla="*/ 5624 w 5624"/>
                  <a:gd name="connsiteY0" fmla="*/ 3242 h 9297"/>
                  <a:gd name="connsiteX1" fmla="*/ 5595 w 5624"/>
                  <a:gd name="connsiteY1" fmla="*/ 9297 h 9297"/>
                  <a:gd name="connsiteX2" fmla="*/ 0 w 5624"/>
                  <a:gd name="connsiteY2" fmla="*/ 6055 h 9297"/>
                  <a:gd name="connsiteX3" fmla="*/ 0 w 5624"/>
                  <a:gd name="connsiteY3" fmla="*/ 0 h 9297"/>
                  <a:gd name="connsiteX4" fmla="*/ 5624 w 5624"/>
                  <a:gd name="connsiteY4" fmla="*/ 3242 h 9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4" h="9297">
                    <a:moveTo>
                      <a:pt x="5624" y="3242"/>
                    </a:moveTo>
                    <a:lnTo>
                      <a:pt x="5595" y="9297"/>
                    </a:lnTo>
                    <a:lnTo>
                      <a:pt x="0" y="6055"/>
                    </a:lnTo>
                    <a:lnTo>
                      <a:pt x="0" y="0"/>
                    </a:lnTo>
                    <a:lnTo>
                      <a:pt x="5624" y="3242"/>
                    </a:lnTo>
                    <a:close/>
                  </a:path>
                </a:pathLst>
              </a:custGeom>
              <a:solidFill>
                <a:srgbClr val="40A1C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9" name="Freeform: Shape 3098">
                <a:extLst>
                  <a:ext uri="{FF2B5EF4-FFF2-40B4-BE49-F238E27FC236}">
                    <a16:creationId xmlns:a16="http://schemas.microsoft.com/office/drawing/2014/main" id="{908D5278-F05A-43A6-B2E0-C71A3D56B3EB}"/>
                  </a:ext>
                </a:extLst>
              </p:cNvPr>
              <p:cNvSpPr/>
              <p:nvPr/>
            </p:nvSpPr>
            <p:spPr>
              <a:xfrm>
                <a:off x="8923045" y="4310869"/>
                <a:ext cx="5624" cy="9297"/>
              </a:xfrm>
              <a:custGeom>
                <a:avLst/>
                <a:gdLst>
                  <a:gd name="connsiteX0" fmla="*/ 5624 w 5624"/>
                  <a:gd name="connsiteY0" fmla="*/ 3242 h 9297"/>
                  <a:gd name="connsiteX1" fmla="*/ 5595 w 5624"/>
                  <a:gd name="connsiteY1" fmla="*/ 9297 h 9297"/>
                  <a:gd name="connsiteX2" fmla="*/ 0 w 5624"/>
                  <a:gd name="connsiteY2" fmla="*/ 6055 h 9297"/>
                  <a:gd name="connsiteX3" fmla="*/ 0 w 5624"/>
                  <a:gd name="connsiteY3" fmla="*/ 0 h 9297"/>
                  <a:gd name="connsiteX4" fmla="*/ 5624 w 5624"/>
                  <a:gd name="connsiteY4" fmla="*/ 3242 h 9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4" h="9297">
                    <a:moveTo>
                      <a:pt x="5624" y="3242"/>
                    </a:moveTo>
                    <a:lnTo>
                      <a:pt x="5595" y="9297"/>
                    </a:lnTo>
                    <a:lnTo>
                      <a:pt x="0" y="6055"/>
                    </a:lnTo>
                    <a:lnTo>
                      <a:pt x="0" y="0"/>
                    </a:lnTo>
                    <a:lnTo>
                      <a:pt x="5624" y="3242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0" name="Freeform: Shape 3099">
                <a:extLst>
                  <a:ext uri="{FF2B5EF4-FFF2-40B4-BE49-F238E27FC236}">
                    <a16:creationId xmlns:a16="http://schemas.microsoft.com/office/drawing/2014/main" id="{27B4774D-89AC-4330-8990-C445F9752DD0}"/>
                  </a:ext>
                </a:extLst>
              </p:cNvPr>
              <p:cNvSpPr/>
              <p:nvPr/>
            </p:nvSpPr>
            <p:spPr>
              <a:xfrm>
                <a:off x="8923045" y="4309406"/>
                <a:ext cx="2496" cy="7517"/>
              </a:xfrm>
              <a:custGeom>
                <a:avLst/>
                <a:gdLst>
                  <a:gd name="connsiteX0" fmla="*/ 2497 w 2496"/>
                  <a:gd name="connsiteY0" fmla="*/ 0 h 7517"/>
                  <a:gd name="connsiteX1" fmla="*/ 2497 w 2496"/>
                  <a:gd name="connsiteY1" fmla="*/ 6055 h 7517"/>
                  <a:gd name="connsiteX2" fmla="*/ 0 w 2496"/>
                  <a:gd name="connsiteY2" fmla="*/ 7518 h 7517"/>
                  <a:gd name="connsiteX3" fmla="*/ 0 w 2496"/>
                  <a:gd name="connsiteY3" fmla="*/ 1463 h 7517"/>
                  <a:gd name="connsiteX4" fmla="*/ 2497 w 2496"/>
                  <a:gd name="connsiteY4" fmla="*/ 0 h 7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6" h="7517">
                    <a:moveTo>
                      <a:pt x="2497" y="0"/>
                    </a:moveTo>
                    <a:lnTo>
                      <a:pt x="2497" y="6055"/>
                    </a:lnTo>
                    <a:lnTo>
                      <a:pt x="0" y="7518"/>
                    </a:lnTo>
                    <a:lnTo>
                      <a:pt x="0" y="1463"/>
                    </a:lnTo>
                    <a:lnTo>
                      <a:pt x="2497" y="0"/>
                    </a:lnTo>
                    <a:close/>
                  </a:path>
                </a:pathLst>
              </a:custGeom>
              <a:solidFill>
                <a:srgbClr val="40A1C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1" name="Freeform: Shape 3100">
                <a:extLst>
                  <a:ext uri="{FF2B5EF4-FFF2-40B4-BE49-F238E27FC236}">
                    <a16:creationId xmlns:a16="http://schemas.microsoft.com/office/drawing/2014/main" id="{DBE02B2C-8E46-46FD-8AAF-CA489301A49E}"/>
                  </a:ext>
                </a:extLst>
              </p:cNvPr>
              <p:cNvSpPr/>
              <p:nvPr/>
            </p:nvSpPr>
            <p:spPr>
              <a:xfrm>
                <a:off x="8931137" y="4309291"/>
                <a:ext cx="5825" cy="9411"/>
              </a:xfrm>
              <a:custGeom>
                <a:avLst/>
                <a:gdLst>
                  <a:gd name="connsiteX0" fmla="*/ 5825 w 5825"/>
                  <a:gd name="connsiteY0" fmla="*/ 0 h 9411"/>
                  <a:gd name="connsiteX1" fmla="*/ 5825 w 5825"/>
                  <a:gd name="connsiteY1" fmla="*/ 6026 h 9411"/>
                  <a:gd name="connsiteX2" fmla="*/ 0 w 5825"/>
                  <a:gd name="connsiteY2" fmla="*/ 9412 h 9411"/>
                  <a:gd name="connsiteX3" fmla="*/ 29 w 5825"/>
                  <a:gd name="connsiteY3" fmla="*/ 3357 h 9411"/>
                  <a:gd name="connsiteX4" fmla="*/ 5825 w 5825"/>
                  <a:gd name="connsiteY4" fmla="*/ 0 h 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25" h="9411">
                    <a:moveTo>
                      <a:pt x="5825" y="0"/>
                    </a:moveTo>
                    <a:lnTo>
                      <a:pt x="5825" y="6026"/>
                    </a:lnTo>
                    <a:lnTo>
                      <a:pt x="0" y="9412"/>
                    </a:lnTo>
                    <a:lnTo>
                      <a:pt x="29" y="3357"/>
                    </a:lnTo>
                    <a:lnTo>
                      <a:pt x="5825" y="0"/>
                    </a:lnTo>
                    <a:close/>
                  </a:path>
                </a:pathLst>
              </a:custGeom>
              <a:solidFill>
                <a:srgbClr val="40A1C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2" name="Freeform: Shape 3101">
                <a:extLst>
                  <a:ext uri="{FF2B5EF4-FFF2-40B4-BE49-F238E27FC236}">
                    <a16:creationId xmlns:a16="http://schemas.microsoft.com/office/drawing/2014/main" id="{C76BD3AF-3774-4AF1-9996-880F16768080}"/>
                  </a:ext>
                </a:extLst>
              </p:cNvPr>
              <p:cNvSpPr/>
              <p:nvPr/>
            </p:nvSpPr>
            <p:spPr>
              <a:xfrm>
                <a:off x="8905771" y="4305045"/>
                <a:ext cx="9928" cy="13830"/>
              </a:xfrm>
              <a:custGeom>
                <a:avLst/>
                <a:gdLst>
                  <a:gd name="connsiteX0" fmla="*/ 0 w 9928"/>
                  <a:gd name="connsiteY0" fmla="*/ 6055 h 13830"/>
                  <a:gd name="connsiteX1" fmla="*/ 0 w 9928"/>
                  <a:gd name="connsiteY1" fmla="*/ 0 h 13830"/>
                  <a:gd name="connsiteX2" fmla="*/ 4534 w 9928"/>
                  <a:gd name="connsiteY2" fmla="*/ 5567 h 13830"/>
                  <a:gd name="connsiteX3" fmla="*/ 9928 w 9928"/>
                  <a:gd name="connsiteY3" fmla="*/ 7776 h 13830"/>
                  <a:gd name="connsiteX4" fmla="*/ 9928 w 9928"/>
                  <a:gd name="connsiteY4" fmla="*/ 13831 h 13830"/>
                  <a:gd name="connsiteX5" fmla="*/ 4505 w 9928"/>
                  <a:gd name="connsiteY5" fmla="*/ 11592 h 13830"/>
                  <a:gd name="connsiteX6" fmla="*/ 0 w 9928"/>
                  <a:gd name="connsiteY6" fmla="*/ 6055 h 13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28" h="13830">
                    <a:moveTo>
                      <a:pt x="0" y="6055"/>
                    </a:moveTo>
                    <a:lnTo>
                      <a:pt x="0" y="0"/>
                    </a:lnTo>
                    <a:cubicBezTo>
                      <a:pt x="0" y="1836"/>
                      <a:pt x="1406" y="3759"/>
                      <a:pt x="4534" y="5567"/>
                    </a:cubicBezTo>
                    <a:cubicBezTo>
                      <a:pt x="6208" y="6576"/>
                      <a:pt x="8028" y="7321"/>
                      <a:pt x="9928" y="7776"/>
                    </a:cubicBezTo>
                    <a:lnTo>
                      <a:pt x="9928" y="13831"/>
                    </a:lnTo>
                    <a:cubicBezTo>
                      <a:pt x="8013" y="13377"/>
                      <a:pt x="6182" y="12622"/>
                      <a:pt x="4505" y="11592"/>
                    </a:cubicBezTo>
                    <a:cubicBezTo>
                      <a:pt x="1406" y="9813"/>
                      <a:pt x="0" y="7891"/>
                      <a:pt x="0" y="60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3" name="Freeform: Shape 3102">
                <a:extLst>
                  <a:ext uri="{FF2B5EF4-FFF2-40B4-BE49-F238E27FC236}">
                    <a16:creationId xmlns:a16="http://schemas.microsoft.com/office/drawing/2014/main" id="{E3B86D3D-0394-4D94-B2F1-5D904A1EF115}"/>
                  </a:ext>
                </a:extLst>
              </p:cNvPr>
              <p:cNvSpPr/>
              <p:nvPr/>
            </p:nvSpPr>
            <p:spPr>
              <a:xfrm>
                <a:off x="8915699" y="4310640"/>
                <a:ext cx="2554" cy="8235"/>
              </a:xfrm>
              <a:custGeom>
                <a:avLst/>
                <a:gdLst>
                  <a:gd name="connsiteX0" fmla="*/ 2554 w 2554"/>
                  <a:gd name="connsiteY0" fmla="*/ 0 h 8235"/>
                  <a:gd name="connsiteX1" fmla="*/ 2554 w 2554"/>
                  <a:gd name="connsiteY1" fmla="*/ 6055 h 8235"/>
                  <a:gd name="connsiteX2" fmla="*/ 0 w 2554"/>
                  <a:gd name="connsiteY2" fmla="*/ 8235 h 8235"/>
                  <a:gd name="connsiteX3" fmla="*/ 0 w 2554"/>
                  <a:gd name="connsiteY3" fmla="*/ 2181 h 8235"/>
                  <a:gd name="connsiteX4" fmla="*/ 2554 w 2554"/>
                  <a:gd name="connsiteY4" fmla="*/ 0 h 8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54" h="8235">
                    <a:moveTo>
                      <a:pt x="2554" y="0"/>
                    </a:moveTo>
                    <a:lnTo>
                      <a:pt x="2554" y="6055"/>
                    </a:lnTo>
                    <a:lnTo>
                      <a:pt x="0" y="8235"/>
                    </a:lnTo>
                    <a:lnTo>
                      <a:pt x="0" y="2181"/>
                    </a:lnTo>
                    <a:lnTo>
                      <a:pt x="2554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4" name="Freeform: Shape 3103">
                <a:extLst>
                  <a:ext uri="{FF2B5EF4-FFF2-40B4-BE49-F238E27FC236}">
                    <a16:creationId xmlns:a16="http://schemas.microsoft.com/office/drawing/2014/main" id="{FE303630-95A6-4FBA-AADC-8D655D75152E}"/>
                  </a:ext>
                </a:extLst>
              </p:cNvPr>
              <p:cNvSpPr/>
              <p:nvPr/>
            </p:nvSpPr>
            <p:spPr>
              <a:xfrm>
                <a:off x="8905688" y="4297397"/>
                <a:ext cx="27199" cy="15309"/>
              </a:xfrm>
              <a:custGeom>
                <a:avLst/>
                <a:gdLst>
                  <a:gd name="connsiteX0" fmla="*/ 23526 w 27199"/>
                  <a:gd name="connsiteY0" fmla="*/ 2683 h 15309"/>
                  <a:gd name="connsiteX1" fmla="*/ 27199 w 27199"/>
                  <a:gd name="connsiteY1" fmla="*/ 5725 h 15309"/>
                  <a:gd name="connsiteX2" fmla="*/ 23124 w 27199"/>
                  <a:gd name="connsiteY2" fmla="*/ 7102 h 15309"/>
                  <a:gd name="connsiteX3" fmla="*/ 20255 w 27199"/>
                  <a:gd name="connsiteY3" fmla="*/ 4750 h 15309"/>
                  <a:gd name="connsiteX4" fmla="*/ 8518 w 27199"/>
                  <a:gd name="connsiteY4" fmla="*/ 4750 h 15309"/>
                  <a:gd name="connsiteX5" fmla="*/ 8518 w 27199"/>
                  <a:gd name="connsiteY5" fmla="*/ 11493 h 15309"/>
                  <a:gd name="connsiteX6" fmla="*/ 12507 w 27199"/>
                  <a:gd name="connsiteY6" fmla="*/ 13128 h 15309"/>
                  <a:gd name="connsiteX7" fmla="*/ 9953 w 27199"/>
                  <a:gd name="connsiteY7" fmla="*/ 15309 h 15309"/>
                  <a:gd name="connsiteX8" fmla="*/ 4559 w 27199"/>
                  <a:gd name="connsiteY8" fmla="*/ 13099 h 15309"/>
                  <a:gd name="connsiteX9" fmla="*/ 4071 w 27199"/>
                  <a:gd name="connsiteY9" fmla="*/ 2396 h 15309"/>
                  <a:gd name="connsiteX10" fmla="*/ 23526 w 27199"/>
                  <a:gd name="connsiteY10" fmla="*/ 2683 h 15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199" h="15309">
                    <a:moveTo>
                      <a:pt x="23526" y="2683"/>
                    </a:moveTo>
                    <a:cubicBezTo>
                      <a:pt x="24972" y="3395"/>
                      <a:pt x="26230" y="4437"/>
                      <a:pt x="27199" y="5725"/>
                    </a:cubicBezTo>
                    <a:lnTo>
                      <a:pt x="23124" y="7102"/>
                    </a:lnTo>
                    <a:cubicBezTo>
                      <a:pt x="22350" y="6119"/>
                      <a:pt x="21371" y="5316"/>
                      <a:pt x="20255" y="4750"/>
                    </a:cubicBezTo>
                    <a:cubicBezTo>
                      <a:pt x="16626" y="2641"/>
                      <a:pt x="12146" y="2641"/>
                      <a:pt x="8518" y="4750"/>
                    </a:cubicBezTo>
                    <a:cubicBezTo>
                      <a:pt x="4931" y="6844"/>
                      <a:pt x="4817" y="9398"/>
                      <a:pt x="8518" y="11493"/>
                    </a:cubicBezTo>
                    <a:cubicBezTo>
                      <a:pt x="9775" y="12200"/>
                      <a:pt x="11115" y="12750"/>
                      <a:pt x="12507" y="13128"/>
                    </a:cubicBezTo>
                    <a:lnTo>
                      <a:pt x="9953" y="15309"/>
                    </a:lnTo>
                    <a:cubicBezTo>
                      <a:pt x="8052" y="14854"/>
                      <a:pt x="6232" y="14109"/>
                      <a:pt x="4559" y="13099"/>
                    </a:cubicBezTo>
                    <a:cubicBezTo>
                      <a:pt x="-1696" y="9484"/>
                      <a:pt x="-1180" y="5381"/>
                      <a:pt x="4071" y="2396"/>
                    </a:cubicBezTo>
                    <a:cubicBezTo>
                      <a:pt x="10165" y="-898"/>
                      <a:pt x="17532" y="-789"/>
                      <a:pt x="23526" y="26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5" name="Freeform: Shape 3104">
                <a:extLst>
                  <a:ext uri="{FF2B5EF4-FFF2-40B4-BE49-F238E27FC236}">
                    <a16:creationId xmlns:a16="http://schemas.microsoft.com/office/drawing/2014/main" id="{F6AFFCD7-0A2E-42B6-9FD8-A9EB563351FA}"/>
                  </a:ext>
                </a:extLst>
              </p:cNvPr>
              <p:cNvSpPr/>
              <p:nvPr/>
            </p:nvSpPr>
            <p:spPr>
              <a:xfrm>
                <a:off x="8933777" y="4310783"/>
                <a:ext cx="5825" cy="9440"/>
              </a:xfrm>
              <a:custGeom>
                <a:avLst/>
                <a:gdLst>
                  <a:gd name="connsiteX0" fmla="*/ 5825 w 5825"/>
                  <a:gd name="connsiteY0" fmla="*/ 0 h 9440"/>
                  <a:gd name="connsiteX1" fmla="*/ 5796 w 5825"/>
                  <a:gd name="connsiteY1" fmla="*/ 6055 h 9440"/>
                  <a:gd name="connsiteX2" fmla="*/ 0 w 5825"/>
                  <a:gd name="connsiteY2" fmla="*/ 9440 h 9440"/>
                  <a:gd name="connsiteX3" fmla="*/ 0 w 5825"/>
                  <a:gd name="connsiteY3" fmla="*/ 3386 h 9440"/>
                  <a:gd name="connsiteX4" fmla="*/ 5825 w 5825"/>
                  <a:gd name="connsiteY4" fmla="*/ 0 h 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25" h="9440">
                    <a:moveTo>
                      <a:pt x="5825" y="0"/>
                    </a:moveTo>
                    <a:lnTo>
                      <a:pt x="5796" y="6055"/>
                    </a:lnTo>
                    <a:lnTo>
                      <a:pt x="0" y="9440"/>
                    </a:lnTo>
                    <a:lnTo>
                      <a:pt x="0" y="3386"/>
                    </a:lnTo>
                    <a:lnTo>
                      <a:pt x="58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6" name="Freeform: Shape 3105">
                <a:extLst>
                  <a:ext uri="{FF2B5EF4-FFF2-40B4-BE49-F238E27FC236}">
                    <a16:creationId xmlns:a16="http://schemas.microsoft.com/office/drawing/2014/main" id="{8177A423-3CA6-47DB-927A-C362607ED57B}"/>
                  </a:ext>
                </a:extLst>
              </p:cNvPr>
              <p:cNvSpPr/>
              <p:nvPr/>
            </p:nvSpPr>
            <p:spPr>
              <a:xfrm>
                <a:off x="8933777" y="4314169"/>
                <a:ext cx="5624" cy="9268"/>
              </a:xfrm>
              <a:custGeom>
                <a:avLst/>
                <a:gdLst>
                  <a:gd name="connsiteX0" fmla="*/ 5624 w 5624"/>
                  <a:gd name="connsiteY0" fmla="*/ 3242 h 9268"/>
                  <a:gd name="connsiteX1" fmla="*/ 5595 w 5624"/>
                  <a:gd name="connsiteY1" fmla="*/ 9268 h 9268"/>
                  <a:gd name="connsiteX2" fmla="*/ 0 w 5624"/>
                  <a:gd name="connsiteY2" fmla="*/ 6055 h 9268"/>
                  <a:gd name="connsiteX3" fmla="*/ 0 w 5624"/>
                  <a:gd name="connsiteY3" fmla="*/ 0 h 9268"/>
                  <a:gd name="connsiteX4" fmla="*/ 5624 w 5624"/>
                  <a:gd name="connsiteY4" fmla="*/ 3242 h 9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4" h="9268">
                    <a:moveTo>
                      <a:pt x="5624" y="3242"/>
                    </a:moveTo>
                    <a:lnTo>
                      <a:pt x="5595" y="9268"/>
                    </a:lnTo>
                    <a:lnTo>
                      <a:pt x="0" y="6055"/>
                    </a:lnTo>
                    <a:lnTo>
                      <a:pt x="0" y="0"/>
                    </a:lnTo>
                    <a:lnTo>
                      <a:pt x="5624" y="3242"/>
                    </a:lnTo>
                    <a:close/>
                  </a:path>
                </a:pathLst>
              </a:custGeom>
              <a:solidFill>
                <a:srgbClr val="40A1C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7" name="Freeform: Shape 3106">
                <a:extLst>
                  <a:ext uri="{FF2B5EF4-FFF2-40B4-BE49-F238E27FC236}">
                    <a16:creationId xmlns:a16="http://schemas.microsoft.com/office/drawing/2014/main" id="{2E4554BC-AA2A-48EF-BA9B-1C2FD32F9777}"/>
                  </a:ext>
                </a:extLst>
              </p:cNvPr>
              <p:cNvSpPr/>
              <p:nvPr/>
            </p:nvSpPr>
            <p:spPr>
              <a:xfrm>
                <a:off x="8922786" y="4314112"/>
                <a:ext cx="5882" cy="9440"/>
              </a:xfrm>
              <a:custGeom>
                <a:avLst/>
                <a:gdLst>
                  <a:gd name="connsiteX0" fmla="*/ 5883 w 5882"/>
                  <a:gd name="connsiteY0" fmla="*/ 0 h 9440"/>
                  <a:gd name="connsiteX1" fmla="*/ 5854 w 5882"/>
                  <a:gd name="connsiteY1" fmla="*/ 6055 h 9440"/>
                  <a:gd name="connsiteX2" fmla="*/ 0 w 5882"/>
                  <a:gd name="connsiteY2" fmla="*/ 9441 h 9440"/>
                  <a:gd name="connsiteX3" fmla="*/ 0 w 5882"/>
                  <a:gd name="connsiteY3" fmla="*/ 3415 h 9440"/>
                  <a:gd name="connsiteX4" fmla="*/ 5883 w 5882"/>
                  <a:gd name="connsiteY4" fmla="*/ 0 h 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82" h="9440">
                    <a:moveTo>
                      <a:pt x="5883" y="0"/>
                    </a:moveTo>
                    <a:lnTo>
                      <a:pt x="5854" y="6055"/>
                    </a:lnTo>
                    <a:lnTo>
                      <a:pt x="0" y="9441"/>
                    </a:lnTo>
                    <a:lnTo>
                      <a:pt x="0" y="3415"/>
                    </a:lnTo>
                    <a:lnTo>
                      <a:pt x="5883" y="0"/>
                    </a:lnTo>
                    <a:close/>
                  </a:path>
                </a:pathLst>
              </a:custGeom>
              <a:solidFill>
                <a:srgbClr val="40A1C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8" name="Freeform: Shape 3107">
                <a:extLst>
                  <a:ext uri="{FF2B5EF4-FFF2-40B4-BE49-F238E27FC236}">
                    <a16:creationId xmlns:a16="http://schemas.microsoft.com/office/drawing/2014/main" id="{590432D9-55DA-4D84-9B08-E895DFC9217B}"/>
                  </a:ext>
                </a:extLst>
              </p:cNvPr>
              <p:cNvSpPr/>
              <p:nvPr/>
            </p:nvSpPr>
            <p:spPr>
              <a:xfrm>
                <a:off x="8936876" y="4317412"/>
                <a:ext cx="2524" cy="7489"/>
              </a:xfrm>
              <a:custGeom>
                <a:avLst/>
                <a:gdLst>
                  <a:gd name="connsiteX0" fmla="*/ 2525 w 2524"/>
                  <a:gd name="connsiteY0" fmla="*/ 0 h 7489"/>
                  <a:gd name="connsiteX1" fmla="*/ 2496 w 2524"/>
                  <a:gd name="connsiteY1" fmla="*/ 6026 h 7489"/>
                  <a:gd name="connsiteX2" fmla="*/ 0 w 2524"/>
                  <a:gd name="connsiteY2" fmla="*/ 7489 h 7489"/>
                  <a:gd name="connsiteX3" fmla="*/ 29 w 2524"/>
                  <a:gd name="connsiteY3" fmla="*/ 1463 h 7489"/>
                  <a:gd name="connsiteX4" fmla="*/ 2525 w 2524"/>
                  <a:gd name="connsiteY4" fmla="*/ 0 h 7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" h="7489">
                    <a:moveTo>
                      <a:pt x="2525" y="0"/>
                    </a:moveTo>
                    <a:lnTo>
                      <a:pt x="2496" y="6026"/>
                    </a:lnTo>
                    <a:lnTo>
                      <a:pt x="0" y="7489"/>
                    </a:lnTo>
                    <a:lnTo>
                      <a:pt x="29" y="1463"/>
                    </a:lnTo>
                    <a:lnTo>
                      <a:pt x="2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9" name="Freeform: Shape 3108">
                <a:extLst>
                  <a:ext uri="{FF2B5EF4-FFF2-40B4-BE49-F238E27FC236}">
                    <a16:creationId xmlns:a16="http://schemas.microsoft.com/office/drawing/2014/main" id="{07FCBEE7-53EF-4DE4-9BC8-974DDB1AD509}"/>
                  </a:ext>
                </a:extLst>
              </p:cNvPr>
              <p:cNvSpPr/>
              <p:nvPr/>
            </p:nvSpPr>
            <p:spPr>
              <a:xfrm>
                <a:off x="8931252" y="4315633"/>
                <a:ext cx="5652" cy="9268"/>
              </a:xfrm>
              <a:custGeom>
                <a:avLst/>
                <a:gdLst>
                  <a:gd name="connsiteX0" fmla="*/ 5653 w 5652"/>
                  <a:gd name="connsiteY0" fmla="*/ 3242 h 9268"/>
                  <a:gd name="connsiteX1" fmla="*/ 5624 w 5652"/>
                  <a:gd name="connsiteY1" fmla="*/ 9268 h 9268"/>
                  <a:gd name="connsiteX2" fmla="*/ 0 w 5652"/>
                  <a:gd name="connsiteY2" fmla="*/ 6026 h 9268"/>
                  <a:gd name="connsiteX3" fmla="*/ 29 w 5652"/>
                  <a:gd name="connsiteY3" fmla="*/ 0 h 9268"/>
                  <a:gd name="connsiteX4" fmla="*/ 5653 w 5652"/>
                  <a:gd name="connsiteY4" fmla="*/ 3242 h 9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52" h="9268">
                    <a:moveTo>
                      <a:pt x="5653" y="3242"/>
                    </a:moveTo>
                    <a:lnTo>
                      <a:pt x="5624" y="9268"/>
                    </a:lnTo>
                    <a:lnTo>
                      <a:pt x="0" y="6026"/>
                    </a:lnTo>
                    <a:lnTo>
                      <a:pt x="29" y="0"/>
                    </a:lnTo>
                    <a:lnTo>
                      <a:pt x="5653" y="3242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0" name="Freeform: Shape 3109">
                <a:extLst>
                  <a:ext uri="{FF2B5EF4-FFF2-40B4-BE49-F238E27FC236}">
                    <a16:creationId xmlns:a16="http://schemas.microsoft.com/office/drawing/2014/main" id="{A8CB1AA0-4334-4EBD-A783-80AA3E5015AE}"/>
                  </a:ext>
                </a:extLst>
              </p:cNvPr>
              <p:cNvSpPr/>
              <p:nvPr/>
            </p:nvSpPr>
            <p:spPr>
              <a:xfrm>
                <a:off x="8925398" y="4315633"/>
                <a:ext cx="5882" cy="9440"/>
              </a:xfrm>
              <a:custGeom>
                <a:avLst/>
                <a:gdLst>
                  <a:gd name="connsiteX0" fmla="*/ 5883 w 5882"/>
                  <a:gd name="connsiteY0" fmla="*/ 0 h 9440"/>
                  <a:gd name="connsiteX1" fmla="*/ 5854 w 5882"/>
                  <a:gd name="connsiteY1" fmla="*/ 6026 h 9440"/>
                  <a:gd name="connsiteX2" fmla="*/ 0 w 5882"/>
                  <a:gd name="connsiteY2" fmla="*/ 9441 h 9440"/>
                  <a:gd name="connsiteX3" fmla="*/ 29 w 5882"/>
                  <a:gd name="connsiteY3" fmla="*/ 3386 h 9440"/>
                  <a:gd name="connsiteX4" fmla="*/ 5883 w 5882"/>
                  <a:gd name="connsiteY4" fmla="*/ 0 h 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82" h="9440">
                    <a:moveTo>
                      <a:pt x="5883" y="0"/>
                    </a:moveTo>
                    <a:lnTo>
                      <a:pt x="5854" y="6026"/>
                    </a:lnTo>
                    <a:lnTo>
                      <a:pt x="0" y="9441"/>
                    </a:lnTo>
                    <a:lnTo>
                      <a:pt x="29" y="3386"/>
                    </a:lnTo>
                    <a:lnTo>
                      <a:pt x="5883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1" name="Freeform: Shape 3110">
                <a:extLst>
                  <a:ext uri="{FF2B5EF4-FFF2-40B4-BE49-F238E27FC236}">
                    <a16:creationId xmlns:a16="http://schemas.microsoft.com/office/drawing/2014/main" id="{069AB314-C072-473A-B147-4E1BA353EFEB}"/>
                  </a:ext>
                </a:extLst>
              </p:cNvPr>
              <p:cNvSpPr/>
              <p:nvPr/>
            </p:nvSpPr>
            <p:spPr>
              <a:xfrm>
                <a:off x="8922786" y="4309291"/>
                <a:ext cx="16815" cy="9727"/>
              </a:xfrm>
              <a:custGeom>
                <a:avLst/>
                <a:gdLst>
                  <a:gd name="connsiteX0" fmla="*/ 16815 w 16815"/>
                  <a:gd name="connsiteY0" fmla="*/ 1492 h 9727"/>
                  <a:gd name="connsiteX1" fmla="*/ 10990 w 16815"/>
                  <a:gd name="connsiteY1" fmla="*/ 4878 h 9727"/>
                  <a:gd name="connsiteX2" fmla="*/ 16614 w 16815"/>
                  <a:gd name="connsiteY2" fmla="*/ 8120 h 9727"/>
                  <a:gd name="connsiteX3" fmla="*/ 14118 w 16815"/>
                  <a:gd name="connsiteY3" fmla="*/ 9584 h 9727"/>
                  <a:gd name="connsiteX4" fmla="*/ 8494 w 16815"/>
                  <a:gd name="connsiteY4" fmla="*/ 6341 h 9727"/>
                  <a:gd name="connsiteX5" fmla="*/ 2640 w 16815"/>
                  <a:gd name="connsiteY5" fmla="*/ 9727 h 9727"/>
                  <a:gd name="connsiteX6" fmla="*/ 0 w 16815"/>
                  <a:gd name="connsiteY6" fmla="*/ 8235 h 9727"/>
                  <a:gd name="connsiteX7" fmla="*/ 5883 w 16815"/>
                  <a:gd name="connsiteY7" fmla="*/ 4820 h 9727"/>
                  <a:gd name="connsiteX8" fmla="*/ 259 w 16815"/>
                  <a:gd name="connsiteY8" fmla="*/ 1578 h 9727"/>
                  <a:gd name="connsiteX9" fmla="*/ 2755 w 16815"/>
                  <a:gd name="connsiteY9" fmla="*/ 115 h 9727"/>
                  <a:gd name="connsiteX10" fmla="*/ 8379 w 16815"/>
                  <a:gd name="connsiteY10" fmla="*/ 3357 h 9727"/>
                  <a:gd name="connsiteX11" fmla="*/ 14176 w 16815"/>
                  <a:gd name="connsiteY11" fmla="*/ 0 h 9727"/>
                  <a:gd name="connsiteX12" fmla="*/ 16815 w 16815"/>
                  <a:gd name="connsiteY12" fmla="*/ 1492 h 9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815" h="9727">
                    <a:moveTo>
                      <a:pt x="16815" y="1492"/>
                    </a:moveTo>
                    <a:lnTo>
                      <a:pt x="10990" y="4878"/>
                    </a:lnTo>
                    <a:lnTo>
                      <a:pt x="16614" y="8120"/>
                    </a:lnTo>
                    <a:lnTo>
                      <a:pt x="14118" y="9584"/>
                    </a:lnTo>
                    <a:lnTo>
                      <a:pt x="8494" y="6341"/>
                    </a:lnTo>
                    <a:lnTo>
                      <a:pt x="2640" y="9727"/>
                    </a:lnTo>
                    <a:lnTo>
                      <a:pt x="0" y="8235"/>
                    </a:lnTo>
                    <a:lnTo>
                      <a:pt x="5883" y="4820"/>
                    </a:lnTo>
                    <a:lnTo>
                      <a:pt x="259" y="1578"/>
                    </a:lnTo>
                    <a:lnTo>
                      <a:pt x="2755" y="115"/>
                    </a:lnTo>
                    <a:lnTo>
                      <a:pt x="8379" y="3357"/>
                    </a:lnTo>
                    <a:lnTo>
                      <a:pt x="14176" y="0"/>
                    </a:lnTo>
                    <a:lnTo>
                      <a:pt x="16815" y="1492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2" name="Freeform: Shape 3111">
                <a:extLst>
                  <a:ext uri="{FF2B5EF4-FFF2-40B4-BE49-F238E27FC236}">
                    <a16:creationId xmlns:a16="http://schemas.microsoft.com/office/drawing/2014/main" id="{BE6AE6F0-7160-4FD2-8913-0AF54267B453}"/>
                  </a:ext>
                </a:extLst>
              </p:cNvPr>
              <p:cNvSpPr/>
              <p:nvPr/>
            </p:nvSpPr>
            <p:spPr>
              <a:xfrm>
                <a:off x="8922786" y="4317527"/>
                <a:ext cx="2640" cy="7546"/>
              </a:xfrm>
              <a:custGeom>
                <a:avLst/>
                <a:gdLst>
                  <a:gd name="connsiteX0" fmla="*/ 2640 w 2640"/>
                  <a:gd name="connsiteY0" fmla="*/ 1492 h 7546"/>
                  <a:gd name="connsiteX1" fmla="*/ 2612 w 2640"/>
                  <a:gd name="connsiteY1" fmla="*/ 7547 h 7546"/>
                  <a:gd name="connsiteX2" fmla="*/ 0 w 2640"/>
                  <a:gd name="connsiteY2" fmla="*/ 6026 h 7546"/>
                  <a:gd name="connsiteX3" fmla="*/ 0 w 2640"/>
                  <a:gd name="connsiteY3" fmla="*/ 0 h 7546"/>
                  <a:gd name="connsiteX4" fmla="*/ 2640 w 2640"/>
                  <a:gd name="connsiteY4" fmla="*/ 1492 h 7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0" h="7546">
                    <a:moveTo>
                      <a:pt x="2640" y="1492"/>
                    </a:moveTo>
                    <a:lnTo>
                      <a:pt x="2612" y="7547"/>
                    </a:lnTo>
                    <a:lnTo>
                      <a:pt x="0" y="6026"/>
                    </a:lnTo>
                    <a:lnTo>
                      <a:pt x="0" y="0"/>
                    </a:lnTo>
                    <a:lnTo>
                      <a:pt x="2640" y="1492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3" name="Freeform: Shape 3112">
                <a:extLst>
                  <a:ext uri="{FF2B5EF4-FFF2-40B4-BE49-F238E27FC236}">
                    <a16:creationId xmlns:a16="http://schemas.microsoft.com/office/drawing/2014/main" id="{9E3CAF3C-3792-4050-8370-CF6A82533008}"/>
                  </a:ext>
                </a:extLst>
              </p:cNvPr>
              <p:cNvSpPr/>
              <p:nvPr/>
            </p:nvSpPr>
            <p:spPr>
              <a:xfrm>
                <a:off x="8922873" y="4306479"/>
                <a:ext cx="45079" cy="32223"/>
              </a:xfrm>
              <a:custGeom>
                <a:avLst/>
                <a:gdLst>
                  <a:gd name="connsiteX0" fmla="*/ 45080 w 45079"/>
                  <a:gd name="connsiteY0" fmla="*/ 0 h 32223"/>
                  <a:gd name="connsiteX1" fmla="*/ 45051 w 45079"/>
                  <a:gd name="connsiteY1" fmla="*/ 6055 h 32223"/>
                  <a:gd name="connsiteX2" fmla="*/ 0 w 45079"/>
                  <a:gd name="connsiteY2" fmla="*/ 32224 h 32223"/>
                  <a:gd name="connsiteX3" fmla="*/ 0 w 45079"/>
                  <a:gd name="connsiteY3" fmla="*/ 26169 h 32223"/>
                  <a:gd name="connsiteX4" fmla="*/ 45080 w 45079"/>
                  <a:gd name="connsiteY4" fmla="*/ 0 h 32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079" h="32223">
                    <a:moveTo>
                      <a:pt x="45080" y="0"/>
                    </a:moveTo>
                    <a:lnTo>
                      <a:pt x="45051" y="6055"/>
                    </a:lnTo>
                    <a:lnTo>
                      <a:pt x="0" y="32224"/>
                    </a:lnTo>
                    <a:lnTo>
                      <a:pt x="0" y="26169"/>
                    </a:lnTo>
                    <a:lnTo>
                      <a:pt x="45080" y="0"/>
                    </a:lnTo>
                    <a:close/>
                  </a:path>
                </a:pathLst>
              </a:custGeom>
              <a:solidFill>
                <a:srgbClr val="33809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4" name="Freeform: Shape 3113">
                <a:extLst>
                  <a:ext uri="{FF2B5EF4-FFF2-40B4-BE49-F238E27FC236}">
                    <a16:creationId xmlns:a16="http://schemas.microsoft.com/office/drawing/2014/main" id="{6C3545CE-10D3-440F-907E-F529B489FE57}"/>
                  </a:ext>
                </a:extLst>
              </p:cNvPr>
              <p:cNvSpPr/>
              <p:nvPr/>
            </p:nvSpPr>
            <p:spPr>
              <a:xfrm>
                <a:off x="8857277" y="4268545"/>
                <a:ext cx="110789" cy="64103"/>
              </a:xfrm>
              <a:custGeom>
                <a:avLst/>
                <a:gdLst>
                  <a:gd name="connsiteX0" fmla="*/ 45050 w 110789"/>
                  <a:gd name="connsiteY0" fmla="*/ 0 h 64103"/>
                  <a:gd name="connsiteX1" fmla="*/ 110789 w 110789"/>
                  <a:gd name="connsiteY1" fmla="*/ 37934 h 64103"/>
                  <a:gd name="connsiteX2" fmla="*/ 65739 w 110789"/>
                  <a:gd name="connsiteY2" fmla="*/ 64104 h 64103"/>
                  <a:gd name="connsiteX3" fmla="*/ 0 w 110789"/>
                  <a:gd name="connsiteY3" fmla="*/ 26169 h 64103"/>
                  <a:gd name="connsiteX4" fmla="*/ 37618 w 110789"/>
                  <a:gd name="connsiteY4" fmla="*/ 32798 h 64103"/>
                  <a:gd name="connsiteX5" fmla="*/ 41607 w 110789"/>
                  <a:gd name="connsiteY5" fmla="*/ 35094 h 64103"/>
                  <a:gd name="connsiteX6" fmla="*/ 58565 w 110789"/>
                  <a:gd name="connsiteY6" fmla="*/ 24104 h 64103"/>
                  <a:gd name="connsiteX7" fmla="*/ 53257 w 110789"/>
                  <a:gd name="connsiteY7" fmla="*/ 21005 h 64103"/>
                  <a:gd name="connsiteX8" fmla="*/ 45338 w 110789"/>
                  <a:gd name="connsiteY8" fmla="*/ 23357 h 64103"/>
                  <a:gd name="connsiteX9" fmla="*/ 37188 w 110789"/>
                  <a:gd name="connsiteY9" fmla="*/ 26227 h 64103"/>
                  <a:gd name="connsiteX10" fmla="*/ 37188 w 110789"/>
                  <a:gd name="connsiteY10" fmla="*/ 26227 h 64103"/>
                  <a:gd name="connsiteX11" fmla="*/ 42066 w 110789"/>
                  <a:gd name="connsiteY11" fmla="*/ 21607 h 64103"/>
                  <a:gd name="connsiteX12" fmla="*/ 46313 w 110789"/>
                  <a:gd name="connsiteY12" fmla="*/ 17102 h 64103"/>
                  <a:gd name="connsiteX13" fmla="*/ 40861 w 110789"/>
                  <a:gd name="connsiteY13" fmla="*/ 13946 h 64103"/>
                  <a:gd name="connsiteX14" fmla="*/ 21750 w 110789"/>
                  <a:gd name="connsiteY14" fmla="*/ 23730 h 64103"/>
                  <a:gd name="connsiteX15" fmla="*/ 25509 w 110789"/>
                  <a:gd name="connsiteY15" fmla="*/ 25911 h 64103"/>
                  <a:gd name="connsiteX16" fmla="*/ 32654 w 110789"/>
                  <a:gd name="connsiteY16" fmla="*/ 22124 h 64103"/>
                  <a:gd name="connsiteX17" fmla="*/ 40430 w 110789"/>
                  <a:gd name="connsiteY17" fmla="*/ 17992 h 64103"/>
                  <a:gd name="connsiteX18" fmla="*/ 35122 w 110789"/>
                  <a:gd name="connsiteY18" fmla="*/ 23042 h 64103"/>
                  <a:gd name="connsiteX19" fmla="*/ 30101 w 110789"/>
                  <a:gd name="connsiteY19" fmla="*/ 28207 h 64103"/>
                  <a:gd name="connsiteX20" fmla="*/ 33285 w 110789"/>
                  <a:gd name="connsiteY20" fmla="*/ 30043 h 64103"/>
                  <a:gd name="connsiteX21" fmla="*/ 42497 w 110789"/>
                  <a:gd name="connsiteY21" fmla="*/ 27174 h 64103"/>
                  <a:gd name="connsiteX22" fmla="*/ 51449 w 110789"/>
                  <a:gd name="connsiteY22" fmla="*/ 24305 h 64103"/>
                  <a:gd name="connsiteX23" fmla="*/ 51449 w 110789"/>
                  <a:gd name="connsiteY23" fmla="*/ 24305 h 64103"/>
                  <a:gd name="connsiteX24" fmla="*/ 44218 w 110789"/>
                  <a:gd name="connsiteY24" fmla="*/ 28695 h 64103"/>
                  <a:gd name="connsiteX25" fmla="*/ 37618 w 110789"/>
                  <a:gd name="connsiteY25" fmla="*/ 32827 h 64103"/>
                  <a:gd name="connsiteX26" fmla="*/ 57102 w 110789"/>
                  <a:gd name="connsiteY26" fmla="*/ 40460 h 64103"/>
                  <a:gd name="connsiteX27" fmla="*/ 57102 w 110789"/>
                  <a:gd name="connsiteY27" fmla="*/ 33716 h 64103"/>
                  <a:gd name="connsiteX28" fmla="*/ 68838 w 110789"/>
                  <a:gd name="connsiteY28" fmla="*/ 33716 h 64103"/>
                  <a:gd name="connsiteX29" fmla="*/ 71708 w 110789"/>
                  <a:gd name="connsiteY29" fmla="*/ 36069 h 64103"/>
                  <a:gd name="connsiteX30" fmla="*/ 75782 w 110789"/>
                  <a:gd name="connsiteY30" fmla="*/ 34692 h 64103"/>
                  <a:gd name="connsiteX31" fmla="*/ 72109 w 110789"/>
                  <a:gd name="connsiteY31" fmla="*/ 31650 h 64103"/>
                  <a:gd name="connsiteX32" fmla="*/ 52712 w 110789"/>
                  <a:gd name="connsiteY32" fmla="*/ 31478 h 64103"/>
                  <a:gd name="connsiteX33" fmla="*/ 53200 w 110789"/>
                  <a:gd name="connsiteY33" fmla="*/ 42181 h 64103"/>
                  <a:gd name="connsiteX34" fmla="*/ 58594 w 110789"/>
                  <a:gd name="connsiteY34" fmla="*/ 44391 h 64103"/>
                  <a:gd name="connsiteX35" fmla="*/ 61148 w 110789"/>
                  <a:gd name="connsiteY35" fmla="*/ 42210 h 64103"/>
                  <a:gd name="connsiteX36" fmla="*/ 57160 w 110789"/>
                  <a:gd name="connsiteY36" fmla="*/ 40575 h 64103"/>
                  <a:gd name="connsiteX37" fmla="*/ 79714 w 110789"/>
                  <a:gd name="connsiteY37" fmla="*/ 50302 h 64103"/>
                  <a:gd name="connsiteX38" fmla="*/ 82238 w 110789"/>
                  <a:gd name="connsiteY38" fmla="*/ 48867 h 64103"/>
                  <a:gd name="connsiteX39" fmla="*/ 76499 w 110789"/>
                  <a:gd name="connsiteY39" fmla="*/ 45624 h 64103"/>
                  <a:gd name="connsiteX40" fmla="*/ 82238 w 110789"/>
                  <a:gd name="connsiteY40" fmla="*/ 42239 h 64103"/>
                  <a:gd name="connsiteX41" fmla="*/ 79599 w 110789"/>
                  <a:gd name="connsiteY41" fmla="*/ 40746 h 64103"/>
                  <a:gd name="connsiteX42" fmla="*/ 73860 w 110789"/>
                  <a:gd name="connsiteY42" fmla="*/ 44104 h 64103"/>
                  <a:gd name="connsiteX43" fmla="*/ 68121 w 110789"/>
                  <a:gd name="connsiteY43" fmla="*/ 40861 h 64103"/>
                  <a:gd name="connsiteX44" fmla="*/ 65624 w 110789"/>
                  <a:gd name="connsiteY44" fmla="*/ 42324 h 64103"/>
                  <a:gd name="connsiteX45" fmla="*/ 71363 w 110789"/>
                  <a:gd name="connsiteY45" fmla="*/ 45567 h 64103"/>
                  <a:gd name="connsiteX46" fmla="*/ 65624 w 110789"/>
                  <a:gd name="connsiteY46" fmla="*/ 48982 h 64103"/>
                  <a:gd name="connsiteX47" fmla="*/ 68264 w 110789"/>
                  <a:gd name="connsiteY47" fmla="*/ 50474 h 64103"/>
                  <a:gd name="connsiteX48" fmla="*/ 74003 w 110789"/>
                  <a:gd name="connsiteY48" fmla="*/ 47088 h 64103"/>
                  <a:gd name="connsiteX49" fmla="*/ 79599 w 110789"/>
                  <a:gd name="connsiteY49" fmla="*/ 50302 h 64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10789" h="64103">
                    <a:moveTo>
                      <a:pt x="45050" y="0"/>
                    </a:moveTo>
                    <a:lnTo>
                      <a:pt x="110789" y="37934"/>
                    </a:lnTo>
                    <a:lnTo>
                      <a:pt x="65739" y="64104"/>
                    </a:lnTo>
                    <a:lnTo>
                      <a:pt x="0" y="26169"/>
                    </a:lnTo>
                    <a:close/>
                    <a:moveTo>
                      <a:pt x="37618" y="32798"/>
                    </a:moveTo>
                    <a:lnTo>
                      <a:pt x="41607" y="35094"/>
                    </a:lnTo>
                    <a:lnTo>
                      <a:pt x="58565" y="24104"/>
                    </a:lnTo>
                    <a:lnTo>
                      <a:pt x="53257" y="21005"/>
                    </a:lnTo>
                    <a:lnTo>
                      <a:pt x="45338" y="23357"/>
                    </a:lnTo>
                    <a:cubicBezTo>
                      <a:pt x="42755" y="24190"/>
                      <a:pt x="39770" y="25194"/>
                      <a:pt x="37188" y="26227"/>
                    </a:cubicBezTo>
                    <a:lnTo>
                      <a:pt x="37188" y="26227"/>
                    </a:lnTo>
                    <a:cubicBezTo>
                      <a:pt x="38910" y="24763"/>
                      <a:pt x="40545" y="23128"/>
                      <a:pt x="42066" y="21607"/>
                    </a:cubicBezTo>
                    <a:lnTo>
                      <a:pt x="46313" y="17102"/>
                    </a:lnTo>
                    <a:lnTo>
                      <a:pt x="40861" y="13946"/>
                    </a:lnTo>
                    <a:lnTo>
                      <a:pt x="21750" y="23730"/>
                    </a:lnTo>
                    <a:lnTo>
                      <a:pt x="25509" y="25911"/>
                    </a:lnTo>
                    <a:lnTo>
                      <a:pt x="32654" y="22124"/>
                    </a:lnTo>
                    <a:cubicBezTo>
                      <a:pt x="35065" y="20918"/>
                      <a:pt x="37905" y="19254"/>
                      <a:pt x="40430" y="17992"/>
                    </a:cubicBezTo>
                    <a:cubicBezTo>
                      <a:pt x="38565" y="19627"/>
                      <a:pt x="36643" y="21492"/>
                      <a:pt x="35122" y="23042"/>
                    </a:cubicBezTo>
                    <a:lnTo>
                      <a:pt x="30101" y="28207"/>
                    </a:lnTo>
                    <a:lnTo>
                      <a:pt x="33285" y="30043"/>
                    </a:lnTo>
                    <a:lnTo>
                      <a:pt x="42497" y="27174"/>
                    </a:lnTo>
                    <a:cubicBezTo>
                      <a:pt x="45366" y="26370"/>
                      <a:pt x="48608" y="25309"/>
                      <a:pt x="51449" y="24305"/>
                    </a:cubicBezTo>
                    <a:lnTo>
                      <a:pt x="51449" y="24305"/>
                    </a:lnTo>
                    <a:cubicBezTo>
                      <a:pt x="48838" y="25825"/>
                      <a:pt x="46313" y="27375"/>
                      <a:pt x="44218" y="28695"/>
                    </a:cubicBezTo>
                    <a:lnTo>
                      <a:pt x="37618" y="32827"/>
                    </a:lnTo>
                    <a:close/>
                    <a:moveTo>
                      <a:pt x="57102" y="40460"/>
                    </a:moveTo>
                    <a:cubicBezTo>
                      <a:pt x="53458" y="38365"/>
                      <a:pt x="53573" y="35811"/>
                      <a:pt x="57102" y="33716"/>
                    </a:cubicBezTo>
                    <a:cubicBezTo>
                      <a:pt x="60730" y="31608"/>
                      <a:pt x="65210" y="31608"/>
                      <a:pt x="68838" y="33716"/>
                    </a:cubicBezTo>
                    <a:cubicBezTo>
                      <a:pt x="69954" y="34283"/>
                      <a:pt x="70934" y="35085"/>
                      <a:pt x="71708" y="36069"/>
                    </a:cubicBezTo>
                    <a:lnTo>
                      <a:pt x="75782" y="34692"/>
                    </a:lnTo>
                    <a:cubicBezTo>
                      <a:pt x="74813" y="33404"/>
                      <a:pt x="73555" y="32362"/>
                      <a:pt x="72109" y="31650"/>
                    </a:cubicBezTo>
                    <a:cubicBezTo>
                      <a:pt x="66110" y="28235"/>
                      <a:pt x="58770" y="28169"/>
                      <a:pt x="52712" y="31478"/>
                    </a:cubicBezTo>
                    <a:cubicBezTo>
                      <a:pt x="47575" y="34348"/>
                      <a:pt x="46973" y="38566"/>
                      <a:pt x="53200" y="42181"/>
                    </a:cubicBezTo>
                    <a:cubicBezTo>
                      <a:pt x="54874" y="43190"/>
                      <a:pt x="56693" y="43936"/>
                      <a:pt x="58594" y="44391"/>
                    </a:cubicBezTo>
                    <a:lnTo>
                      <a:pt x="61148" y="42210"/>
                    </a:lnTo>
                    <a:cubicBezTo>
                      <a:pt x="59756" y="41831"/>
                      <a:pt x="58417" y="41282"/>
                      <a:pt x="57160" y="40575"/>
                    </a:cubicBezTo>
                    <a:close/>
                    <a:moveTo>
                      <a:pt x="79714" y="50302"/>
                    </a:moveTo>
                    <a:lnTo>
                      <a:pt x="82238" y="48867"/>
                    </a:lnTo>
                    <a:lnTo>
                      <a:pt x="76499" y="45624"/>
                    </a:lnTo>
                    <a:lnTo>
                      <a:pt x="82238" y="42239"/>
                    </a:lnTo>
                    <a:lnTo>
                      <a:pt x="79599" y="40746"/>
                    </a:lnTo>
                    <a:lnTo>
                      <a:pt x="73860" y="44104"/>
                    </a:lnTo>
                    <a:lnTo>
                      <a:pt x="68121" y="40861"/>
                    </a:lnTo>
                    <a:lnTo>
                      <a:pt x="65624" y="42324"/>
                    </a:lnTo>
                    <a:lnTo>
                      <a:pt x="71363" y="45567"/>
                    </a:lnTo>
                    <a:lnTo>
                      <a:pt x="65624" y="48982"/>
                    </a:lnTo>
                    <a:lnTo>
                      <a:pt x="68264" y="50474"/>
                    </a:lnTo>
                    <a:lnTo>
                      <a:pt x="74003" y="47088"/>
                    </a:lnTo>
                    <a:lnTo>
                      <a:pt x="79599" y="50302"/>
                    </a:lnTo>
                    <a:close/>
                  </a:path>
                </a:pathLst>
              </a:custGeom>
              <a:solidFill>
                <a:srgbClr val="40A1C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5" name="Freeform: Shape 3114">
                <a:extLst>
                  <a:ext uri="{FF2B5EF4-FFF2-40B4-BE49-F238E27FC236}">
                    <a16:creationId xmlns:a16="http://schemas.microsoft.com/office/drawing/2014/main" id="{E70AC430-2932-43B3-9342-86007EE01122}"/>
                  </a:ext>
                </a:extLst>
              </p:cNvPr>
              <p:cNvSpPr/>
              <p:nvPr/>
            </p:nvSpPr>
            <p:spPr>
              <a:xfrm>
                <a:off x="8857162" y="4294714"/>
                <a:ext cx="65710" cy="43988"/>
              </a:xfrm>
              <a:custGeom>
                <a:avLst/>
                <a:gdLst>
                  <a:gd name="connsiteX0" fmla="*/ 65710 w 65710"/>
                  <a:gd name="connsiteY0" fmla="*/ 37934 h 43988"/>
                  <a:gd name="connsiteX1" fmla="*/ 65710 w 65710"/>
                  <a:gd name="connsiteY1" fmla="*/ 43989 h 43988"/>
                  <a:gd name="connsiteX2" fmla="*/ 0 w 65710"/>
                  <a:gd name="connsiteY2" fmla="*/ 6055 h 43988"/>
                  <a:gd name="connsiteX3" fmla="*/ 0 w 65710"/>
                  <a:gd name="connsiteY3" fmla="*/ 0 h 43988"/>
                  <a:gd name="connsiteX4" fmla="*/ 65710 w 65710"/>
                  <a:gd name="connsiteY4" fmla="*/ 37934 h 43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710" h="43988">
                    <a:moveTo>
                      <a:pt x="65710" y="37934"/>
                    </a:moveTo>
                    <a:lnTo>
                      <a:pt x="65710" y="43989"/>
                    </a:lnTo>
                    <a:lnTo>
                      <a:pt x="0" y="6055"/>
                    </a:lnTo>
                    <a:lnTo>
                      <a:pt x="0" y="0"/>
                    </a:lnTo>
                    <a:lnTo>
                      <a:pt x="65710" y="37934"/>
                    </a:lnTo>
                    <a:close/>
                  </a:path>
                </a:pathLst>
              </a:custGeom>
              <a:solidFill>
                <a:srgbClr val="3992B3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84" name="Graphic 6">
              <a:extLst>
                <a:ext uri="{FF2B5EF4-FFF2-40B4-BE49-F238E27FC236}">
                  <a16:creationId xmlns:a16="http://schemas.microsoft.com/office/drawing/2014/main" id="{2AEDB7EB-CD98-41D9-8CAD-3F6D95B17C0D}"/>
                </a:ext>
              </a:extLst>
            </p:cNvPr>
            <p:cNvGrpSpPr/>
            <p:nvPr/>
          </p:nvGrpSpPr>
          <p:grpSpPr>
            <a:xfrm>
              <a:off x="8797937" y="4302950"/>
              <a:ext cx="110789" cy="70158"/>
              <a:chOff x="8797937" y="4302950"/>
              <a:chExt cx="110789" cy="70158"/>
            </a:xfrm>
          </p:grpSpPr>
          <p:sp>
            <p:nvSpPr>
              <p:cNvPr id="3049" name="Freeform: Shape 3048">
                <a:extLst>
                  <a:ext uri="{FF2B5EF4-FFF2-40B4-BE49-F238E27FC236}">
                    <a16:creationId xmlns:a16="http://schemas.microsoft.com/office/drawing/2014/main" id="{695F4CB6-2367-4F45-932A-F76CC6524095}"/>
                  </a:ext>
                </a:extLst>
              </p:cNvPr>
              <p:cNvSpPr/>
              <p:nvPr/>
            </p:nvSpPr>
            <p:spPr>
              <a:xfrm>
                <a:off x="8841093" y="4326192"/>
                <a:ext cx="3214" cy="10272"/>
              </a:xfrm>
              <a:custGeom>
                <a:avLst/>
                <a:gdLst>
                  <a:gd name="connsiteX0" fmla="*/ 3214 w 3214"/>
                  <a:gd name="connsiteY0" fmla="*/ 6055 h 10272"/>
                  <a:gd name="connsiteX1" fmla="*/ 0 w 3214"/>
                  <a:gd name="connsiteY1" fmla="*/ 10273 h 10272"/>
                  <a:gd name="connsiteX2" fmla="*/ 0 w 3214"/>
                  <a:gd name="connsiteY2" fmla="*/ 4218 h 10272"/>
                  <a:gd name="connsiteX3" fmla="*/ 3185 w 3214"/>
                  <a:gd name="connsiteY3" fmla="*/ 0 h 10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14" h="10272">
                    <a:moveTo>
                      <a:pt x="3214" y="6055"/>
                    </a:moveTo>
                    <a:cubicBezTo>
                      <a:pt x="1470" y="6791"/>
                      <a:pt x="248" y="8396"/>
                      <a:pt x="0" y="10273"/>
                    </a:cubicBezTo>
                    <a:lnTo>
                      <a:pt x="0" y="4218"/>
                    </a:lnTo>
                    <a:cubicBezTo>
                      <a:pt x="0" y="2783"/>
                      <a:pt x="1005" y="1349"/>
                      <a:pt x="3185" y="0"/>
                    </a:cubicBezTo>
                    <a:close/>
                  </a:path>
                </a:pathLst>
              </a:custGeom>
              <a:solidFill>
                <a:srgbClr val="80808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0" name="Freeform: Shape 3049">
                <a:extLst>
                  <a:ext uri="{FF2B5EF4-FFF2-40B4-BE49-F238E27FC236}">
                    <a16:creationId xmlns:a16="http://schemas.microsoft.com/office/drawing/2014/main" id="{76E5F693-D49C-4B22-A9CA-B3CA7EE2AD33}"/>
                  </a:ext>
                </a:extLst>
              </p:cNvPr>
              <p:cNvSpPr/>
              <p:nvPr/>
            </p:nvSpPr>
            <p:spPr>
              <a:xfrm>
                <a:off x="8844307" y="4324177"/>
                <a:ext cx="21233" cy="13234"/>
              </a:xfrm>
              <a:custGeom>
                <a:avLst/>
                <a:gdLst>
                  <a:gd name="connsiteX0" fmla="*/ 17389 w 21233"/>
                  <a:gd name="connsiteY0" fmla="*/ 8299 h 13234"/>
                  <a:gd name="connsiteX1" fmla="*/ 0 w 21233"/>
                  <a:gd name="connsiteY1" fmla="*/ 8070 h 13234"/>
                  <a:gd name="connsiteX2" fmla="*/ 0 w 21233"/>
                  <a:gd name="connsiteY2" fmla="*/ 2016 h 13234"/>
                  <a:gd name="connsiteX3" fmla="*/ 17418 w 21233"/>
                  <a:gd name="connsiteY3" fmla="*/ 2245 h 13234"/>
                  <a:gd name="connsiteX4" fmla="*/ 21234 w 21233"/>
                  <a:gd name="connsiteY4" fmla="*/ 7209 h 13234"/>
                  <a:gd name="connsiteX5" fmla="*/ 21234 w 21233"/>
                  <a:gd name="connsiteY5" fmla="*/ 13235 h 13234"/>
                  <a:gd name="connsiteX6" fmla="*/ 17389 w 21233"/>
                  <a:gd name="connsiteY6" fmla="*/ 8299 h 13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33" h="13234">
                    <a:moveTo>
                      <a:pt x="17389" y="8299"/>
                    </a:moveTo>
                    <a:cubicBezTo>
                      <a:pt x="11977" y="5390"/>
                      <a:pt x="5487" y="5304"/>
                      <a:pt x="0" y="8070"/>
                    </a:cubicBezTo>
                    <a:lnTo>
                      <a:pt x="0" y="2016"/>
                    </a:lnTo>
                    <a:cubicBezTo>
                      <a:pt x="5497" y="-751"/>
                      <a:pt x="11996" y="-665"/>
                      <a:pt x="17418" y="2245"/>
                    </a:cubicBezTo>
                    <a:cubicBezTo>
                      <a:pt x="20086" y="3795"/>
                      <a:pt x="21234" y="5487"/>
                      <a:pt x="21234" y="7209"/>
                    </a:cubicBezTo>
                    <a:lnTo>
                      <a:pt x="21234" y="13235"/>
                    </a:lnTo>
                    <a:cubicBezTo>
                      <a:pt x="21234" y="11571"/>
                      <a:pt x="20057" y="9849"/>
                      <a:pt x="17389" y="8299"/>
                    </a:cubicBezTo>
                    <a:close/>
                  </a:path>
                </a:pathLst>
              </a:custGeom>
              <a:solidFill>
                <a:srgbClr val="80808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1" name="Freeform: Shape 3050">
                <a:extLst>
                  <a:ext uri="{FF2B5EF4-FFF2-40B4-BE49-F238E27FC236}">
                    <a16:creationId xmlns:a16="http://schemas.microsoft.com/office/drawing/2014/main" id="{48619DCD-F7CE-4F99-806A-EF78D8D09874}"/>
                  </a:ext>
                </a:extLst>
              </p:cNvPr>
              <p:cNvSpPr/>
              <p:nvPr/>
            </p:nvSpPr>
            <p:spPr>
              <a:xfrm>
                <a:off x="8848324" y="4327984"/>
                <a:ext cx="10504" cy="9543"/>
              </a:xfrm>
              <a:custGeom>
                <a:avLst/>
                <a:gdLst>
                  <a:gd name="connsiteX0" fmla="*/ 10503 w 10504"/>
                  <a:gd name="connsiteY0" fmla="*/ 2427 h 9543"/>
                  <a:gd name="connsiteX1" fmla="*/ 10503 w 10504"/>
                  <a:gd name="connsiteY1" fmla="*/ 8481 h 9543"/>
                  <a:gd name="connsiteX2" fmla="*/ 9211 w 10504"/>
                  <a:gd name="connsiteY2" fmla="*/ 6731 h 9543"/>
                  <a:gd name="connsiteX3" fmla="*/ 1836 w 10504"/>
                  <a:gd name="connsiteY3" fmla="*/ 7276 h 9543"/>
                  <a:gd name="connsiteX4" fmla="*/ 0 w 10504"/>
                  <a:gd name="connsiteY4" fmla="*/ 9543 h 9543"/>
                  <a:gd name="connsiteX5" fmla="*/ 0 w 10504"/>
                  <a:gd name="connsiteY5" fmla="*/ 3489 h 9543"/>
                  <a:gd name="connsiteX6" fmla="*/ 1837 w 10504"/>
                  <a:gd name="connsiteY6" fmla="*/ 1222 h 9543"/>
                  <a:gd name="connsiteX7" fmla="*/ 9183 w 10504"/>
                  <a:gd name="connsiteY7" fmla="*/ 705 h 9543"/>
                  <a:gd name="connsiteX8" fmla="*/ 10503 w 10504"/>
                  <a:gd name="connsiteY8" fmla="*/ 2427 h 9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04" h="9543">
                    <a:moveTo>
                      <a:pt x="10503" y="2427"/>
                    </a:moveTo>
                    <a:lnTo>
                      <a:pt x="10503" y="8481"/>
                    </a:lnTo>
                    <a:cubicBezTo>
                      <a:pt x="10503" y="7879"/>
                      <a:pt x="10129" y="7276"/>
                      <a:pt x="9211" y="6731"/>
                    </a:cubicBezTo>
                    <a:cubicBezTo>
                      <a:pt x="6821" y="5641"/>
                      <a:pt x="4040" y="5847"/>
                      <a:pt x="1836" y="7276"/>
                    </a:cubicBezTo>
                    <a:cubicBezTo>
                      <a:pt x="717" y="7936"/>
                      <a:pt x="0" y="8740"/>
                      <a:pt x="0" y="9543"/>
                    </a:cubicBezTo>
                    <a:lnTo>
                      <a:pt x="0" y="3489"/>
                    </a:lnTo>
                    <a:cubicBezTo>
                      <a:pt x="0" y="2685"/>
                      <a:pt x="689" y="1882"/>
                      <a:pt x="1837" y="1222"/>
                    </a:cubicBezTo>
                    <a:cubicBezTo>
                      <a:pt x="4035" y="-198"/>
                      <a:pt x="6807" y="-394"/>
                      <a:pt x="9183" y="705"/>
                    </a:cubicBezTo>
                    <a:cubicBezTo>
                      <a:pt x="10129" y="1222"/>
                      <a:pt x="10531" y="1824"/>
                      <a:pt x="10503" y="24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2" name="Freeform: Shape 3051">
                <a:extLst>
                  <a:ext uri="{FF2B5EF4-FFF2-40B4-BE49-F238E27FC236}">
                    <a16:creationId xmlns:a16="http://schemas.microsoft.com/office/drawing/2014/main" id="{E633ED20-BD36-4768-9BFB-E52F22783FCF}"/>
                  </a:ext>
                </a:extLst>
              </p:cNvPr>
              <p:cNvSpPr/>
              <p:nvPr/>
            </p:nvSpPr>
            <p:spPr>
              <a:xfrm>
                <a:off x="8854379" y="4330410"/>
                <a:ext cx="4533" cy="9842"/>
              </a:xfrm>
              <a:custGeom>
                <a:avLst/>
                <a:gdLst>
                  <a:gd name="connsiteX0" fmla="*/ 1665 w 4533"/>
                  <a:gd name="connsiteY0" fmla="*/ 9211 h 9842"/>
                  <a:gd name="connsiteX1" fmla="*/ 0 w 4533"/>
                  <a:gd name="connsiteY1" fmla="*/ 9842 h 9842"/>
                  <a:gd name="connsiteX2" fmla="*/ 0 w 4533"/>
                  <a:gd name="connsiteY2" fmla="*/ 3788 h 9842"/>
                  <a:gd name="connsiteX3" fmla="*/ 1665 w 4533"/>
                  <a:gd name="connsiteY3" fmla="*/ 3156 h 9842"/>
                  <a:gd name="connsiteX4" fmla="*/ 4534 w 4533"/>
                  <a:gd name="connsiteY4" fmla="*/ 0 h 9842"/>
                  <a:gd name="connsiteX5" fmla="*/ 4534 w 4533"/>
                  <a:gd name="connsiteY5" fmla="*/ 6055 h 9842"/>
                  <a:gd name="connsiteX6" fmla="*/ 1665 w 4533"/>
                  <a:gd name="connsiteY6" fmla="*/ 9211 h 9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33" h="9842">
                    <a:moveTo>
                      <a:pt x="1665" y="9211"/>
                    </a:moveTo>
                    <a:cubicBezTo>
                      <a:pt x="1149" y="9513"/>
                      <a:pt x="586" y="9727"/>
                      <a:pt x="0" y="9842"/>
                    </a:cubicBezTo>
                    <a:lnTo>
                      <a:pt x="0" y="3788"/>
                    </a:lnTo>
                    <a:cubicBezTo>
                      <a:pt x="591" y="3690"/>
                      <a:pt x="1157" y="3475"/>
                      <a:pt x="1665" y="3156"/>
                    </a:cubicBezTo>
                    <a:cubicBezTo>
                      <a:pt x="3271" y="2238"/>
                      <a:pt x="4534" y="1090"/>
                      <a:pt x="4534" y="0"/>
                    </a:cubicBezTo>
                    <a:lnTo>
                      <a:pt x="4534" y="6055"/>
                    </a:lnTo>
                    <a:cubicBezTo>
                      <a:pt x="4448" y="7145"/>
                      <a:pt x="3242" y="8207"/>
                      <a:pt x="1665" y="9211"/>
                    </a:cubicBezTo>
                    <a:close/>
                  </a:path>
                </a:pathLst>
              </a:custGeom>
              <a:solidFill>
                <a:srgbClr val="80808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3" name="Freeform: Shape 3052">
                <a:extLst>
                  <a:ext uri="{FF2B5EF4-FFF2-40B4-BE49-F238E27FC236}">
                    <a16:creationId xmlns:a16="http://schemas.microsoft.com/office/drawing/2014/main" id="{83D4E4FF-9DB9-482C-B993-301ECC65F622}"/>
                  </a:ext>
                </a:extLst>
              </p:cNvPr>
              <p:cNvSpPr/>
              <p:nvPr/>
            </p:nvSpPr>
            <p:spPr>
              <a:xfrm>
                <a:off x="8848324" y="4331472"/>
                <a:ext cx="6026" cy="8841"/>
              </a:xfrm>
              <a:custGeom>
                <a:avLst/>
                <a:gdLst>
                  <a:gd name="connsiteX0" fmla="*/ 1435 w 6026"/>
                  <a:gd name="connsiteY0" fmla="*/ 7891 h 8841"/>
                  <a:gd name="connsiteX1" fmla="*/ 0 w 6026"/>
                  <a:gd name="connsiteY1" fmla="*/ 6055 h 8841"/>
                  <a:gd name="connsiteX2" fmla="*/ 0 w 6026"/>
                  <a:gd name="connsiteY2" fmla="*/ 0 h 8841"/>
                  <a:gd name="connsiteX3" fmla="*/ 1406 w 6026"/>
                  <a:gd name="connsiteY3" fmla="*/ 1865 h 8841"/>
                  <a:gd name="connsiteX4" fmla="*/ 6026 w 6026"/>
                  <a:gd name="connsiteY4" fmla="*/ 2726 h 8841"/>
                  <a:gd name="connsiteX5" fmla="*/ 6026 w 6026"/>
                  <a:gd name="connsiteY5" fmla="*/ 8780 h 8841"/>
                  <a:gd name="connsiteX6" fmla="*/ 1435 w 6026"/>
                  <a:gd name="connsiteY6" fmla="*/ 7891 h 8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26" h="8841">
                    <a:moveTo>
                      <a:pt x="1435" y="7891"/>
                    </a:moveTo>
                    <a:cubicBezTo>
                      <a:pt x="431" y="7317"/>
                      <a:pt x="0" y="6686"/>
                      <a:pt x="0" y="6055"/>
                    </a:cubicBezTo>
                    <a:lnTo>
                      <a:pt x="0" y="0"/>
                    </a:lnTo>
                    <a:cubicBezTo>
                      <a:pt x="0" y="631"/>
                      <a:pt x="431" y="1291"/>
                      <a:pt x="1406" y="1865"/>
                    </a:cubicBezTo>
                    <a:cubicBezTo>
                      <a:pt x="2817" y="2631"/>
                      <a:pt x="4434" y="2932"/>
                      <a:pt x="6026" y="2726"/>
                    </a:cubicBezTo>
                    <a:lnTo>
                      <a:pt x="6026" y="8780"/>
                    </a:lnTo>
                    <a:cubicBezTo>
                      <a:pt x="4440" y="8986"/>
                      <a:pt x="2830" y="8674"/>
                      <a:pt x="1435" y="7891"/>
                    </a:cubicBezTo>
                    <a:close/>
                  </a:path>
                </a:pathLst>
              </a:custGeom>
              <a:solidFill>
                <a:srgbClr val="80808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4" name="Freeform: Shape 3053">
                <a:extLst>
                  <a:ext uri="{FF2B5EF4-FFF2-40B4-BE49-F238E27FC236}">
                    <a16:creationId xmlns:a16="http://schemas.microsoft.com/office/drawing/2014/main" id="{DD7F3B8A-4936-4D85-A68F-389F51951A01}"/>
                  </a:ext>
                </a:extLst>
              </p:cNvPr>
              <p:cNvSpPr/>
              <p:nvPr/>
            </p:nvSpPr>
            <p:spPr>
              <a:xfrm>
                <a:off x="8835010" y="4334112"/>
                <a:ext cx="1003" cy="6714"/>
              </a:xfrm>
              <a:custGeom>
                <a:avLst/>
                <a:gdLst>
                  <a:gd name="connsiteX0" fmla="*/ 1004 w 1003"/>
                  <a:gd name="connsiteY0" fmla="*/ 6714 h 6714"/>
                  <a:gd name="connsiteX1" fmla="*/ 0 w 1003"/>
                  <a:gd name="connsiteY1" fmla="*/ 6055 h 6714"/>
                  <a:gd name="connsiteX2" fmla="*/ 0 w 1003"/>
                  <a:gd name="connsiteY2" fmla="*/ 0 h 6714"/>
                  <a:gd name="connsiteX3" fmla="*/ 976 w 1003"/>
                  <a:gd name="connsiteY3" fmla="*/ 660 h 6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3" h="6714">
                    <a:moveTo>
                      <a:pt x="1004" y="6714"/>
                    </a:moveTo>
                    <a:lnTo>
                      <a:pt x="0" y="6055"/>
                    </a:lnTo>
                    <a:lnTo>
                      <a:pt x="0" y="0"/>
                    </a:lnTo>
                    <a:cubicBezTo>
                      <a:pt x="311" y="240"/>
                      <a:pt x="638" y="460"/>
                      <a:pt x="976" y="660"/>
                    </a:cubicBezTo>
                    <a:close/>
                  </a:path>
                </a:pathLst>
              </a:custGeom>
              <a:solidFill>
                <a:srgbClr val="80808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5" name="Freeform: Shape 3054">
                <a:extLst>
                  <a:ext uri="{FF2B5EF4-FFF2-40B4-BE49-F238E27FC236}">
                    <a16:creationId xmlns:a16="http://schemas.microsoft.com/office/drawing/2014/main" id="{73E4B453-92C5-43B4-9AA3-379900703DD2}"/>
                  </a:ext>
                </a:extLst>
              </p:cNvPr>
              <p:cNvSpPr/>
              <p:nvPr/>
            </p:nvSpPr>
            <p:spPr>
              <a:xfrm>
                <a:off x="8836014" y="4334772"/>
                <a:ext cx="2869" cy="6054"/>
              </a:xfrm>
              <a:custGeom>
                <a:avLst/>
                <a:gdLst>
                  <a:gd name="connsiteX0" fmla="*/ 0 w 2869"/>
                  <a:gd name="connsiteY0" fmla="*/ 6055 h 6054"/>
                  <a:gd name="connsiteX1" fmla="*/ 0 w 2869"/>
                  <a:gd name="connsiteY1" fmla="*/ 6055 h 6054"/>
                  <a:gd name="connsiteX2" fmla="*/ 0 w 2869"/>
                  <a:gd name="connsiteY2" fmla="*/ 0 h 6054"/>
                  <a:gd name="connsiteX3" fmla="*/ 0 w 2869"/>
                  <a:gd name="connsiteY3" fmla="*/ 0 h 6054"/>
                  <a:gd name="connsiteX4" fmla="*/ 0 w 2869"/>
                  <a:gd name="connsiteY4" fmla="*/ 6055 h 6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9" h="6054">
                    <a:moveTo>
                      <a:pt x="0" y="6055"/>
                    </a:moveTo>
                    <a:lnTo>
                      <a:pt x="0" y="605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055"/>
                    </a:lnTo>
                    <a:close/>
                  </a:path>
                </a:pathLst>
              </a:custGeom>
              <a:solidFill>
                <a:srgbClr val="80808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6" name="Freeform: Shape 3055">
                <a:extLst>
                  <a:ext uri="{FF2B5EF4-FFF2-40B4-BE49-F238E27FC236}">
                    <a16:creationId xmlns:a16="http://schemas.microsoft.com/office/drawing/2014/main" id="{3F69401D-07DD-4DB7-AB56-2530AE6A1E4F}"/>
                  </a:ext>
                </a:extLst>
              </p:cNvPr>
              <p:cNvSpPr/>
              <p:nvPr/>
            </p:nvSpPr>
            <p:spPr>
              <a:xfrm>
                <a:off x="8841093" y="4330410"/>
                <a:ext cx="9670" cy="12109"/>
              </a:xfrm>
              <a:custGeom>
                <a:avLst/>
                <a:gdLst>
                  <a:gd name="connsiteX0" fmla="*/ 0 w 9670"/>
                  <a:gd name="connsiteY0" fmla="*/ 6055 h 12109"/>
                  <a:gd name="connsiteX1" fmla="*/ 0 w 9670"/>
                  <a:gd name="connsiteY1" fmla="*/ 0 h 12109"/>
                  <a:gd name="connsiteX2" fmla="*/ 3242 w 9670"/>
                  <a:gd name="connsiteY2" fmla="*/ 4333 h 12109"/>
                  <a:gd name="connsiteX3" fmla="*/ 9670 w 9670"/>
                  <a:gd name="connsiteY3" fmla="*/ 6083 h 12109"/>
                  <a:gd name="connsiteX4" fmla="*/ 9670 w 9670"/>
                  <a:gd name="connsiteY4" fmla="*/ 12109 h 12109"/>
                  <a:gd name="connsiteX5" fmla="*/ 3214 w 9670"/>
                  <a:gd name="connsiteY5" fmla="*/ 10387 h 12109"/>
                  <a:gd name="connsiteX6" fmla="*/ 0 w 9670"/>
                  <a:gd name="connsiteY6" fmla="*/ 6055 h 12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670" h="12109">
                    <a:moveTo>
                      <a:pt x="0" y="6055"/>
                    </a:moveTo>
                    <a:lnTo>
                      <a:pt x="0" y="0"/>
                    </a:lnTo>
                    <a:cubicBezTo>
                      <a:pt x="231" y="1919"/>
                      <a:pt x="1467" y="3570"/>
                      <a:pt x="3242" y="4333"/>
                    </a:cubicBezTo>
                    <a:cubicBezTo>
                      <a:pt x="5191" y="5477"/>
                      <a:pt x="7410" y="6081"/>
                      <a:pt x="9670" y="6083"/>
                    </a:cubicBezTo>
                    <a:lnTo>
                      <a:pt x="9670" y="12109"/>
                    </a:lnTo>
                    <a:cubicBezTo>
                      <a:pt x="7401" y="12135"/>
                      <a:pt x="5169" y="11540"/>
                      <a:pt x="3214" y="10387"/>
                    </a:cubicBezTo>
                    <a:cubicBezTo>
                      <a:pt x="1457" y="9607"/>
                      <a:pt x="237" y="7962"/>
                      <a:pt x="0" y="60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7" name="Freeform: Shape 3056">
                <a:extLst>
                  <a:ext uri="{FF2B5EF4-FFF2-40B4-BE49-F238E27FC236}">
                    <a16:creationId xmlns:a16="http://schemas.microsoft.com/office/drawing/2014/main" id="{A7564A03-4B94-42CB-B9BD-9641980E7F5A}"/>
                  </a:ext>
                </a:extLst>
              </p:cNvPr>
              <p:cNvSpPr/>
              <p:nvPr/>
            </p:nvSpPr>
            <p:spPr>
              <a:xfrm>
                <a:off x="8850792" y="4336494"/>
                <a:ext cx="86" cy="6111"/>
              </a:xfrm>
              <a:custGeom>
                <a:avLst/>
                <a:gdLst>
                  <a:gd name="connsiteX0" fmla="*/ 86 w 86"/>
                  <a:gd name="connsiteY0" fmla="*/ 86 h 6111"/>
                  <a:gd name="connsiteX1" fmla="*/ 57 w 86"/>
                  <a:gd name="connsiteY1" fmla="*/ 6112 h 6111"/>
                  <a:gd name="connsiteX2" fmla="*/ 0 w 86"/>
                  <a:gd name="connsiteY2" fmla="*/ 6026 h 6111"/>
                  <a:gd name="connsiteX3" fmla="*/ 0 w 86"/>
                  <a:gd name="connsiteY3" fmla="*/ 0 h 6111"/>
                  <a:gd name="connsiteX4" fmla="*/ 86 w 86"/>
                  <a:gd name="connsiteY4" fmla="*/ 86 h 6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" h="6111">
                    <a:moveTo>
                      <a:pt x="86" y="86"/>
                    </a:moveTo>
                    <a:lnTo>
                      <a:pt x="57" y="6112"/>
                    </a:lnTo>
                    <a:lnTo>
                      <a:pt x="0" y="6026"/>
                    </a:lnTo>
                    <a:lnTo>
                      <a:pt x="0" y="0"/>
                    </a:lnTo>
                    <a:lnTo>
                      <a:pt x="86" y="86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8" name="Freeform: Shape 3057">
                <a:extLst>
                  <a:ext uri="{FF2B5EF4-FFF2-40B4-BE49-F238E27FC236}">
                    <a16:creationId xmlns:a16="http://schemas.microsoft.com/office/drawing/2014/main" id="{0EDF123F-D086-49C3-9C4A-B4B613A62E44}"/>
                  </a:ext>
                </a:extLst>
              </p:cNvPr>
              <p:cNvSpPr/>
              <p:nvPr/>
            </p:nvSpPr>
            <p:spPr>
              <a:xfrm>
                <a:off x="8830706" y="4334112"/>
                <a:ext cx="4332" cy="8550"/>
              </a:xfrm>
              <a:custGeom>
                <a:avLst/>
                <a:gdLst>
                  <a:gd name="connsiteX0" fmla="*/ 4333 w 4332"/>
                  <a:gd name="connsiteY0" fmla="*/ 0 h 8550"/>
                  <a:gd name="connsiteX1" fmla="*/ 4304 w 4332"/>
                  <a:gd name="connsiteY1" fmla="*/ 6055 h 8550"/>
                  <a:gd name="connsiteX2" fmla="*/ 0 w 4332"/>
                  <a:gd name="connsiteY2" fmla="*/ 8551 h 8550"/>
                  <a:gd name="connsiteX3" fmla="*/ 0 w 4332"/>
                  <a:gd name="connsiteY3" fmla="*/ 2525 h 8550"/>
                  <a:gd name="connsiteX4" fmla="*/ 4333 w 4332"/>
                  <a:gd name="connsiteY4" fmla="*/ 0 h 8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32" h="8550">
                    <a:moveTo>
                      <a:pt x="4333" y="0"/>
                    </a:moveTo>
                    <a:lnTo>
                      <a:pt x="4304" y="6055"/>
                    </a:lnTo>
                    <a:lnTo>
                      <a:pt x="0" y="8551"/>
                    </a:lnTo>
                    <a:lnTo>
                      <a:pt x="0" y="2525"/>
                    </a:lnTo>
                    <a:lnTo>
                      <a:pt x="4333" y="0"/>
                    </a:lnTo>
                    <a:close/>
                  </a:path>
                </a:pathLst>
              </a:custGeom>
              <a:solidFill>
                <a:srgbClr val="80808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9" name="Freeform: Shape 3058">
                <a:extLst>
                  <a:ext uri="{FF2B5EF4-FFF2-40B4-BE49-F238E27FC236}">
                    <a16:creationId xmlns:a16="http://schemas.microsoft.com/office/drawing/2014/main" id="{B9A5D70E-EAAE-4897-A97C-1D8682F38593}"/>
                  </a:ext>
                </a:extLst>
              </p:cNvPr>
              <p:cNvSpPr/>
              <p:nvPr/>
            </p:nvSpPr>
            <p:spPr>
              <a:xfrm>
                <a:off x="8836014" y="4334686"/>
                <a:ext cx="14864" cy="8751"/>
              </a:xfrm>
              <a:custGeom>
                <a:avLst/>
                <a:gdLst>
                  <a:gd name="connsiteX0" fmla="*/ 1406 w 14864"/>
                  <a:gd name="connsiteY0" fmla="*/ 6801 h 8751"/>
                  <a:gd name="connsiteX1" fmla="*/ 0 w 14864"/>
                  <a:gd name="connsiteY1" fmla="*/ 6055 h 8751"/>
                  <a:gd name="connsiteX2" fmla="*/ 0 w 14864"/>
                  <a:gd name="connsiteY2" fmla="*/ 0 h 8751"/>
                  <a:gd name="connsiteX3" fmla="*/ 1406 w 14864"/>
                  <a:gd name="connsiteY3" fmla="*/ 746 h 8751"/>
                  <a:gd name="connsiteX4" fmla="*/ 7518 w 14864"/>
                  <a:gd name="connsiteY4" fmla="*/ 2583 h 8751"/>
                  <a:gd name="connsiteX5" fmla="*/ 7518 w 14864"/>
                  <a:gd name="connsiteY5" fmla="*/ 2583 h 8751"/>
                  <a:gd name="connsiteX6" fmla="*/ 14864 w 14864"/>
                  <a:gd name="connsiteY6" fmla="*/ 1808 h 8751"/>
                  <a:gd name="connsiteX7" fmla="*/ 14864 w 14864"/>
                  <a:gd name="connsiteY7" fmla="*/ 7834 h 8751"/>
                  <a:gd name="connsiteX8" fmla="*/ 7547 w 14864"/>
                  <a:gd name="connsiteY8" fmla="*/ 8637 h 8751"/>
                  <a:gd name="connsiteX9" fmla="*/ 1407 w 14864"/>
                  <a:gd name="connsiteY9" fmla="*/ 6801 h 8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864" h="8751">
                    <a:moveTo>
                      <a:pt x="1406" y="6801"/>
                    </a:moveTo>
                    <a:lnTo>
                      <a:pt x="0" y="6055"/>
                    </a:lnTo>
                    <a:lnTo>
                      <a:pt x="0" y="0"/>
                    </a:lnTo>
                    <a:lnTo>
                      <a:pt x="1406" y="746"/>
                    </a:lnTo>
                    <a:cubicBezTo>
                      <a:pt x="3319" y="1713"/>
                      <a:pt x="5389" y="2335"/>
                      <a:pt x="7518" y="2583"/>
                    </a:cubicBezTo>
                    <a:lnTo>
                      <a:pt x="7518" y="2583"/>
                    </a:lnTo>
                    <a:cubicBezTo>
                      <a:pt x="9994" y="2872"/>
                      <a:pt x="12503" y="2607"/>
                      <a:pt x="14864" y="1808"/>
                    </a:cubicBezTo>
                    <a:lnTo>
                      <a:pt x="14864" y="7834"/>
                    </a:lnTo>
                    <a:cubicBezTo>
                      <a:pt x="12519" y="8657"/>
                      <a:pt x="10016" y="8932"/>
                      <a:pt x="7547" y="8637"/>
                    </a:cubicBezTo>
                    <a:cubicBezTo>
                      <a:pt x="5409" y="8387"/>
                      <a:pt x="3330" y="7766"/>
                      <a:pt x="1407" y="6801"/>
                    </a:cubicBezTo>
                    <a:close/>
                  </a:path>
                </a:pathLst>
              </a:custGeom>
              <a:solidFill>
                <a:srgbClr val="80808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0" name="Freeform: Shape 3059">
                <a:extLst>
                  <a:ext uri="{FF2B5EF4-FFF2-40B4-BE49-F238E27FC236}">
                    <a16:creationId xmlns:a16="http://schemas.microsoft.com/office/drawing/2014/main" id="{F1343468-3DAF-4DEC-A803-71E62197407C}"/>
                  </a:ext>
                </a:extLst>
              </p:cNvPr>
              <p:cNvSpPr/>
              <p:nvPr/>
            </p:nvSpPr>
            <p:spPr>
              <a:xfrm>
                <a:off x="8830706" y="4324229"/>
                <a:ext cx="34846" cy="17153"/>
              </a:xfrm>
              <a:custGeom>
                <a:avLst/>
                <a:gdLst>
                  <a:gd name="connsiteX0" fmla="*/ 31019 w 34846"/>
                  <a:gd name="connsiteY0" fmla="*/ 2193 h 17153"/>
                  <a:gd name="connsiteX1" fmla="*/ 29842 w 34846"/>
                  <a:gd name="connsiteY1" fmla="*/ 13269 h 17153"/>
                  <a:gd name="connsiteX2" fmla="*/ 2525 w 34846"/>
                  <a:gd name="connsiteY2" fmla="*/ 13843 h 17153"/>
                  <a:gd name="connsiteX3" fmla="*/ 1349 w 34846"/>
                  <a:gd name="connsiteY3" fmla="*/ 13212 h 17153"/>
                  <a:gd name="connsiteX4" fmla="*/ 0 w 34846"/>
                  <a:gd name="connsiteY4" fmla="*/ 12408 h 17153"/>
                  <a:gd name="connsiteX5" fmla="*/ 4333 w 34846"/>
                  <a:gd name="connsiteY5" fmla="*/ 9883 h 17153"/>
                  <a:gd name="connsiteX6" fmla="*/ 5309 w 34846"/>
                  <a:gd name="connsiteY6" fmla="*/ 10543 h 17153"/>
                  <a:gd name="connsiteX7" fmla="*/ 6714 w 34846"/>
                  <a:gd name="connsiteY7" fmla="*/ 11289 h 17153"/>
                  <a:gd name="connsiteX8" fmla="*/ 12826 w 34846"/>
                  <a:gd name="connsiteY8" fmla="*/ 13126 h 17153"/>
                  <a:gd name="connsiteX9" fmla="*/ 20172 w 34846"/>
                  <a:gd name="connsiteY9" fmla="*/ 12351 h 17153"/>
                  <a:gd name="connsiteX10" fmla="*/ 20172 w 34846"/>
                  <a:gd name="connsiteY10" fmla="*/ 12351 h 17153"/>
                  <a:gd name="connsiteX11" fmla="*/ 13745 w 34846"/>
                  <a:gd name="connsiteY11" fmla="*/ 10601 h 17153"/>
                  <a:gd name="connsiteX12" fmla="*/ 13745 w 34846"/>
                  <a:gd name="connsiteY12" fmla="*/ 1992 h 17153"/>
                  <a:gd name="connsiteX13" fmla="*/ 31019 w 34846"/>
                  <a:gd name="connsiteY13" fmla="*/ 2193 h 17153"/>
                  <a:gd name="connsiteX14" fmla="*/ 23673 w 34846"/>
                  <a:gd name="connsiteY14" fmla="*/ 9969 h 17153"/>
                  <a:gd name="connsiteX15" fmla="*/ 25338 w 34846"/>
                  <a:gd name="connsiteY15" fmla="*/ 9338 h 17153"/>
                  <a:gd name="connsiteX16" fmla="*/ 26829 w 34846"/>
                  <a:gd name="connsiteY16" fmla="*/ 4460 h 17153"/>
                  <a:gd name="connsiteX17" fmla="*/ 19483 w 34846"/>
                  <a:gd name="connsiteY17" fmla="*/ 4977 h 17153"/>
                  <a:gd name="connsiteX18" fmla="*/ 19053 w 34846"/>
                  <a:gd name="connsiteY18" fmla="*/ 9109 h 17153"/>
                  <a:gd name="connsiteX19" fmla="*/ 23673 w 34846"/>
                  <a:gd name="connsiteY19" fmla="*/ 9969 h 17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4846" h="17153">
                    <a:moveTo>
                      <a:pt x="31019" y="2193"/>
                    </a:moveTo>
                    <a:cubicBezTo>
                      <a:pt x="37102" y="5722"/>
                      <a:pt x="35352" y="10055"/>
                      <a:pt x="29842" y="13269"/>
                    </a:cubicBezTo>
                    <a:cubicBezTo>
                      <a:pt x="21466" y="18235"/>
                      <a:pt x="11102" y="18453"/>
                      <a:pt x="2525" y="13843"/>
                    </a:cubicBezTo>
                    <a:cubicBezTo>
                      <a:pt x="2123" y="13642"/>
                      <a:pt x="1721" y="13441"/>
                      <a:pt x="1349" y="13212"/>
                    </a:cubicBezTo>
                    <a:lnTo>
                      <a:pt x="0" y="12408"/>
                    </a:lnTo>
                    <a:lnTo>
                      <a:pt x="4333" y="9883"/>
                    </a:lnTo>
                    <a:cubicBezTo>
                      <a:pt x="4644" y="10123"/>
                      <a:pt x="4970" y="10344"/>
                      <a:pt x="5309" y="10543"/>
                    </a:cubicBezTo>
                    <a:lnTo>
                      <a:pt x="6714" y="11289"/>
                    </a:lnTo>
                    <a:cubicBezTo>
                      <a:pt x="8627" y="12256"/>
                      <a:pt x="10697" y="12878"/>
                      <a:pt x="12826" y="13126"/>
                    </a:cubicBezTo>
                    <a:cubicBezTo>
                      <a:pt x="15301" y="13415"/>
                      <a:pt x="17811" y="13151"/>
                      <a:pt x="20172" y="12351"/>
                    </a:cubicBezTo>
                    <a:lnTo>
                      <a:pt x="20172" y="12351"/>
                    </a:lnTo>
                    <a:cubicBezTo>
                      <a:pt x="17912" y="12349"/>
                      <a:pt x="15694" y="11745"/>
                      <a:pt x="13745" y="10601"/>
                    </a:cubicBezTo>
                    <a:cubicBezTo>
                      <a:pt x="9727" y="8276"/>
                      <a:pt x="9153" y="4718"/>
                      <a:pt x="13745" y="1992"/>
                    </a:cubicBezTo>
                    <a:cubicBezTo>
                      <a:pt x="19198" y="-733"/>
                      <a:pt x="25631" y="-659"/>
                      <a:pt x="31019" y="2193"/>
                    </a:cubicBezTo>
                    <a:close/>
                    <a:moveTo>
                      <a:pt x="23673" y="9969"/>
                    </a:moveTo>
                    <a:cubicBezTo>
                      <a:pt x="24264" y="9871"/>
                      <a:pt x="24830" y="9657"/>
                      <a:pt x="25338" y="9338"/>
                    </a:cubicBezTo>
                    <a:cubicBezTo>
                      <a:pt x="27862" y="7875"/>
                      <a:pt x="29354" y="5895"/>
                      <a:pt x="26829" y="4460"/>
                    </a:cubicBezTo>
                    <a:cubicBezTo>
                      <a:pt x="24453" y="3362"/>
                      <a:pt x="21681" y="3556"/>
                      <a:pt x="19483" y="4977"/>
                    </a:cubicBezTo>
                    <a:cubicBezTo>
                      <a:pt x="17447" y="6153"/>
                      <a:pt x="16815" y="7846"/>
                      <a:pt x="19053" y="9109"/>
                    </a:cubicBezTo>
                    <a:cubicBezTo>
                      <a:pt x="20464" y="9874"/>
                      <a:pt x="22081" y="10175"/>
                      <a:pt x="23673" y="9969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1" name="Freeform: Shape 3060">
                <a:extLst>
                  <a:ext uri="{FF2B5EF4-FFF2-40B4-BE49-F238E27FC236}">
                    <a16:creationId xmlns:a16="http://schemas.microsoft.com/office/drawing/2014/main" id="{FBE38048-2C90-42EF-AFF3-DC7F47C903F3}"/>
                  </a:ext>
                </a:extLst>
              </p:cNvPr>
              <p:cNvSpPr/>
              <p:nvPr/>
            </p:nvSpPr>
            <p:spPr>
              <a:xfrm>
                <a:off x="8830706" y="4336637"/>
                <a:ext cx="2524" cy="7489"/>
              </a:xfrm>
              <a:custGeom>
                <a:avLst/>
                <a:gdLst>
                  <a:gd name="connsiteX0" fmla="*/ 2525 w 2524"/>
                  <a:gd name="connsiteY0" fmla="*/ 1435 h 7489"/>
                  <a:gd name="connsiteX1" fmla="*/ 2525 w 2524"/>
                  <a:gd name="connsiteY1" fmla="*/ 7489 h 7489"/>
                  <a:gd name="connsiteX2" fmla="*/ 1320 w 2524"/>
                  <a:gd name="connsiteY2" fmla="*/ 6858 h 7489"/>
                  <a:gd name="connsiteX3" fmla="*/ 0 w 2524"/>
                  <a:gd name="connsiteY3" fmla="*/ 6055 h 7489"/>
                  <a:gd name="connsiteX4" fmla="*/ 0 w 2524"/>
                  <a:gd name="connsiteY4" fmla="*/ 0 h 7489"/>
                  <a:gd name="connsiteX5" fmla="*/ 1349 w 2524"/>
                  <a:gd name="connsiteY5" fmla="*/ 803 h 7489"/>
                  <a:gd name="connsiteX6" fmla="*/ 2525 w 2524"/>
                  <a:gd name="connsiteY6" fmla="*/ 1435 h 7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24" h="7489">
                    <a:moveTo>
                      <a:pt x="2525" y="1435"/>
                    </a:moveTo>
                    <a:lnTo>
                      <a:pt x="2525" y="7489"/>
                    </a:lnTo>
                    <a:lnTo>
                      <a:pt x="1320" y="6858"/>
                    </a:lnTo>
                    <a:lnTo>
                      <a:pt x="0" y="6055"/>
                    </a:lnTo>
                    <a:lnTo>
                      <a:pt x="0" y="0"/>
                    </a:lnTo>
                    <a:lnTo>
                      <a:pt x="1349" y="803"/>
                    </a:lnTo>
                    <a:cubicBezTo>
                      <a:pt x="1721" y="1033"/>
                      <a:pt x="2123" y="1234"/>
                      <a:pt x="2525" y="14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2" name="Freeform: Shape 3061">
                <a:extLst>
                  <a:ext uri="{FF2B5EF4-FFF2-40B4-BE49-F238E27FC236}">
                    <a16:creationId xmlns:a16="http://schemas.microsoft.com/office/drawing/2014/main" id="{DBF17BC4-065C-4B61-84AE-0F7BBCE6F7A0}"/>
                  </a:ext>
                </a:extLst>
              </p:cNvPr>
              <p:cNvSpPr/>
              <p:nvPr/>
            </p:nvSpPr>
            <p:spPr>
              <a:xfrm>
                <a:off x="8833259" y="4331386"/>
                <a:ext cx="32281" cy="16051"/>
              </a:xfrm>
              <a:custGeom>
                <a:avLst/>
                <a:gdLst>
                  <a:gd name="connsiteX0" fmla="*/ 32281 w 32281"/>
                  <a:gd name="connsiteY0" fmla="*/ 0 h 16051"/>
                  <a:gd name="connsiteX1" fmla="*/ 32281 w 32281"/>
                  <a:gd name="connsiteY1" fmla="*/ 6026 h 16051"/>
                  <a:gd name="connsiteX2" fmla="*/ 27289 w 32281"/>
                  <a:gd name="connsiteY2" fmla="*/ 12166 h 16051"/>
                  <a:gd name="connsiteX3" fmla="*/ 0 w 32281"/>
                  <a:gd name="connsiteY3" fmla="*/ 12740 h 16051"/>
                  <a:gd name="connsiteX4" fmla="*/ 0 w 32281"/>
                  <a:gd name="connsiteY4" fmla="*/ 6686 h 16051"/>
                  <a:gd name="connsiteX5" fmla="*/ 27317 w 32281"/>
                  <a:gd name="connsiteY5" fmla="*/ 6112 h 16051"/>
                  <a:gd name="connsiteX6" fmla="*/ 32281 w 32281"/>
                  <a:gd name="connsiteY6" fmla="*/ 0 h 16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281" h="16051">
                    <a:moveTo>
                      <a:pt x="32281" y="0"/>
                    </a:moveTo>
                    <a:lnTo>
                      <a:pt x="32281" y="6026"/>
                    </a:lnTo>
                    <a:cubicBezTo>
                      <a:pt x="32281" y="8207"/>
                      <a:pt x="30388" y="10359"/>
                      <a:pt x="27289" y="12166"/>
                    </a:cubicBezTo>
                    <a:cubicBezTo>
                      <a:pt x="18923" y="17133"/>
                      <a:pt x="8566" y="17351"/>
                      <a:pt x="0" y="12740"/>
                    </a:cubicBezTo>
                    <a:lnTo>
                      <a:pt x="0" y="6686"/>
                    </a:lnTo>
                    <a:cubicBezTo>
                      <a:pt x="8577" y="11296"/>
                      <a:pt x="18941" y="11079"/>
                      <a:pt x="27317" y="6112"/>
                    </a:cubicBezTo>
                    <a:cubicBezTo>
                      <a:pt x="30359" y="4362"/>
                      <a:pt x="32281" y="2152"/>
                      <a:pt x="322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3" name="Freeform: Shape 3062">
                <a:extLst>
                  <a:ext uri="{FF2B5EF4-FFF2-40B4-BE49-F238E27FC236}">
                    <a16:creationId xmlns:a16="http://schemas.microsoft.com/office/drawing/2014/main" id="{56C2FB98-C279-47B3-B2A7-EF07E3F919F6}"/>
                  </a:ext>
                </a:extLst>
              </p:cNvPr>
              <p:cNvSpPr/>
              <p:nvPr/>
            </p:nvSpPr>
            <p:spPr>
              <a:xfrm>
                <a:off x="8797965" y="4302950"/>
                <a:ext cx="110761" cy="64132"/>
              </a:xfrm>
              <a:custGeom>
                <a:avLst/>
                <a:gdLst>
                  <a:gd name="connsiteX0" fmla="*/ 45051 w 110761"/>
                  <a:gd name="connsiteY0" fmla="*/ 0 h 64132"/>
                  <a:gd name="connsiteX1" fmla="*/ 110761 w 110761"/>
                  <a:gd name="connsiteY1" fmla="*/ 37934 h 64132"/>
                  <a:gd name="connsiteX2" fmla="*/ 65711 w 110761"/>
                  <a:gd name="connsiteY2" fmla="*/ 64133 h 64132"/>
                  <a:gd name="connsiteX3" fmla="*/ 0 w 110761"/>
                  <a:gd name="connsiteY3" fmla="*/ 26169 h 64132"/>
                  <a:gd name="connsiteX4" fmla="*/ 47605 w 110761"/>
                  <a:gd name="connsiteY4" fmla="*/ 38422 h 64132"/>
                  <a:gd name="connsiteX5" fmla="*/ 62583 w 110761"/>
                  <a:gd name="connsiteY5" fmla="*/ 34548 h 64132"/>
                  <a:gd name="connsiteX6" fmla="*/ 63760 w 110761"/>
                  <a:gd name="connsiteY6" fmla="*/ 23472 h 64132"/>
                  <a:gd name="connsiteX7" fmla="*/ 46342 w 110761"/>
                  <a:gd name="connsiteY7" fmla="*/ 23243 h 64132"/>
                  <a:gd name="connsiteX8" fmla="*/ 46342 w 110761"/>
                  <a:gd name="connsiteY8" fmla="*/ 31851 h 64132"/>
                  <a:gd name="connsiteX9" fmla="*/ 52770 w 110761"/>
                  <a:gd name="connsiteY9" fmla="*/ 33602 h 64132"/>
                  <a:gd name="connsiteX10" fmla="*/ 52770 w 110761"/>
                  <a:gd name="connsiteY10" fmla="*/ 33602 h 64132"/>
                  <a:gd name="connsiteX11" fmla="*/ 45424 w 110761"/>
                  <a:gd name="connsiteY11" fmla="*/ 34376 h 64132"/>
                  <a:gd name="connsiteX12" fmla="*/ 39312 w 110761"/>
                  <a:gd name="connsiteY12" fmla="*/ 32540 h 64132"/>
                  <a:gd name="connsiteX13" fmla="*/ 37906 w 110761"/>
                  <a:gd name="connsiteY13" fmla="*/ 31794 h 64132"/>
                  <a:gd name="connsiteX14" fmla="*/ 36930 w 110761"/>
                  <a:gd name="connsiteY14" fmla="*/ 31134 h 64132"/>
                  <a:gd name="connsiteX15" fmla="*/ 32597 w 110761"/>
                  <a:gd name="connsiteY15" fmla="*/ 33659 h 64132"/>
                  <a:gd name="connsiteX16" fmla="*/ 33946 w 110761"/>
                  <a:gd name="connsiteY16" fmla="*/ 34462 h 64132"/>
                  <a:gd name="connsiteX17" fmla="*/ 35123 w 110761"/>
                  <a:gd name="connsiteY17" fmla="*/ 35094 h 64132"/>
                  <a:gd name="connsiteX18" fmla="*/ 47462 w 110761"/>
                  <a:gd name="connsiteY18" fmla="*/ 38394 h 6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10761" h="64132">
                    <a:moveTo>
                      <a:pt x="45051" y="0"/>
                    </a:moveTo>
                    <a:lnTo>
                      <a:pt x="110761" y="37934"/>
                    </a:lnTo>
                    <a:lnTo>
                      <a:pt x="65711" y="64133"/>
                    </a:lnTo>
                    <a:lnTo>
                      <a:pt x="0" y="26169"/>
                    </a:lnTo>
                    <a:close/>
                    <a:moveTo>
                      <a:pt x="47605" y="38422"/>
                    </a:moveTo>
                    <a:cubicBezTo>
                      <a:pt x="52861" y="38560"/>
                      <a:pt x="58052" y="37217"/>
                      <a:pt x="62583" y="34548"/>
                    </a:cubicBezTo>
                    <a:cubicBezTo>
                      <a:pt x="68093" y="31335"/>
                      <a:pt x="69843" y="27002"/>
                      <a:pt x="63760" y="23472"/>
                    </a:cubicBezTo>
                    <a:cubicBezTo>
                      <a:pt x="58338" y="20562"/>
                      <a:pt x="51839" y="20476"/>
                      <a:pt x="46342" y="23243"/>
                    </a:cubicBezTo>
                    <a:cubicBezTo>
                      <a:pt x="41808" y="25911"/>
                      <a:pt x="42382" y="29469"/>
                      <a:pt x="46342" y="31851"/>
                    </a:cubicBezTo>
                    <a:cubicBezTo>
                      <a:pt x="48291" y="32996"/>
                      <a:pt x="50510" y="33600"/>
                      <a:pt x="52770" y="33602"/>
                    </a:cubicBezTo>
                    <a:lnTo>
                      <a:pt x="52770" y="33602"/>
                    </a:lnTo>
                    <a:cubicBezTo>
                      <a:pt x="50409" y="34401"/>
                      <a:pt x="47899" y="34666"/>
                      <a:pt x="45424" y="34376"/>
                    </a:cubicBezTo>
                    <a:cubicBezTo>
                      <a:pt x="43294" y="34128"/>
                      <a:pt x="41225" y="33507"/>
                      <a:pt x="39312" y="32540"/>
                    </a:cubicBezTo>
                    <a:lnTo>
                      <a:pt x="37906" y="31794"/>
                    </a:lnTo>
                    <a:cubicBezTo>
                      <a:pt x="37568" y="31594"/>
                      <a:pt x="37242" y="31373"/>
                      <a:pt x="36930" y="31134"/>
                    </a:cubicBezTo>
                    <a:lnTo>
                      <a:pt x="32597" y="33659"/>
                    </a:lnTo>
                    <a:lnTo>
                      <a:pt x="33946" y="34462"/>
                    </a:lnTo>
                    <a:cubicBezTo>
                      <a:pt x="34319" y="34692"/>
                      <a:pt x="34721" y="34893"/>
                      <a:pt x="35123" y="35094"/>
                    </a:cubicBezTo>
                    <a:cubicBezTo>
                      <a:pt x="38925" y="37133"/>
                      <a:pt x="43149" y="38263"/>
                      <a:pt x="47462" y="38394"/>
                    </a:cubicBezTo>
                    <a:close/>
                  </a:path>
                </a:pathLst>
              </a:custGeom>
              <a:solidFill>
                <a:srgbClr val="80808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4" name="Freeform: Shape 3063">
                <a:extLst>
                  <a:ext uri="{FF2B5EF4-FFF2-40B4-BE49-F238E27FC236}">
                    <a16:creationId xmlns:a16="http://schemas.microsoft.com/office/drawing/2014/main" id="{8A401475-4EE7-41F9-B014-666791CF766F}"/>
                  </a:ext>
                </a:extLst>
              </p:cNvPr>
              <p:cNvSpPr/>
              <p:nvPr/>
            </p:nvSpPr>
            <p:spPr>
              <a:xfrm>
                <a:off x="8848347" y="4327984"/>
                <a:ext cx="10493" cy="6277"/>
              </a:xfrm>
              <a:custGeom>
                <a:avLst/>
                <a:gdLst>
                  <a:gd name="connsiteX0" fmla="*/ 9188 w 10493"/>
                  <a:gd name="connsiteY0" fmla="*/ 705 h 6277"/>
                  <a:gd name="connsiteX1" fmla="*/ 7697 w 10493"/>
                  <a:gd name="connsiteY1" fmla="*/ 5583 h 6277"/>
                  <a:gd name="connsiteX2" fmla="*/ 6032 w 10493"/>
                  <a:gd name="connsiteY2" fmla="*/ 6214 h 6277"/>
                  <a:gd name="connsiteX3" fmla="*/ 1412 w 10493"/>
                  <a:gd name="connsiteY3" fmla="*/ 5353 h 6277"/>
                  <a:gd name="connsiteX4" fmla="*/ 1843 w 10493"/>
                  <a:gd name="connsiteY4" fmla="*/ 1222 h 6277"/>
                  <a:gd name="connsiteX5" fmla="*/ 9189 w 10493"/>
                  <a:gd name="connsiteY5" fmla="*/ 705 h 6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93" h="6277">
                    <a:moveTo>
                      <a:pt x="9188" y="705"/>
                    </a:moveTo>
                    <a:cubicBezTo>
                      <a:pt x="11714" y="2140"/>
                      <a:pt x="10222" y="4120"/>
                      <a:pt x="7697" y="5583"/>
                    </a:cubicBezTo>
                    <a:cubicBezTo>
                      <a:pt x="7190" y="5902"/>
                      <a:pt x="6624" y="6117"/>
                      <a:pt x="6032" y="6214"/>
                    </a:cubicBezTo>
                    <a:cubicBezTo>
                      <a:pt x="4440" y="6420"/>
                      <a:pt x="2824" y="6119"/>
                      <a:pt x="1412" y="5353"/>
                    </a:cubicBezTo>
                    <a:cubicBezTo>
                      <a:pt x="-826" y="4034"/>
                      <a:pt x="-194" y="2484"/>
                      <a:pt x="1843" y="1222"/>
                    </a:cubicBezTo>
                    <a:cubicBezTo>
                      <a:pt x="4041" y="-198"/>
                      <a:pt x="6814" y="-394"/>
                      <a:pt x="9189" y="705"/>
                    </a:cubicBezTo>
                    <a:close/>
                  </a:path>
                </a:pathLst>
              </a:custGeom>
              <a:solidFill>
                <a:srgbClr val="80808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5" name="Freeform: Shape 3064">
                <a:extLst>
                  <a:ext uri="{FF2B5EF4-FFF2-40B4-BE49-F238E27FC236}">
                    <a16:creationId xmlns:a16="http://schemas.microsoft.com/office/drawing/2014/main" id="{93955142-5645-4D80-BD33-DA70FB655BC6}"/>
                  </a:ext>
                </a:extLst>
              </p:cNvPr>
              <p:cNvSpPr/>
              <p:nvPr/>
            </p:nvSpPr>
            <p:spPr>
              <a:xfrm>
                <a:off x="8797937" y="4329119"/>
                <a:ext cx="65738" cy="43988"/>
              </a:xfrm>
              <a:custGeom>
                <a:avLst/>
                <a:gdLst>
                  <a:gd name="connsiteX0" fmla="*/ 65739 w 65738"/>
                  <a:gd name="connsiteY0" fmla="*/ 37963 h 43988"/>
                  <a:gd name="connsiteX1" fmla="*/ 65710 w 65738"/>
                  <a:gd name="connsiteY1" fmla="*/ 43989 h 43988"/>
                  <a:gd name="connsiteX2" fmla="*/ 0 w 65738"/>
                  <a:gd name="connsiteY2" fmla="*/ 6055 h 43988"/>
                  <a:gd name="connsiteX3" fmla="*/ 28 w 65738"/>
                  <a:gd name="connsiteY3" fmla="*/ 0 h 43988"/>
                  <a:gd name="connsiteX4" fmla="*/ 65739 w 65738"/>
                  <a:gd name="connsiteY4" fmla="*/ 37963 h 43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738" h="43988">
                    <a:moveTo>
                      <a:pt x="65739" y="37963"/>
                    </a:moveTo>
                    <a:lnTo>
                      <a:pt x="65710" y="43989"/>
                    </a:lnTo>
                    <a:lnTo>
                      <a:pt x="0" y="6055"/>
                    </a:lnTo>
                    <a:lnTo>
                      <a:pt x="28" y="0"/>
                    </a:lnTo>
                    <a:lnTo>
                      <a:pt x="65739" y="37963"/>
                    </a:lnTo>
                    <a:close/>
                  </a:path>
                </a:pathLst>
              </a:custGeom>
              <a:solidFill>
                <a:srgbClr val="73737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6" name="Freeform: Shape 3065">
                <a:extLst>
                  <a:ext uri="{FF2B5EF4-FFF2-40B4-BE49-F238E27FC236}">
                    <a16:creationId xmlns:a16="http://schemas.microsoft.com/office/drawing/2014/main" id="{BC45ADA5-27BE-4E96-8A11-C0411D99E669}"/>
                  </a:ext>
                </a:extLst>
              </p:cNvPr>
              <p:cNvSpPr/>
              <p:nvPr/>
            </p:nvSpPr>
            <p:spPr>
              <a:xfrm>
                <a:off x="8863647" y="4340884"/>
                <a:ext cx="45079" cy="32223"/>
              </a:xfrm>
              <a:custGeom>
                <a:avLst/>
                <a:gdLst>
                  <a:gd name="connsiteX0" fmla="*/ 45079 w 45079"/>
                  <a:gd name="connsiteY0" fmla="*/ 0 h 32223"/>
                  <a:gd name="connsiteX1" fmla="*/ 45050 w 45079"/>
                  <a:gd name="connsiteY1" fmla="*/ 6055 h 32223"/>
                  <a:gd name="connsiteX2" fmla="*/ 0 w 45079"/>
                  <a:gd name="connsiteY2" fmla="*/ 32224 h 32223"/>
                  <a:gd name="connsiteX3" fmla="*/ 29 w 45079"/>
                  <a:gd name="connsiteY3" fmla="*/ 26198 h 32223"/>
                  <a:gd name="connsiteX4" fmla="*/ 45079 w 45079"/>
                  <a:gd name="connsiteY4" fmla="*/ 0 h 32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079" h="32223">
                    <a:moveTo>
                      <a:pt x="45079" y="0"/>
                    </a:moveTo>
                    <a:lnTo>
                      <a:pt x="45050" y="6055"/>
                    </a:lnTo>
                    <a:lnTo>
                      <a:pt x="0" y="32224"/>
                    </a:lnTo>
                    <a:lnTo>
                      <a:pt x="29" y="26198"/>
                    </a:lnTo>
                    <a:lnTo>
                      <a:pt x="45079" y="0"/>
                    </a:lnTo>
                    <a:close/>
                  </a:path>
                </a:pathLst>
              </a:custGeom>
              <a:solidFill>
                <a:srgbClr val="666667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85" name="Graphic 6">
              <a:extLst>
                <a:ext uri="{FF2B5EF4-FFF2-40B4-BE49-F238E27FC236}">
                  <a16:creationId xmlns:a16="http://schemas.microsoft.com/office/drawing/2014/main" id="{61C24910-757C-46BB-A4A2-C3C094184666}"/>
                </a:ext>
              </a:extLst>
            </p:cNvPr>
            <p:cNvGrpSpPr/>
            <p:nvPr/>
          </p:nvGrpSpPr>
          <p:grpSpPr>
            <a:xfrm>
              <a:off x="8941266" y="4317096"/>
              <a:ext cx="110789" cy="70158"/>
              <a:chOff x="8941266" y="4317096"/>
              <a:chExt cx="110789" cy="70158"/>
            </a:xfrm>
          </p:grpSpPr>
          <p:sp>
            <p:nvSpPr>
              <p:cNvPr id="3034" name="Freeform: Shape 3033">
                <a:extLst>
                  <a:ext uri="{FF2B5EF4-FFF2-40B4-BE49-F238E27FC236}">
                    <a16:creationId xmlns:a16="http://schemas.microsoft.com/office/drawing/2014/main" id="{39DACEFF-7C01-4204-BD9E-4B593F0CC6C1}"/>
                  </a:ext>
                </a:extLst>
              </p:cNvPr>
              <p:cNvSpPr/>
              <p:nvPr/>
            </p:nvSpPr>
            <p:spPr>
              <a:xfrm>
                <a:off x="9003332" y="4340332"/>
                <a:ext cx="6599" cy="8299"/>
              </a:xfrm>
              <a:custGeom>
                <a:avLst/>
                <a:gdLst>
                  <a:gd name="connsiteX0" fmla="*/ 1148 w 6599"/>
                  <a:gd name="connsiteY0" fmla="*/ 6692 h 8299"/>
                  <a:gd name="connsiteX1" fmla="*/ 1 w 6599"/>
                  <a:gd name="connsiteY1" fmla="*/ 8299 h 8299"/>
                  <a:gd name="connsiteX2" fmla="*/ 0 w 6599"/>
                  <a:gd name="connsiteY2" fmla="*/ 2245 h 8299"/>
                  <a:gd name="connsiteX3" fmla="*/ 1119 w 6599"/>
                  <a:gd name="connsiteY3" fmla="*/ 666 h 8299"/>
                  <a:gd name="connsiteX4" fmla="*/ 1119 w 6599"/>
                  <a:gd name="connsiteY4" fmla="*/ 666 h 8299"/>
                  <a:gd name="connsiteX5" fmla="*/ 6600 w 6599"/>
                  <a:gd name="connsiteY5" fmla="*/ 666 h 8299"/>
                  <a:gd name="connsiteX6" fmla="*/ 6600 w 6599"/>
                  <a:gd name="connsiteY6" fmla="*/ 6721 h 8299"/>
                  <a:gd name="connsiteX7" fmla="*/ 1148 w 6599"/>
                  <a:gd name="connsiteY7" fmla="*/ 6692 h 8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99" h="8299">
                    <a:moveTo>
                      <a:pt x="1148" y="6692"/>
                    </a:moveTo>
                    <a:cubicBezTo>
                      <a:pt x="503" y="6981"/>
                      <a:pt x="64" y="7595"/>
                      <a:pt x="1" y="8299"/>
                    </a:cubicBezTo>
                    <a:lnTo>
                      <a:pt x="0" y="2245"/>
                    </a:lnTo>
                    <a:cubicBezTo>
                      <a:pt x="62" y="1556"/>
                      <a:pt x="489" y="953"/>
                      <a:pt x="1119" y="666"/>
                    </a:cubicBezTo>
                    <a:lnTo>
                      <a:pt x="1119" y="666"/>
                    </a:lnTo>
                    <a:cubicBezTo>
                      <a:pt x="2839" y="-222"/>
                      <a:pt x="4881" y="-222"/>
                      <a:pt x="6600" y="666"/>
                    </a:cubicBezTo>
                    <a:lnTo>
                      <a:pt x="6600" y="6721"/>
                    </a:lnTo>
                    <a:cubicBezTo>
                      <a:pt x="4890" y="5847"/>
                      <a:pt x="2867" y="5837"/>
                      <a:pt x="1148" y="6692"/>
                    </a:cubicBezTo>
                    <a:close/>
                  </a:path>
                </a:pathLst>
              </a:custGeom>
              <a:solidFill>
                <a:srgbClr val="40A1C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5" name="Freeform: Shape 3034">
                <a:extLst>
                  <a:ext uri="{FF2B5EF4-FFF2-40B4-BE49-F238E27FC236}">
                    <a16:creationId xmlns:a16="http://schemas.microsoft.com/office/drawing/2014/main" id="{CD855DB9-92E4-4EC0-85FD-E91C9FDE0323}"/>
                  </a:ext>
                </a:extLst>
              </p:cNvPr>
              <p:cNvSpPr/>
              <p:nvPr/>
            </p:nvSpPr>
            <p:spPr>
              <a:xfrm>
                <a:off x="9009961" y="4340999"/>
                <a:ext cx="1176" cy="7661"/>
              </a:xfrm>
              <a:custGeom>
                <a:avLst/>
                <a:gdLst>
                  <a:gd name="connsiteX0" fmla="*/ 1148 w 1176"/>
                  <a:gd name="connsiteY0" fmla="*/ 7662 h 7661"/>
                  <a:gd name="connsiteX1" fmla="*/ 0 w 1176"/>
                  <a:gd name="connsiteY1" fmla="*/ 6055 h 7661"/>
                  <a:gd name="connsiteX2" fmla="*/ 0 w 1176"/>
                  <a:gd name="connsiteY2" fmla="*/ 0 h 7661"/>
                  <a:gd name="connsiteX3" fmla="*/ 1176 w 1176"/>
                  <a:gd name="connsiteY3" fmla="*/ 1607 h 7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6" h="7661">
                    <a:moveTo>
                      <a:pt x="1148" y="7662"/>
                    </a:moveTo>
                    <a:cubicBezTo>
                      <a:pt x="1096" y="6953"/>
                      <a:pt x="654" y="6333"/>
                      <a:pt x="0" y="6055"/>
                    </a:cubicBezTo>
                    <a:lnTo>
                      <a:pt x="0" y="0"/>
                    </a:lnTo>
                    <a:cubicBezTo>
                      <a:pt x="653" y="285"/>
                      <a:pt x="1102" y="899"/>
                      <a:pt x="1176" y="1607"/>
                    </a:cubicBezTo>
                    <a:close/>
                  </a:path>
                </a:pathLst>
              </a:custGeom>
              <a:solidFill>
                <a:srgbClr val="40A1C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6" name="Freeform: Shape 3035">
                <a:extLst>
                  <a:ext uri="{FF2B5EF4-FFF2-40B4-BE49-F238E27FC236}">
                    <a16:creationId xmlns:a16="http://schemas.microsoft.com/office/drawing/2014/main" id="{72F20213-7B8F-4A78-B8D3-5CBCC65413BA}"/>
                  </a:ext>
                </a:extLst>
              </p:cNvPr>
              <p:cNvSpPr/>
              <p:nvPr/>
            </p:nvSpPr>
            <p:spPr>
              <a:xfrm>
                <a:off x="8984423" y="4341228"/>
                <a:ext cx="3902" cy="8292"/>
              </a:xfrm>
              <a:custGeom>
                <a:avLst/>
                <a:gdLst>
                  <a:gd name="connsiteX0" fmla="*/ 3902 w 3902"/>
                  <a:gd name="connsiteY0" fmla="*/ 0 h 8292"/>
                  <a:gd name="connsiteX1" fmla="*/ 3873 w 3902"/>
                  <a:gd name="connsiteY1" fmla="*/ 6026 h 8292"/>
                  <a:gd name="connsiteX2" fmla="*/ 0 w 3902"/>
                  <a:gd name="connsiteY2" fmla="*/ 8293 h 8292"/>
                  <a:gd name="connsiteX3" fmla="*/ 0 w 3902"/>
                  <a:gd name="connsiteY3" fmla="*/ 2238 h 8292"/>
                  <a:gd name="connsiteX4" fmla="*/ 3902 w 3902"/>
                  <a:gd name="connsiteY4" fmla="*/ 0 h 8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2" h="8292">
                    <a:moveTo>
                      <a:pt x="3902" y="0"/>
                    </a:moveTo>
                    <a:lnTo>
                      <a:pt x="3873" y="6026"/>
                    </a:lnTo>
                    <a:lnTo>
                      <a:pt x="0" y="8293"/>
                    </a:lnTo>
                    <a:lnTo>
                      <a:pt x="0" y="2238"/>
                    </a:lnTo>
                    <a:lnTo>
                      <a:pt x="3902" y="0"/>
                    </a:lnTo>
                    <a:close/>
                  </a:path>
                </a:pathLst>
              </a:custGeom>
              <a:solidFill>
                <a:srgbClr val="40A1C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7" name="Freeform: Shape 3036">
                <a:extLst>
                  <a:ext uri="{FF2B5EF4-FFF2-40B4-BE49-F238E27FC236}">
                    <a16:creationId xmlns:a16="http://schemas.microsoft.com/office/drawing/2014/main" id="{9D1EBF6D-06EE-416D-A140-6A2BC9D2E0B7}"/>
                  </a:ext>
                </a:extLst>
              </p:cNvPr>
              <p:cNvSpPr/>
              <p:nvPr/>
            </p:nvSpPr>
            <p:spPr>
              <a:xfrm>
                <a:off x="9003361" y="4342577"/>
                <a:ext cx="7776" cy="8299"/>
              </a:xfrm>
              <a:custGeom>
                <a:avLst/>
                <a:gdLst>
                  <a:gd name="connsiteX0" fmla="*/ 7776 w 7776"/>
                  <a:gd name="connsiteY0" fmla="*/ 29 h 8299"/>
                  <a:gd name="connsiteX1" fmla="*/ 7776 w 7776"/>
                  <a:gd name="connsiteY1" fmla="*/ 6083 h 8299"/>
                  <a:gd name="connsiteX2" fmla="*/ 6657 w 7776"/>
                  <a:gd name="connsiteY2" fmla="*/ 7633 h 8299"/>
                  <a:gd name="connsiteX3" fmla="*/ 1148 w 7776"/>
                  <a:gd name="connsiteY3" fmla="*/ 7633 h 8299"/>
                  <a:gd name="connsiteX4" fmla="*/ 1 w 7776"/>
                  <a:gd name="connsiteY4" fmla="*/ 6055 h 8299"/>
                  <a:gd name="connsiteX5" fmla="*/ 0 w 7776"/>
                  <a:gd name="connsiteY5" fmla="*/ 0 h 8299"/>
                  <a:gd name="connsiteX6" fmla="*/ 1148 w 7776"/>
                  <a:gd name="connsiteY6" fmla="*/ 1607 h 8299"/>
                  <a:gd name="connsiteX7" fmla="*/ 6628 w 7776"/>
                  <a:gd name="connsiteY7" fmla="*/ 1607 h 8299"/>
                  <a:gd name="connsiteX8" fmla="*/ 7775 w 7776"/>
                  <a:gd name="connsiteY8" fmla="*/ 29 h 8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776" h="8299">
                    <a:moveTo>
                      <a:pt x="7776" y="29"/>
                    </a:moveTo>
                    <a:lnTo>
                      <a:pt x="7776" y="6083"/>
                    </a:lnTo>
                    <a:cubicBezTo>
                      <a:pt x="7705" y="6762"/>
                      <a:pt x="7279" y="7351"/>
                      <a:pt x="6657" y="7633"/>
                    </a:cubicBezTo>
                    <a:cubicBezTo>
                      <a:pt x="4928" y="8522"/>
                      <a:pt x="2877" y="8522"/>
                      <a:pt x="1148" y="7633"/>
                    </a:cubicBezTo>
                    <a:cubicBezTo>
                      <a:pt x="511" y="7349"/>
                      <a:pt x="74" y="6748"/>
                      <a:pt x="1" y="6055"/>
                    </a:cubicBezTo>
                    <a:lnTo>
                      <a:pt x="0" y="0"/>
                    </a:lnTo>
                    <a:cubicBezTo>
                      <a:pt x="63" y="704"/>
                      <a:pt x="502" y="1319"/>
                      <a:pt x="1148" y="1607"/>
                    </a:cubicBezTo>
                    <a:cubicBezTo>
                      <a:pt x="2873" y="2468"/>
                      <a:pt x="4902" y="2468"/>
                      <a:pt x="6628" y="1607"/>
                    </a:cubicBezTo>
                    <a:cubicBezTo>
                      <a:pt x="7261" y="1319"/>
                      <a:pt x="7697" y="720"/>
                      <a:pt x="7775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8" name="Freeform: Shape 3037">
                <a:extLst>
                  <a:ext uri="{FF2B5EF4-FFF2-40B4-BE49-F238E27FC236}">
                    <a16:creationId xmlns:a16="http://schemas.microsoft.com/office/drawing/2014/main" id="{1623916D-67DE-402C-A178-F1FB73313DA4}"/>
                  </a:ext>
                </a:extLst>
              </p:cNvPr>
              <p:cNvSpPr/>
              <p:nvPr/>
            </p:nvSpPr>
            <p:spPr>
              <a:xfrm>
                <a:off x="9003362" y="4340332"/>
                <a:ext cx="7761" cy="4496"/>
              </a:xfrm>
              <a:custGeom>
                <a:avLst/>
                <a:gdLst>
                  <a:gd name="connsiteX0" fmla="*/ 6599 w 7761"/>
                  <a:gd name="connsiteY0" fmla="*/ 666 h 4496"/>
                  <a:gd name="connsiteX1" fmla="*/ 6599 w 7761"/>
                  <a:gd name="connsiteY1" fmla="*/ 3851 h 4496"/>
                  <a:gd name="connsiteX2" fmla="*/ 1119 w 7761"/>
                  <a:gd name="connsiteY2" fmla="*/ 3851 h 4496"/>
                  <a:gd name="connsiteX3" fmla="*/ 101 w 7761"/>
                  <a:gd name="connsiteY3" fmla="*/ 1684 h 4496"/>
                  <a:gd name="connsiteX4" fmla="*/ 1119 w 7761"/>
                  <a:gd name="connsiteY4" fmla="*/ 666 h 4496"/>
                  <a:gd name="connsiteX5" fmla="*/ 6599 w 7761"/>
                  <a:gd name="connsiteY5" fmla="*/ 666 h 4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61" h="4496">
                    <a:moveTo>
                      <a:pt x="6599" y="666"/>
                    </a:moveTo>
                    <a:cubicBezTo>
                      <a:pt x="8149" y="1556"/>
                      <a:pt x="8149" y="2962"/>
                      <a:pt x="6599" y="3851"/>
                    </a:cubicBezTo>
                    <a:cubicBezTo>
                      <a:pt x="4874" y="4712"/>
                      <a:pt x="2844" y="4712"/>
                      <a:pt x="1119" y="3851"/>
                    </a:cubicBezTo>
                    <a:cubicBezTo>
                      <a:pt x="240" y="3534"/>
                      <a:pt x="-216" y="2564"/>
                      <a:pt x="101" y="1684"/>
                    </a:cubicBezTo>
                    <a:cubicBezTo>
                      <a:pt x="272" y="1211"/>
                      <a:pt x="645" y="837"/>
                      <a:pt x="1119" y="666"/>
                    </a:cubicBezTo>
                    <a:cubicBezTo>
                      <a:pt x="2838" y="-222"/>
                      <a:pt x="4881" y="-222"/>
                      <a:pt x="6599" y="666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9" name="Freeform: Shape 3038">
                <a:extLst>
                  <a:ext uri="{FF2B5EF4-FFF2-40B4-BE49-F238E27FC236}">
                    <a16:creationId xmlns:a16="http://schemas.microsoft.com/office/drawing/2014/main" id="{472308D3-DAA2-4B76-B01B-0AA9E0901658}"/>
                  </a:ext>
                </a:extLst>
              </p:cNvPr>
              <p:cNvSpPr/>
              <p:nvPr/>
            </p:nvSpPr>
            <p:spPr>
              <a:xfrm>
                <a:off x="8988296" y="4341228"/>
                <a:ext cx="21377" cy="18364"/>
              </a:xfrm>
              <a:custGeom>
                <a:avLst/>
                <a:gdLst>
                  <a:gd name="connsiteX0" fmla="*/ 21377 w 21377"/>
                  <a:gd name="connsiteY0" fmla="*/ 12310 h 18364"/>
                  <a:gd name="connsiteX1" fmla="*/ 21349 w 21377"/>
                  <a:gd name="connsiteY1" fmla="*/ 18365 h 18364"/>
                  <a:gd name="connsiteX2" fmla="*/ 0 w 21377"/>
                  <a:gd name="connsiteY2" fmla="*/ 6026 h 18364"/>
                  <a:gd name="connsiteX3" fmla="*/ 29 w 21377"/>
                  <a:gd name="connsiteY3" fmla="*/ 0 h 18364"/>
                  <a:gd name="connsiteX4" fmla="*/ 21377 w 21377"/>
                  <a:gd name="connsiteY4" fmla="*/ 12310 h 18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77" h="18364">
                    <a:moveTo>
                      <a:pt x="21377" y="12310"/>
                    </a:moveTo>
                    <a:lnTo>
                      <a:pt x="21349" y="18365"/>
                    </a:lnTo>
                    <a:lnTo>
                      <a:pt x="0" y="6026"/>
                    </a:lnTo>
                    <a:lnTo>
                      <a:pt x="29" y="0"/>
                    </a:lnTo>
                    <a:lnTo>
                      <a:pt x="21377" y="12310"/>
                    </a:lnTo>
                    <a:close/>
                  </a:path>
                </a:pathLst>
              </a:custGeom>
              <a:solidFill>
                <a:srgbClr val="40A1C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0" name="Freeform: Shape 3039">
                <a:extLst>
                  <a:ext uri="{FF2B5EF4-FFF2-40B4-BE49-F238E27FC236}">
                    <a16:creationId xmlns:a16="http://schemas.microsoft.com/office/drawing/2014/main" id="{97EA6C6A-7556-46AE-AE14-741ECEFCEBE2}"/>
                  </a:ext>
                </a:extLst>
              </p:cNvPr>
              <p:cNvSpPr/>
              <p:nvPr/>
            </p:nvSpPr>
            <p:spPr>
              <a:xfrm>
                <a:off x="8982959" y="4352298"/>
                <a:ext cx="7776" cy="8299"/>
              </a:xfrm>
              <a:custGeom>
                <a:avLst/>
                <a:gdLst>
                  <a:gd name="connsiteX0" fmla="*/ 1119 w 7776"/>
                  <a:gd name="connsiteY0" fmla="*/ 6577 h 8299"/>
                  <a:gd name="connsiteX1" fmla="*/ 0 w 7776"/>
                  <a:gd name="connsiteY1" fmla="*/ 8156 h 8299"/>
                  <a:gd name="connsiteX2" fmla="*/ 0 w 7776"/>
                  <a:gd name="connsiteY2" fmla="*/ 2130 h 8299"/>
                  <a:gd name="connsiteX3" fmla="*/ 1148 w 7776"/>
                  <a:gd name="connsiteY3" fmla="*/ 551 h 8299"/>
                  <a:gd name="connsiteX4" fmla="*/ 1148 w 7776"/>
                  <a:gd name="connsiteY4" fmla="*/ 6577 h 8299"/>
                  <a:gd name="connsiteX5" fmla="*/ 1148 w 7776"/>
                  <a:gd name="connsiteY5" fmla="*/ 666 h 8299"/>
                  <a:gd name="connsiteX6" fmla="*/ 6628 w 7776"/>
                  <a:gd name="connsiteY6" fmla="*/ 666 h 8299"/>
                  <a:gd name="connsiteX7" fmla="*/ 6628 w 7776"/>
                  <a:gd name="connsiteY7" fmla="*/ 666 h 8299"/>
                  <a:gd name="connsiteX8" fmla="*/ 6628 w 7776"/>
                  <a:gd name="connsiteY8" fmla="*/ 867 h 8299"/>
                  <a:gd name="connsiteX9" fmla="*/ 6628 w 7776"/>
                  <a:gd name="connsiteY9" fmla="*/ 666 h 8299"/>
                  <a:gd name="connsiteX10" fmla="*/ 7775 w 7776"/>
                  <a:gd name="connsiteY10" fmla="*/ 2245 h 8299"/>
                  <a:gd name="connsiteX11" fmla="*/ 7776 w 7776"/>
                  <a:gd name="connsiteY11" fmla="*/ 8299 h 8299"/>
                  <a:gd name="connsiteX12" fmla="*/ 6629 w 7776"/>
                  <a:gd name="connsiteY12" fmla="*/ 6692 h 8299"/>
                  <a:gd name="connsiteX13" fmla="*/ 1119 w 7776"/>
                  <a:gd name="connsiteY13" fmla="*/ 6577 h 8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776" h="8299">
                    <a:moveTo>
                      <a:pt x="1119" y="6577"/>
                    </a:moveTo>
                    <a:cubicBezTo>
                      <a:pt x="493" y="6869"/>
                      <a:pt x="67" y="7469"/>
                      <a:pt x="0" y="8156"/>
                    </a:cubicBezTo>
                    <a:lnTo>
                      <a:pt x="0" y="2130"/>
                    </a:lnTo>
                    <a:cubicBezTo>
                      <a:pt x="84" y="1441"/>
                      <a:pt x="518" y="844"/>
                      <a:pt x="1148" y="551"/>
                    </a:cubicBezTo>
                    <a:cubicBezTo>
                      <a:pt x="1148" y="2560"/>
                      <a:pt x="1148" y="4569"/>
                      <a:pt x="1148" y="6577"/>
                    </a:cubicBezTo>
                    <a:lnTo>
                      <a:pt x="1148" y="666"/>
                    </a:lnTo>
                    <a:cubicBezTo>
                      <a:pt x="2867" y="-222"/>
                      <a:pt x="4909" y="-222"/>
                      <a:pt x="6628" y="666"/>
                    </a:cubicBezTo>
                    <a:lnTo>
                      <a:pt x="6628" y="666"/>
                    </a:lnTo>
                    <a:cubicBezTo>
                      <a:pt x="6628" y="666"/>
                      <a:pt x="6628" y="666"/>
                      <a:pt x="6628" y="867"/>
                    </a:cubicBezTo>
                    <a:lnTo>
                      <a:pt x="6628" y="666"/>
                    </a:lnTo>
                    <a:cubicBezTo>
                      <a:pt x="7282" y="929"/>
                      <a:pt x="7727" y="1542"/>
                      <a:pt x="7775" y="2245"/>
                    </a:cubicBezTo>
                    <a:lnTo>
                      <a:pt x="7776" y="8299"/>
                    </a:lnTo>
                    <a:cubicBezTo>
                      <a:pt x="7713" y="7595"/>
                      <a:pt x="7274" y="6980"/>
                      <a:pt x="6629" y="6692"/>
                    </a:cubicBezTo>
                    <a:cubicBezTo>
                      <a:pt x="4911" y="5795"/>
                      <a:pt x="2873" y="5752"/>
                      <a:pt x="1119" y="6577"/>
                    </a:cubicBezTo>
                    <a:close/>
                  </a:path>
                </a:pathLst>
              </a:custGeom>
              <a:solidFill>
                <a:srgbClr val="40A1C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1" name="Freeform: Shape 3040">
                <a:extLst>
                  <a:ext uri="{FF2B5EF4-FFF2-40B4-BE49-F238E27FC236}">
                    <a16:creationId xmlns:a16="http://schemas.microsoft.com/office/drawing/2014/main" id="{7A0529E0-3ACB-4E90-8BD0-C2AEF1200AA8}"/>
                  </a:ext>
                </a:extLst>
              </p:cNvPr>
              <p:cNvSpPr/>
              <p:nvPr/>
            </p:nvSpPr>
            <p:spPr>
              <a:xfrm>
                <a:off x="9005743" y="4353538"/>
                <a:ext cx="3930" cy="8292"/>
              </a:xfrm>
              <a:custGeom>
                <a:avLst/>
                <a:gdLst>
                  <a:gd name="connsiteX0" fmla="*/ 3931 w 3930"/>
                  <a:gd name="connsiteY0" fmla="*/ 0 h 8292"/>
                  <a:gd name="connsiteX1" fmla="*/ 3902 w 3930"/>
                  <a:gd name="connsiteY1" fmla="*/ 6055 h 8292"/>
                  <a:gd name="connsiteX2" fmla="*/ 0 w 3930"/>
                  <a:gd name="connsiteY2" fmla="*/ 8293 h 8292"/>
                  <a:gd name="connsiteX3" fmla="*/ 29 w 3930"/>
                  <a:gd name="connsiteY3" fmla="*/ 2267 h 8292"/>
                  <a:gd name="connsiteX4" fmla="*/ 3931 w 3930"/>
                  <a:gd name="connsiteY4" fmla="*/ 0 h 8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30" h="8292">
                    <a:moveTo>
                      <a:pt x="3931" y="0"/>
                    </a:moveTo>
                    <a:lnTo>
                      <a:pt x="3902" y="6055"/>
                    </a:lnTo>
                    <a:lnTo>
                      <a:pt x="0" y="8293"/>
                    </a:lnTo>
                    <a:lnTo>
                      <a:pt x="29" y="2267"/>
                    </a:lnTo>
                    <a:lnTo>
                      <a:pt x="3931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2" name="Freeform: Shape 3041">
                <a:extLst>
                  <a:ext uri="{FF2B5EF4-FFF2-40B4-BE49-F238E27FC236}">
                    <a16:creationId xmlns:a16="http://schemas.microsoft.com/office/drawing/2014/main" id="{B688B248-9A68-482B-B557-006617BA7D5A}"/>
                  </a:ext>
                </a:extLst>
              </p:cNvPr>
              <p:cNvSpPr/>
              <p:nvPr/>
            </p:nvSpPr>
            <p:spPr>
              <a:xfrm>
                <a:off x="8984423" y="4343466"/>
                <a:ext cx="21348" cy="18364"/>
              </a:xfrm>
              <a:custGeom>
                <a:avLst/>
                <a:gdLst>
                  <a:gd name="connsiteX0" fmla="*/ 21349 w 21348"/>
                  <a:gd name="connsiteY0" fmla="*/ 12339 h 18364"/>
                  <a:gd name="connsiteX1" fmla="*/ 21320 w 21348"/>
                  <a:gd name="connsiteY1" fmla="*/ 18365 h 18364"/>
                  <a:gd name="connsiteX2" fmla="*/ 0 w 21348"/>
                  <a:gd name="connsiteY2" fmla="*/ 6055 h 18364"/>
                  <a:gd name="connsiteX3" fmla="*/ 0 w 21348"/>
                  <a:gd name="connsiteY3" fmla="*/ 0 h 18364"/>
                  <a:gd name="connsiteX4" fmla="*/ 21349 w 21348"/>
                  <a:gd name="connsiteY4" fmla="*/ 12339 h 18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48" h="18364">
                    <a:moveTo>
                      <a:pt x="21349" y="12339"/>
                    </a:moveTo>
                    <a:lnTo>
                      <a:pt x="21320" y="18365"/>
                    </a:lnTo>
                    <a:lnTo>
                      <a:pt x="0" y="6055"/>
                    </a:lnTo>
                    <a:lnTo>
                      <a:pt x="0" y="0"/>
                    </a:lnTo>
                    <a:lnTo>
                      <a:pt x="21349" y="12339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3" name="Freeform: Shape 3042">
                <a:extLst>
                  <a:ext uri="{FF2B5EF4-FFF2-40B4-BE49-F238E27FC236}">
                    <a16:creationId xmlns:a16="http://schemas.microsoft.com/office/drawing/2014/main" id="{74AEADD3-72DE-4E7C-9CEB-99488976D996}"/>
                  </a:ext>
                </a:extLst>
              </p:cNvPr>
              <p:cNvSpPr/>
              <p:nvPr/>
            </p:nvSpPr>
            <p:spPr>
              <a:xfrm>
                <a:off x="8982959" y="4354428"/>
                <a:ext cx="7776" cy="8299"/>
              </a:xfrm>
              <a:custGeom>
                <a:avLst/>
                <a:gdLst>
                  <a:gd name="connsiteX0" fmla="*/ 7776 w 7776"/>
                  <a:gd name="connsiteY0" fmla="*/ 0 h 8299"/>
                  <a:gd name="connsiteX1" fmla="*/ 7776 w 7776"/>
                  <a:gd name="connsiteY1" fmla="*/ 6055 h 8299"/>
                  <a:gd name="connsiteX2" fmla="*/ 6629 w 7776"/>
                  <a:gd name="connsiteY2" fmla="*/ 7633 h 8299"/>
                  <a:gd name="connsiteX3" fmla="*/ 1148 w 7776"/>
                  <a:gd name="connsiteY3" fmla="*/ 7633 h 8299"/>
                  <a:gd name="connsiteX4" fmla="*/ 1 w 7776"/>
                  <a:gd name="connsiteY4" fmla="*/ 6026 h 8299"/>
                  <a:gd name="connsiteX5" fmla="*/ 0 w 7776"/>
                  <a:gd name="connsiteY5" fmla="*/ 0 h 8299"/>
                  <a:gd name="connsiteX6" fmla="*/ 1176 w 7776"/>
                  <a:gd name="connsiteY6" fmla="*/ 1578 h 8299"/>
                  <a:gd name="connsiteX7" fmla="*/ 6657 w 7776"/>
                  <a:gd name="connsiteY7" fmla="*/ 1578 h 8299"/>
                  <a:gd name="connsiteX8" fmla="*/ 7775 w 7776"/>
                  <a:gd name="connsiteY8" fmla="*/ 0 h 8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776" h="8299">
                    <a:moveTo>
                      <a:pt x="7776" y="0"/>
                    </a:moveTo>
                    <a:lnTo>
                      <a:pt x="7776" y="6055"/>
                    </a:lnTo>
                    <a:cubicBezTo>
                      <a:pt x="7715" y="6752"/>
                      <a:pt x="7273" y="7359"/>
                      <a:pt x="6629" y="7633"/>
                    </a:cubicBezTo>
                    <a:cubicBezTo>
                      <a:pt x="4909" y="8521"/>
                      <a:pt x="2867" y="8521"/>
                      <a:pt x="1148" y="7633"/>
                    </a:cubicBezTo>
                    <a:cubicBezTo>
                      <a:pt x="495" y="7355"/>
                      <a:pt x="51" y="6734"/>
                      <a:pt x="1" y="6026"/>
                    </a:cubicBezTo>
                    <a:lnTo>
                      <a:pt x="0" y="0"/>
                    </a:lnTo>
                    <a:cubicBezTo>
                      <a:pt x="73" y="702"/>
                      <a:pt x="524" y="1308"/>
                      <a:pt x="1176" y="1578"/>
                    </a:cubicBezTo>
                    <a:cubicBezTo>
                      <a:pt x="2895" y="2467"/>
                      <a:pt x="4938" y="2467"/>
                      <a:pt x="6657" y="1578"/>
                    </a:cubicBezTo>
                    <a:cubicBezTo>
                      <a:pt x="7286" y="1292"/>
                      <a:pt x="7714" y="689"/>
                      <a:pt x="77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4" name="Freeform: Shape 3043">
                <a:extLst>
                  <a:ext uri="{FF2B5EF4-FFF2-40B4-BE49-F238E27FC236}">
                    <a16:creationId xmlns:a16="http://schemas.microsoft.com/office/drawing/2014/main" id="{E8492AAD-631D-4F49-8B95-3E5F8DF285C4}"/>
                  </a:ext>
                </a:extLst>
              </p:cNvPr>
              <p:cNvSpPr/>
              <p:nvPr/>
            </p:nvSpPr>
            <p:spPr>
              <a:xfrm>
                <a:off x="8982945" y="4352298"/>
                <a:ext cx="7804" cy="4488"/>
              </a:xfrm>
              <a:custGeom>
                <a:avLst/>
                <a:gdLst>
                  <a:gd name="connsiteX0" fmla="*/ 6643 w 7804"/>
                  <a:gd name="connsiteY0" fmla="*/ 666 h 4488"/>
                  <a:gd name="connsiteX1" fmla="*/ 6643 w 7804"/>
                  <a:gd name="connsiteY1" fmla="*/ 3823 h 4488"/>
                  <a:gd name="connsiteX2" fmla="*/ 1162 w 7804"/>
                  <a:gd name="connsiteY2" fmla="*/ 3823 h 4488"/>
                  <a:gd name="connsiteX3" fmla="*/ 1162 w 7804"/>
                  <a:gd name="connsiteY3" fmla="*/ 666 h 4488"/>
                  <a:gd name="connsiteX4" fmla="*/ 6643 w 7804"/>
                  <a:gd name="connsiteY4" fmla="*/ 666 h 4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04" h="4488">
                    <a:moveTo>
                      <a:pt x="6643" y="666"/>
                    </a:moveTo>
                    <a:cubicBezTo>
                      <a:pt x="8192" y="1527"/>
                      <a:pt x="8192" y="2962"/>
                      <a:pt x="6643" y="3823"/>
                    </a:cubicBezTo>
                    <a:cubicBezTo>
                      <a:pt x="4923" y="4711"/>
                      <a:pt x="2881" y="4711"/>
                      <a:pt x="1162" y="3823"/>
                    </a:cubicBezTo>
                    <a:cubicBezTo>
                      <a:pt x="-387" y="2962"/>
                      <a:pt x="-387" y="1527"/>
                      <a:pt x="1162" y="666"/>
                    </a:cubicBezTo>
                    <a:cubicBezTo>
                      <a:pt x="2881" y="-222"/>
                      <a:pt x="4924" y="-222"/>
                      <a:pt x="6643" y="666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5" name="Freeform: Shape 3044">
                <a:extLst>
                  <a:ext uri="{FF2B5EF4-FFF2-40B4-BE49-F238E27FC236}">
                    <a16:creationId xmlns:a16="http://schemas.microsoft.com/office/drawing/2014/main" id="{CB88C4B0-FD08-4049-AA19-3E94F7F4B61A}"/>
                  </a:ext>
                </a:extLst>
              </p:cNvPr>
              <p:cNvSpPr/>
              <p:nvPr/>
            </p:nvSpPr>
            <p:spPr>
              <a:xfrm>
                <a:off x="8941295" y="4317096"/>
                <a:ext cx="110760" cy="64132"/>
              </a:xfrm>
              <a:custGeom>
                <a:avLst/>
                <a:gdLst>
                  <a:gd name="connsiteX0" fmla="*/ 45050 w 110760"/>
                  <a:gd name="connsiteY0" fmla="*/ 0 h 64132"/>
                  <a:gd name="connsiteX1" fmla="*/ 110761 w 110760"/>
                  <a:gd name="connsiteY1" fmla="*/ 37934 h 64132"/>
                  <a:gd name="connsiteX2" fmla="*/ 65710 w 110760"/>
                  <a:gd name="connsiteY2" fmla="*/ 64132 h 64132"/>
                  <a:gd name="connsiteX3" fmla="*/ 0 w 110760"/>
                  <a:gd name="connsiteY3" fmla="*/ 26198 h 64132"/>
                  <a:gd name="connsiteX4" fmla="*/ 64477 w 110760"/>
                  <a:gd name="connsiteY4" fmla="*/ 38709 h 64132"/>
                  <a:gd name="connsiteX5" fmla="*/ 68350 w 110760"/>
                  <a:gd name="connsiteY5" fmla="*/ 36442 h 64132"/>
                  <a:gd name="connsiteX6" fmla="*/ 47030 w 110760"/>
                  <a:gd name="connsiteY6" fmla="*/ 24132 h 64132"/>
                  <a:gd name="connsiteX7" fmla="*/ 43157 w 110760"/>
                  <a:gd name="connsiteY7" fmla="*/ 26370 h 64132"/>
                  <a:gd name="connsiteX8" fmla="*/ 64477 w 110760"/>
                  <a:gd name="connsiteY8" fmla="*/ 38709 h 64132"/>
                  <a:gd name="connsiteX9" fmla="*/ 42841 w 110760"/>
                  <a:gd name="connsiteY9" fmla="*/ 38910 h 64132"/>
                  <a:gd name="connsiteX10" fmla="*/ 48321 w 110760"/>
                  <a:gd name="connsiteY10" fmla="*/ 38910 h 64132"/>
                  <a:gd name="connsiteX11" fmla="*/ 48321 w 110760"/>
                  <a:gd name="connsiteY11" fmla="*/ 35753 h 64132"/>
                  <a:gd name="connsiteX12" fmla="*/ 42841 w 110760"/>
                  <a:gd name="connsiteY12" fmla="*/ 35753 h 64132"/>
                  <a:gd name="connsiteX13" fmla="*/ 42841 w 110760"/>
                  <a:gd name="connsiteY13" fmla="*/ 38910 h 64132"/>
                  <a:gd name="connsiteX14" fmla="*/ 68666 w 110760"/>
                  <a:gd name="connsiteY14" fmla="*/ 23902 h 64132"/>
                  <a:gd name="connsiteX15" fmla="*/ 63185 w 110760"/>
                  <a:gd name="connsiteY15" fmla="*/ 23902 h 64132"/>
                  <a:gd name="connsiteX16" fmla="*/ 62168 w 110760"/>
                  <a:gd name="connsiteY16" fmla="*/ 26069 h 64132"/>
                  <a:gd name="connsiteX17" fmla="*/ 63185 w 110760"/>
                  <a:gd name="connsiteY17" fmla="*/ 27087 h 64132"/>
                  <a:gd name="connsiteX18" fmla="*/ 68666 w 110760"/>
                  <a:gd name="connsiteY18" fmla="*/ 27087 h 64132"/>
                  <a:gd name="connsiteX19" fmla="*/ 68666 w 110760"/>
                  <a:gd name="connsiteY19" fmla="*/ 23902 h 6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0760" h="64132">
                    <a:moveTo>
                      <a:pt x="45050" y="0"/>
                    </a:moveTo>
                    <a:lnTo>
                      <a:pt x="110761" y="37934"/>
                    </a:lnTo>
                    <a:lnTo>
                      <a:pt x="65710" y="64132"/>
                    </a:lnTo>
                    <a:lnTo>
                      <a:pt x="0" y="26198"/>
                    </a:lnTo>
                    <a:close/>
                    <a:moveTo>
                      <a:pt x="64477" y="38709"/>
                    </a:moveTo>
                    <a:lnTo>
                      <a:pt x="68350" y="36442"/>
                    </a:lnTo>
                    <a:lnTo>
                      <a:pt x="47030" y="24132"/>
                    </a:lnTo>
                    <a:lnTo>
                      <a:pt x="43157" y="26370"/>
                    </a:lnTo>
                    <a:lnTo>
                      <a:pt x="64477" y="38709"/>
                    </a:lnTo>
                    <a:close/>
                    <a:moveTo>
                      <a:pt x="42841" y="38910"/>
                    </a:moveTo>
                    <a:cubicBezTo>
                      <a:pt x="44560" y="39798"/>
                      <a:pt x="46603" y="39798"/>
                      <a:pt x="48321" y="38910"/>
                    </a:cubicBezTo>
                    <a:cubicBezTo>
                      <a:pt x="49842" y="38049"/>
                      <a:pt x="49842" y="36614"/>
                      <a:pt x="48321" y="35753"/>
                    </a:cubicBezTo>
                    <a:cubicBezTo>
                      <a:pt x="46602" y="34865"/>
                      <a:pt x="44559" y="34865"/>
                      <a:pt x="42841" y="35753"/>
                    </a:cubicBezTo>
                    <a:cubicBezTo>
                      <a:pt x="41320" y="36614"/>
                      <a:pt x="41320" y="38049"/>
                      <a:pt x="42841" y="38910"/>
                    </a:cubicBezTo>
                    <a:close/>
                    <a:moveTo>
                      <a:pt x="68666" y="23902"/>
                    </a:moveTo>
                    <a:cubicBezTo>
                      <a:pt x="66947" y="23014"/>
                      <a:pt x="64904" y="23014"/>
                      <a:pt x="63185" y="23902"/>
                    </a:cubicBezTo>
                    <a:cubicBezTo>
                      <a:pt x="62306" y="24220"/>
                      <a:pt x="61850" y="25190"/>
                      <a:pt x="62168" y="26069"/>
                    </a:cubicBezTo>
                    <a:cubicBezTo>
                      <a:pt x="62339" y="26543"/>
                      <a:pt x="62712" y="26917"/>
                      <a:pt x="63185" y="27087"/>
                    </a:cubicBezTo>
                    <a:cubicBezTo>
                      <a:pt x="64911" y="27948"/>
                      <a:pt x="66940" y="27948"/>
                      <a:pt x="68666" y="27087"/>
                    </a:cubicBezTo>
                    <a:cubicBezTo>
                      <a:pt x="70187" y="26198"/>
                      <a:pt x="70187" y="24792"/>
                      <a:pt x="68666" y="23902"/>
                    </a:cubicBezTo>
                    <a:close/>
                  </a:path>
                </a:pathLst>
              </a:custGeom>
              <a:solidFill>
                <a:srgbClr val="40A1C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6" name="Freeform: Shape 3045">
                <a:extLst>
                  <a:ext uri="{FF2B5EF4-FFF2-40B4-BE49-F238E27FC236}">
                    <a16:creationId xmlns:a16="http://schemas.microsoft.com/office/drawing/2014/main" id="{DB3B318A-7AF1-4DA9-8599-9A92E99442D7}"/>
                  </a:ext>
                </a:extLst>
              </p:cNvPr>
              <p:cNvSpPr/>
              <p:nvPr/>
            </p:nvSpPr>
            <p:spPr>
              <a:xfrm>
                <a:off x="8984423" y="4341228"/>
                <a:ext cx="25250" cy="14576"/>
              </a:xfrm>
              <a:custGeom>
                <a:avLst/>
                <a:gdLst>
                  <a:gd name="connsiteX0" fmla="*/ 25251 w 25250"/>
                  <a:gd name="connsiteY0" fmla="*/ 12310 h 14576"/>
                  <a:gd name="connsiteX1" fmla="*/ 21349 w 25250"/>
                  <a:gd name="connsiteY1" fmla="*/ 14577 h 14576"/>
                  <a:gd name="connsiteX2" fmla="*/ 0 w 25250"/>
                  <a:gd name="connsiteY2" fmla="*/ 2238 h 14576"/>
                  <a:gd name="connsiteX3" fmla="*/ 3902 w 25250"/>
                  <a:gd name="connsiteY3" fmla="*/ 0 h 14576"/>
                  <a:gd name="connsiteX4" fmla="*/ 25251 w 25250"/>
                  <a:gd name="connsiteY4" fmla="*/ 12310 h 1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0" h="14576">
                    <a:moveTo>
                      <a:pt x="25251" y="12310"/>
                    </a:moveTo>
                    <a:lnTo>
                      <a:pt x="21349" y="14577"/>
                    </a:lnTo>
                    <a:lnTo>
                      <a:pt x="0" y="2238"/>
                    </a:lnTo>
                    <a:lnTo>
                      <a:pt x="3902" y="0"/>
                    </a:lnTo>
                    <a:lnTo>
                      <a:pt x="25251" y="12310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7" name="Freeform: Shape 3046">
                <a:extLst>
                  <a:ext uri="{FF2B5EF4-FFF2-40B4-BE49-F238E27FC236}">
                    <a16:creationId xmlns:a16="http://schemas.microsoft.com/office/drawing/2014/main" id="{DB4AD8F1-D204-4852-BBB6-3C40B0428A93}"/>
                  </a:ext>
                </a:extLst>
              </p:cNvPr>
              <p:cNvSpPr/>
              <p:nvPr/>
            </p:nvSpPr>
            <p:spPr>
              <a:xfrm>
                <a:off x="9006976" y="4355030"/>
                <a:ext cx="45079" cy="32223"/>
              </a:xfrm>
              <a:custGeom>
                <a:avLst/>
                <a:gdLst>
                  <a:gd name="connsiteX0" fmla="*/ 45079 w 45079"/>
                  <a:gd name="connsiteY0" fmla="*/ 0 h 32223"/>
                  <a:gd name="connsiteX1" fmla="*/ 45050 w 45079"/>
                  <a:gd name="connsiteY1" fmla="*/ 6055 h 32223"/>
                  <a:gd name="connsiteX2" fmla="*/ 0 w 45079"/>
                  <a:gd name="connsiteY2" fmla="*/ 32224 h 32223"/>
                  <a:gd name="connsiteX3" fmla="*/ 29 w 45079"/>
                  <a:gd name="connsiteY3" fmla="*/ 26198 h 32223"/>
                  <a:gd name="connsiteX4" fmla="*/ 45079 w 45079"/>
                  <a:gd name="connsiteY4" fmla="*/ 0 h 32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079" h="32223">
                    <a:moveTo>
                      <a:pt x="45079" y="0"/>
                    </a:moveTo>
                    <a:lnTo>
                      <a:pt x="45050" y="6055"/>
                    </a:lnTo>
                    <a:lnTo>
                      <a:pt x="0" y="32224"/>
                    </a:lnTo>
                    <a:lnTo>
                      <a:pt x="29" y="26198"/>
                    </a:lnTo>
                    <a:lnTo>
                      <a:pt x="45079" y="0"/>
                    </a:lnTo>
                    <a:close/>
                  </a:path>
                </a:pathLst>
              </a:custGeom>
              <a:solidFill>
                <a:srgbClr val="33809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8" name="Freeform: Shape 3047">
                <a:extLst>
                  <a:ext uri="{FF2B5EF4-FFF2-40B4-BE49-F238E27FC236}">
                    <a16:creationId xmlns:a16="http://schemas.microsoft.com/office/drawing/2014/main" id="{84368320-5589-4682-A345-DBDEB3650D53}"/>
                  </a:ext>
                </a:extLst>
              </p:cNvPr>
              <p:cNvSpPr/>
              <p:nvPr/>
            </p:nvSpPr>
            <p:spPr>
              <a:xfrm>
                <a:off x="8941266" y="4343294"/>
                <a:ext cx="65738" cy="43959"/>
              </a:xfrm>
              <a:custGeom>
                <a:avLst/>
                <a:gdLst>
                  <a:gd name="connsiteX0" fmla="*/ 65739 w 65738"/>
                  <a:gd name="connsiteY0" fmla="*/ 37934 h 43959"/>
                  <a:gd name="connsiteX1" fmla="*/ 65710 w 65738"/>
                  <a:gd name="connsiteY1" fmla="*/ 43960 h 43959"/>
                  <a:gd name="connsiteX2" fmla="*/ 0 w 65738"/>
                  <a:gd name="connsiteY2" fmla="*/ 6026 h 43959"/>
                  <a:gd name="connsiteX3" fmla="*/ 29 w 65738"/>
                  <a:gd name="connsiteY3" fmla="*/ 0 h 43959"/>
                  <a:gd name="connsiteX4" fmla="*/ 65739 w 65738"/>
                  <a:gd name="connsiteY4" fmla="*/ 37934 h 43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738" h="43959">
                    <a:moveTo>
                      <a:pt x="65739" y="37934"/>
                    </a:moveTo>
                    <a:lnTo>
                      <a:pt x="65710" y="43960"/>
                    </a:lnTo>
                    <a:lnTo>
                      <a:pt x="0" y="6026"/>
                    </a:lnTo>
                    <a:lnTo>
                      <a:pt x="29" y="0"/>
                    </a:lnTo>
                    <a:lnTo>
                      <a:pt x="65739" y="37934"/>
                    </a:lnTo>
                    <a:close/>
                  </a:path>
                </a:pathLst>
              </a:custGeom>
              <a:solidFill>
                <a:srgbClr val="3992B3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86" name="Graphic 6">
              <a:extLst>
                <a:ext uri="{FF2B5EF4-FFF2-40B4-BE49-F238E27FC236}">
                  <a16:creationId xmlns:a16="http://schemas.microsoft.com/office/drawing/2014/main" id="{EAB4B971-998C-426E-969E-9449EE5351C8}"/>
                </a:ext>
              </a:extLst>
            </p:cNvPr>
            <p:cNvGrpSpPr/>
            <p:nvPr/>
          </p:nvGrpSpPr>
          <p:grpSpPr>
            <a:xfrm>
              <a:off x="8882069" y="4351530"/>
              <a:ext cx="110761" cy="70158"/>
              <a:chOff x="8882069" y="4351530"/>
              <a:chExt cx="110761" cy="70158"/>
            </a:xfrm>
          </p:grpSpPr>
          <p:sp>
            <p:nvSpPr>
              <p:cNvPr id="3012" name="Freeform: Shape 3011">
                <a:extLst>
                  <a:ext uri="{FF2B5EF4-FFF2-40B4-BE49-F238E27FC236}">
                    <a16:creationId xmlns:a16="http://schemas.microsoft.com/office/drawing/2014/main" id="{C7D06001-D422-405E-92D7-A059788C187A}"/>
                  </a:ext>
                </a:extLst>
              </p:cNvPr>
              <p:cNvSpPr/>
              <p:nvPr/>
            </p:nvSpPr>
            <p:spPr>
              <a:xfrm>
                <a:off x="8933576" y="4375145"/>
                <a:ext cx="6198" cy="9612"/>
              </a:xfrm>
              <a:custGeom>
                <a:avLst/>
                <a:gdLst>
                  <a:gd name="connsiteX0" fmla="*/ 6198 w 6198"/>
                  <a:gd name="connsiteY0" fmla="*/ 3558 h 9612"/>
                  <a:gd name="connsiteX1" fmla="*/ 6198 w 6198"/>
                  <a:gd name="connsiteY1" fmla="*/ 9613 h 9612"/>
                  <a:gd name="connsiteX2" fmla="*/ 0 w 6198"/>
                  <a:gd name="connsiteY2" fmla="*/ 6055 h 9612"/>
                  <a:gd name="connsiteX3" fmla="*/ 0 w 6198"/>
                  <a:gd name="connsiteY3" fmla="*/ 0 h 9612"/>
                  <a:gd name="connsiteX4" fmla="*/ 6198 w 6198"/>
                  <a:gd name="connsiteY4" fmla="*/ 3558 h 9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98" h="9612">
                    <a:moveTo>
                      <a:pt x="6198" y="3558"/>
                    </a:moveTo>
                    <a:lnTo>
                      <a:pt x="6198" y="9613"/>
                    </a:lnTo>
                    <a:lnTo>
                      <a:pt x="0" y="6055"/>
                    </a:lnTo>
                    <a:lnTo>
                      <a:pt x="0" y="0"/>
                    </a:lnTo>
                    <a:lnTo>
                      <a:pt x="6198" y="3558"/>
                    </a:lnTo>
                    <a:close/>
                  </a:path>
                </a:pathLst>
              </a:custGeom>
              <a:solidFill>
                <a:srgbClr val="40A1C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3" name="Freeform: Shape 3012">
                <a:extLst>
                  <a:ext uri="{FF2B5EF4-FFF2-40B4-BE49-F238E27FC236}">
                    <a16:creationId xmlns:a16="http://schemas.microsoft.com/office/drawing/2014/main" id="{77F77903-D511-4B36-9FD4-D2595F7C2E85}"/>
                  </a:ext>
                </a:extLst>
              </p:cNvPr>
              <p:cNvSpPr/>
              <p:nvPr/>
            </p:nvSpPr>
            <p:spPr>
              <a:xfrm>
                <a:off x="8938568" y="4378703"/>
                <a:ext cx="1205" cy="8780"/>
              </a:xfrm>
              <a:custGeom>
                <a:avLst/>
                <a:gdLst>
                  <a:gd name="connsiteX0" fmla="*/ 1206 w 1205"/>
                  <a:gd name="connsiteY0" fmla="*/ 0 h 8780"/>
                  <a:gd name="connsiteX1" fmla="*/ 1206 w 1205"/>
                  <a:gd name="connsiteY1" fmla="*/ 6055 h 8780"/>
                  <a:gd name="connsiteX2" fmla="*/ 0 w 1205"/>
                  <a:gd name="connsiteY2" fmla="*/ 8781 h 8780"/>
                  <a:gd name="connsiteX3" fmla="*/ 29 w 1205"/>
                  <a:gd name="connsiteY3" fmla="*/ 2726 h 8780"/>
                  <a:gd name="connsiteX4" fmla="*/ 1206 w 1205"/>
                  <a:gd name="connsiteY4" fmla="*/ 0 h 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05" h="8780">
                    <a:moveTo>
                      <a:pt x="1206" y="0"/>
                    </a:moveTo>
                    <a:lnTo>
                      <a:pt x="1206" y="6055"/>
                    </a:lnTo>
                    <a:lnTo>
                      <a:pt x="0" y="8781"/>
                    </a:lnTo>
                    <a:lnTo>
                      <a:pt x="29" y="2726"/>
                    </a:lnTo>
                    <a:lnTo>
                      <a:pt x="1206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4" name="Freeform: Shape 3013">
                <a:extLst>
                  <a:ext uri="{FF2B5EF4-FFF2-40B4-BE49-F238E27FC236}">
                    <a16:creationId xmlns:a16="http://schemas.microsoft.com/office/drawing/2014/main" id="{4C45B22C-CAE3-4520-8328-1332AABFA6C3}"/>
                  </a:ext>
                </a:extLst>
              </p:cNvPr>
              <p:cNvSpPr/>
              <p:nvPr/>
            </p:nvSpPr>
            <p:spPr>
              <a:xfrm>
                <a:off x="8941581" y="4382319"/>
                <a:ext cx="4419" cy="6800"/>
              </a:xfrm>
              <a:custGeom>
                <a:avLst/>
                <a:gdLst>
                  <a:gd name="connsiteX0" fmla="*/ 4419 w 4419"/>
                  <a:gd name="connsiteY0" fmla="*/ 0 h 6800"/>
                  <a:gd name="connsiteX1" fmla="*/ 4390 w 4419"/>
                  <a:gd name="connsiteY1" fmla="*/ 6055 h 6800"/>
                  <a:gd name="connsiteX2" fmla="*/ 0 w 4419"/>
                  <a:gd name="connsiteY2" fmla="*/ 6801 h 6800"/>
                  <a:gd name="connsiteX3" fmla="*/ 0 w 4419"/>
                  <a:gd name="connsiteY3" fmla="*/ 746 h 6800"/>
                  <a:gd name="connsiteX4" fmla="*/ 4419 w 4419"/>
                  <a:gd name="connsiteY4" fmla="*/ 0 h 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19" h="6800">
                    <a:moveTo>
                      <a:pt x="4419" y="0"/>
                    </a:moveTo>
                    <a:lnTo>
                      <a:pt x="4390" y="6055"/>
                    </a:lnTo>
                    <a:lnTo>
                      <a:pt x="0" y="6801"/>
                    </a:lnTo>
                    <a:lnTo>
                      <a:pt x="0" y="746"/>
                    </a:lnTo>
                    <a:lnTo>
                      <a:pt x="4419" y="0"/>
                    </a:lnTo>
                    <a:close/>
                  </a:path>
                </a:pathLst>
              </a:custGeom>
              <a:solidFill>
                <a:srgbClr val="40A1C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5" name="Freeform: Shape 3014">
                <a:extLst>
                  <a:ext uri="{FF2B5EF4-FFF2-40B4-BE49-F238E27FC236}">
                    <a16:creationId xmlns:a16="http://schemas.microsoft.com/office/drawing/2014/main" id="{5D5BC741-EE1F-49EA-856F-24E623AF7F81}"/>
                  </a:ext>
                </a:extLst>
              </p:cNvPr>
              <p:cNvSpPr/>
              <p:nvPr/>
            </p:nvSpPr>
            <p:spPr>
              <a:xfrm>
                <a:off x="8930792" y="4375145"/>
                <a:ext cx="2783" cy="14490"/>
              </a:xfrm>
              <a:custGeom>
                <a:avLst/>
                <a:gdLst>
                  <a:gd name="connsiteX0" fmla="*/ 2783 w 2783"/>
                  <a:gd name="connsiteY0" fmla="*/ 0 h 14490"/>
                  <a:gd name="connsiteX1" fmla="*/ 2783 w 2783"/>
                  <a:gd name="connsiteY1" fmla="*/ 6055 h 14490"/>
                  <a:gd name="connsiteX2" fmla="*/ 0 w 2783"/>
                  <a:gd name="connsiteY2" fmla="*/ 14491 h 14490"/>
                  <a:gd name="connsiteX3" fmla="*/ 0 w 2783"/>
                  <a:gd name="connsiteY3" fmla="*/ 8436 h 14490"/>
                  <a:gd name="connsiteX4" fmla="*/ 2783 w 2783"/>
                  <a:gd name="connsiteY4" fmla="*/ 0 h 14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3" h="14490">
                    <a:moveTo>
                      <a:pt x="2783" y="0"/>
                    </a:moveTo>
                    <a:lnTo>
                      <a:pt x="2783" y="6055"/>
                    </a:lnTo>
                    <a:lnTo>
                      <a:pt x="0" y="14491"/>
                    </a:lnTo>
                    <a:lnTo>
                      <a:pt x="0" y="8436"/>
                    </a:lnTo>
                    <a:lnTo>
                      <a:pt x="2783" y="0"/>
                    </a:lnTo>
                    <a:close/>
                  </a:path>
                </a:pathLst>
              </a:custGeom>
              <a:solidFill>
                <a:srgbClr val="40A1C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6" name="Freeform: Shape 3015">
                <a:extLst>
                  <a:ext uri="{FF2B5EF4-FFF2-40B4-BE49-F238E27FC236}">
                    <a16:creationId xmlns:a16="http://schemas.microsoft.com/office/drawing/2014/main" id="{539EAA02-FF91-49C8-8087-77164BB16D66}"/>
                  </a:ext>
                </a:extLst>
              </p:cNvPr>
              <p:cNvSpPr/>
              <p:nvPr/>
            </p:nvSpPr>
            <p:spPr>
              <a:xfrm>
                <a:off x="8937392" y="4383811"/>
                <a:ext cx="86" cy="6083"/>
              </a:xfrm>
              <a:custGeom>
                <a:avLst/>
                <a:gdLst>
                  <a:gd name="connsiteX0" fmla="*/ 86 w 86"/>
                  <a:gd name="connsiteY0" fmla="*/ 29 h 6083"/>
                  <a:gd name="connsiteX1" fmla="*/ 57 w 86"/>
                  <a:gd name="connsiteY1" fmla="*/ 6083 h 6083"/>
                  <a:gd name="connsiteX2" fmla="*/ 0 w 86"/>
                  <a:gd name="connsiteY2" fmla="*/ 6055 h 6083"/>
                  <a:gd name="connsiteX3" fmla="*/ 0 w 86"/>
                  <a:gd name="connsiteY3" fmla="*/ 0 h 6083"/>
                  <a:gd name="connsiteX4" fmla="*/ 86 w 86"/>
                  <a:gd name="connsiteY4" fmla="*/ 29 h 6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" h="6083">
                    <a:moveTo>
                      <a:pt x="86" y="29"/>
                    </a:moveTo>
                    <a:lnTo>
                      <a:pt x="57" y="6083"/>
                    </a:lnTo>
                    <a:lnTo>
                      <a:pt x="0" y="6055"/>
                    </a:lnTo>
                    <a:lnTo>
                      <a:pt x="0" y="0"/>
                    </a:lnTo>
                    <a:lnTo>
                      <a:pt x="86" y="29"/>
                    </a:lnTo>
                    <a:close/>
                  </a:path>
                </a:pathLst>
              </a:custGeom>
              <a:solidFill>
                <a:srgbClr val="40A1C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7" name="Freeform: Shape 3016">
                <a:extLst>
                  <a:ext uri="{FF2B5EF4-FFF2-40B4-BE49-F238E27FC236}">
                    <a16:creationId xmlns:a16="http://schemas.microsoft.com/office/drawing/2014/main" id="{F574A3A7-5D05-4D66-9F9B-41F241CC423E}"/>
                  </a:ext>
                </a:extLst>
              </p:cNvPr>
              <p:cNvSpPr/>
              <p:nvPr/>
            </p:nvSpPr>
            <p:spPr>
              <a:xfrm>
                <a:off x="8937421" y="4381429"/>
                <a:ext cx="1176" cy="8321"/>
              </a:xfrm>
              <a:custGeom>
                <a:avLst/>
                <a:gdLst>
                  <a:gd name="connsiteX0" fmla="*/ 1176 w 1176"/>
                  <a:gd name="connsiteY0" fmla="*/ 0 h 8321"/>
                  <a:gd name="connsiteX1" fmla="*/ 1176 w 1176"/>
                  <a:gd name="connsiteY1" fmla="*/ 5968 h 8321"/>
                  <a:gd name="connsiteX2" fmla="*/ 0 w 1176"/>
                  <a:gd name="connsiteY2" fmla="*/ 8321 h 8321"/>
                  <a:gd name="connsiteX3" fmla="*/ 0 w 1176"/>
                  <a:gd name="connsiteY3" fmla="*/ 2295 h 8321"/>
                  <a:gd name="connsiteX4" fmla="*/ 1176 w 1176"/>
                  <a:gd name="connsiteY4" fmla="*/ 0 h 8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6" h="8321">
                    <a:moveTo>
                      <a:pt x="1176" y="0"/>
                    </a:moveTo>
                    <a:lnTo>
                      <a:pt x="1176" y="5968"/>
                    </a:lnTo>
                    <a:cubicBezTo>
                      <a:pt x="804" y="6772"/>
                      <a:pt x="373" y="7575"/>
                      <a:pt x="0" y="8321"/>
                    </a:cubicBezTo>
                    <a:lnTo>
                      <a:pt x="0" y="2295"/>
                    </a:lnTo>
                    <a:cubicBezTo>
                      <a:pt x="345" y="1607"/>
                      <a:pt x="775" y="803"/>
                      <a:pt x="11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8" name="Freeform: Shape 3017">
                <a:extLst>
                  <a:ext uri="{FF2B5EF4-FFF2-40B4-BE49-F238E27FC236}">
                    <a16:creationId xmlns:a16="http://schemas.microsoft.com/office/drawing/2014/main" id="{49DCFD77-81A3-4218-9FFE-B2C657EAABB2}"/>
                  </a:ext>
                </a:extLst>
              </p:cNvPr>
              <p:cNvSpPr/>
              <p:nvPr/>
            </p:nvSpPr>
            <p:spPr>
              <a:xfrm>
                <a:off x="8937478" y="4383065"/>
                <a:ext cx="4103" cy="6829"/>
              </a:xfrm>
              <a:custGeom>
                <a:avLst/>
                <a:gdLst>
                  <a:gd name="connsiteX0" fmla="*/ 4103 w 4103"/>
                  <a:gd name="connsiteY0" fmla="*/ 0 h 6829"/>
                  <a:gd name="connsiteX1" fmla="*/ 4103 w 4103"/>
                  <a:gd name="connsiteY1" fmla="*/ 6055 h 6829"/>
                  <a:gd name="connsiteX2" fmla="*/ 0 w 4103"/>
                  <a:gd name="connsiteY2" fmla="*/ 6829 h 6829"/>
                  <a:gd name="connsiteX3" fmla="*/ 0 w 4103"/>
                  <a:gd name="connsiteY3" fmla="*/ 775 h 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03" h="6829">
                    <a:moveTo>
                      <a:pt x="4103" y="0"/>
                    </a:moveTo>
                    <a:lnTo>
                      <a:pt x="4103" y="6055"/>
                    </a:lnTo>
                    <a:lnTo>
                      <a:pt x="0" y="6829"/>
                    </a:lnTo>
                    <a:lnTo>
                      <a:pt x="0" y="775"/>
                    </a:lnTo>
                    <a:close/>
                  </a:path>
                </a:pathLst>
              </a:custGeom>
              <a:solidFill>
                <a:srgbClr val="40A1C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9" name="Freeform: Shape 3018">
                <a:extLst>
                  <a:ext uri="{FF2B5EF4-FFF2-40B4-BE49-F238E27FC236}">
                    <a16:creationId xmlns:a16="http://schemas.microsoft.com/office/drawing/2014/main" id="{ED47D5AF-139A-4F3C-9561-7965811CB9D1}"/>
                  </a:ext>
                </a:extLst>
              </p:cNvPr>
              <p:cNvSpPr/>
              <p:nvPr/>
            </p:nvSpPr>
            <p:spPr>
              <a:xfrm>
                <a:off x="8915728" y="4383582"/>
                <a:ext cx="15064" cy="7804"/>
              </a:xfrm>
              <a:custGeom>
                <a:avLst/>
                <a:gdLst>
                  <a:gd name="connsiteX0" fmla="*/ 15065 w 15064"/>
                  <a:gd name="connsiteY0" fmla="*/ 0 h 7804"/>
                  <a:gd name="connsiteX1" fmla="*/ 15065 w 15064"/>
                  <a:gd name="connsiteY1" fmla="*/ 6055 h 7804"/>
                  <a:gd name="connsiteX2" fmla="*/ 0 w 15064"/>
                  <a:gd name="connsiteY2" fmla="*/ 7805 h 7804"/>
                  <a:gd name="connsiteX3" fmla="*/ 0 w 15064"/>
                  <a:gd name="connsiteY3" fmla="*/ 1750 h 7804"/>
                  <a:gd name="connsiteX4" fmla="*/ 15065 w 15064"/>
                  <a:gd name="connsiteY4" fmla="*/ 0 h 7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64" h="7804">
                    <a:moveTo>
                      <a:pt x="15065" y="0"/>
                    </a:moveTo>
                    <a:lnTo>
                      <a:pt x="15065" y="6055"/>
                    </a:lnTo>
                    <a:lnTo>
                      <a:pt x="0" y="7805"/>
                    </a:lnTo>
                    <a:lnTo>
                      <a:pt x="0" y="1750"/>
                    </a:lnTo>
                    <a:lnTo>
                      <a:pt x="15065" y="0"/>
                    </a:lnTo>
                    <a:close/>
                  </a:path>
                </a:pathLst>
              </a:custGeom>
              <a:solidFill>
                <a:srgbClr val="40A1C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0" name="Freeform: Shape 3019">
                <a:extLst>
                  <a:ext uri="{FF2B5EF4-FFF2-40B4-BE49-F238E27FC236}">
                    <a16:creationId xmlns:a16="http://schemas.microsoft.com/office/drawing/2014/main" id="{A7B4F14F-2A7C-4F97-8C53-6FD6580C6019}"/>
                  </a:ext>
                </a:extLst>
              </p:cNvPr>
              <p:cNvSpPr/>
              <p:nvPr/>
            </p:nvSpPr>
            <p:spPr>
              <a:xfrm>
                <a:off x="8945972" y="4382319"/>
                <a:ext cx="6054" cy="9526"/>
              </a:xfrm>
              <a:custGeom>
                <a:avLst/>
                <a:gdLst>
                  <a:gd name="connsiteX0" fmla="*/ 6055 w 6054"/>
                  <a:gd name="connsiteY0" fmla="*/ 3472 h 9526"/>
                  <a:gd name="connsiteX1" fmla="*/ 6026 w 6054"/>
                  <a:gd name="connsiteY1" fmla="*/ 9527 h 9526"/>
                  <a:gd name="connsiteX2" fmla="*/ 0 w 6054"/>
                  <a:gd name="connsiteY2" fmla="*/ 6055 h 9526"/>
                  <a:gd name="connsiteX3" fmla="*/ 29 w 6054"/>
                  <a:gd name="connsiteY3" fmla="*/ 0 h 9526"/>
                  <a:gd name="connsiteX4" fmla="*/ 6055 w 6054"/>
                  <a:gd name="connsiteY4" fmla="*/ 3472 h 9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4" h="9526">
                    <a:moveTo>
                      <a:pt x="6055" y="3472"/>
                    </a:moveTo>
                    <a:lnTo>
                      <a:pt x="6026" y="9527"/>
                    </a:lnTo>
                    <a:lnTo>
                      <a:pt x="0" y="6055"/>
                    </a:lnTo>
                    <a:lnTo>
                      <a:pt x="29" y="0"/>
                    </a:lnTo>
                    <a:lnTo>
                      <a:pt x="6055" y="3472"/>
                    </a:lnTo>
                    <a:close/>
                  </a:path>
                </a:pathLst>
              </a:custGeom>
              <a:solidFill>
                <a:srgbClr val="40A1C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1" name="Freeform: Shape 3020">
                <a:extLst>
                  <a:ext uri="{FF2B5EF4-FFF2-40B4-BE49-F238E27FC236}">
                    <a16:creationId xmlns:a16="http://schemas.microsoft.com/office/drawing/2014/main" id="{E471EA1E-D78A-404B-A344-02E5B30ECA0C}"/>
                  </a:ext>
                </a:extLst>
              </p:cNvPr>
              <p:cNvSpPr/>
              <p:nvPr/>
            </p:nvSpPr>
            <p:spPr>
              <a:xfrm>
                <a:off x="8930706" y="4387197"/>
                <a:ext cx="114" cy="6111"/>
              </a:xfrm>
              <a:custGeom>
                <a:avLst/>
                <a:gdLst>
                  <a:gd name="connsiteX0" fmla="*/ 115 w 114"/>
                  <a:gd name="connsiteY0" fmla="*/ 57 h 6111"/>
                  <a:gd name="connsiteX1" fmla="*/ 86 w 114"/>
                  <a:gd name="connsiteY1" fmla="*/ 6112 h 6111"/>
                  <a:gd name="connsiteX2" fmla="*/ 0 w 114"/>
                  <a:gd name="connsiteY2" fmla="*/ 6055 h 6111"/>
                  <a:gd name="connsiteX3" fmla="*/ 0 w 114"/>
                  <a:gd name="connsiteY3" fmla="*/ 0 h 6111"/>
                  <a:gd name="connsiteX4" fmla="*/ 115 w 114"/>
                  <a:gd name="connsiteY4" fmla="*/ 57 h 6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" h="6111">
                    <a:moveTo>
                      <a:pt x="115" y="57"/>
                    </a:moveTo>
                    <a:lnTo>
                      <a:pt x="86" y="6112"/>
                    </a:lnTo>
                    <a:lnTo>
                      <a:pt x="0" y="6055"/>
                    </a:lnTo>
                    <a:lnTo>
                      <a:pt x="0" y="0"/>
                    </a:lnTo>
                    <a:lnTo>
                      <a:pt x="115" y="57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2" name="Freeform: Shape 3021">
                <a:extLst>
                  <a:ext uri="{FF2B5EF4-FFF2-40B4-BE49-F238E27FC236}">
                    <a16:creationId xmlns:a16="http://schemas.microsoft.com/office/drawing/2014/main" id="{ED8D8CDA-C13B-462C-8E33-B443414FEC0C}"/>
                  </a:ext>
                </a:extLst>
              </p:cNvPr>
              <p:cNvSpPr/>
              <p:nvPr/>
            </p:nvSpPr>
            <p:spPr>
              <a:xfrm>
                <a:off x="8937679" y="4385791"/>
                <a:ext cx="14347" cy="7546"/>
              </a:xfrm>
              <a:custGeom>
                <a:avLst/>
                <a:gdLst>
                  <a:gd name="connsiteX0" fmla="*/ 14347 w 14347"/>
                  <a:gd name="connsiteY0" fmla="*/ 0 h 7546"/>
                  <a:gd name="connsiteX1" fmla="*/ 14319 w 14347"/>
                  <a:gd name="connsiteY1" fmla="*/ 6055 h 7546"/>
                  <a:gd name="connsiteX2" fmla="*/ 0 w 14347"/>
                  <a:gd name="connsiteY2" fmla="*/ 7547 h 7546"/>
                  <a:gd name="connsiteX3" fmla="*/ 29 w 14347"/>
                  <a:gd name="connsiteY3" fmla="*/ 1492 h 7546"/>
                  <a:gd name="connsiteX4" fmla="*/ 14347 w 14347"/>
                  <a:gd name="connsiteY4" fmla="*/ 0 h 7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47" h="7546">
                    <a:moveTo>
                      <a:pt x="14347" y="0"/>
                    </a:moveTo>
                    <a:lnTo>
                      <a:pt x="14319" y="6055"/>
                    </a:lnTo>
                    <a:lnTo>
                      <a:pt x="0" y="7547"/>
                    </a:lnTo>
                    <a:lnTo>
                      <a:pt x="29" y="1492"/>
                    </a:lnTo>
                    <a:lnTo>
                      <a:pt x="143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3" name="Freeform: Shape 3022">
                <a:extLst>
                  <a:ext uri="{FF2B5EF4-FFF2-40B4-BE49-F238E27FC236}">
                    <a16:creationId xmlns:a16="http://schemas.microsoft.com/office/drawing/2014/main" id="{7045FD3F-4F49-4EF0-920B-1A95605776CD}"/>
                  </a:ext>
                </a:extLst>
              </p:cNvPr>
              <p:cNvSpPr/>
              <p:nvPr/>
            </p:nvSpPr>
            <p:spPr>
              <a:xfrm>
                <a:off x="8926660" y="4387197"/>
                <a:ext cx="4045" cy="6829"/>
              </a:xfrm>
              <a:custGeom>
                <a:avLst/>
                <a:gdLst>
                  <a:gd name="connsiteX0" fmla="*/ 4046 w 4045"/>
                  <a:gd name="connsiteY0" fmla="*/ 0 h 6829"/>
                  <a:gd name="connsiteX1" fmla="*/ 4046 w 4045"/>
                  <a:gd name="connsiteY1" fmla="*/ 6026 h 6829"/>
                  <a:gd name="connsiteX2" fmla="*/ 0 w 4045"/>
                  <a:gd name="connsiteY2" fmla="*/ 6829 h 6829"/>
                  <a:gd name="connsiteX3" fmla="*/ 0 w 4045"/>
                  <a:gd name="connsiteY3" fmla="*/ 774 h 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45" h="6829">
                    <a:moveTo>
                      <a:pt x="4046" y="0"/>
                    </a:moveTo>
                    <a:lnTo>
                      <a:pt x="4046" y="6026"/>
                    </a:lnTo>
                    <a:cubicBezTo>
                      <a:pt x="2668" y="6341"/>
                      <a:pt x="1320" y="6571"/>
                      <a:pt x="0" y="6829"/>
                    </a:cubicBezTo>
                    <a:lnTo>
                      <a:pt x="0" y="774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4" name="Freeform: Shape 3023">
                <a:extLst>
                  <a:ext uri="{FF2B5EF4-FFF2-40B4-BE49-F238E27FC236}">
                    <a16:creationId xmlns:a16="http://schemas.microsoft.com/office/drawing/2014/main" id="{AD38636A-918D-40CF-8268-B0339DB0D467}"/>
                  </a:ext>
                </a:extLst>
              </p:cNvPr>
              <p:cNvSpPr/>
              <p:nvPr/>
            </p:nvSpPr>
            <p:spPr>
              <a:xfrm>
                <a:off x="8921811" y="4387972"/>
                <a:ext cx="4877" cy="6915"/>
              </a:xfrm>
              <a:custGeom>
                <a:avLst/>
                <a:gdLst>
                  <a:gd name="connsiteX0" fmla="*/ 4878 w 4877"/>
                  <a:gd name="connsiteY0" fmla="*/ 0 h 6915"/>
                  <a:gd name="connsiteX1" fmla="*/ 4849 w 4877"/>
                  <a:gd name="connsiteY1" fmla="*/ 6055 h 6915"/>
                  <a:gd name="connsiteX2" fmla="*/ 0 w 4877"/>
                  <a:gd name="connsiteY2" fmla="*/ 6915 h 6915"/>
                  <a:gd name="connsiteX3" fmla="*/ 29 w 4877"/>
                  <a:gd name="connsiteY3" fmla="*/ 890 h 6915"/>
                  <a:gd name="connsiteX4" fmla="*/ 4878 w 4877"/>
                  <a:gd name="connsiteY4" fmla="*/ 0 h 6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7" h="6915">
                    <a:moveTo>
                      <a:pt x="4878" y="0"/>
                    </a:moveTo>
                    <a:lnTo>
                      <a:pt x="4849" y="6055"/>
                    </a:lnTo>
                    <a:lnTo>
                      <a:pt x="0" y="6915"/>
                    </a:lnTo>
                    <a:lnTo>
                      <a:pt x="29" y="890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5" name="Freeform: Shape 3024">
                <a:extLst>
                  <a:ext uri="{FF2B5EF4-FFF2-40B4-BE49-F238E27FC236}">
                    <a16:creationId xmlns:a16="http://schemas.microsoft.com/office/drawing/2014/main" id="{53BF9B88-A0D8-458A-B76C-64B84C0BA322}"/>
                  </a:ext>
                </a:extLst>
              </p:cNvPr>
              <p:cNvSpPr/>
              <p:nvPr/>
            </p:nvSpPr>
            <p:spPr>
              <a:xfrm>
                <a:off x="8915728" y="4385332"/>
                <a:ext cx="6112" cy="9555"/>
              </a:xfrm>
              <a:custGeom>
                <a:avLst/>
                <a:gdLst>
                  <a:gd name="connsiteX0" fmla="*/ 6112 w 6112"/>
                  <a:gd name="connsiteY0" fmla="*/ 3529 h 9555"/>
                  <a:gd name="connsiteX1" fmla="*/ 6084 w 6112"/>
                  <a:gd name="connsiteY1" fmla="*/ 9555 h 9555"/>
                  <a:gd name="connsiteX2" fmla="*/ 0 w 6112"/>
                  <a:gd name="connsiteY2" fmla="*/ 6055 h 9555"/>
                  <a:gd name="connsiteX3" fmla="*/ 0 w 6112"/>
                  <a:gd name="connsiteY3" fmla="*/ 0 h 9555"/>
                  <a:gd name="connsiteX4" fmla="*/ 6112 w 6112"/>
                  <a:gd name="connsiteY4" fmla="*/ 3529 h 9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12" h="9555">
                    <a:moveTo>
                      <a:pt x="6112" y="3529"/>
                    </a:moveTo>
                    <a:lnTo>
                      <a:pt x="6084" y="9555"/>
                    </a:lnTo>
                    <a:lnTo>
                      <a:pt x="0" y="6055"/>
                    </a:lnTo>
                    <a:lnTo>
                      <a:pt x="0" y="0"/>
                    </a:lnTo>
                    <a:lnTo>
                      <a:pt x="6112" y="3529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6" name="Freeform: Shape 3025">
                <a:extLst>
                  <a:ext uri="{FF2B5EF4-FFF2-40B4-BE49-F238E27FC236}">
                    <a16:creationId xmlns:a16="http://schemas.microsoft.com/office/drawing/2014/main" id="{D6B9D8FF-9940-4863-ACE5-F19BC37CC731}"/>
                  </a:ext>
                </a:extLst>
              </p:cNvPr>
              <p:cNvSpPr/>
              <p:nvPr/>
            </p:nvSpPr>
            <p:spPr>
              <a:xfrm>
                <a:off x="8929530" y="4387398"/>
                <a:ext cx="1291" cy="8407"/>
              </a:xfrm>
              <a:custGeom>
                <a:avLst/>
                <a:gdLst>
                  <a:gd name="connsiteX0" fmla="*/ 1291 w 1291"/>
                  <a:gd name="connsiteY0" fmla="*/ 0 h 8407"/>
                  <a:gd name="connsiteX1" fmla="*/ 1291 w 1291"/>
                  <a:gd name="connsiteY1" fmla="*/ 6055 h 8407"/>
                  <a:gd name="connsiteX2" fmla="*/ 0 w 1291"/>
                  <a:gd name="connsiteY2" fmla="*/ 8408 h 8407"/>
                  <a:gd name="connsiteX3" fmla="*/ 0 w 1291"/>
                  <a:gd name="connsiteY3" fmla="*/ 2353 h 8407"/>
                  <a:gd name="connsiteX4" fmla="*/ 1291 w 1291"/>
                  <a:gd name="connsiteY4" fmla="*/ 0 h 8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1" h="8407">
                    <a:moveTo>
                      <a:pt x="1291" y="0"/>
                    </a:moveTo>
                    <a:lnTo>
                      <a:pt x="1291" y="6055"/>
                    </a:lnTo>
                    <a:cubicBezTo>
                      <a:pt x="832" y="6829"/>
                      <a:pt x="373" y="7604"/>
                      <a:pt x="0" y="8408"/>
                    </a:cubicBezTo>
                    <a:lnTo>
                      <a:pt x="0" y="2353"/>
                    </a:lnTo>
                    <a:cubicBezTo>
                      <a:pt x="373" y="1406"/>
                      <a:pt x="832" y="631"/>
                      <a:pt x="1291" y="0"/>
                    </a:cubicBezTo>
                    <a:close/>
                  </a:path>
                </a:pathLst>
              </a:custGeom>
              <a:solidFill>
                <a:srgbClr val="40A1C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7" name="Freeform: Shape 3026">
                <a:extLst>
                  <a:ext uri="{FF2B5EF4-FFF2-40B4-BE49-F238E27FC236}">
                    <a16:creationId xmlns:a16="http://schemas.microsoft.com/office/drawing/2014/main" id="{B20EBCDA-69C0-4429-BBCF-B6FC292DD640}"/>
                  </a:ext>
                </a:extLst>
              </p:cNvPr>
              <p:cNvSpPr/>
              <p:nvPr/>
            </p:nvSpPr>
            <p:spPr>
              <a:xfrm>
                <a:off x="8928124" y="4389607"/>
                <a:ext cx="1377" cy="8923"/>
              </a:xfrm>
              <a:custGeom>
                <a:avLst/>
                <a:gdLst>
                  <a:gd name="connsiteX0" fmla="*/ 1377 w 1377"/>
                  <a:gd name="connsiteY0" fmla="*/ 0 h 8923"/>
                  <a:gd name="connsiteX1" fmla="*/ 1377 w 1377"/>
                  <a:gd name="connsiteY1" fmla="*/ 6055 h 8923"/>
                  <a:gd name="connsiteX2" fmla="*/ 0 w 1377"/>
                  <a:gd name="connsiteY2" fmla="*/ 8924 h 8923"/>
                  <a:gd name="connsiteX3" fmla="*/ 0 w 1377"/>
                  <a:gd name="connsiteY3" fmla="*/ 2869 h 8923"/>
                  <a:gd name="connsiteX4" fmla="*/ 1377 w 1377"/>
                  <a:gd name="connsiteY4" fmla="*/ 0 h 8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77" h="8923">
                    <a:moveTo>
                      <a:pt x="1377" y="0"/>
                    </a:moveTo>
                    <a:lnTo>
                      <a:pt x="1377" y="6055"/>
                    </a:lnTo>
                    <a:lnTo>
                      <a:pt x="0" y="8924"/>
                    </a:lnTo>
                    <a:lnTo>
                      <a:pt x="0" y="2869"/>
                    </a:lnTo>
                    <a:lnTo>
                      <a:pt x="1377" y="0"/>
                    </a:lnTo>
                    <a:close/>
                  </a:path>
                </a:pathLst>
              </a:custGeom>
              <a:solidFill>
                <a:srgbClr val="40A1C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8" name="Freeform: Shape 3027">
                <a:extLst>
                  <a:ext uri="{FF2B5EF4-FFF2-40B4-BE49-F238E27FC236}">
                    <a16:creationId xmlns:a16="http://schemas.microsoft.com/office/drawing/2014/main" id="{3B167EFE-003D-4254-AAC3-6964BF6EC718}"/>
                  </a:ext>
                </a:extLst>
              </p:cNvPr>
              <p:cNvSpPr/>
              <p:nvPr/>
            </p:nvSpPr>
            <p:spPr>
              <a:xfrm>
                <a:off x="8934379" y="4387283"/>
                <a:ext cx="3329" cy="14863"/>
              </a:xfrm>
              <a:custGeom>
                <a:avLst/>
                <a:gdLst>
                  <a:gd name="connsiteX0" fmla="*/ 3329 w 3329"/>
                  <a:gd name="connsiteY0" fmla="*/ 0 h 14863"/>
                  <a:gd name="connsiteX1" fmla="*/ 3300 w 3329"/>
                  <a:gd name="connsiteY1" fmla="*/ 6055 h 14863"/>
                  <a:gd name="connsiteX2" fmla="*/ 0 w 3329"/>
                  <a:gd name="connsiteY2" fmla="*/ 14864 h 14863"/>
                  <a:gd name="connsiteX3" fmla="*/ 0 w 3329"/>
                  <a:gd name="connsiteY3" fmla="*/ 8809 h 14863"/>
                  <a:gd name="connsiteX4" fmla="*/ 3329 w 3329"/>
                  <a:gd name="connsiteY4" fmla="*/ 0 h 14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29" h="14863">
                    <a:moveTo>
                      <a:pt x="3329" y="0"/>
                    </a:moveTo>
                    <a:lnTo>
                      <a:pt x="3300" y="6055"/>
                    </a:lnTo>
                    <a:lnTo>
                      <a:pt x="0" y="14864"/>
                    </a:lnTo>
                    <a:lnTo>
                      <a:pt x="0" y="8809"/>
                    </a:lnTo>
                    <a:lnTo>
                      <a:pt x="332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9" name="Freeform: Shape 3028">
                <a:extLst>
                  <a:ext uri="{FF2B5EF4-FFF2-40B4-BE49-F238E27FC236}">
                    <a16:creationId xmlns:a16="http://schemas.microsoft.com/office/drawing/2014/main" id="{7F8ACCB2-462A-41EB-B356-2148BA03FD87}"/>
                  </a:ext>
                </a:extLst>
              </p:cNvPr>
              <p:cNvSpPr/>
              <p:nvPr/>
            </p:nvSpPr>
            <p:spPr>
              <a:xfrm>
                <a:off x="8928124" y="4392477"/>
                <a:ext cx="6255" cy="9670"/>
              </a:xfrm>
              <a:custGeom>
                <a:avLst/>
                <a:gdLst>
                  <a:gd name="connsiteX0" fmla="*/ 6255 w 6255"/>
                  <a:gd name="connsiteY0" fmla="*/ 3616 h 9670"/>
                  <a:gd name="connsiteX1" fmla="*/ 6255 w 6255"/>
                  <a:gd name="connsiteY1" fmla="*/ 9670 h 9670"/>
                  <a:gd name="connsiteX2" fmla="*/ 0 w 6255"/>
                  <a:gd name="connsiteY2" fmla="*/ 6055 h 9670"/>
                  <a:gd name="connsiteX3" fmla="*/ 0 w 6255"/>
                  <a:gd name="connsiteY3" fmla="*/ 0 h 9670"/>
                  <a:gd name="connsiteX4" fmla="*/ 6255 w 6255"/>
                  <a:gd name="connsiteY4" fmla="*/ 3616 h 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55" h="9670">
                    <a:moveTo>
                      <a:pt x="6255" y="3616"/>
                    </a:moveTo>
                    <a:lnTo>
                      <a:pt x="6255" y="9670"/>
                    </a:lnTo>
                    <a:lnTo>
                      <a:pt x="0" y="6055"/>
                    </a:lnTo>
                    <a:lnTo>
                      <a:pt x="0" y="0"/>
                    </a:lnTo>
                    <a:lnTo>
                      <a:pt x="6255" y="3616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0" name="Freeform: Shape 3029">
                <a:extLst>
                  <a:ext uri="{FF2B5EF4-FFF2-40B4-BE49-F238E27FC236}">
                    <a16:creationId xmlns:a16="http://schemas.microsoft.com/office/drawing/2014/main" id="{F9C9D14B-4058-447B-9EBA-3BBBE7E9AB6C}"/>
                  </a:ext>
                </a:extLst>
              </p:cNvPr>
              <p:cNvSpPr/>
              <p:nvPr/>
            </p:nvSpPr>
            <p:spPr>
              <a:xfrm>
                <a:off x="8882069" y="4351530"/>
                <a:ext cx="110761" cy="64103"/>
              </a:xfrm>
              <a:custGeom>
                <a:avLst/>
                <a:gdLst>
                  <a:gd name="connsiteX0" fmla="*/ 45050 w 110761"/>
                  <a:gd name="connsiteY0" fmla="*/ 0 h 64103"/>
                  <a:gd name="connsiteX1" fmla="*/ 110761 w 110761"/>
                  <a:gd name="connsiteY1" fmla="*/ 37934 h 64103"/>
                  <a:gd name="connsiteX2" fmla="*/ 65711 w 110761"/>
                  <a:gd name="connsiteY2" fmla="*/ 64104 h 64103"/>
                  <a:gd name="connsiteX3" fmla="*/ 0 w 110761"/>
                  <a:gd name="connsiteY3" fmla="*/ 26169 h 64103"/>
                  <a:gd name="connsiteX4" fmla="*/ 46055 w 110761"/>
                  <a:gd name="connsiteY4" fmla="*/ 40947 h 64103"/>
                  <a:gd name="connsiteX5" fmla="*/ 52310 w 110761"/>
                  <a:gd name="connsiteY5" fmla="*/ 44563 h 64103"/>
                  <a:gd name="connsiteX6" fmla="*/ 55639 w 110761"/>
                  <a:gd name="connsiteY6" fmla="*/ 35753 h 64103"/>
                  <a:gd name="connsiteX7" fmla="*/ 69986 w 110761"/>
                  <a:gd name="connsiteY7" fmla="*/ 34261 h 64103"/>
                  <a:gd name="connsiteX8" fmla="*/ 63960 w 110761"/>
                  <a:gd name="connsiteY8" fmla="*/ 30789 h 64103"/>
                  <a:gd name="connsiteX9" fmla="*/ 59541 w 110761"/>
                  <a:gd name="connsiteY9" fmla="*/ 31535 h 64103"/>
                  <a:gd name="connsiteX10" fmla="*/ 55438 w 110761"/>
                  <a:gd name="connsiteY10" fmla="*/ 32310 h 64103"/>
                  <a:gd name="connsiteX11" fmla="*/ 55438 w 110761"/>
                  <a:gd name="connsiteY11" fmla="*/ 32310 h 64103"/>
                  <a:gd name="connsiteX12" fmla="*/ 56643 w 110761"/>
                  <a:gd name="connsiteY12" fmla="*/ 29929 h 64103"/>
                  <a:gd name="connsiteX13" fmla="*/ 57820 w 110761"/>
                  <a:gd name="connsiteY13" fmla="*/ 27059 h 64103"/>
                  <a:gd name="connsiteX14" fmla="*/ 51621 w 110761"/>
                  <a:gd name="connsiteY14" fmla="*/ 23501 h 64103"/>
                  <a:gd name="connsiteX15" fmla="*/ 48752 w 110761"/>
                  <a:gd name="connsiteY15" fmla="*/ 31937 h 64103"/>
                  <a:gd name="connsiteX16" fmla="*/ 33687 w 110761"/>
                  <a:gd name="connsiteY16" fmla="*/ 33687 h 64103"/>
                  <a:gd name="connsiteX17" fmla="*/ 39800 w 110761"/>
                  <a:gd name="connsiteY17" fmla="*/ 37217 h 64103"/>
                  <a:gd name="connsiteX18" fmla="*/ 44649 w 110761"/>
                  <a:gd name="connsiteY18" fmla="*/ 36327 h 64103"/>
                  <a:gd name="connsiteX19" fmla="*/ 48666 w 110761"/>
                  <a:gd name="connsiteY19" fmla="*/ 35553 h 64103"/>
                  <a:gd name="connsiteX20" fmla="*/ 48666 w 110761"/>
                  <a:gd name="connsiteY20" fmla="*/ 35553 h 64103"/>
                  <a:gd name="connsiteX21" fmla="*/ 47375 w 110761"/>
                  <a:gd name="connsiteY21" fmla="*/ 37905 h 64103"/>
                  <a:gd name="connsiteX22" fmla="*/ 45969 w 110761"/>
                  <a:gd name="connsiteY22" fmla="*/ 40775 h 64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0761" h="64103">
                    <a:moveTo>
                      <a:pt x="45050" y="0"/>
                    </a:moveTo>
                    <a:lnTo>
                      <a:pt x="110761" y="37934"/>
                    </a:lnTo>
                    <a:lnTo>
                      <a:pt x="65711" y="64104"/>
                    </a:lnTo>
                    <a:lnTo>
                      <a:pt x="0" y="26169"/>
                    </a:lnTo>
                    <a:close/>
                    <a:moveTo>
                      <a:pt x="46055" y="40947"/>
                    </a:moveTo>
                    <a:lnTo>
                      <a:pt x="52310" y="44563"/>
                    </a:lnTo>
                    <a:lnTo>
                      <a:pt x="55639" y="35753"/>
                    </a:lnTo>
                    <a:lnTo>
                      <a:pt x="69986" y="34261"/>
                    </a:lnTo>
                    <a:lnTo>
                      <a:pt x="63960" y="30789"/>
                    </a:lnTo>
                    <a:lnTo>
                      <a:pt x="59541" y="31535"/>
                    </a:lnTo>
                    <a:lnTo>
                      <a:pt x="55438" y="32310"/>
                    </a:lnTo>
                    <a:lnTo>
                      <a:pt x="55438" y="32310"/>
                    </a:lnTo>
                    <a:cubicBezTo>
                      <a:pt x="55811" y="31535"/>
                      <a:pt x="56242" y="30732"/>
                      <a:pt x="56643" y="29929"/>
                    </a:cubicBezTo>
                    <a:lnTo>
                      <a:pt x="57820" y="27059"/>
                    </a:lnTo>
                    <a:lnTo>
                      <a:pt x="51621" y="23501"/>
                    </a:lnTo>
                    <a:lnTo>
                      <a:pt x="48752" y="31937"/>
                    </a:lnTo>
                    <a:lnTo>
                      <a:pt x="33687" y="33687"/>
                    </a:lnTo>
                    <a:lnTo>
                      <a:pt x="39800" y="37217"/>
                    </a:lnTo>
                    <a:lnTo>
                      <a:pt x="44649" y="36327"/>
                    </a:lnTo>
                    <a:lnTo>
                      <a:pt x="48666" y="35553"/>
                    </a:lnTo>
                    <a:lnTo>
                      <a:pt x="48666" y="35553"/>
                    </a:lnTo>
                    <a:cubicBezTo>
                      <a:pt x="48207" y="36327"/>
                      <a:pt x="47748" y="37102"/>
                      <a:pt x="47375" y="37905"/>
                    </a:cubicBezTo>
                    <a:lnTo>
                      <a:pt x="45969" y="40775"/>
                    </a:lnTo>
                    <a:close/>
                  </a:path>
                </a:pathLst>
              </a:custGeom>
              <a:solidFill>
                <a:srgbClr val="40A1C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1" name="Freeform: Shape 3030">
                <a:extLst>
                  <a:ext uri="{FF2B5EF4-FFF2-40B4-BE49-F238E27FC236}">
                    <a16:creationId xmlns:a16="http://schemas.microsoft.com/office/drawing/2014/main" id="{8495B731-074B-4120-AC50-AECCD61C8238}"/>
                  </a:ext>
                </a:extLst>
              </p:cNvPr>
              <p:cNvSpPr/>
              <p:nvPr/>
            </p:nvSpPr>
            <p:spPr>
              <a:xfrm>
                <a:off x="8915814" y="4375203"/>
                <a:ext cx="36212" cy="20889"/>
              </a:xfrm>
              <a:custGeom>
                <a:avLst/>
                <a:gdLst>
                  <a:gd name="connsiteX0" fmla="*/ 36213 w 36212"/>
                  <a:gd name="connsiteY0" fmla="*/ 10588 h 20889"/>
                  <a:gd name="connsiteX1" fmla="*/ 21866 w 36212"/>
                  <a:gd name="connsiteY1" fmla="*/ 12080 h 20889"/>
                  <a:gd name="connsiteX2" fmla="*/ 18537 w 36212"/>
                  <a:gd name="connsiteY2" fmla="*/ 20890 h 20889"/>
                  <a:gd name="connsiteX3" fmla="*/ 12281 w 36212"/>
                  <a:gd name="connsiteY3" fmla="*/ 17274 h 20889"/>
                  <a:gd name="connsiteX4" fmla="*/ 13687 w 36212"/>
                  <a:gd name="connsiteY4" fmla="*/ 14405 h 20889"/>
                  <a:gd name="connsiteX5" fmla="*/ 14978 w 36212"/>
                  <a:gd name="connsiteY5" fmla="*/ 12052 h 20889"/>
                  <a:gd name="connsiteX6" fmla="*/ 14978 w 36212"/>
                  <a:gd name="connsiteY6" fmla="*/ 12052 h 20889"/>
                  <a:gd name="connsiteX7" fmla="*/ 10962 w 36212"/>
                  <a:gd name="connsiteY7" fmla="*/ 12826 h 20889"/>
                  <a:gd name="connsiteX8" fmla="*/ 6112 w 36212"/>
                  <a:gd name="connsiteY8" fmla="*/ 13716 h 20889"/>
                  <a:gd name="connsiteX9" fmla="*/ 0 w 36212"/>
                  <a:gd name="connsiteY9" fmla="*/ 10187 h 20889"/>
                  <a:gd name="connsiteX10" fmla="*/ 15065 w 36212"/>
                  <a:gd name="connsiteY10" fmla="*/ 8436 h 20889"/>
                  <a:gd name="connsiteX11" fmla="*/ 17934 w 36212"/>
                  <a:gd name="connsiteY11" fmla="*/ 0 h 20889"/>
                  <a:gd name="connsiteX12" fmla="*/ 24133 w 36212"/>
                  <a:gd name="connsiteY12" fmla="*/ 3558 h 20889"/>
                  <a:gd name="connsiteX13" fmla="*/ 22956 w 36212"/>
                  <a:gd name="connsiteY13" fmla="*/ 6428 h 20889"/>
                  <a:gd name="connsiteX14" fmla="*/ 21751 w 36212"/>
                  <a:gd name="connsiteY14" fmla="*/ 8809 h 20889"/>
                  <a:gd name="connsiteX15" fmla="*/ 21751 w 36212"/>
                  <a:gd name="connsiteY15" fmla="*/ 8809 h 20889"/>
                  <a:gd name="connsiteX16" fmla="*/ 25854 w 36212"/>
                  <a:gd name="connsiteY16" fmla="*/ 8035 h 20889"/>
                  <a:gd name="connsiteX17" fmla="*/ 30273 w 36212"/>
                  <a:gd name="connsiteY17" fmla="*/ 7289 h 20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212" h="20889">
                    <a:moveTo>
                      <a:pt x="36213" y="10588"/>
                    </a:moveTo>
                    <a:lnTo>
                      <a:pt x="21866" y="12080"/>
                    </a:lnTo>
                    <a:lnTo>
                      <a:pt x="18537" y="20890"/>
                    </a:lnTo>
                    <a:lnTo>
                      <a:pt x="12281" y="17274"/>
                    </a:lnTo>
                    <a:lnTo>
                      <a:pt x="13687" y="14405"/>
                    </a:lnTo>
                    <a:cubicBezTo>
                      <a:pt x="14061" y="13601"/>
                      <a:pt x="14520" y="12826"/>
                      <a:pt x="14978" y="12052"/>
                    </a:cubicBezTo>
                    <a:lnTo>
                      <a:pt x="14978" y="12052"/>
                    </a:lnTo>
                    <a:lnTo>
                      <a:pt x="10962" y="12826"/>
                    </a:lnTo>
                    <a:lnTo>
                      <a:pt x="6112" y="13716"/>
                    </a:lnTo>
                    <a:lnTo>
                      <a:pt x="0" y="10187"/>
                    </a:lnTo>
                    <a:lnTo>
                      <a:pt x="15065" y="8436"/>
                    </a:lnTo>
                    <a:lnTo>
                      <a:pt x="17934" y="0"/>
                    </a:lnTo>
                    <a:lnTo>
                      <a:pt x="24133" y="3558"/>
                    </a:lnTo>
                    <a:lnTo>
                      <a:pt x="22956" y="6428"/>
                    </a:lnTo>
                    <a:cubicBezTo>
                      <a:pt x="22554" y="7231"/>
                      <a:pt x="22123" y="8035"/>
                      <a:pt x="21751" y="8809"/>
                    </a:cubicBezTo>
                    <a:lnTo>
                      <a:pt x="21751" y="8809"/>
                    </a:lnTo>
                    <a:lnTo>
                      <a:pt x="25854" y="8035"/>
                    </a:lnTo>
                    <a:lnTo>
                      <a:pt x="30273" y="7289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2" name="Freeform: Shape 3031">
                <a:extLst>
                  <a:ext uri="{FF2B5EF4-FFF2-40B4-BE49-F238E27FC236}">
                    <a16:creationId xmlns:a16="http://schemas.microsoft.com/office/drawing/2014/main" id="{A58F44E2-B4EE-42CB-93E9-3BD26345C66B}"/>
                  </a:ext>
                </a:extLst>
              </p:cNvPr>
              <p:cNvSpPr/>
              <p:nvPr/>
            </p:nvSpPr>
            <p:spPr>
              <a:xfrm>
                <a:off x="8947780" y="4389464"/>
                <a:ext cx="45050" cy="32223"/>
              </a:xfrm>
              <a:custGeom>
                <a:avLst/>
                <a:gdLst>
                  <a:gd name="connsiteX0" fmla="*/ 45050 w 45050"/>
                  <a:gd name="connsiteY0" fmla="*/ 0 h 32223"/>
                  <a:gd name="connsiteX1" fmla="*/ 45050 w 45050"/>
                  <a:gd name="connsiteY1" fmla="*/ 6026 h 32223"/>
                  <a:gd name="connsiteX2" fmla="*/ 0 w 45050"/>
                  <a:gd name="connsiteY2" fmla="*/ 32224 h 32223"/>
                  <a:gd name="connsiteX3" fmla="*/ 0 w 45050"/>
                  <a:gd name="connsiteY3" fmla="*/ 26169 h 32223"/>
                  <a:gd name="connsiteX4" fmla="*/ 45050 w 45050"/>
                  <a:gd name="connsiteY4" fmla="*/ 0 h 32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050" h="32223">
                    <a:moveTo>
                      <a:pt x="45050" y="0"/>
                    </a:moveTo>
                    <a:lnTo>
                      <a:pt x="45050" y="6026"/>
                    </a:lnTo>
                    <a:lnTo>
                      <a:pt x="0" y="32224"/>
                    </a:lnTo>
                    <a:lnTo>
                      <a:pt x="0" y="26169"/>
                    </a:lnTo>
                    <a:lnTo>
                      <a:pt x="45050" y="0"/>
                    </a:lnTo>
                    <a:close/>
                  </a:path>
                </a:pathLst>
              </a:custGeom>
              <a:solidFill>
                <a:srgbClr val="33809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3" name="Freeform: Shape 3032">
                <a:extLst>
                  <a:ext uri="{FF2B5EF4-FFF2-40B4-BE49-F238E27FC236}">
                    <a16:creationId xmlns:a16="http://schemas.microsoft.com/office/drawing/2014/main" id="{D8B07696-4BAC-498F-B402-E435B6651639}"/>
                  </a:ext>
                </a:extLst>
              </p:cNvPr>
              <p:cNvSpPr/>
              <p:nvPr/>
            </p:nvSpPr>
            <p:spPr>
              <a:xfrm>
                <a:off x="8882069" y="4377699"/>
                <a:ext cx="65710" cy="43988"/>
              </a:xfrm>
              <a:custGeom>
                <a:avLst/>
                <a:gdLst>
                  <a:gd name="connsiteX0" fmla="*/ 65711 w 65710"/>
                  <a:gd name="connsiteY0" fmla="*/ 37934 h 43988"/>
                  <a:gd name="connsiteX1" fmla="*/ 65711 w 65710"/>
                  <a:gd name="connsiteY1" fmla="*/ 43989 h 43988"/>
                  <a:gd name="connsiteX2" fmla="*/ 0 w 65710"/>
                  <a:gd name="connsiteY2" fmla="*/ 6055 h 43988"/>
                  <a:gd name="connsiteX3" fmla="*/ 0 w 65710"/>
                  <a:gd name="connsiteY3" fmla="*/ 0 h 43988"/>
                  <a:gd name="connsiteX4" fmla="*/ 65711 w 65710"/>
                  <a:gd name="connsiteY4" fmla="*/ 37934 h 43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710" h="43988">
                    <a:moveTo>
                      <a:pt x="65711" y="37934"/>
                    </a:moveTo>
                    <a:lnTo>
                      <a:pt x="65711" y="43989"/>
                    </a:lnTo>
                    <a:lnTo>
                      <a:pt x="0" y="6055"/>
                    </a:lnTo>
                    <a:lnTo>
                      <a:pt x="0" y="0"/>
                    </a:lnTo>
                    <a:lnTo>
                      <a:pt x="65711" y="37934"/>
                    </a:lnTo>
                    <a:close/>
                  </a:path>
                </a:pathLst>
              </a:custGeom>
              <a:solidFill>
                <a:srgbClr val="3992B3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87" name="Graphic 6">
              <a:extLst>
                <a:ext uri="{FF2B5EF4-FFF2-40B4-BE49-F238E27FC236}">
                  <a16:creationId xmlns:a16="http://schemas.microsoft.com/office/drawing/2014/main" id="{5E0357DE-4FDB-495A-AD59-89E2F95569AF}"/>
                </a:ext>
              </a:extLst>
            </p:cNvPr>
            <p:cNvGrpSpPr/>
            <p:nvPr/>
          </p:nvGrpSpPr>
          <p:grpSpPr>
            <a:xfrm>
              <a:off x="8570475" y="4240252"/>
              <a:ext cx="110789" cy="70158"/>
              <a:chOff x="8570475" y="4240252"/>
              <a:chExt cx="110789" cy="70158"/>
            </a:xfrm>
          </p:grpSpPr>
          <p:sp>
            <p:nvSpPr>
              <p:cNvPr id="2989" name="Freeform: Shape 2988">
                <a:extLst>
                  <a:ext uri="{FF2B5EF4-FFF2-40B4-BE49-F238E27FC236}">
                    <a16:creationId xmlns:a16="http://schemas.microsoft.com/office/drawing/2014/main" id="{85A84A3C-B09A-4F23-B9E9-8E04B471D9D1}"/>
                  </a:ext>
                </a:extLst>
              </p:cNvPr>
              <p:cNvSpPr/>
              <p:nvPr/>
            </p:nvSpPr>
            <p:spPr>
              <a:xfrm>
                <a:off x="8613804" y="4265503"/>
                <a:ext cx="23300" cy="9210"/>
              </a:xfrm>
              <a:custGeom>
                <a:avLst/>
                <a:gdLst>
                  <a:gd name="connsiteX0" fmla="*/ 23300 w 23300"/>
                  <a:gd name="connsiteY0" fmla="*/ 0 h 9210"/>
                  <a:gd name="connsiteX1" fmla="*/ 23300 w 23300"/>
                  <a:gd name="connsiteY1" fmla="*/ 6055 h 9210"/>
                  <a:gd name="connsiteX2" fmla="*/ 0 w 23300"/>
                  <a:gd name="connsiteY2" fmla="*/ 9211 h 9210"/>
                  <a:gd name="connsiteX3" fmla="*/ 0 w 23300"/>
                  <a:gd name="connsiteY3" fmla="*/ 3156 h 9210"/>
                  <a:gd name="connsiteX4" fmla="*/ 23300 w 23300"/>
                  <a:gd name="connsiteY4" fmla="*/ 0 h 9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300" h="9210">
                    <a:moveTo>
                      <a:pt x="23300" y="0"/>
                    </a:moveTo>
                    <a:lnTo>
                      <a:pt x="23300" y="6055"/>
                    </a:lnTo>
                    <a:lnTo>
                      <a:pt x="0" y="9211"/>
                    </a:lnTo>
                    <a:lnTo>
                      <a:pt x="0" y="3156"/>
                    </a:lnTo>
                    <a:lnTo>
                      <a:pt x="23300" y="0"/>
                    </a:lnTo>
                    <a:close/>
                  </a:path>
                </a:pathLst>
              </a:custGeom>
              <a:solidFill>
                <a:srgbClr val="80808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0" name="Freeform: Shape 2989">
                <a:extLst>
                  <a:ext uri="{FF2B5EF4-FFF2-40B4-BE49-F238E27FC236}">
                    <a16:creationId xmlns:a16="http://schemas.microsoft.com/office/drawing/2014/main" id="{C128B094-3152-4782-A80E-258FF19987D7}"/>
                  </a:ext>
                </a:extLst>
              </p:cNvPr>
              <p:cNvSpPr/>
              <p:nvPr/>
            </p:nvSpPr>
            <p:spPr>
              <a:xfrm>
                <a:off x="8634463" y="4268860"/>
                <a:ext cx="172" cy="6111"/>
              </a:xfrm>
              <a:custGeom>
                <a:avLst/>
                <a:gdLst>
                  <a:gd name="connsiteX0" fmla="*/ 172 w 172"/>
                  <a:gd name="connsiteY0" fmla="*/ 86 h 6111"/>
                  <a:gd name="connsiteX1" fmla="*/ 144 w 172"/>
                  <a:gd name="connsiteY1" fmla="*/ 6112 h 6111"/>
                  <a:gd name="connsiteX2" fmla="*/ 0 w 172"/>
                  <a:gd name="connsiteY2" fmla="*/ 6055 h 6111"/>
                  <a:gd name="connsiteX3" fmla="*/ 29 w 172"/>
                  <a:gd name="connsiteY3" fmla="*/ 0 h 6111"/>
                  <a:gd name="connsiteX4" fmla="*/ 172 w 172"/>
                  <a:gd name="connsiteY4" fmla="*/ 86 h 6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" h="6111">
                    <a:moveTo>
                      <a:pt x="172" y="86"/>
                    </a:moveTo>
                    <a:lnTo>
                      <a:pt x="144" y="6112"/>
                    </a:lnTo>
                    <a:lnTo>
                      <a:pt x="0" y="6055"/>
                    </a:lnTo>
                    <a:lnTo>
                      <a:pt x="29" y="0"/>
                    </a:lnTo>
                    <a:lnTo>
                      <a:pt x="172" y="86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1" name="Freeform: Shape 2990">
                <a:extLst>
                  <a:ext uri="{FF2B5EF4-FFF2-40B4-BE49-F238E27FC236}">
                    <a16:creationId xmlns:a16="http://schemas.microsoft.com/office/drawing/2014/main" id="{7BF05287-2443-42EC-A3DC-29F18D5DCDF6}"/>
                  </a:ext>
                </a:extLst>
              </p:cNvPr>
              <p:cNvSpPr/>
              <p:nvPr/>
            </p:nvSpPr>
            <p:spPr>
              <a:xfrm>
                <a:off x="8637104" y="4265503"/>
                <a:ext cx="6771" cy="9956"/>
              </a:xfrm>
              <a:custGeom>
                <a:avLst/>
                <a:gdLst>
                  <a:gd name="connsiteX0" fmla="*/ 6772 w 6771"/>
                  <a:gd name="connsiteY0" fmla="*/ 3931 h 9956"/>
                  <a:gd name="connsiteX1" fmla="*/ 6772 w 6771"/>
                  <a:gd name="connsiteY1" fmla="*/ 9957 h 9956"/>
                  <a:gd name="connsiteX2" fmla="*/ 0 w 6771"/>
                  <a:gd name="connsiteY2" fmla="*/ 6055 h 9956"/>
                  <a:gd name="connsiteX3" fmla="*/ 0 w 6771"/>
                  <a:gd name="connsiteY3" fmla="*/ 0 h 9956"/>
                  <a:gd name="connsiteX4" fmla="*/ 6772 w 6771"/>
                  <a:gd name="connsiteY4" fmla="*/ 3931 h 9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71" h="9956">
                    <a:moveTo>
                      <a:pt x="6772" y="3931"/>
                    </a:moveTo>
                    <a:lnTo>
                      <a:pt x="6772" y="9957"/>
                    </a:lnTo>
                    <a:lnTo>
                      <a:pt x="0" y="6055"/>
                    </a:lnTo>
                    <a:lnTo>
                      <a:pt x="0" y="0"/>
                    </a:lnTo>
                    <a:lnTo>
                      <a:pt x="6772" y="3931"/>
                    </a:lnTo>
                    <a:close/>
                  </a:path>
                </a:pathLst>
              </a:custGeom>
              <a:solidFill>
                <a:srgbClr val="80808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2" name="Freeform: Shape 2991">
                <a:extLst>
                  <a:ext uri="{FF2B5EF4-FFF2-40B4-BE49-F238E27FC236}">
                    <a16:creationId xmlns:a16="http://schemas.microsoft.com/office/drawing/2014/main" id="{ECDF70F5-83F3-4860-BA6E-DC33A354E822}"/>
                  </a:ext>
                </a:extLst>
              </p:cNvPr>
              <p:cNvSpPr/>
              <p:nvPr/>
            </p:nvSpPr>
            <p:spPr>
              <a:xfrm>
                <a:off x="8627922" y="4268860"/>
                <a:ext cx="6570" cy="7317"/>
              </a:xfrm>
              <a:custGeom>
                <a:avLst/>
                <a:gdLst>
                  <a:gd name="connsiteX0" fmla="*/ 6570 w 6570"/>
                  <a:gd name="connsiteY0" fmla="*/ 0 h 7317"/>
                  <a:gd name="connsiteX1" fmla="*/ 6570 w 6570"/>
                  <a:gd name="connsiteY1" fmla="*/ 6055 h 7317"/>
                  <a:gd name="connsiteX2" fmla="*/ 0 w 6570"/>
                  <a:gd name="connsiteY2" fmla="*/ 7317 h 7317"/>
                  <a:gd name="connsiteX3" fmla="*/ 0 w 6570"/>
                  <a:gd name="connsiteY3" fmla="*/ 1263 h 7317"/>
                  <a:gd name="connsiteX4" fmla="*/ 6570 w 6570"/>
                  <a:gd name="connsiteY4" fmla="*/ 0 h 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70" h="7317">
                    <a:moveTo>
                      <a:pt x="6570" y="0"/>
                    </a:moveTo>
                    <a:lnTo>
                      <a:pt x="6570" y="6055"/>
                    </a:lnTo>
                    <a:cubicBezTo>
                      <a:pt x="4275" y="6485"/>
                      <a:pt x="2295" y="6915"/>
                      <a:pt x="0" y="7317"/>
                    </a:cubicBezTo>
                    <a:lnTo>
                      <a:pt x="0" y="1263"/>
                    </a:lnTo>
                    <a:cubicBezTo>
                      <a:pt x="2266" y="890"/>
                      <a:pt x="4275" y="430"/>
                      <a:pt x="65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3" name="Freeform: Shape 2992">
                <a:extLst>
                  <a:ext uri="{FF2B5EF4-FFF2-40B4-BE49-F238E27FC236}">
                    <a16:creationId xmlns:a16="http://schemas.microsoft.com/office/drawing/2014/main" id="{CCD59ACA-9888-4820-AE4E-D2074E41F299}"/>
                  </a:ext>
                </a:extLst>
              </p:cNvPr>
              <p:cNvSpPr/>
              <p:nvPr/>
            </p:nvSpPr>
            <p:spPr>
              <a:xfrm>
                <a:off x="8619600" y="4270123"/>
                <a:ext cx="8321" cy="7202"/>
              </a:xfrm>
              <a:custGeom>
                <a:avLst/>
                <a:gdLst>
                  <a:gd name="connsiteX0" fmla="*/ 8322 w 8321"/>
                  <a:gd name="connsiteY0" fmla="*/ 0 h 7202"/>
                  <a:gd name="connsiteX1" fmla="*/ 8293 w 8321"/>
                  <a:gd name="connsiteY1" fmla="*/ 6055 h 7202"/>
                  <a:gd name="connsiteX2" fmla="*/ 0 w 8321"/>
                  <a:gd name="connsiteY2" fmla="*/ 7202 h 7202"/>
                  <a:gd name="connsiteX3" fmla="*/ 0 w 8321"/>
                  <a:gd name="connsiteY3" fmla="*/ 1177 h 7202"/>
                  <a:gd name="connsiteX4" fmla="*/ 8322 w 8321"/>
                  <a:gd name="connsiteY4" fmla="*/ 0 h 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21" h="7202">
                    <a:moveTo>
                      <a:pt x="8322" y="0"/>
                    </a:moveTo>
                    <a:lnTo>
                      <a:pt x="8293" y="6055"/>
                    </a:lnTo>
                    <a:lnTo>
                      <a:pt x="0" y="7202"/>
                    </a:lnTo>
                    <a:lnTo>
                      <a:pt x="0" y="1177"/>
                    </a:lnTo>
                    <a:lnTo>
                      <a:pt x="83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4" name="Freeform: Shape 2993">
                <a:extLst>
                  <a:ext uri="{FF2B5EF4-FFF2-40B4-BE49-F238E27FC236}">
                    <a16:creationId xmlns:a16="http://schemas.microsoft.com/office/drawing/2014/main" id="{73F0ADC4-C8B7-412B-9162-6A1A089CC477}"/>
                  </a:ext>
                </a:extLst>
              </p:cNvPr>
              <p:cNvSpPr/>
              <p:nvPr/>
            </p:nvSpPr>
            <p:spPr>
              <a:xfrm>
                <a:off x="8619514" y="4271328"/>
                <a:ext cx="5337" cy="9124"/>
              </a:xfrm>
              <a:custGeom>
                <a:avLst/>
                <a:gdLst>
                  <a:gd name="connsiteX0" fmla="*/ 5337 w 5337"/>
                  <a:gd name="connsiteY0" fmla="*/ 3070 h 9124"/>
                  <a:gd name="connsiteX1" fmla="*/ 5337 w 5337"/>
                  <a:gd name="connsiteY1" fmla="*/ 9125 h 9124"/>
                  <a:gd name="connsiteX2" fmla="*/ 0 w 5337"/>
                  <a:gd name="connsiteY2" fmla="*/ 6055 h 9124"/>
                  <a:gd name="connsiteX3" fmla="*/ 29 w 5337"/>
                  <a:gd name="connsiteY3" fmla="*/ 0 h 9124"/>
                  <a:gd name="connsiteX4" fmla="*/ 5337 w 5337"/>
                  <a:gd name="connsiteY4" fmla="*/ 3070 h 9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7" h="9124">
                    <a:moveTo>
                      <a:pt x="5337" y="3070"/>
                    </a:moveTo>
                    <a:lnTo>
                      <a:pt x="5337" y="9125"/>
                    </a:lnTo>
                    <a:lnTo>
                      <a:pt x="0" y="6055"/>
                    </a:lnTo>
                    <a:lnTo>
                      <a:pt x="29" y="0"/>
                    </a:lnTo>
                    <a:lnTo>
                      <a:pt x="5337" y="3070"/>
                    </a:lnTo>
                    <a:close/>
                  </a:path>
                </a:pathLst>
              </a:custGeom>
              <a:solidFill>
                <a:srgbClr val="80808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5" name="Freeform: Shape 2994">
                <a:extLst>
                  <a:ext uri="{FF2B5EF4-FFF2-40B4-BE49-F238E27FC236}">
                    <a16:creationId xmlns:a16="http://schemas.microsoft.com/office/drawing/2014/main" id="{7B987BD2-990A-41C4-90D8-387DFCCE19CE}"/>
                  </a:ext>
                </a:extLst>
              </p:cNvPr>
              <p:cNvSpPr/>
              <p:nvPr/>
            </p:nvSpPr>
            <p:spPr>
              <a:xfrm>
                <a:off x="8619514" y="4271300"/>
                <a:ext cx="86" cy="6083"/>
              </a:xfrm>
              <a:custGeom>
                <a:avLst/>
                <a:gdLst>
                  <a:gd name="connsiteX0" fmla="*/ 86 w 86"/>
                  <a:gd name="connsiteY0" fmla="*/ 0 h 6083"/>
                  <a:gd name="connsiteX1" fmla="*/ 86 w 86"/>
                  <a:gd name="connsiteY1" fmla="*/ 6026 h 6083"/>
                  <a:gd name="connsiteX2" fmla="*/ 0 w 86"/>
                  <a:gd name="connsiteY2" fmla="*/ 6083 h 6083"/>
                  <a:gd name="connsiteX3" fmla="*/ 29 w 86"/>
                  <a:gd name="connsiteY3" fmla="*/ 29 h 6083"/>
                  <a:gd name="connsiteX4" fmla="*/ 86 w 86"/>
                  <a:gd name="connsiteY4" fmla="*/ 0 h 6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" h="6083">
                    <a:moveTo>
                      <a:pt x="86" y="0"/>
                    </a:moveTo>
                    <a:lnTo>
                      <a:pt x="86" y="6026"/>
                    </a:lnTo>
                    <a:lnTo>
                      <a:pt x="0" y="6083"/>
                    </a:lnTo>
                    <a:lnTo>
                      <a:pt x="29" y="29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6" name="Freeform: Shape 2995">
                <a:extLst>
                  <a:ext uri="{FF2B5EF4-FFF2-40B4-BE49-F238E27FC236}">
                    <a16:creationId xmlns:a16="http://schemas.microsoft.com/office/drawing/2014/main" id="{C90339F1-62B0-4768-B420-DECA951151F6}"/>
                  </a:ext>
                </a:extLst>
              </p:cNvPr>
              <p:cNvSpPr/>
              <p:nvPr/>
            </p:nvSpPr>
            <p:spPr>
              <a:xfrm>
                <a:off x="8610217" y="4270754"/>
                <a:ext cx="10502" cy="12109"/>
              </a:xfrm>
              <a:custGeom>
                <a:avLst/>
                <a:gdLst>
                  <a:gd name="connsiteX0" fmla="*/ 10503 w 10502"/>
                  <a:gd name="connsiteY0" fmla="*/ 6055 h 12109"/>
                  <a:gd name="connsiteX1" fmla="*/ 10503 w 10502"/>
                  <a:gd name="connsiteY1" fmla="*/ 12109 h 12109"/>
                  <a:gd name="connsiteX2" fmla="*/ 0 w 10502"/>
                  <a:gd name="connsiteY2" fmla="*/ 6026 h 12109"/>
                  <a:gd name="connsiteX3" fmla="*/ 29 w 10502"/>
                  <a:gd name="connsiteY3" fmla="*/ 0 h 12109"/>
                  <a:gd name="connsiteX4" fmla="*/ 10503 w 10502"/>
                  <a:gd name="connsiteY4" fmla="*/ 6055 h 12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02" h="12109">
                    <a:moveTo>
                      <a:pt x="10503" y="6055"/>
                    </a:moveTo>
                    <a:lnTo>
                      <a:pt x="10503" y="12109"/>
                    </a:lnTo>
                    <a:lnTo>
                      <a:pt x="0" y="6026"/>
                    </a:lnTo>
                    <a:lnTo>
                      <a:pt x="29" y="0"/>
                    </a:lnTo>
                    <a:lnTo>
                      <a:pt x="10503" y="6055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7" name="Freeform: Shape 2996">
                <a:extLst>
                  <a:ext uri="{FF2B5EF4-FFF2-40B4-BE49-F238E27FC236}">
                    <a16:creationId xmlns:a16="http://schemas.microsoft.com/office/drawing/2014/main" id="{7270170F-4861-4904-9986-30C8E895CEDD}"/>
                  </a:ext>
                </a:extLst>
              </p:cNvPr>
              <p:cNvSpPr/>
              <p:nvPr/>
            </p:nvSpPr>
            <p:spPr>
              <a:xfrm>
                <a:off x="8610217" y="4268660"/>
                <a:ext cx="3586" cy="8120"/>
              </a:xfrm>
              <a:custGeom>
                <a:avLst/>
                <a:gdLst>
                  <a:gd name="connsiteX0" fmla="*/ 3587 w 3586"/>
                  <a:gd name="connsiteY0" fmla="*/ 0 h 8120"/>
                  <a:gd name="connsiteX1" fmla="*/ 3587 w 3586"/>
                  <a:gd name="connsiteY1" fmla="*/ 6055 h 8120"/>
                  <a:gd name="connsiteX2" fmla="*/ 0 w 3586"/>
                  <a:gd name="connsiteY2" fmla="*/ 8120 h 8120"/>
                  <a:gd name="connsiteX3" fmla="*/ 29 w 3586"/>
                  <a:gd name="connsiteY3" fmla="*/ 2095 h 8120"/>
                  <a:gd name="connsiteX4" fmla="*/ 3587 w 3586"/>
                  <a:gd name="connsiteY4" fmla="*/ 0 h 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86" h="8120">
                    <a:moveTo>
                      <a:pt x="3587" y="0"/>
                    </a:moveTo>
                    <a:lnTo>
                      <a:pt x="3587" y="6055"/>
                    </a:lnTo>
                    <a:lnTo>
                      <a:pt x="0" y="8120"/>
                    </a:lnTo>
                    <a:lnTo>
                      <a:pt x="29" y="2095"/>
                    </a:lnTo>
                    <a:lnTo>
                      <a:pt x="3587" y="0"/>
                    </a:lnTo>
                    <a:close/>
                  </a:path>
                </a:pathLst>
              </a:custGeom>
              <a:solidFill>
                <a:srgbClr val="80808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8" name="Freeform: Shape 2997">
                <a:extLst>
                  <a:ext uri="{FF2B5EF4-FFF2-40B4-BE49-F238E27FC236}">
                    <a16:creationId xmlns:a16="http://schemas.microsoft.com/office/drawing/2014/main" id="{BF929B34-0970-4A64-BCDF-6DCEEF5E788E}"/>
                  </a:ext>
                </a:extLst>
              </p:cNvPr>
              <p:cNvSpPr/>
              <p:nvPr/>
            </p:nvSpPr>
            <p:spPr>
              <a:xfrm>
                <a:off x="8630074" y="4268947"/>
                <a:ext cx="4561" cy="8465"/>
              </a:xfrm>
              <a:custGeom>
                <a:avLst/>
                <a:gdLst>
                  <a:gd name="connsiteX0" fmla="*/ 4562 w 4561"/>
                  <a:gd name="connsiteY0" fmla="*/ 0 h 8465"/>
                  <a:gd name="connsiteX1" fmla="*/ 4562 w 4561"/>
                  <a:gd name="connsiteY1" fmla="*/ 6026 h 8465"/>
                  <a:gd name="connsiteX2" fmla="*/ 0 w 4561"/>
                  <a:gd name="connsiteY2" fmla="*/ 8465 h 8465"/>
                  <a:gd name="connsiteX3" fmla="*/ 0 w 4561"/>
                  <a:gd name="connsiteY3" fmla="*/ 2439 h 8465"/>
                  <a:gd name="connsiteX4" fmla="*/ 4562 w 4561"/>
                  <a:gd name="connsiteY4" fmla="*/ 0 h 8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61" h="8465">
                    <a:moveTo>
                      <a:pt x="4562" y="0"/>
                    </a:moveTo>
                    <a:lnTo>
                      <a:pt x="4562" y="6026"/>
                    </a:lnTo>
                    <a:cubicBezTo>
                      <a:pt x="2955" y="6858"/>
                      <a:pt x="1406" y="7662"/>
                      <a:pt x="0" y="8465"/>
                    </a:cubicBezTo>
                    <a:lnTo>
                      <a:pt x="0" y="2439"/>
                    </a:lnTo>
                    <a:cubicBezTo>
                      <a:pt x="1406" y="1607"/>
                      <a:pt x="2926" y="804"/>
                      <a:pt x="4562" y="0"/>
                    </a:cubicBezTo>
                    <a:close/>
                  </a:path>
                </a:pathLst>
              </a:custGeom>
              <a:solidFill>
                <a:srgbClr val="80808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9" name="Freeform: Shape 2998">
                <a:extLst>
                  <a:ext uri="{FF2B5EF4-FFF2-40B4-BE49-F238E27FC236}">
                    <a16:creationId xmlns:a16="http://schemas.microsoft.com/office/drawing/2014/main" id="{05A34618-3015-4988-8E31-04DE34ACBC0E}"/>
                  </a:ext>
                </a:extLst>
              </p:cNvPr>
              <p:cNvSpPr/>
              <p:nvPr/>
            </p:nvSpPr>
            <p:spPr>
              <a:xfrm>
                <a:off x="8619542" y="4268860"/>
                <a:ext cx="15093" cy="5308"/>
              </a:xfrm>
              <a:custGeom>
                <a:avLst/>
                <a:gdLst>
                  <a:gd name="connsiteX0" fmla="*/ 8379 w 15093"/>
                  <a:gd name="connsiteY0" fmla="*/ 1263 h 5308"/>
                  <a:gd name="connsiteX1" fmla="*/ 14950 w 15093"/>
                  <a:gd name="connsiteY1" fmla="*/ 0 h 5308"/>
                  <a:gd name="connsiteX2" fmla="*/ 15093 w 15093"/>
                  <a:gd name="connsiteY2" fmla="*/ 0 h 5308"/>
                  <a:gd name="connsiteX3" fmla="*/ 10531 w 15093"/>
                  <a:gd name="connsiteY3" fmla="*/ 2439 h 5308"/>
                  <a:gd name="connsiteX4" fmla="*/ 5309 w 15093"/>
                  <a:gd name="connsiteY4" fmla="*/ 5309 h 5308"/>
                  <a:gd name="connsiteX5" fmla="*/ 0 w 15093"/>
                  <a:gd name="connsiteY5" fmla="*/ 2238 h 5308"/>
                  <a:gd name="connsiteX6" fmla="*/ 0 w 15093"/>
                  <a:gd name="connsiteY6" fmla="*/ 2238 h 5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093" h="5308">
                    <a:moveTo>
                      <a:pt x="8379" y="1263"/>
                    </a:moveTo>
                    <a:cubicBezTo>
                      <a:pt x="10646" y="890"/>
                      <a:pt x="12655" y="430"/>
                      <a:pt x="14950" y="0"/>
                    </a:cubicBezTo>
                    <a:lnTo>
                      <a:pt x="15093" y="0"/>
                    </a:lnTo>
                    <a:cubicBezTo>
                      <a:pt x="13458" y="804"/>
                      <a:pt x="11937" y="1607"/>
                      <a:pt x="10531" y="2439"/>
                    </a:cubicBezTo>
                    <a:lnTo>
                      <a:pt x="5309" y="5309"/>
                    </a:lnTo>
                    <a:lnTo>
                      <a:pt x="0" y="2238"/>
                    </a:lnTo>
                    <a:lnTo>
                      <a:pt x="0" y="2238"/>
                    </a:lnTo>
                    <a:close/>
                  </a:path>
                </a:pathLst>
              </a:custGeom>
              <a:solidFill>
                <a:srgbClr val="80808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0" name="Freeform: Shape 2999">
                <a:extLst>
                  <a:ext uri="{FF2B5EF4-FFF2-40B4-BE49-F238E27FC236}">
                    <a16:creationId xmlns:a16="http://schemas.microsoft.com/office/drawing/2014/main" id="{0C904068-B6D8-4C4D-82EB-7CDA6303C134}"/>
                  </a:ext>
                </a:extLst>
              </p:cNvPr>
              <p:cNvSpPr/>
              <p:nvPr/>
            </p:nvSpPr>
            <p:spPr>
              <a:xfrm>
                <a:off x="8624851" y="4271386"/>
                <a:ext cx="5222" cy="9067"/>
              </a:xfrm>
              <a:custGeom>
                <a:avLst/>
                <a:gdLst>
                  <a:gd name="connsiteX0" fmla="*/ 5223 w 5222"/>
                  <a:gd name="connsiteY0" fmla="*/ 0 h 9067"/>
                  <a:gd name="connsiteX1" fmla="*/ 5194 w 5222"/>
                  <a:gd name="connsiteY1" fmla="*/ 6026 h 9067"/>
                  <a:gd name="connsiteX2" fmla="*/ 0 w 5222"/>
                  <a:gd name="connsiteY2" fmla="*/ 9068 h 9067"/>
                  <a:gd name="connsiteX3" fmla="*/ 0 w 5222"/>
                  <a:gd name="connsiteY3" fmla="*/ 3013 h 9067"/>
                  <a:gd name="connsiteX4" fmla="*/ 5223 w 5222"/>
                  <a:gd name="connsiteY4" fmla="*/ 0 h 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22" h="9067">
                    <a:moveTo>
                      <a:pt x="5223" y="0"/>
                    </a:moveTo>
                    <a:lnTo>
                      <a:pt x="5194" y="6026"/>
                    </a:lnTo>
                    <a:lnTo>
                      <a:pt x="0" y="9068"/>
                    </a:lnTo>
                    <a:lnTo>
                      <a:pt x="0" y="3013"/>
                    </a:lnTo>
                    <a:lnTo>
                      <a:pt x="5223" y="0"/>
                    </a:lnTo>
                    <a:close/>
                  </a:path>
                </a:pathLst>
              </a:custGeom>
              <a:solidFill>
                <a:srgbClr val="80808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1" name="Freeform: Shape 3000">
                <a:extLst>
                  <a:ext uri="{FF2B5EF4-FFF2-40B4-BE49-F238E27FC236}">
                    <a16:creationId xmlns:a16="http://schemas.microsoft.com/office/drawing/2014/main" id="{17B1EE73-59BE-410A-BDC9-072A2171D687}"/>
                  </a:ext>
                </a:extLst>
              </p:cNvPr>
              <p:cNvSpPr/>
              <p:nvPr/>
            </p:nvSpPr>
            <p:spPr>
              <a:xfrm>
                <a:off x="8630074" y="4269435"/>
                <a:ext cx="13801" cy="14060"/>
              </a:xfrm>
              <a:custGeom>
                <a:avLst/>
                <a:gdLst>
                  <a:gd name="connsiteX0" fmla="*/ 13802 w 13801"/>
                  <a:gd name="connsiteY0" fmla="*/ 0 h 14060"/>
                  <a:gd name="connsiteX1" fmla="*/ 13802 w 13801"/>
                  <a:gd name="connsiteY1" fmla="*/ 6026 h 14060"/>
                  <a:gd name="connsiteX2" fmla="*/ 0 w 13801"/>
                  <a:gd name="connsiteY2" fmla="*/ 14060 h 14060"/>
                  <a:gd name="connsiteX3" fmla="*/ 28 w 13801"/>
                  <a:gd name="connsiteY3" fmla="*/ 8006 h 14060"/>
                  <a:gd name="connsiteX4" fmla="*/ 13802 w 13801"/>
                  <a:gd name="connsiteY4" fmla="*/ 0 h 14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01" h="14060">
                    <a:moveTo>
                      <a:pt x="13802" y="0"/>
                    </a:moveTo>
                    <a:lnTo>
                      <a:pt x="13802" y="6026"/>
                    </a:lnTo>
                    <a:lnTo>
                      <a:pt x="0" y="14060"/>
                    </a:lnTo>
                    <a:lnTo>
                      <a:pt x="28" y="8006"/>
                    </a:lnTo>
                    <a:lnTo>
                      <a:pt x="13802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2" name="Freeform: Shape 3001">
                <a:extLst>
                  <a:ext uri="{FF2B5EF4-FFF2-40B4-BE49-F238E27FC236}">
                    <a16:creationId xmlns:a16="http://schemas.microsoft.com/office/drawing/2014/main" id="{D933E785-1A34-461A-9E27-5C7246A030B1}"/>
                  </a:ext>
                </a:extLst>
              </p:cNvPr>
              <p:cNvSpPr/>
              <p:nvPr/>
            </p:nvSpPr>
            <p:spPr>
              <a:xfrm>
                <a:off x="8630074" y="4277440"/>
                <a:ext cx="2869" cy="7689"/>
              </a:xfrm>
              <a:custGeom>
                <a:avLst/>
                <a:gdLst>
                  <a:gd name="connsiteX0" fmla="*/ 2869 w 2869"/>
                  <a:gd name="connsiteY0" fmla="*/ 1635 h 7689"/>
                  <a:gd name="connsiteX1" fmla="*/ 2841 w 2869"/>
                  <a:gd name="connsiteY1" fmla="*/ 7690 h 7689"/>
                  <a:gd name="connsiteX2" fmla="*/ 0 w 2869"/>
                  <a:gd name="connsiteY2" fmla="*/ 6055 h 7689"/>
                  <a:gd name="connsiteX3" fmla="*/ 28 w 2869"/>
                  <a:gd name="connsiteY3" fmla="*/ 0 h 7689"/>
                  <a:gd name="connsiteX4" fmla="*/ 2869 w 2869"/>
                  <a:gd name="connsiteY4" fmla="*/ 1635 h 7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9" h="7689">
                    <a:moveTo>
                      <a:pt x="2869" y="1635"/>
                    </a:moveTo>
                    <a:lnTo>
                      <a:pt x="2841" y="7690"/>
                    </a:lnTo>
                    <a:lnTo>
                      <a:pt x="0" y="6055"/>
                    </a:lnTo>
                    <a:lnTo>
                      <a:pt x="28" y="0"/>
                    </a:lnTo>
                    <a:lnTo>
                      <a:pt x="2869" y="1635"/>
                    </a:lnTo>
                    <a:close/>
                  </a:path>
                </a:pathLst>
              </a:custGeom>
              <a:solidFill>
                <a:srgbClr val="80808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3" name="Freeform: Shape 3002">
                <a:extLst>
                  <a:ext uri="{FF2B5EF4-FFF2-40B4-BE49-F238E27FC236}">
                    <a16:creationId xmlns:a16="http://schemas.microsoft.com/office/drawing/2014/main" id="{6C8CD22E-F78A-45D7-8712-DF3C0C707971}"/>
                  </a:ext>
                </a:extLst>
              </p:cNvPr>
              <p:cNvSpPr/>
              <p:nvPr/>
            </p:nvSpPr>
            <p:spPr>
              <a:xfrm>
                <a:off x="8615095" y="4280080"/>
                <a:ext cx="5280" cy="9067"/>
              </a:xfrm>
              <a:custGeom>
                <a:avLst/>
                <a:gdLst>
                  <a:gd name="connsiteX0" fmla="*/ 5280 w 5280"/>
                  <a:gd name="connsiteY0" fmla="*/ 3013 h 9067"/>
                  <a:gd name="connsiteX1" fmla="*/ 5251 w 5280"/>
                  <a:gd name="connsiteY1" fmla="*/ 9068 h 9067"/>
                  <a:gd name="connsiteX2" fmla="*/ 0 w 5280"/>
                  <a:gd name="connsiteY2" fmla="*/ 6026 h 9067"/>
                  <a:gd name="connsiteX3" fmla="*/ 29 w 5280"/>
                  <a:gd name="connsiteY3" fmla="*/ 0 h 9067"/>
                  <a:gd name="connsiteX4" fmla="*/ 5280 w 5280"/>
                  <a:gd name="connsiteY4" fmla="*/ 3013 h 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0" h="9067">
                    <a:moveTo>
                      <a:pt x="5280" y="3013"/>
                    </a:moveTo>
                    <a:lnTo>
                      <a:pt x="5251" y="9068"/>
                    </a:lnTo>
                    <a:lnTo>
                      <a:pt x="0" y="6026"/>
                    </a:lnTo>
                    <a:lnTo>
                      <a:pt x="29" y="0"/>
                    </a:lnTo>
                    <a:lnTo>
                      <a:pt x="5280" y="3013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4" name="Freeform: Shape 3003">
                <a:extLst>
                  <a:ext uri="{FF2B5EF4-FFF2-40B4-BE49-F238E27FC236}">
                    <a16:creationId xmlns:a16="http://schemas.microsoft.com/office/drawing/2014/main" id="{0AA9BF78-9EA4-462A-B37D-9D29F9EAF6B7}"/>
                  </a:ext>
                </a:extLst>
              </p:cNvPr>
              <p:cNvSpPr/>
              <p:nvPr/>
            </p:nvSpPr>
            <p:spPr>
              <a:xfrm>
                <a:off x="8615095" y="4276809"/>
                <a:ext cx="5624" cy="9297"/>
              </a:xfrm>
              <a:custGeom>
                <a:avLst/>
                <a:gdLst>
                  <a:gd name="connsiteX0" fmla="*/ 5625 w 5624"/>
                  <a:gd name="connsiteY0" fmla="*/ 0 h 9297"/>
                  <a:gd name="connsiteX1" fmla="*/ 5625 w 5624"/>
                  <a:gd name="connsiteY1" fmla="*/ 6055 h 9297"/>
                  <a:gd name="connsiteX2" fmla="*/ 0 w 5624"/>
                  <a:gd name="connsiteY2" fmla="*/ 9297 h 9297"/>
                  <a:gd name="connsiteX3" fmla="*/ 29 w 5624"/>
                  <a:gd name="connsiteY3" fmla="*/ 3271 h 9297"/>
                  <a:gd name="connsiteX4" fmla="*/ 5625 w 5624"/>
                  <a:gd name="connsiteY4" fmla="*/ 0 h 9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4" h="9297">
                    <a:moveTo>
                      <a:pt x="5625" y="0"/>
                    </a:moveTo>
                    <a:lnTo>
                      <a:pt x="5625" y="6055"/>
                    </a:lnTo>
                    <a:lnTo>
                      <a:pt x="0" y="9297"/>
                    </a:lnTo>
                    <a:lnTo>
                      <a:pt x="29" y="3271"/>
                    </a:lnTo>
                    <a:lnTo>
                      <a:pt x="5625" y="0"/>
                    </a:lnTo>
                    <a:close/>
                  </a:path>
                </a:pathLst>
              </a:custGeom>
              <a:solidFill>
                <a:srgbClr val="80808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5" name="Freeform: Shape 3004">
                <a:extLst>
                  <a:ext uri="{FF2B5EF4-FFF2-40B4-BE49-F238E27FC236}">
                    <a16:creationId xmlns:a16="http://schemas.microsoft.com/office/drawing/2014/main" id="{1A249B0B-A55F-44E0-9079-42A72BAC7070}"/>
                  </a:ext>
                </a:extLst>
              </p:cNvPr>
              <p:cNvSpPr/>
              <p:nvPr/>
            </p:nvSpPr>
            <p:spPr>
              <a:xfrm>
                <a:off x="8625970" y="4279822"/>
                <a:ext cx="2840" cy="7689"/>
              </a:xfrm>
              <a:custGeom>
                <a:avLst/>
                <a:gdLst>
                  <a:gd name="connsiteX0" fmla="*/ 2841 w 2840"/>
                  <a:gd name="connsiteY0" fmla="*/ 1664 h 7689"/>
                  <a:gd name="connsiteX1" fmla="*/ 2841 w 2840"/>
                  <a:gd name="connsiteY1" fmla="*/ 7690 h 7689"/>
                  <a:gd name="connsiteX2" fmla="*/ 0 w 2840"/>
                  <a:gd name="connsiteY2" fmla="*/ 6055 h 7689"/>
                  <a:gd name="connsiteX3" fmla="*/ 0 w 2840"/>
                  <a:gd name="connsiteY3" fmla="*/ 0 h 7689"/>
                  <a:gd name="connsiteX4" fmla="*/ 2841 w 2840"/>
                  <a:gd name="connsiteY4" fmla="*/ 1664 h 7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0" h="7689">
                    <a:moveTo>
                      <a:pt x="2841" y="1664"/>
                    </a:moveTo>
                    <a:lnTo>
                      <a:pt x="2841" y="7690"/>
                    </a:lnTo>
                    <a:lnTo>
                      <a:pt x="0" y="6055"/>
                    </a:lnTo>
                    <a:lnTo>
                      <a:pt x="0" y="0"/>
                    </a:lnTo>
                    <a:lnTo>
                      <a:pt x="2841" y="1664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6" name="Freeform: Shape 3005">
                <a:extLst>
                  <a:ext uri="{FF2B5EF4-FFF2-40B4-BE49-F238E27FC236}">
                    <a16:creationId xmlns:a16="http://schemas.microsoft.com/office/drawing/2014/main" id="{0EF5EDD2-8426-4862-890F-17FC760AE295}"/>
                  </a:ext>
                </a:extLst>
              </p:cNvPr>
              <p:cNvSpPr/>
              <p:nvPr/>
            </p:nvSpPr>
            <p:spPr>
              <a:xfrm>
                <a:off x="8628811" y="4279076"/>
                <a:ext cx="4132" cy="8436"/>
              </a:xfrm>
              <a:custGeom>
                <a:avLst/>
                <a:gdLst>
                  <a:gd name="connsiteX0" fmla="*/ 4133 w 4132"/>
                  <a:gd name="connsiteY0" fmla="*/ 0 h 8436"/>
                  <a:gd name="connsiteX1" fmla="*/ 4104 w 4132"/>
                  <a:gd name="connsiteY1" fmla="*/ 6055 h 8436"/>
                  <a:gd name="connsiteX2" fmla="*/ 0 w 4132"/>
                  <a:gd name="connsiteY2" fmla="*/ 8436 h 8436"/>
                  <a:gd name="connsiteX3" fmla="*/ 0 w 4132"/>
                  <a:gd name="connsiteY3" fmla="*/ 2410 h 8436"/>
                  <a:gd name="connsiteX4" fmla="*/ 4133 w 4132"/>
                  <a:gd name="connsiteY4" fmla="*/ 0 h 8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32" h="8436">
                    <a:moveTo>
                      <a:pt x="4133" y="0"/>
                    </a:moveTo>
                    <a:lnTo>
                      <a:pt x="4104" y="6055"/>
                    </a:lnTo>
                    <a:lnTo>
                      <a:pt x="0" y="8436"/>
                    </a:lnTo>
                    <a:lnTo>
                      <a:pt x="0" y="2410"/>
                    </a:lnTo>
                    <a:lnTo>
                      <a:pt x="41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7" name="Freeform: Shape 3006">
                <a:extLst>
                  <a:ext uri="{FF2B5EF4-FFF2-40B4-BE49-F238E27FC236}">
                    <a16:creationId xmlns:a16="http://schemas.microsoft.com/office/drawing/2014/main" id="{6A6D0253-5C3F-4B5E-B444-BE3926572CA0}"/>
                  </a:ext>
                </a:extLst>
              </p:cNvPr>
              <p:cNvSpPr/>
              <p:nvPr/>
            </p:nvSpPr>
            <p:spPr>
              <a:xfrm>
                <a:off x="8620346" y="4279822"/>
                <a:ext cx="5624" cy="9325"/>
              </a:xfrm>
              <a:custGeom>
                <a:avLst/>
                <a:gdLst>
                  <a:gd name="connsiteX0" fmla="*/ 5624 w 5624"/>
                  <a:gd name="connsiteY0" fmla="*/ 0 h 9325"/>
                  <a:gd name="connsiteX1" fmla="*/ 5624 w 5624"/>
                  <a:gd name="connsiteY1" fmla="*/ 6055 h 9325"/>
                  <a:gd name="connsiteX2" fmla="*/ 0 w 5624"/>
                  <a:gd name="connsiteY2" fmla="*/ 9326 h 9325"/>
                  <a:gd name="connsiteX3" fmla="*/ 29 w 5624"/>
                  <a:gd name="connsiteY3" fmla="*/ 3271 h 9325"/>
                  <a:gd name="connsiteX4" fmla="*/ 5624 w 5624"/>
                  <a:gd name="connsiteY4" fmla="*/ 0 h 9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4" h="9325">
                    <a:moveTo>
                      <a:pt x="5624" y="0"/>
                    </a:moveTo>
                    <a:lnTo>
                      <a:pt x="5624" y="6055"/>
                    </a:lnTo>
                    <a:lnTo>
                      <a:pt x="0" y="9326"/>
                    </a:lnTo>
                    <a:lnTo>
                      <a:pt x="29" y="3271"/>
                    </a:lnTo>
                    <a:lnTo>
                      <a:pt x="56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8" name="Freeform: Shape 3007">
                <a:extLst>
                  <a:ext uri="{FF2B5EF4-FFF2-40B4-BE49-F238E27FC236}">
                    <a16:creationId xmlns:a16="http://schemas.microsoft.com/office/drawing/2014/main" id="{59DD1581-671F-487C-81C5-AC1F45F0E2A8}"/>
                  </a:ext>
                </a:extLst>
              </p:cNvPr>
              <p:cNvSpPr/>
              <p:nvPr/>
            </p:nvSpPr>
            <p:spPr>
              <a:xfrm>
                <a:off x="8570504" y="4240252"/>
                <a:ext cx="110760" cy="64103"/>
              </a:xfrm>
              <a:custGeom>
                <a:avLst/>
                <a:gdLst>
                  <a:gd name="connsiteX0" fmla="*/ 45050 w 110760"/>
                  <a:gd name="connsiteY0" fmla="*/ 0 h 64103"/>
                  <a:gd name="connsiteX1" fmla="*/ 110761 w 110760"/>
                  <a:gd name="connsiteY1" fmla="*/ 37934 h 64103"/>
                  <a:gd name="connsiteX2" fmla="*/ 65710 w 110760"/>
                  <a:gd name="connsiteY2" fmla="*/ 64104 h 64103"/>
                  <a:gd name="connsiteX3" fmla="*/ 0 w 110760"/>
                  <a:gd name="connsiteY3" fmla="*/ 26169 h 64103"/>
                  <a:gd name="connsiteX4" fmla="*/ 58307 w 110760"/>
                  <a:gd name="connsiteY4" fmla="*/ 41234 h 64103"/>
                  <a:gd name="connsiteX5" fmla="*/ 62439 w 110760"/>
                  <a:gd name="connsiteY5" fmla="*/ 38824 h 64103"/>
                  <a:gd name="connsiteX6" fmla="*/ 59570 w 110760"/>
                  <a:gd name="connsiteY6" fmla="*/ 37188 h 64103"/>
                  <a:gd name="connsiteX7" fmla="*/ 73343 w 110760"/>
                  <a:gd name="connsiteY7" fmla="*/ 29182 h 64103"/>
                  <a:gd name="connsiteX8" fmla="*/ 66571 w 110760"/>
                  <a:gd name="connsiteY8" fmla="*/ 25251 h 64103"/>
                  <a:gd name="connsiteX9" fmla="*/ 43271 w 110760"/>
                  <a:gd name="connsiteY9" fmla="*/ 28408 h 64103"/>
                  <a:gd name="connsiteX10" fmla="*/ 39713 w 110760"/>
                  <a:gd name="connsiteY10" fmla="*/ 30502 h 64103"/>
                  <a:gd name="connsiteX11" fmla="*/ 50187 w 110760"/>
                  <a:gd name="connsiteY11" fmla="*/ 36557 h 64103"/>
                  <a:gd name="connsiteX12" fmla="*/ 44448 w 110760"/>
                  <a:gd name="connsiteY12" fmla="*/ 39828 h 64103"/>
                  <a:gd name="connsiteX13" fmla="*/ 49670 w 110760"/>
                  <a:gd name="connsiteY13" fmla="*/ 42841 h 64103"/>
                  <a:gd name="connsiteX14" fmla="*/ 55409 w 110760"/>
                  <a:gd name="connsiteY14" fmla="*/ 39570 h 64103"/>
                  <a:gd name="connsiteX15" fmla="*/ 58278 w 110760"/>
                  <a:gd name="connsiteY15" fmla="*/ 41234 h 64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0760" h="64103">
                    <a:moveTo>
                      <a:pt x="45050" y="0"/>
                    </a:moveTo>
                    <a:lnTo>
                      <a:pt x="110761" y="37934"/>
                    </a:lnTo>
                    <a:lnTo>
                      <a:pt x="65710" y="64104"/>
                    </a:lnTo>
                    <a:lnTo>
                      <a:pt x="0" y="26169"/>
                    </a:lnTo>
                    <a:close/>
                    <a:moveTo>
                      <a:pt x="58307" y="41234"/>
                    </a:moveTo>
                    <a:lnTo>
                      <a:pt x="62439" y="38824"/>
                    </a:lnTo>
                    <a:lnTo>
                      <a:pt x="59570" y="37188"/>
                    </a:lnTo>
                    <a:lnTo>
                      <a:pt x="73343" y="29182"/>
                    </a:lnTo>
                    <a:lnTo>
                      <a:pt x="66571" y="25251"/>
                    </a:lnTo>
                    <a:lnTo>
                      <a:pt x="43271" y="28408"/>
                    </a:lnTo>
                    <a:lnTo>
                      <a:pt x="39713" y="30502"/>
                    </a:lnTo>
                    <a:lnTo>
                      <a:pt x="50187" y="36557"/>
                    </a:lnTo>
                    <a:lnTo>
                      <a:pt x="44448" y="39828"/>
                    </a:lnTo>
                    <a:lnTo>
                      <a:pt x="49670" y="42841"/>
                    </a:lnTo>
                    <a:lnTo>
                      <a:pt x="55409" y="39570"/>
                    </a:lnTo>
                    <a:lnTo>
                      <a:pt x="58278" y="41234"/>
                    </a:lnTo>
                    <a:close/>
                  </a:path>
                </a:pathLst>
              </a:custGeom>
              <a:solidFill>
                <a:srgbClr val="80808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9" name="Freeform: Shape 3008">
                <a:extLst>
                  <a:ext uri="{FF2B5EF4-FFF2-40B4-BE49-F238E27FC236}">
                    <a16:creationId xmlns:a16="http://schemas.microsoft.com/office/drawing/2014/main" id="{756A83F2-C2AB-4D3D-A507-CD776D8CE085}"/>
                  </a:ext>
                </a:extLst>
              </p:cNvPr>
              <p:cNvSpPr/>
              <p:nvPr/>
            </p:nvSpPr>
            <p:spPr>
              <a:xfrm>
                <a:off x="8610274" y="4265503"/>
                <a:ext cx="33629" cy="17589"/>
              </a:xfrm>
              <a:custGeom>
                <a:avLst/>
                <a:gdLst>
                  <a:gd name="connsiteX0" fmla="*/ 19828 w 33629"/>
                  <a:gd name="connsiteY0" fmla="*/ 11937 h 17589"/>
                  <a:gd name="connsiteX1" fmla="*/ 22697 w 33629"/>
                  <a:gd name="connsiteY1" fmla="*/ 13572 h 17589"/>
                  <a:gd name="connsiteX2" fmla="*/ 18565 w 33629"/>
                  <a:gd name="connsiteY2" fmla="*/ 15983 h 17589"/>
                  <a:gd name="connsiteX3" fmla="*/ 15696 w 33629"/>
                  <a:gd name="connsiteY3" fmla="*/ 14319 h 17589"/>
                  <a:gd name="connsiteX4" fmla="*/ 9957 w 33629"/>
                  <a:gd name="connsiteY4" fmla="*/ 17590 h 17589"/>
                  <a:gd name="connsiteX5" fmla="*/ 4735 w 33629"/>
                  <a:gd name="connsiteY5" fmla="*/ 14577 h 17589"/>
                  <a:gd name="connsiteX6" fmla="*/ 10474 w 33629"/>
                  <a:gd name="connsiteY6" fmla="*/ 11305 h 17589"/>
                  <a:gd name="connsiteX7" fmla="*/ 0 w 33629"/>
                  <a:gd name="connsiteY7" fmla="*/ 5251 h 17589"/>
                  <a:gd name="connsiteX8" fmla="*/ 3558 w 33629"/>
                  <a:gd name="connsiteY8" fmla="*/ 3156 h 17589"/>
                  <a:gd name="connsiteX9" fmla="*/ 26858 w 33629"/>
                  <a:gd name="connsiteY9" fmla="*/ 0 h 17589"/>
                  <a:gd name="connsiteX10" fmla="*/ 33630 w 33629"/>
                  <a:gd name="connsiteY10" fmla="*/ 3931 h 17589"/>
                  <a:gd name="connsiteX11" fmla="*/ 19828 w 33629"/>
                  <a:gd name="connsiteY11" fmla="*/ 5882 h 17589"/>
                  <a:gd name="connsiteX12" fmla="*/ 24390 w 33629"/>
                  <a:gd name="connsiteY12" fmla="*/ 3443 h 17589"/>
                  <a:gd name="connsiteX13" fmla="*/ 24247 w 33629"/>
                  <a:gd name="connsiteY13" fmla="*/ 3443 h 17589"/>
                  <a:gd name="connsiteX14" fmla="*/ 17676 w 33629"/>
                  <a:gd name="connsiteY14" fmla="*/ 4706 h 17589"/>
                  <a:gd name="connsiteX15" fmla="*/ 9354 w 33629"/>
                  <a:gd name="connsiteY15" fmla="*/ 5882 h 17589"/>
                  <a:gd name="connsiteX16" fmla="*/ 9354 w 33629"/>
                  <a:gd name="connsiteY16" fmla="*/ 5882 h 17589"/>
                  <a:gd name="connsiteX17" fmla="*/ 14663 w 33629"/>
                  <a:gd name="connsiteY17" fmla="*/ 8953 h 17589"/>
                  <a:gd name="connsiteX18" fmla="*/ 19885 w 33629"/>
                  <a:gd name="connsiteY18" fmla="*/ 6083 h 17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3629" h="17589">
                    <a:moveTo>
                      <a:pt x="19828" y="11937"/>
                    </a:moveTo>
                    <a:lnTo>
                      <a:pt x="22697" y="13572"/>
                    </a:lnTo>
                    <a:lnTo>
                      <a:pt x="18565" y="15983"/>
                    </a:lnTo>
                    <a:lnTo>
                      <a:pt x="15696" y="14319"/>
                    </a:lnTo>
                    <a:lnTo>
                      <a:pt x="9957" y="17590"/>
                    </a:lnTo>
                    <a:lnTo>
                      <a:pt x="4735" y="14577"/>
                    </a:lnTo>
                    <a:lnTo>
                      <a:pt x="10474" y="11305"/>
                    </a:lnTo>
                    <a:lnTo>
                      <a:pt x="0" y="5251"/>
                    </a:lnTo>
                    <a:lnTo>
                      <a:pt x="3558" y="3156"/>
                    </a:lnTo>
                    <a:lnTo>
                      <a:pt x="26858" y="0"/>
                    </a:lnTo>
                    <a:lnTo>
                      <a:pt x="33630" y="3931"/>
                    </a:lnTo>
                    <a:close/>
                    <a:moveTo>
                      <a:pt x="19828" y="5882"/>
                    </a:moveTo>
                    <a:cubicBezTo>
                      <a:pt x="21234" y="5050"/>
                      <a:pt x="22697" y="4247"/>
                      <a:pt x="24390" y="3443"/>
                    </a:cubicBezTo>
                    <a:lnTo>
                      <a:pt x="24247" y="3443"/>
                    </a:lnTo>
                    <a:cubicBezTo>
                      <a:pt x="21952" y="3874"/>
                      <a:pt x="19943" y="4333"/>
                      <a:pt x="17676" y="4706"/>
                    </a:cubicBezTo>
                    <a:lnTo>
                      <a:pt x="9354" y="5882"/>
                    </a:lnTo>
                    <a:lnTo>
                      <a:pt x="9354" y="5882"/>
                    </a:lnTo>
                    <a:lnTo>
                      <a:pt x="14663" y="8953"/>
                    </a:lnTo>
                    <a:lnTo>
                      <a:pt x="19885" y="6083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0" name="Freeform: Shape 3009">
                <a:extLst>
                  <a:ext uri="{FF2B5EF4-FFF2-40B4-BE49-F238E27FC236}">
                    <a16:creationId xmlns:a16="http://schemas.microsoft.com/office/drawing/2014/main" id="{35FA4BC6-5FA6-4599-BD07-FC37D2804DF5}"/>
                  </a:ext>
                </a:extLst>
              </p:cNvPr>
              <p:cNvSpPr/>
              <p:nvPr/>
            </p:nvSpPr>
            <p:spPr>
              <a:xfrm>
                <a:off x="8636185" y="4278186"/>
                <a:ext cx="45079" cy="32224"/>
              </a:xfrm>
              <a:custGeom>
                <a:avLst/>
                <a:gdLst>
                  <a:gd name="connsiteX0" fmla="*/ 45079 w 45079"/>
                  <a:gd name="connsiteY0" fmla="*/ 0 h 32224"/>
                  <a:gd name="connsiteX1" fmla="*/ 45050 w 45079"/>
                  <a:gd name="connsiteY1" fmla="*/ 6026 h 32224"/>
                  <a:gd name="connsiteX2" fmla="*/ 0 w 45079"/>
                  <a:gd name="connsiteY2" fmla="*/ 32224 h 32224"/>
                  <a:gd name="connsiteX3" fmla="*/ 29 w 45079"/>
                  <a:gd name="connsiteY3" fmla="*/ 26170 h 32224"/>
                  <a:gd name="connsiteX4" fmla="*/ 45079 w 45079"/>
                  <a:gd name="connsiteY4" fmla="*/ 0 h 3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079" h="32224">
                    <a:moveTo>
                      <a:pt x="45079" y="0"/>
                    </a:moveTo>
                    <a:lnTo>
                      <a:pt x="45050" y="6026"/>
                    </a:lnTo>
                    <a:lnTo>
                      <a:pt x="0" y="32224"/>
                    </a:lnTo>
                    <a:lnTo>
                      <a:pt x="29" y="26170"/>
                    </a:lnTo>
                    <a:lnTo>
                      <a:pt x="45079" y="0"/>
                    </a:lnTo>
                    <a:close/>
                  </a:path>
                </a:pathLst>
              </a:custGeom>
              <a:solidFill>
                <a:srgbClr val="666667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1" name="Freeform: Shape 3010">
                <a:extLst>
                  <a:ext uri="{FF2B5EF4-FFF2-40B4-BE49-F238E27FC236}">
                    <a16:creationId xmlns:a16="http://schemas.microsoft.com/office/drawing/2014/main" id="{767F8041-3BEC-4A81-B1C1-B0CD53A6BF22}"/>
                  </a:ext>
                </a:extLst>
              </p:cNvPr>
              <p:cNvSpPr/>
              <p:nvPr/>
            </p:nvSpPr>
            <p:spPr>
              <a:xfrm>
                <a:off x="8570475" y="4266421"/>
                <a:ext cx="65738" cy="43988"/>
              </a:xfrm>
              <a:custGeom>
                <a:avLst/>
                <a:gdLst>
                  <a:gd name="connsiteX0" fmla="*/ 65739 w 65738"/>
                  <a:gd name="connsiteY0" fmla="*/ 37934 h 43988"/>
                  <a:gd name="connsiteX1" fmla="*/ 65710 w 65738"/>
                  <a:gd name="connsiteY1" fmla="*/ 43989 h 43988"/>
                  <a:gd name="connsiteX2" fmla="*/ 0 w 65738"/>
                  <a:gd name="connsiteY2" fmla="*/ 6055 h 43988"/>
                  <a:gd name="connsiteX3" fmla="*/ 29 w 65738"/>
                  <a:gd name="connsiteY3" fmla="*/ 0 h 43988"/>
                  <a:gd name="connsiteX4" fmla="*/ 65739 w 65738"/>
                  <a:gd name="connsiteY4" fmla="*/ 37934 h 43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738" h="43988">
                    <a:moveTo>
                      <a:pt x="65739" y="37934"/>
                    </a:moveTo>
                    <a:lnTo>
                      <a:pt x="65710" y="43989"/>
                    </a:lnTo>
                    <a:lnTo>
                      <a:pt x="0" y="6055"/>
                    </a:lnTo>
                    <a:lnTo>
                      <a:pt x="29" y="0"/>
                    </a:lnTo>
                    <a:lnTo>
                      <a:pt x="65739" y="37934"/>
                    </a:lnTo>
                    <a:close/>
                  </a:path>
                </a:pathLst>
              </a:custGeom>
              <a:solidFill>
                <a:srgbClr val="73737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88" name="Graphic 6">
              <a:extLst>
                <a:ext uri="{FF2B5EF4-FFF2-40B4-BE49-F238E27FC236}">
                  <a16:creationId xmlns:a16="http://schemas.microsoft.com/office/drawing/2014/main" id="{6D21938F-E703-4F6E-9C3F-60FABF544152}"/>
                </a:ext>
              </a:extLst>
            </p:cNvPr>
            <p:cNvGrpSpPr/>
            <p:nvPr/>
          </p:nvGrpSpPr>
          <p:grpSpPr>
            <a:xfrm>
              <a:off x="8654607" y="4288803"/>
              <a:ext cx="110761" cy="70158"/>
              <a:chOff x="8654607" y="4288803"/>
              <a:chExt cx="110761" cy="70158"/>
            </a:xfrm>
          </p:grpSpPr>
          <p:sp>
            <p:nvSpPr>
              <p:cNvPr id="2972" name="Freeform: Shape 2971">
                <a:extLst>
                  <a:ext uri="{FF2B5EF4-FFF2-40B4-BE49-F238E27FC236}">
                    <a16:creationId xmlns:a16="http://schemas.microsoft.com/office/drawing/2014/main" id="{D1739A9B-3413-4697-971B-4D7DBDCDD07F}"/>
                  </a:ext>
                </a:extLst>
              </p:cNvPr>
              <p:cNvSpPr/>
              <p:nvPr/>
            </p:nvSpPr>
            <p:spPr>
              <a:xfrm>
                <a:off x="8700203" y="4309980"/>
                <a:ext cx="13916" cy="12310"/>
              </a:xfrm>
              <a:custGeom>
                <a:avLst/>
                <a:gdLst>
                  <a:gd name="connsiteX0" fmla="*/ 13916 w 13916"/>
                  <a:gd name="connsiteY0" fmla="*/ 0 h 12310"/>
                  <a:gd name="connsiteX1" fmla="*/ 13916 w 13916"/>
                  <a:gd name="connsiteY1" fmla="*/ 6055 h 12310"/>
                  <a:gd name="connsiteX2" fmla="*/ 0 w 13916"/>
                  <a:gd name="connsiteY2" fmla="*/ 12310 h 12310"/>
                  <a:gd name="connsiteX3" fmla="*/ 29 w 13916"/>
                  <a:gd name="connsiteY3" fmla="*/ 6255 h 12310"/>
                  <a:gd name="connsiteX4" fmla="*/ 13916 w 13916"/>
                  <a:gd name="connsiteY4" fmla="*/ 0 h 12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16" h="12310">
                    <a:moveTo>
                      <a:pt x="13916" y="0"/>
                    </a:moveTo>
                    <a:lnTo>
                      <a:pt x="13916" y="6055"/>
                    </a:lnTo>
                    <a:lnTo>
                      <a:pt x="0" y="12310"/>
                    </a:lnTo>
                    <a:lnTo>
                      <a:pt x="29" y="6255"/>
                    </a:lnTo>
                    <a:lnTo>
                      <a:pt x="13916" y="0"/>
                    </a:lnTo>
                    <a:close/>
                  </a:path>
                </a:pathLst>
              </a:custGeom>
              <a:solidFill>
                <a:srgbClr val="80808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3" name="Freeform: Shape 2972">
                <a:extLst>
                  <a:ext uri="{FF2B5EF4-FFF2-40B4-BE49-F238E27FC236}">
                    <a16:creationId xmlns:a16="http://schemas.microsoft.com/office/drawing/2014/main" id="{852B6F73-8A4A-4FC2-93E9-F6A5804374AA}"/>
                  </a:ext>
                </a:extLst>
              </p:cNvPr>
              <p:cNvSpPr/>
              <p:nvPr/>
            </p:nvSpPr>
            <p:spPr>
              <a:xfrm>
                <a:off x="8709328" y="4314829"/>
                <a:ext cx="4131" cy="7862"/>
              </a:xfrm>
              <a:custGeom>
                <a:avLst/>
                <a:gdLst>
                  <a:gd name="connsiteX0" fmla="*/ 4132 w 4131"/>
                  <a:gd name="connsiteY0" fmla="*/ 0 h 7862"/>
                  <a:gd name="connsiteX1" fmla="*/ 4132 w 4131"/>
                  <a:gd name="connsiteY1" fmla="*/ 6055 h 7862"/>
                  <a:gd name="connsiteX2" fmla="*/ 0 w 4131"/>
                  <a:gd name="connsiteY2" fmla="*/ 7862 h 7862"/>
                  <a:gd name="connsiteX3" fmla="*/ 0 w 4131"/>
                  <a:gd name="connsiteY3" fmla="*/ 1808 h 7862"/>
                  <a:gd name="connsiteX4" fmla="*/ 4132 w 4131"/>
                  <a:gd name="connsiteY4" fmla="*/ 0 h 7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31" h="7862">
                    <a:moveTo>
                      <a:pt x="4132" y="0"/>
                    </a:moveTo>
                    <a:lnTo>
                      <a:pt x="4132" y="6055"/>
                    </a:lnTo>
                    <a:lnTo>
                      <a:pt x="0" y="7862"/>
                    </a:lnTo>
                    <a:lnTo>
                      <a:pt x="0" y="1808"/>
                    </a:lnTo>
                    <a:lnTo>
                      <a:pt x="4132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4" name="Freeform: Shape 2973">
                <a:extLst>
                  <a:ext uri="{FF2B5EF4-FFF2-40B4-BE49-F238E27FC236}">
                    <a16:creationId xmlns:a16="http://schemas.microsoft.com/office/drawing/2014/main" id="{37CA189A-F507-40FA-B890-8C115C8B4BF7}"/>
                  </a:ext>
                </a:extLst>
              </p:cNvPr>
              <p:cNvSpPr/>
              <p:nvPr/>
            </p:nvSpPr>
            <p:spPr>
              <a:xfrm>
                <a:off x="8714120" y="4309980"/>
                <a:ext cx="13056" cy="13572"/>
              </a:xfrm>
              <a:custGeom>
                <a:avLst/>
                <a:gdLst>
                  <a:gd name="connsiteX0" fmla="*/ 13056 w 13056"/>
                  <a:gd name="connsiteY0" fmla="*/ 7518 h 13572"/>
                  <a:gd name="connsiteX1" fmla="*/ 13027 w 13056"/>
                  <a:gd name="connsiteY1" fmla="*/ 13572 h 13572"/>
                  <a:gd name="connsiteX2" fmla="*/ 0 w 13056"/>
                  <a:gd name="connsiteY2" fmla="*/ 6055 h 13572"/>
                  <a:gd name="connsiteX3" fmla="*/ 0 w 13056"/>
                  <a:gd name="connsiteY3" fmla="*/ 0 h 13572"/>
                  <a:gd name="connsiteX4" fmla="*/ 13056 w 13056"/>
                  <a:gd name="connsiteY4" fmla="*/ 7518 h 13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56" h="13572">
                    <a:moveTo>
                      <a:pt x="13056" y="7518"/>
                    </a:moveTo>
                    <a:lnTo>
                      <a:pt x="13027" y="13572"/>
                    </a:lnTo>
                    <a:lnTo>
                      <a:pt x="0" y="6055"/>
                    </a:lnTo>
                    <a:lnTo>
                      <a:pt x="0" y="0"/>
                    </a:lnTo>
                    <a:lnTo>
                      <a:pt x="13056" y="7518"/>
                    </a:lnTo>
                    <a:close/>
                  </a:path>
                </a:pathLst>
              </a:custGeom>
              <a:solidFill>
                <a:srgbClr val="80808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5" name="Freeform: Shape 2974">
                <a:extLst>
                  <a:ext uri="{FF2B5EF4-FFF2-40B4-BE49-F238E27FC236}">
                    <a16:creationId xmlns:a16="http://schemas.microsoft.com/office/drawing/2014/main" id="{583666EF-8196-411E-B8B0-8FAB7867C43B}"/>
                  </a:ext>
                </a:extLst>
              </p:cNvPr>
              <p:cNvSpPr/>
              <p:nvPr/>
            </p:nvSpPr>
            <p:spPr>
              <a:xfrm>
                <a:off x="8709328" y="4316637"/>
                <a:ext cx="1607" cy="6886"/>
              </a:xfrm>
              <a:custGeom>
                <a:avLst/>
                <a:gdLst>
                  <a:gd name="connsiteX0" fmla="*/ 1607 w 1607"/>
                  <a:gd name="connsiteY0" fmla="*/ 6887 h 6886"/>
                  <a:gd name="connsiteX1" fmla="*/ 0 w 1607"/>
                  <a:gd name="connsiteY1" fmla="*/ 6055 h 6886"/>
                  <a:gd name="connsiteX2" fmla="*/ 0 w 1607"/>
                  <a:gd name="connsiteY2" fmla="*/ 0 h 6886"/>
                  <a:gd name="connsiteX3" fmla="*/ 1607 w 1607"/>
                  <a:gd name="connsiteY3" fmla="*/ 832 h 6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07" h="6886">
                    <a:moveTo>
                      <a:pt x="1607" y="6887"/>
                    </a:moveTo>
                    <a:cubicBezTo>
                      <a:pt x="1087" y="6581"/>
                      <a:pt x="550" y="6304"/>
                      <a:pt x="0" y="6055"/>
                    </a:cubicBezTo>
                    <a:lnTo>
                      <a:pt x="0" y="0"/>
                    </a:lnTo>
                    <a:cubicBezTo>
                      <a:pt x="550" y="249"/>
                      <a:pt x="1087" y="526"/>
                      <a:pt x="1607" y="832"/>
                    </a:cubicBezTo>
                    <a:close/>
                  </a:path>
                </a:pathLst>
              </a:custGeom>
              <a:solidFill>
                <a:srgbClr val="80808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6" name="Freeform: Shape 2975">
                <a:extLst>
                  <a:ext uri="{FF2B5EF4-FFF2-40B4-BE49-F238E27FC236}">
                    <a16:creationId xmlns:a16="http://schemas.microsoft.com/office/drawing/2014/main" id="{6476C140-7C2D-4B61-BCF4-B4F378C7AFB0}"/>
                  </a:ext>
                </a:extLst>
              </p:cNvPr>
              <p:cNvSpPr/>
              <p:nvPr/>
            </p:nvSpPr>
            <p:spPr>
              <a:xfrm>
                <a:off x="8710935" y="4317469"/>
                <a:ext cx="2869" cy="6054"/>
              </a:xfrm>
              <a:custGeom>
                <a:avLst/>
                <a:gdLst>
                  <a:gd name="connsiteX0" fmla="*/ 0 w 2869"/>
                  <a:gd name="connsiteY0" fmla="*/ 6055 h 6054"/>
                  <a:gd name="connsiteX1" fmla="*/ 0 w 2869"/>
                  <a:gd name="connsiteY1" fmla="*/ 6055 h 6054"/>
                  <a:gd name="connsiteX2" fmla="*/ 0 w 2869"/>
                  <a:gd name="connsiteY2" fmla="*/ 0 h 6054"/>
                  <a:gd name="connsiteX3" fmla="*/ 0 w 2869"/>
                  <a:gd name="connsiteY3" fmla="*/ 0 h 6054"/>
                  <a:gd name="connsiteX4" fmla="*/ 0 w 2869"/>
                  <a:gd name="connsiteY4" fmla="*/ 6026 h 6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9" h="6054">
                    <a:moveTo>
                      <a:pt x="0" y="6055"/>
                    </a:moveTo>
                    <a:lnTo>
                      <a:pt x="0" y="605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026"/>
                    </a:lnTo>
                    <a:close/>
                  </a:path>
                </a:pathLst>
              </a:custGeom>
              <a:solidFill>
                <a:srgbClr val="80808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7" name="Freeform: Shape 2976">
                <a:extLst>
                  <a:ext uri="{FF2B5EF4-FFF2-40B4-BE49-F238E27FC236}">
                    <a16:creationId xmlns:a16="http://schemas.microsoft.com/office/drawing/2014/main" id="{22489BAE-E1BB-43BB-B9A5-1B4D22AEC3DD}"/>
                  </a:ext>
                </a:extLst>
              </p:cNvPr>
              <p:cNvSpPr/>
              <p:nvPr/>
            </p:nvSpPr>
            <p:spPr>
              <a:xfrm>
                <a:off x="8722642" y="4317498"/>
                <a:ext cx="4533" cy="8665"/>
              </a:xfrm>
              <a:custGeom>
                <a:avLst/>
                <a:gdLst>
                  <a:gd name="connsiteX0" fmla="*/ 4534 w 4533"/>
                  <a:gd name="connsiteY0" fmla="*/ 0 h 8665"/>
                  <a:gd name="connsiteX1" fmla="*/ 4505 w 4533"/>
                  <a:gd name="connsiteY1" fmla="*/ 6055 h 8665"/>
                  <a:gd name="connsiteX2" fmla="*/ 0 w 4533"/>
                  <a:gd name="connsiteY2" fmla="*/ 8666 h 8665"/>
                  <a:gd name="connsiteX3" fmla="*/ 0 w 4533"/>
                  <a:gd name="connsiteY3" fmla="*/ 2640 h 8665"/>
                  <a:gd name="connsiteX4" fmla="*/ 4534 w 4533"/>
                  <a:gd name="connsiteY4" fmla="*/ 0 h 8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" h="8665">
                    <a:moveTo>
                      <a:pt x="4534" y="0"/>
                    </a:moveTo>
                    <a:lnTo>
                      <a:pt x="4505" y="6055"/>
                    </a:lnTo>
                    <a:lnTo>
                      <a:pt x="0" y="8666"/>
                    </a:lnTo>
                    <a:lnTo>
                      <a:pt x="0" y="2640"/>
                    </a:lnTo>
                    <a:lnTo>
                      <a:pt x="4534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8" name="Freeform: Shape 2977">
                <a:extLst>
                  <a:ext uri="{FF2B5EF4-FFF2-40B4-BE49-F238E27FC236}">
                    <a16:creationId xmlns:a16="http://schemas.microsoft.com/office/drawing/2014/main" id="{705CE0D8-6453-45AD-B37F-92B485F3F987}"/>
                  </a:ext>
                </a:extLst>
              </p:cNvPr>
              <p:cNvSpPr/>
              <p:nvPr/>
            </p:nvSpPr>
            <p:spPr>
              <a:xfrm>
                <a:off x="8713460" y="4314829"/>
                <a:ext cx="9182" cy="11334"/>
              </a:xfrm>
              <a:custGeom>
                <a:avLst/>
                <a:gdLst>
                  <a:gd name="connsiteX0" fmla="*/ 9182 w 9182"/>
                  <a:gd name="connsiteY0" fmla="*/ 5309 h 11334"/>
                  <a:gd name="connsiteX1" fmla="*/ 9182 w 9182"/>
                  <a:gd name="connsiteY1" fmla="*/ 11335 h 11334"/>
                  <a:gd name="connsiteX2" fmla="*/ 0 w 9182"/>
                  <a:gd name="connsiteY2" fmla="*/ 6055 h 11334"/>
                  <a:gd name="connsiteX3" fmla="*/ 0 w 9182"/>
                  <a:gd name="connsiteY3" fmla="*/ 0 h 11334"/>
                  <a:gd name="connsiteX4" fmla="*/ 9182 w 9182"/>
                  <a:gd name="connsiteY4" fmla="*/ 5309 h 11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82" h="11334">
                    <a:moveTo>
                      <a:pt x="9182" y="5309"/>
                    </a:moveTo>
                    <a:lnTo>
                      <a:pt x="9182" y="11335"/>
                    </a:lnTo>
                    <a:lnTo>
                      <a:pt x="0" y="6055"/>
                    </a:lnTo>
                    <a:lnTo>
                      <a:pt x="0" y="0"/>
                    </a:lnTo>
                    <a:lnTo>
                      <a:pt x="9182" y="5309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9" name="Freeform: Shape 2978">
                <a:extLst>
                  <a:ext uri="{FF2B5EF4-FFF2-40B4-BE49-F238E27FC236}">
                    <a16:creationId xmlns:a16="http://schemas.microsoft.com/office/drawing/2014/main" id="{8F03F16F-1934-4179-AD38-3DAEB6386984}"/>
                  </a:ext>
                </a:extLst>
              </p:cNvPr>
              <p:cNvSpPr/>
              <p:nvPr/>
            </p:nvSpPr>
            <p:spPr>
              <a:xfrm>
                <a:off x="8688754" y="4319679"/>
                <a:ext cx="5136" cy="7862"/>
              </a:xfrm>
              <a:custGeom>
                <a:avLst/>
                <a:gdLst>
                  <a:gd name="connsiteX0" fmla="*/ 5136 w 5136"/>
                  <a:gd name="connsiteY0" fmla="*/ 0 h 7862"/>
                  <a:gd name="connsiteX1" fmla="*/ 5108 w 5136"/>
                  <a:gd name="connsiteY1" fmla="*/ 6055 h 7862"/>
                  <a:gd name="connsiteX2" fmla="*/ 0 w 5136"/>
                  <a:gd name="connsiteY2" fmla="*/ 7862 h 7862"/>
                  <a:gd name="connsiteX3" fmla="*/ 29 w 5136"/>
                  <a:gd name="connsiteY3" fmla="*/ 1808 h 7862"/>
                  <a:gd name="connsiteX4" fmla="*/ 5136 w 5136"/>
                  <a:gd name="connsiteY4" fmla="*/ 0 h 7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36" h="7862">
                    <a:moveTo>
                      <a:pt x="5136" y="0"/>
                    </a:moveTo>
                    <a:lnTo>
                      <a:pt x="5108" y="6055"/>
                    </a:lnTo>
                    <a:lnTo>
                      <a:pt x="0" y="7862"/>
                    </a:lnTo>
                    <a:lnTo>
                      <a:pt x="29" y="1808"/>
                    </a:lnTo>
                    <a:lnTo>
                      <a:pt x="5136" y="0"/>
                    </a:lnTo>
                    <a:close/>
                  </a:path>
                </a:pathLst>
              </a:custGeom>
              <a:solidFill>
                <a:srgbClr val="80808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0" name="Freeform: Shape 2979">
                <a:extLst>
                  <a:ext uri="{FF2B5EF4-FFF2-40B4-BE49-F238E27FC236}">
                    <a16:creationId xmlns:a16="http://schemas.microsoft.com/office/drawing/2014/main" id="{B7DD3ACC-1CBA-4A79-846C-2A993BC69E7E}"/>
                  </a:ext>
                </a:extLst>
              </p:cNvPr>
              <p:cNvSpPr/>
              <p:nvPr/>
            </p:nvSpPr>
            <p:spPr>
              <a:xfrm>
                <a:off x="8710935" y="4317498"/>
                <a:ext cx="4533" cy="10616"/>
              </a:xfrm>
              <a:custGeom>
                <a:avLst/>
                <a:gdLst>
                  <a:gd name="connsiteX0" fmla="*/ 4505 w 4533"/>
                  <a:gd name="connsiteY0" fmla="*/ 10617 h 10616"/>
                  <a:gd name="connsiteX1" fmla="*/ 0 w 4533"/>
                  <a:gd name="connsiteY1" fmla="*/ 6026 h 10616"/>
                  <a:gd name="connsiteX2" fmla="*/ 0 w 4533"/>
                  <a:gd name="connsiteY2" fmla="*/ 0 h 10616"/>
                  <a:gd name="connsiteX3" fmla="*/ 4534 w 4533"/>
                  <a:gd name="connsiteY3" fmla="*/ 4562 h 10616"/>
                  <a:gd name="connsiteX4" fmla="*/ 4505 w 4533"/>
                  <a:gd name="connsiteY4" fmla="*/ 10617 h 1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" h="10616">
                    <a:moveTo>
                      <a:pt x="4505" y="10617"/>
                    </a:moveTo>
                    <a:cubicBezTo>
                      <a:pt x="3597" y="8599"/>
                      <a:pt x="2000" y="6971"/>
                      <a:pt x="0" y="6026"/>
                    </a:cubicBezTo>
                    <a:lnTo>
                      <a:pt x="0" y="0"/>
                    </a:lnTo>
                    <a:cubicBezTo>
                      <a:pt x="2011" y="926"/>
                      <a:pt x="3620" y="2546"/>
                      <a:pt x="4534" y="4562"/>
                    </a:cubicBezTo>
                    <a:cubicBezTo>
                      <a:pt x="4533" y="6370"/>
                      <a:pt x="4505" y="8809"/>
                      <a:pt x="4505" y="10617"/>
                    </a:cubicBezTo>
                    <a:close/>
                  </a:path>
                </a:pathLst>
              </a:custGeom>
              <a:solidFill>
                <a:srgbClr val="80808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1" name="Freeform: Shape 2980">
                <a:extLst>
                  <a:ext uri="{FF2B5EF4-FFF2-40B4-BE49-F238E27FC236}">
                    <a16:creationId xmlns:a16="http://schemas.microsoft.com/office/drawing/2014/main" id="{2C4A6F89-44B5-4E26-8298-ED159B3395A3}"/>
                  </a:ext>
                </a:extLst>
              </p:cNvPr>
              <p:cNvSpPr/>
              <p:nvPr/>
            </p:nvSpPr>
            <p:spPr>
              <a:xfrm>
                <a:off x="8700203" y="4316235"/>
                <a:ext cx="7632" cy="12023"/>
              </a:xfrm>
              <a:custGeom>
                <a:avLst/>
                <a:gdLst>
                  <a:gd name="connsiteX0" fmla="*/ 7633 w 7632"/>
                  <a:gd name="connsiteY0" fmla="*/ 5969 h 12023"/>
                  <a:gd name="connsiteX1" fmla="*/ 7633 w 7632"/>
                  <a:gd name="connsiteY1" fmla="*/ 12023 h 12023"/>
                  <a:gd name="connsiteX2" fmla="*/ 3414 w 7632"/>
                  <a:gd name="connsiteY2" fmla="*/ 7776 h 12023"/>
                  <a:gd name="connsiteX3" fmla="*/ 0 w 7632"/>
                  <a:gd name="connsiteY3" fmla="*/ 6055 h 12023"/>
                  <a:gd name="connsiteX4" fmla="*/ 0 w 7632"/>
                  <a:gd name="connsiteY4" fmla="*/ 0 h 12023"/>
                  <a:gd name="connsiteX5" fmla="*/ 3414 w 7632"/>
                  <a:gd name="connsiteY5" fmla="*/ 1722 h 12023"/>
                  <a:gd name="connsiteX6" fmla="*/ 7633 w 7632"/>
                  <a:gd name="connsiteY6" fmla="*/ 5969 h 12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32" h="12023">
                    <a:moveTo>
                      <a:pt x="7633" y="5969"/>
                    </a:moveTo>
                    <a:lnTo>
                      <a:pt x="7633" y="12023"/>
                    </a:lnTo>
                    <a:cubicBezTo>
                      <a:pt x="7633" y="10847"/>
                      <a:pt x="6341" y="9469"/>
                      <a:pt x="3414" y="7776"/>
                    </a:cubicBezTo>
                    <a:cubicBezTo>
                      <a:pt x="2312" y="7134"/>
                      <a:pt x="1171" y="6560"/>
                      <a:pt x="0" y="6055"/>
                    </a:cubicBezTo>
                    <a:lnTo>
                      <a:pt x="0" y="0"/>
                    </a:lnTo>
                    <a:cubicBezTo>
                      <a:pt x="1169" y="511"/>
                      <a:pt x="2309" y="1086"/>
                      <a:pt x="3414" y="1722"/>
                    </a:cubicBezTo>
                    <a:cubicBezTo>
                      <a:pt x="6341" y="3415"/>
                      <a:pt x="7633" y="4821"/>
                      <a:pt x="7633" y="5969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2" name="Freeform: Shape 2981">
                <a:extLst>
                  <a:ext uri="{FF2B5EF4-FFF2-40B4-BE49-F238E27FC236}">
                    <a16:creationId xmlns:a16="http://schemas.microsoft.com/office/drawing/2014/main" id="{D218F36E-A074-43E7-800E-CC681A5D2E09}"/>
                  </a:ext>
                </a:extLst>
              </p:cNvPr>
              <p:cNvSpPr/>
              <p:nvPr/>
            </p:nvSpPr>
            <p:spPr>
              <a:xfrm>
                <a:off x="8715439" y="4322060"/>
                <a:ext cx="174" cy="7087"/>
              </a:xfrm>
              <a:custGeom>
                <a:avLst/>
                <a:gdLst>
                  <a:gd name="connsiteX0" fmla="*/ 172 w 174"/>
                  <a:gd name="connsiteY0" fmla="*/ 7087 h 7087"/>
                  <a:gd name="connsiteX1" fmla="*/ 0 w 174"/>
                  <a:gd name="connsiteY1" fmla="*/ 6055 h 7087"/>
                  <a:gd name="connsiteX2" fmla="*/ 1 w 174"/>
                  <a:gd name="connsiteY2" fmla="*/ 0 h 7087"/>
                  <a:gd name="connsiteX3" fmla="*/ 173 w 174"/>
                  <a:gd name="connsiteY3" fmla="*/ 1033 h 7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4" h="7087">
                    <a:moveTo>
                      <a:pt x="172" y="7087"/>
                    </a:moveTo>
                    <a:cubicBezTo>
                      <a:pt x="185" y="6735"/>
                      <a:pt x="127" y="6384"/>
                      <a:pt x="0" y="6055"/>
                    </a:cubicBezTo>
                    <a:lnTo>
                      <a:pt x="1" y="0"/>
                    </a:lnTo>
                    <a:cubicBezTo>
                      <a:pt x="113" y="333"/>
                      <a:pt x="172" y="682"/>
                      <a:pt x="173" y="1033"/>
                    </a:cubicBezTo>
                    <a:close/>
                  </a:path>
                </a:pathLst>
              </a:custGeom>
              <a:solidFill>
                <a:srgbClr val="80808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3" name="Freeform: Shape 2982">
                <a:extLst>
                  <a:ext uri="{FF2B5EF4-FFF2-40B4-BE49-F238E27FC236}">
                    <a16:creationId xmlns:a16="http://schemas.microsoft.com/office/drawing/2014/main" id="{EA5E8D50-B3D8-4B66-8EC4-5BB4736EDDD1}"/>
                  </a:ext>
                </a:extLst>
              </p:cNvPr>
              <p:cNvSpPr/>
              <p:nvPr/>
            </p:nvSpPr>
            <p:spPr>
              <a:xfrm>
                <a:off x="8693862" y="4319679"/>
                <a:ext cx="13945" cy="11191"/>
              </a:xfrm>
              <a:custGeom>
                <a:avLst/>
                <a:gdLst>
                  <a:gd name="connsiteX0" fmla="*/ 4189 w 13945"/>
                  <a:gd name="connsiteY0" fmla="*/ 9813 h 11191"/>
                  <a:gd name="connsiteX1" fmla="*/ 0 w 13945"/>
                  <a:gd name="connsiteY1" fmla="*/ 6026 h 11191"/>
                  <a:gd name="connsiteX2" fmla="*/ 0 w 13945"/>
                  <a:gd name="connsiteY2" fmla="*/ 0 h 11191"/>
                  <a:gd name="connsiteX3" fmla="*/ 4189 w 13945"/>
                  <a:gd name="connsiteY3" fmla="*/ 3759 h 11191"/>
                  <a:gd name="connsiteX4" fmla="*/ 12510 w 13945"/>
                  <a:gd name="connsiteY4" fmla="*/ 4419 h 11191"/>
                  <a:gd name="connsiteX5" fmla="*/ 13945 w 13945"/>
                  <a:gd name="connsiteY5" fmla="*/ 2525 h 11191"/>
                  <a:gd name="connsiteX6" fmla="*/ 13945 w 13945"/>
                  <a:gd name="connsiteY6" fmla="*/ 8580 h 11191"/>
                  <a:gd name="connsiteX7" fmla="*/ 12482 w 13945"/>
                  <a:gd name="connsiteY7" fmla="*/ 10445 h 11191"/>
                  <a:gd name="connsiteX8" fmla="*/ 4189 w 13945"/>
                  <a:gd name="connsiteY8" fmla="*/ 9814 h 11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945" h="11191">
                    <a:moveTo>
                      <a:pt x="4189" y="9813"/>
                    </a:moveTo>
                    <a:cubicBezTo>
                      <a:pt x="2525" y="8883"/>
                      <a:pt x="1092" y="7588"/>
                      <a:pt x="0" y="6026"/>
                    </a:cubicBezTo>
                    <a:lnTo>
                      <a:pt x="0" y="0"/>
                    </a:lnTo>
                    <a:cubicBezTo>
                      <a:pt x="1096" y="1552"/>
                      <a:pt x="2528" y="2837"/>
                      <a:pt x="4189" y="3759"/>
                    </a:cubicBezTo>
                    <a:cubicBezTo>
                      <a:pt x="6683" y="5343"/>
                      <a:pt x="9799" y="5590"/>
                      <a:pt x="12510" y="4419"/>
                    </a:cubicBezTo>
                    <a:cubicBezTo>
                      <a:pt x="13429" y="3874"/>
                      <a:pt x="13945" y="3242"/>
                      <a:pt x="13945" y="2525"/>
                    </a:cubicBezTo>
                    <a:lnTo>
                      <a:pt x="13945" y="8580"/>
                    </a:lnTo>
                    <a:cubicBezTo>
                      <a:pt x="13945" y="9297"/>
                      <a:pt x="13429" y="9899"/>
                      <a:pt x="12482" y="10445"/>
                    </a:cubicBezTo>
                    <a:cubicBezTo>
                      <a:pt x="9785" y="11629"/>
                      <a:pt x="6676" y="11393"/>
                      <a:pt x="4189" y="9814"/>
                    </a:cubicBezTo>
                    <a:close/>
                  </a:path>
                </a:pathLst>
              </a:custGeom>
              <a:solidFill>
                <a:srgbClr val="80808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4" name="Freeform: Shape 2983">
                <a:extLst>
                  <a:ext uri="{FF2B5EF4-FFF2-40B4-BE49-F238E27FC236}">
                    <a16:creationId xmlns:a16="http://schemas.microsoft.com/office/drawing/2014/main" id="{C0C09C93-2603-4D78-9EBB-DFFD22B35160}"/>
                  </a:ext>
                </a:extLst>
              </p:cNvPr>
              <p:cNvSpPr/>
              <p:nvPr/>
            </p:nvSpPr>
            <p:spPr>
              <a:xfrm>
                <a:off x="8688783" y="4321400"/>
                <a:ext cx="26857" cy="13598"/>
              </a:xfrm>
              <a:custGeom>
                <a:avLst/>
                <a:gdLst>
                  <a:gd name="connsiteX0" fmla="*/ 26858 w 26857"/>
                  <a:gd name="connsiteY0" fmla="*/ 1693 h 13598"/>
                  <a:gd name="connsiteX1" fmla="*/ 26858 w 26857"/>
                  <a:gd name="connsiteY1" fmla="*/ 7747 h 13598"/>
                  <a:gd name="connsiteX2" fmla="*/ 23673 w 26857"/>
                  <a:gd name="connsiteY2" fmla="*/ 11793 h 13598"/>
                  <a:gd name="connsiteX3" fmla="*/ 5251 w 26857"/>
                  <a:gd name="connsiteY3" fmla="*/ 10732 h 13598"/>
                  <a:gd name="connsiteX4" fmla="*/ 0 w 26857"/>
                  <a:gd name="connsiteY4" fmla="*/ 6141 h 13598"/>
                  <a:gd name="connsiteX5" fmla="*/ 0 w 26857"/>
                  <a:gd name="connsiteY5" fmla="*/ 0 h 13598"/>
                  <a:gd name="connsiteX6" fmla="*/ 5251 w 26857"/>
                  <a:gd name="connsiteY6" fmla="*/ 4591 h 13598"/>
                  <a:gd name="connsiteX7" fmla="*/ 23673 w 26857"/>
                  <a:gd name="connsiteY7" fmla="*/ 5681 h 13598"/>
                  <a:gd name="connsiteX8" fmla="*/ 26858 w 26857"/>
                  <a:gd name="connsiteY8" fmla="*/ 1693 h 13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857" h="13598">
                    <a:moveTo>
                      <a:pt x="26858" y="1693"/>
                    </a:moveTo>
                    <a:lnTo>
                      <a:pt x="26858" y="7747"/>
                    </a:lnTo>
                    <a:cubicBezTo>
                      <a:pt x="26858" y="9153"/>
                      <a:pt x="25883" y="10617"/>
                      <a:pt x="23673" y="11793"/>
                    </a:cubicBezTo>
                    <a:cubicBezTo>
                      <a:pt x="17739" y="14533"/>
                      <a:pt x="10831" y="14135"/>
                      <a:pt x="5251" y="10732"/>
                    </a:cubicBezTo>
                    <a:cubicBezTo>
                      <a:pt x="3150" y="9657"/>
                      <a:pt x="1346" y="8080"/>
                      <a:pt x="0" y="6141"/>
                    </a:cubicBezTo>
                    <a:lnTo>
                      <a:pt x="0" y="0"/>
                    </a:lnTo>
                    <a:cubicBezTo>
                      <a:pt x="1334" y="1950"/>
                      <a:pt x="3141" y="3529"/>
                      <a:pt x="5251" y="4591"/>
                    </a:cubicBezTo>
                    <a:cubicBezTo>
                      <a:pt x="10826" y="8004"/>
                      <a:pt x="17735" y="8413"/>
                      <a:pt x="23673" y="5681"/>
                    </a:cubicBezTo>
                    <a:cubicBezTo>
                      <a:pt x="25854" y="4477"/>
                      <a:pt x="26858" y="3099"/>
                      <a:pt x="26858" y="169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5" name="Freeform: Shape 2984">
                <a:extLst>
                  <a:ext uri="{FF2B5EF4-FFF2-40B4-BE49-F238E27FC236}">
                    <a16:creationId xmlns:a16="http://schemas.microsoft.com/office/drawing/2014/main" id="{DDE5AE1D-92A4-4D13-8D78-7052E782C0D5}"/>
                  </a:ext>
                </a:extLst>
              </p:cNvPr>
              <p:cNvSpPr/>
              <p:nvPr/>
            </p:nvSpPr>
            <p:spPr>
              <a:xfrm>
                <a:off x="8688898" y="4309980"/>
                <a:ext cx="38392" cy="18981"/>
              </a:xfrm>
              <a:custGeom>
                <a:avLst/>
                <a:gdLst>
                  <a:gd name="connsiteX0" fmla="*/ 38393 w 38392"/>
                  <a:gd name="connsiteY0" fmla="*/ 7518 h 18981"/>
                  <a:gd name="connsiteX1" fmla="*/ 33859 w 38392"/>
                  <a:gd name="connsiteY1" fmla="*/ 10158 h 18981"/>
                  <a:gd name="connsiteX2" fmla="*/ 24677 w 38392"/>
                  <a:gd name="connsiteY2" fmla="*/ 4849 h 18981"/>
                  <a:gd name="connsiteX3" fmla="*/ 20545 w 38392"/>
                  <a:gd name="connsiteY3" fmla="*/ 6657 h 18981"/>
                  <a:gd name="connsiteX4" fmla="*/ 22152 w 38392"/>
                  <a:gd name="connsiteY4" fmla="*/ 7518 h 18981"/>
                  <a:gd name="connsiteX5" fmla="*/ 26686 w 38392"/>
                  <a:gd name="connsiteY5" fmla="*/ 12080 h 18981"/>
                  <a:gd name="connsiteX6" fmla="*/ 23673 w 38392"/>
                  <a:gd name="connsiteY6" fmla="*/ 17188 h 18981"/>
                  <a:gd name="connsiteX7" fmla="*/ 5251 w 38392"/>
                  <a:gd name="connsiteY7" fmla="*/ 16098 h 18981"/>
                  <a:gd name="connsiteX8" fmla="*/ 0 w 38392"/>
                  <a:gd name="connsiteY8" fmla="*/ 11507 h 18981"/>
                  <a:gd name="connsiteX9" fmla="*/ 5107 w 38392"/>
                  <a:gd name="connsiteY9" fmla="*/ 9699 h 18981"/>
                  <a:gd name="connsiteX10" fmla="*/ 9296 w 38392"/>
                  <a:gd name="connsiteY10" fmla="*/ 13458 h 18981"/>
                  <a:gd name="connsiteX11" fmla="*/ 17617 w 38392"/>
                  <a:gd name="connsiteY11" fmla="*/ 14118 h 18981"/>
                  <a:gd name="connsiteX12" fmla="*/ 14749 w 38392"/>
                  <a:gd name="connsiteY12" fmla="*/ 7977 h 18981"/>
                  <a:gd name="connsiteX13" fmla="*/ 11334 w 38392"/>
                  <a:gd name="connsiteY13" fmla="*/ 6256 h 18981"/>
                  <a:gd name="connsiteX14" fmla="*/ 25222 w 38392"/>
                  <a:gd name="connsiteY14" fmla="*/ 0 h 18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392" h="18981">
                    <a:moveTo>
                      <a:pt x="38393" y="7518"/>
                    </a:moveTo>
                    <a:lnTo>
                      <a:pt x="33859" y="10158"/>
                    </a:lnTo>
                    <a:lnTo>
                      <a:pt x="24677" y="4849"/>
                    </a:lnTo>
                    <a:lnTo>
                      <a:pt x="20545" y="6657"/>
                    </a:lnTo>
                    <a:cubicBezTo>
                      <a:pt x="21101" y="6904"/>
                      <a:pt x="21638" y="7192"/>
                      <a:pt x="22152" y="7518"/>
                    </a:cubicBezTo>
                    <a:cubicBezTo>
                      <a:pt x="24163" y="8444"/>
                      <a:pt x="25772" y="10064"/>
                      <a:pt x="26686" y="12080"/>
                    </a:cubicBezTo>
                    <a:cubicBezTo>
                      <a:pt x="27288" y="13802"/>
                      <a:pt x="26399" y="15581"/>
                      <a:pt x="23673" y="17188"/>
                    </a:cubicBezTo>
                    <a:cubicBezTo>
                      <a:pt x="17734" y="19919"/>
                      <a:pt x="10826" y="19510"/>
                      <a:pt x="5251" y="16098"/>
                    </a:cubicBezTo>
                    <a:cubicBezTo>
                      <a:pt x="3141" y="15036"/>
                      <a:pt x="1335" y="13456"/>
                      <a:pt x="0" y="11507"/>
                    </a:cubicBezTo>
                    <a:lnTo>
                      <a:pt x="5107" y="9699"/>
                    </a:lnTo>
                    <a:cubicBezTo>
                      <a:pt x="6203" y="11251"/>
                      <a:pt x="7635" y="12536"/>
                      <a:pt x="9296" y="13458"/>
                    </a:cubicBezTo>
                    <a:cubicBezTo>
                      <a:pt x="11790" y="15042"/>
                      <a:pt x="14906" y="15289"/>
                      <a:pt x="17617" y="14118"/>
                    </a:cubicBezTo>
                    <a:cubicBezTo>
                      <a:pt x="20029" y="12711"/>
                      <a:pt x="19598" y="10732"/>
                      <a:pt x="14749" y="7977"/>
                    </a:cubicBezTo>
                    <a:cubicBezTo>
                      <a:pt x="13643" y="7341"/>
                      <a:pt x="12503" y="6766"/>
                      <a:pt x="11334" y="6256"/>
                    </a:cubicBezTo>
                    <a:lnTo>
                      <a:pt x="252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6" name="Freeform: Shape 2985">
                <a:extLst>
                  <a:ext uri="{FF2B5EF4-FFF2-40B4-BE49-F238E27FC236}">
                    <a16:creationId xmlns:a16="http://schemas.microsoft.com/office/drawing/2014/main" id="{DC9863B0-0847-420D-BCE9-CB0A2E18D37F}"/>
                  </a:ext>
                </a:extLst>
              </p:cNvPr>
              <p:cNvSpPr/>
              <p:nvPr/>
            </p:nvSpPr>
            <p:spPr>
              <a:xfrm>
                <a:off x="8720318" y="4326737"/>
                <a:ext cx="45050" cy="32223"/>
              </a:xfrm>
              <a:custGeom>
                <a:avLst/>
                <a:gdLst>
                  <a:gd name="connsiteX0" fmla="*/ 45050 w 45050"/>
                  <a:gd name="connsiteY0" fmla="*/ 0 h 32223"/>
                  <a:gd name="connsiteX1" fmla="*/ 45050 w 45050"/>
                  <a:gd name="connsiteY1" fmla="*/ 6055 h 32223"/>
                  <a:gd name="connsiteX2" fmla="*/ 0 w 45050"/>
                  <a:gd name="connsiteY2" fmla="*/ 32224 h 32223"/>
                  <a:gd name="connsiteX3" fmla="*/ 0 w 45050"/>
                  <a:gd name="connsiteY3" fmla="*/ 26198 h 32223"/>
                  <a:gd name="connsiteX4" fmla="*/ 45050 w 45050"/>
                  <a:gd name="connsiteY4" fmla="*/ 0 h 32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050" h="32223">
                    <a:moveTo>
                      <a:pt x="45050" y="0"/>
                    </a:moveTo>
                    <a:lnTo>
                      <a:pt x="45050" y="6055"/>
                    </a:lnTo>
                    <a:lnTo>
                      <a:pt x="0" y="32224"/>
                    </a:lnTo>
                    <a:lnTo>
                      <a:pt x="0" y="26198"/>
                    </a:lnTo>
                    <a:lnTo>
                      <a:pt x="45050" y="0"/>
                    </a:lnTo>
                    <a:close/>
                  </a:path>
                </a:pathLst>
              </a:custGeom>
              <a:solidFill>
                <a:srgbClr val="666667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7" name="Freeform: Shape 2986">
                <a:extLst>
                  <a:ext uri="{FF2B5EF4-FFF2-40B4-BE49-F238E27FC236}">
                    <a16:creationId xmlns:a16="http://schemas.microsoft.com/office/drawing/2014/main" id="{F55824D9-477F-4DC0-9001-EE885C07F55A}"/>
                  </a:ext>
                </a:extLst>
              </p:cNvPr>
              <p:cNvSpPr/>
              <p:nvPr/>
            </p:nvSpPr>
            <p:spPr>
              <a:xfrm>
                <a:off x="8654607" y="4288803"/>
                <a:ext cx="110761" cy="64132"/>
              </a:xfrm>
              <a:custGeom>
                <a:avLst/>
                <a:gdLst>
                  <a:gd name="connsiteX0" fmla="*/ 45051 w 110761"/>
                  <a:gd name="connsiteY0" fmla="*/ 0 h 64132"/>
                  <a:gd name="connsiteX1" fmla="*/ 110761 w 110761"/>
                  <a:gd name="connsiteY1" fmla="*/ 37934 h 64132"/>
                  <a:gd name="connsiteX2" fmla="*/ 65711 w 110761"/>
                  <a:gd name="connsiteY2" fmla="*/ 64132 h 64132"/>
                  <a:gd name="connsiteX3" fmla="*/ 0 w 110761"/>
                  <a:gd name="connsiteY3" fmla="*/ 26198 h 64132"/>
                  <a:gd name="connsiteX4" fmla="*/ 39312 w 110761"/>
                  <a:gd name="connsiteY4" fmla="*/ 37303 h 64132"/>
                  <a:gd name="connsiteX5" fmla="*/ 57734 w 110761"/>
                  <a:gd name="connsiteY5" fmla="*/ 38393 h 64132"/>
                  <a:gd name="connsiteX6" fmla="*/ 60747 w 110761"/>
                  <a:gd name="connsiteY6" fmla="*/ 33286 h 64132"/>
                  <a:gd name="connsiteX7" fmla="*/ 56213 w 110761"/>
                  <a:gd name="connsiteY7" fmla="*/ 28723 h 64132"/>
                  <a:gd name="connsiteX8" fmla="*/ 54606 w 110761"/>
                  <a:gd name="connsiteY8" fmla="*/ 27862 h 64132"/>
                  <a:gd name="connsiteX9" fmla="*/ 58738 w 110761"/>
                  <a:gd name="connsiteY9" fmla="*/ 26055 h 64132"/>
                  <a:gd name="connsiteX10" fmla="*/ 67921 w 110761"/>
                  <a:gd name="connsiteY10" fmla="*/ 31363 h 64132"/>
                  <a:gd name="connsiteX11" fmla="*/ 72454 w 110761"/>
                  <a:gd name="connsiteY11" fmla="*/ 28723 h 64132"/>
                  <a:gd name="connsiteX12" fmla="*/ 59398 w 110761"/>
                  <a:gd name="connsiteY12" fmla="*/ 21205 h 64132"/>
                  <a:gd name="connsiteX13" fmla="*/ 45510 w 110761"/>
                  <a:gd name="connsiteY13" fmla="*/ 27461 h 64132"/>
                  <a:gd name="connsiteX14" fmla="*/ 48924 w 110761"/>
                  <a:gd name="connsiteY14" fmla="*/ 29182 h 64132"/>
                  <a:gd name="connsiteX15" fmla="*/ 51794 w 110761"/>
                  <a:gd name="connsiteY15" fmla="*/ 35323 h 64132"/>
                  <a:gd name="connsiteX16" fmla="*/ 43473 w 110761"/>
                  <a:gd name="connsiteY16" fmla="*/ 34663 h 64132"/>
                  <a:gd name="connsiteX17" fmla="*/ 39283 w 110761"/>
                  <a:gd name="connsiteY17" fmla="*/ 30904 h 64132"/>
                  <a:gd name="connsiteX18" fmla="*/ 34176 w 110761"/>
                  <a:gd name="connsiteY18" fmla="*/ 32712 h 64132"/>
                  <a:gd name="connsiteX19" fmla="*/ 39427 w 110761"/>
                  <a:gd name="connsiteY19" fmla="*/ 37303 h 6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0761" h="64132">
                    <a:moveTo>
                      <a:pt x="45051" y="0"/>
                    </a:moveTo>
                    <a:lnTo>
                      <a:pt x="110761" y="37934"/>
                    </a:lnTo>
                    <a:lnTo>
                      <a:pt x="65711" y="64132"/>
                    </a:lnTo>
                    <a:lnTo>
                      <a:pt x="0" y="26198"/>
                    </a:lnTo>
                    <a:close/>
                    <a:moveTo>
                      <a:pt x="39312" y="37303"/>
                    </a:moveTo>
                    <a:cubicBezTo>
                      <a:pt x="44886" y="40716"/>
                      <a:pt x="51796" y="41124"/>
                      <a:pt x="57734" y="38393"/>
                    </a:cubicBezTo>
                    <a:cubicBezTo>
                      <a:pt x="60603" y="36786"/>
                      <a:pt x="61349" y="35007"/>
                      <a:pt x="60747" y="33286"/>
                    </a:cubicBezTo>
                    <a:cubicBezTo>
                      <a:pt x="59833" y="31269"/>
                      <a:pt x="58223" y="29650"/>
                      <a:pt x="56213" y="28723"/>
                    </a:cubicBezTo>
                    <a:cubicBezTo>
                      <a:pt x="55699" y="28397"/>
                      <a:pt x="55162" y="28110"/>
                      <a:pt x="54606" y="27862"/>
                    </a:cubicBezTo>
                    <a:lnTo>
                      <a:pt x="58738" y="26055"/>
                    </a:lnTo>
                    <a:lnTo>
                      <a:pt x="67921" y="31363"/>
                    </a:lnTo>
                    <a:lnTo>
                      <a:pt x="72454" y="28723"/>
                    </a:lnTo>
                    <a:lnTo>
                      <a:pt x="59398" y="21205"/>
                    </a:lnTo>
                    <a:lnTo>
                      <a:pt x="45510" y="27461"/>
                    </a:lnTo>
                    <a:cubicBezTo>
                      <a:pt x="46679" y="27971"/>
                      <a:pt x="47819" y="28546"/>
                      <a:pt x="48924" y="29182"/>
                    </a:cubicBezTo>
                    <a:cubicBezTo>
                      <a:pt x="53659" y="32052"/>
                      <a:pt x="54090" y="33917"/>
                      <a:pt x="51794" y="35323"/>
                    </a:cubicBezTo>
                    <a:cubicBezTo>
                      <a:pt x="49082" y="36494"/>
                      <a:pt x="45966" y="36247"/>
                      <a:pt x="43473" y="34663"/>
                    </a:cubicBezTo>
                    <a:cubicBezTo>
                      <a:pt x="41811" y="33741"/>
                      <a:pt x="40379" y="32456"/>
                      <a:pt x="39283" y="30904"/>
                    </a:cubicBezTo>
                    <a:lnTo>
                      <a:pt x="34176" y="32712"/>
                    </a:lnTo>
                    <a:cubicBezTo>
                      <a:pt x="35510" y="34662"/>
                      <a:pt x="37316" y="36241"/>
                      <a:pt x="39427" y="37303"/>
                    </a:cubicBezTo>
                    <a:close/>
                  </a:path>
                </a:pathLst>
              </a:custGeom>
              <a:solidFill>
                <a:srgbClr val="80808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8" name="Freeform: Shape 2987">
                <a:extLst>
                  <a:ext uri="{FF2B5EF4-FFF2-40B4-BE49-F238E27FC236}">
                    <a16:creationId xmlns:a16="http://schemas.microsoft.com/office/drawing/2014/main" id="{A4456F9E-4B01-4A46-AC96-C39EACD25A47}"/>
                  </a:ext>
                </a:extLst>
              </p:cNvPr>
              <p:cNvSpPr/>
              <p:nvPr/>
            </p:nvSpPr>
            <p:spPr>
              <a:xfrm>
                <a:off x="8654607" y="4315002"/>
                <a:ext cx="65710" cy="43959"/>
              </a:xfrm>
              <a:custGeom>
                <a:avLst/>
                <a:gdLst>
                  <a:gd name="connsiteX0" fmla="*/ 65711 w 65710"/>
                  <a:gd name="connsiteY0" fmla="*/ 37934 h 43959"/>
                  <a:gd name="connsiteX1" fmla="*/ 65711 w 65710"/>
                  <a:gd name="connsiteY1" fmla="*/ 43960 h 43959"/>
                  <a:gd name="connsiteX2" fmla="*/ 0 w 65710"/>
                  <a:gd name="connsiteY2" fmla="*/ 6026 h 43959"/>
                  <a:gd name="connsiteX3" fmla="*/ 0 w 65710"/>
                  <a:gd name="connsiteY3" fmla="*/ 0 h 43959"/>
                  <a:gd name="connsiteX4" fmla="*/ 65711 w 65710"/>
                  <a:gd name="connsiteY4" fmla="*/ 37934 h 43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710" h="43959">
                    <a:moveTo>
                      <a:pt x="65711" y="37934"/>
                    </a:moveTo>
                    <a:lnTo>
                      <a:pt x="65711" y="43960"/>
                    </a:lnTo>
                    <a:lnTo>
                      <a:pt x="0" y="6026"/>
                    </a:lnTo>
                    <a:lnTo>
                      <a:pt x="0" y="0"/>
                    </a:lnTo>
                    <a:lnTo>
                      <a:pt x="65711" y="37934"/>
                    </a:lnTo>
                    <a:close/>
                  </a:path>
                </a:pathLst>
              </a:custGeom>
              <a:solidFill>
                <a:srgbClr val="73737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89" name="Graphic 6">
              <a:extLst>
                <a:ext uri="{FF2B5EF4-FFF2-40B4-BE49-F238E27FC236}">
                  <a16:creationId xmlns:a16="http://schemas.microsoft.com/office/drawing/2014/main" id="{DA59EEB5-7A5A-4E3D-AC46-52E599B4ADAD}"/>
                </a:ext>
              </a:extLst>
            </p:cNvPr>
            <p:cNvGrpSpPr/>
            <p:nvPr/>
          </p:nvGrpSpPr>
          <p:grpSpPr>
            <a:xfrm>
              <a:off x="8738711" y="4337383"/>
              <a:ext cx="110790" cy="70158"/>
              <a:chOff x="8738711" y="4337383"/>
              <a:chExt cx="110790" cy="70158"/>
            </a:xfrm>
          </p:grpSpPr>
          <p:sp>
            <p:nvSpPr>
              <p:cNvPr id="2952" name="Freeform: Shape 2951">
                <a:extLst>
                  <a:ext uri="{FF2B5EF4-FFF2-40B4-BE49-F238E27FC236}">
                    <a16:creationId xmlns:a16="http://schemas.microsoft.com/office/drawing/2014/main" id="{0922E476-53DF-47BF-9779-45854E9802CA}"/>
                  </a:ext>
                </a:extLst>
              </p:cNvPr>
              <p:cNvSpPr/>
              <p:nvPr/>
            </p:nvSpPr>
            <p:spPr>
              <a:xfrm>
                <a:off x="8802184" y="4361257"/>
                <a:ext cx="4877" cy="8062"/>
              </a:xfrm>
              <a:custGeom>
                <a:avLst/>
                <a:gdLst>
                  <a:gd name="connsiteX0" fmla="*/ 0 w 4877"/>
                  <a:gd name="connsiteY0" fmla="*/ 6055 h 8062"/>
                  <a:gd name="connsiteX1" fmla="*/ 0 w 4877"/>
                  <a:gd name="connsiteY1" fmla="*/ 0 h 8062"/>
                  <a:gd name="connsiteX2" fmla="*/ 4878 w 4877"/>
                  <a:gd name="connsiteY2" fmla="*/ 2008 h 8062"/>
                  <a:gd name="connsiteX3" fmla="*/ 4878 w 4877"/>
                  <a:gd name="connsiteY3" fmla="*/ 8063 h 8062"/>
                  <a:gd name="connsiteX4" fmla="*/ 0 w 4877"/>
                  <a:gd name="connsiteY4" fmla="*/ 6055 h 8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7" h="8062">
                    <a:moveTo>
                      <a:pt x="0" y="6055"/>
                    </a:moveTo>
                    <a:lnTo>
                      <a:pt x="0" y="0"/>
                    </a:lnTo>
                    <a:cubicBezTo>
                      <a:pt x="1686" y="513"/>
                      <a:pt x="3320" y="1186"/>
                      <a:pt x="4878" y="2008"/>
                    </a:cubicBezTo>
                    <a:lnTo>
                      <a:pt x="4878" y="8063"/>
                    </a:lnTo>
                    <a:cubicBezTo>
                      <a:pt x="3320" y="7238"/>
                      <a:pt x="1687" y="6566"/>
                      <a:pt x="0" y="6055"/>
                    </a:cubicBezTo>
                    <a:close/>
                  </a:path>
                </a:pathLst>
              </a:custGeom>
              <a:solidFill>
                <a:srgbClr val="80808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3" name="Freeform: Shape 2952">
                <a:extLst>
                  <a:ext uri="{FF2B5EF4-FFF2-40B4-BE49-F238E27FC236}">
                    <a16:creationId xmlns:a16="http://schemas.microsoft.com/office/drawing/2014/main" id="{BE2ACA2F-F589-455F-A3B7-9B93CC716EF9}"/>
                  </a:ext>
                </a:extLst>
              </p:cNvPr>
              <p:cNvSpPr/>
              <p:nvPr/>
            </p:nvSpPr>
            <p:spPr>
              <a:xfrm>
                <a:off x="8780519" y="4360018"/>
                <a:ext cx="21635" cy="9302"/>
              </a:xfrm>
              <a:custGeom>
                <a:avLst/>
                <a:gdLst>
                  <a:gd name="connsiteX0" fmla="*/ 29 w 21635"/>
                  <a:gd name="connsiteY0" fmla="*/ 9302 h 9302"/>
                  <a:gd name="connsiteX1" fmla="*/ 29 w 21635"/>
                  <a:gd name="connsiteY1" fmla="*/ 3248 h 9302"/>
                  <a:gd name="connsiteX2" fmla="*/ 13888 w 21635"/>
                  <a:gd name="connsiteY2" fmla="*/ 5 h 9302"/>
                  <a:gd name="connsiteX3" fmla="*/ 21636 w 21635"/>
                  <a:gd name="connsiteY3" fmla="*/ 1268 h 9302"/>
                  <a:gd name="connsiteX4" fmla="*/ 21636 w 21635"/>
                  <a:gd name="connsiteY4" fmla="*/ 7294 h 9302"/>
                  <a:gd name="connsiteX5" fmla="*/ 0 w 21635"/>
                  <a:gd name="connsiteY5" fmla="*/ 9274 h 9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635" h="9302">
                    <a:moveTo>
                      <a:pt x="29" y="9302"/>
                    </a:moveTo>
                    <a:lnTo>
                      <a:pt x="29" y="3248"/>
                    </a:lnTo>
                    <a:cubicBezTo>
                      <a:pt x="4306" y="1027"/>
                      <a:pt x="9070" y="-87"/>
                      <a:pt x="13888" y="5"/>
                    </a:cubicBezTo>
                    <a:cubicBezTo>
                      <a:pt x="16515" y="85"/>
                      <a:pt x="19120" y="509"/>
                      <a:pt x="21636" y="1268"/>
                    </a:cubicBezTo>
                    <a:lnTo>
                      <a:pt x="21636" y="7294"/>
                    </a:lnTo>
                    <a:cubicBezTo>
                      <a:pt x="14445" y="5074"/>
                      <a:pt x="6669" y="5785"/>
                      <a:pt x="0" y="9274"/>
                    </a:cubicBezTo>
                    <a:close/>
                  </a:path>
                </a:pathLst>
              </a:custGeom>
              <a:solidFill>
                <a:srgbClr val="80808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4" name="Freeform: Shape 2953">
                <a:extLst>
                  <a:ext uri="{FF2B5EF4-FFF2-40B4-BE49-F238E27FC236}">
                    <a16:creationId xmlns:a16="http://schemas.microsoft.com/office/drawing/2014/main" id="{AA67B758-15CD-495E-90FA-4CF6DBF9D9B7}"/>
                  </a:ext>
                </a:extLst>
              </p:cNvPr>
              <p:cNvSpPr/>
              <p:nvPr/>
            </p:nvSpPr>
            <p:spPr>
              <a:xfrm>
                <a:off x="8807033" y="4363294"/>
                <a:ext cx="803" cy="6456"/>
              </a:xfrm>
              <a:custGeom>
                <a:avLst/>
                <a:gdLst>
                  <a:gd name="connsiteX0" fmla="*/ 804 w 803"/>
                  <a:gd name="connsiteY0" fmla="*/ 6456 h 6456"/>
                  <a:gd name="connsiteX1" fmla="*/ 0 w 803"/>
                  <a:gd name="connsiteY1" fmla="*/ 6055 h 6456"/>
                  <a:gd name="connsiteX2" fmla="*/ 0 w 803"/>
                  <a:gd name="connsiteY2" fmla="*/ 0 h 6456"/>
                  <a:gd name="connsiteX3" fmla="*/ 775 w 803"/>
                  <a:gd name="connsiteY3" fmla="*/ 402 h 6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3" h="6456">
                    <a:moveTo>
                      <a:pt x="804" y="6456"/>
                    </a:moveTo>
                    <a:lnTo>
                      <a:pt x="0" y="6055"/>
                    </a:lnTo>
                    <a:lnTo>
                      <a:pt x="0" y="0"/>
                    </a:lnTo>
                    <a:lnTo>
                      <a:pt x="775" y="402"/>
                    </a:lnTo>
                    <a:close/>
                  </a:path>
                </a:pathLst>
              </a:custGeom>
              <a:solidFill>
                <a:srgbClr val="80808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5" name="Freeform: Shape 2954">
                <a:extLst>
                  <a:ext uri="{FF2B5EF4-FFF2-40B4-BE49-F238E27FC236}">
                    <a16:creationId xmlns:a16="http://schemas.microsoft.com/office/drawing/2014/main" id="{2A124071-D7EF-4A85-A21B-5B1A65B131E9}"/>
                  </a:ext>
                </a:extLst>
              </p:cNvPr>
              <p:cNvSpPr/>
              <p:nvPr/>
            </p:nvSpPr>
            <p:spPr>
              <a:xfrm>
                <a:off x="8807836" y="4363696"/>
                <a:ext cx="1492" cy="6915"/>
              </a:xfrm>
              <a:custGeom>
                <a:avLst/>
                <a:gdLst>
                  <a:gd name="connsiteX0" fmla="*/ 0 w 1492"/>
                  <a:gd name="connsiteY0" fmla="*/ 6055 h 6915"/>
                  <a:gd name="connsiteX1" fmla="*/ 0 w 1492"/>
                  <a:gd name="connsiteY1" fmla="*/ 0 h 6915"/>
                  <a:gd name="connsiteX2" fmla="*/ 746 w 1492"/>
                  <a:gd name="connsiteY2" fmla="*/ 402 h 6915"/>
                  <a:gd name="connsiteX3" fmla="*/ 1492 w 1492"/>
                  <a:gd name="connsiteY3" fmla="*/ 861 h 6915"/>
                  <a:gd name="connsiteX4" fmla="*/ 1492 w 1492"/>
                  <a:gd name="connsiteY4" fmla="*/ 6915 h 6915"/>
                  <a:gd name="connsiteX5" fmla="*/ 775 w 1492"/>
                  <a:gd name="connsiteY5" fmla="*/ 6456 h 6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92" h="6915">
                    <a:moveTo>
                      <a:pt x="0" y="6055"/>
                    </a:moveTo>
                    <a:lnTo>
                      <a:pt x="0" y="0"/>
                    </a:lnTo>
                    <a:lnTo>
                      <a:pt x="746" y="402"/>
                    </a:lnTo>
                    <a:lnTo>
                      <a:pt x="1492" y="861"/>
                    </a:lnTo>
                    <a:lnTo>
                      <a:pt x="1492" y="6915"/>
                    </a:lnTo>
                    <a:lnTo>
                      <a:pt x="775" y="6456"/>
                    </a:lnTo>
                    <a:close/>
                  </a:path>
                </a:pathLst>
              </a:custGeom>
              <a:solidFill>
                <a:srgbClr val="80808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6" name="Freeform: Shape 2955">
                <a:extLst>
                  <a:ext uri="{FF2B5EF4-FFF2-40B4-BE49-F238E27FC236}">
                    <a16:creationId xmlns:a16="http://schemas.microsoft.com/office/drawing/2014/main" id="{5D99460F-4E60-47CB-9CE6-5D8DC830184E}"/>
                  </a:ext>
                </a:extLst>
              </p:cNvPr>
              <p:cNvSpPr/>
              <p:nvPr/>
            </p:nvSpPr>
            <p:spPr>
              <a:xfrm>
                <a:off x="8789472" y="4364643"/>
                <a:ext cx="143" cy="6111"/>
              </a:xfrm>
              <a:custGeom>
                <a:avLst/>
                <a:gdLst>
                  <a:gd name="connsiteX0" fmla="*/ 144 w 143"/>
                  <a:gd name="connsiteY0" fmla="*/ 57 h 6111"/>
                  <a:gd name="connsiteX1" fmla="*/ 115 w 143"/>
                  <a:gd name="connsiteY1" fmla="*/ 6112 h 6111"/>
                  <a:gd name="connsiteX2" fmla="*/ 0 w 143"/>
                  <a:gd name="connsiteY2" fmla="*/ 6055 h 6111"/>
                  <a:gd name="connsiteX3" fmla="*/ 29 w 143"/>
                  <a:gd name="connsiteY3" fmla="*/ 0 h 6111"/>
                  <a:gd name="connsiteX4" fmla="*/ 144 w 143"/>
                  <a:gd name="connsiteY4" fmla="*/ 57 h 6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" h="6111">
                    <a:moveTo>
                      <a:pt x="144" y="57"/>
                    </a:moveTo>
                    <a:lnTo>
                      <a:pt x="115" y="6112"/>
                    </a:lnTo>
                    <a:lnTo>
                      <a:pt x="0" y="6055"/>
                    </a:lnTo>
                    <a:lnTo>
                      <a:pt x="29" y="0"/>
                    </a:lnTo>
                    <a:lnTo>
                      <a:pt x="144" y="57"/>
                    </a:lnTo>
                    <a:close/>
                  </a:path>
                </a:pathLst>
              </a:custGeom>
              <a:solidFill>
                <a:srgbClr val="80808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7" name="Freeform: Shape 2956">
                <a:extLst>
                  <a:ext uri="{FF2B5EF4-FFF2-40B4-BE49-F238E27FC236}">
                    <a16:creationId xmlns:a16="http://schemas.microsoft.com/office/drawing/2014/main" id="{1CDAE46F-8E07-4398-B539-282F9960F40B}"/>
                  </a:ext>
                </a:extLst>
              </p:cNvPr>
              <p:cNvSpPr/>
              <p:nvPr/>
            </p:nvSpPr>
            <p:spPr>
              <a:xfrm>
                <a:off x="8789472" y="4363748"/>
                <a:ext cx="15610" cy="9302"/>
              </a:xfrm>
              <a:custGeom>
                <a:avLst/>
                <a:gdLst>
                  <a:gd name="connsiteX0" fmla="*/ 15610 w 15610"/>
                  <a:gd name="connsiteY0" fmla="*/ 3276 h 9302"/>
                  <a:gd name="connsiteX1" fmla="*/ 15610 w 15610"/>
                  <a:gd name="connsiteY1" fmla="*/ 9302 h 9302"/>
                  <a:gd name="connsiteX2" fmla="*/ 15093 w 15610"/>
                  <a:gd name="connsiteY2" fmla="*/ 8987 h 9302"/>
                  <a:gd name="connsiteX3" fmla="*/ 13372 w 15610"/>
                  <a:gd name="connsiteY3" fmla="*/ 8097 h 9302"/>
                  <a:gd name="connsiteX4" fmla="*/ 1 w 15610"/>
                  <a:gd name="connsiteY4" fmla="*/ 6920 h 9302"/>
                  <a:gd name="connsiteX5" fmla="*/ 0 w 15610"/>
                  <a:gd name="connsiteY5" fmla="*/ 866 h 9302"/>
                  <a:gd name="connsiteX6" fmla="*/ 13371 w 15610"/>
                  <a:gd name="connsiteY6" fmla="*/ 2043 h 9302"/>
                  <a:gd name="connsiteX7" fmla="*/ 15093 w 15610"/>
                  <a:gd name="connsiteY7" fmla="*/ 2932 h 9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610" h="9302">
                    <a:moveTo>
                      <a:pt x="15610" y="3276"/>
                    </a:moveTo>
                    <a:lnTo>
                      <a:pt x="15610" y="9302"/>
                    </a:lnTo>
                    <a:lnTo>
                      <a:pt x="15093" y="8987"/>
                    </a:lnTo>
                    <a:cubicBezTo>
                      <a:pt x="14635" y="8700"/>
                      <a:pt x="14061" y="8441"/>
                      <a:pt x="13372" y="8097"/>
                    </a:cubicBezTo>
                    <a:cubicBezTo>
                      <a:pt x="9275" y="5855"/>
                      <a:pt x="4427" y="5429"/>
                      <a:pt x="1" y="6920"/>
                    </a:cubicBezTo>
                    <a:lnTo>
                      <a:pt x="0" y="866"/>
                    </a:lnTo>
                    <a:cubicBezTo>
                      <a:pt x="4427" y="-611"/>
                      <a:pt x="9270" y="-185"/>
                      <a:pt x="13371" y="2043"/>
                    </a:cubicBezTo>
                    <a:lnTo>
                      <a:pt x="15093" y="2932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8" name="Freeform: Shape 2957">
                <a:extLst>
                  <a:ext uri="{FF2B5EF4-FFF2-40B4-BE49-F238E27FC236}">
                    <a16:creationId xmlns:a16="http://schemas.microsoft.com/office/drawing/2014/main" id="{67A7C79A-D137-4A5A-B608-3D67F2B66AB7}"/>
                  </a:ext>
                </a:extLst>
              </p:cNvPr>
              <p:cNvSpPr/>
              <p:nvPr/>
            </p:nvSpPr>
            <p:spPr>
              <a:xfrm>
                <a:off x="8805082" y="4364557"/>
                <a:ext cx="4246" cy="8522"/>
              </a:xfrm>
              <a:custGeom>
                <a:avLst/>
                <a:gdLst>
                  <a:gd name="connsiteX0" fmla="*/ 4247 w 4246"/>
                  <a:gd name="connsiteY0" fmla="*/ 0 h 8522"/>
                  <a:gd name="connsiteX1" fmla="*/ 4218 w 4246"/>
                  <a:gd name="connsiteY1" fmla="*/ 6055 h 8522"/>
                  <a:gd name="connsiteX2" fmla="*/ 0 w 4246"/>
                  <a:gd name="connsiteY2" fmla="*/ 8522 h 8522"/>
                  <a:gd name="connsiteX3" fmla="*/ 0 w 4246"/>
                  <a:gd name="connsiteY3" fmla="*/ 2468 h 8522"/>
                  <a:gd name="connsiteX4" fmla="*/ 4247 w 4246"/>
                  <a:gd name="connsiteY4" fmla="*/ 0 h 8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46" h="8522">
                    <a:moveTo>
                      <a:pt x="4247" y="0"/>
                    </a:moveTo>
                    <a:lnTo>
                      <a:pt x="4218" y="6055"/>
                    </a:lnTo>
                    <a:lnTo>
                      <a:pt x="0" y="8522"/>
                    </a:lnTo>
                    <a:lnTo>
                      <a:pt x="0" y="2468"/>
                    </a:lnTo>
                    <a:lnTo>
                      <a:pt x="42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9" name="Freeform: Shape 2958">
                <a:extLst>
                  <a:ext uri="{FF2B5EF4-FFF2-40B4-BE49-F238E27FC236}">
                    <a16:creationId xmlns:a16="http://schemas.microsoft.com/office/drawing/2014/main" id="{6AB2B259-BB90-45E2-B494-4898ED7A8B45}"/>
                  </a:ext>
                </a:extLst>
              </p:cNvPr>
              <p:cNvSpPr/>
              <p:nvPr/>
            </p:nvSpPr>
            <p:spPr>
              <a:xfrm>
                <a:off x="8783790" y="4367053"/>
                <a:ext cx="1607" cy="6656"/>
              </a:xfrm>
              <a:custGeom>
                <a:avLst/>
                <a:gdLst>
                  <a:gd name="connsiteX0" fmla="*/ 1607 w 1607"/>
                  <a:gd name="connsiteY0" fmla="*/ 0 h 6656"/>
                  <a:gd name="connsiteX1" fmla="*/ 1607 w 1607"/>
                  <a:gd name="connsiteY1" fmla="*/ 5997 h 6656"/>
                  <a:gd name="connsiteX2" fmla="*/ 0 w 1607"/>
                  <a:gd name="connsiteY2" fmla="*/ 6657 h 6656"/>
                  <a:gd name="connsiteX3" fmla="*/ 0 w 1607"/>
                  <a:gd name="connsiteY3" fmla="*/ 631 h 6656"/>
                  <a:gd name="connsiteX4" fmla="*/ 1607 w 1607"/>
                  <a:gd name="connsiteY4" fmla="*/ 0 h 6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7" h="6656">
                    <a:moveTo>
                      <a:pt x="1607" y="0"/>
                    </a:moveTo>
                    <a:lnTo>
                      <a:pt x="1607" y="5997"/>
                    </a:lnTo>
                    <a:cubicBezTo>
                      <a:pt x="1040" y="6132"/>
                      <a:pt x="498" y="6354"/>
                      <a:pt x="0" y="6657"/>
                    </a:cubicBezTo>
                    <a:lnTo>
                      <a:pt x="0" y="631"/>
                    </a:lnTo>
                    <a:cubicBezTo>
                      <a:pt x="492" y="323"/>
                      <a:pt x="1037" y="109"/>
                      <a:pt x="16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0" name="Freeform: Shape 2959">
                <a:extLst>
                  <a:ext uri="{FF2B5EF4-FFF2-40B4-BE49-F238E27FC236}">
                    <a16:creationId xmlns:a16="http://schemas.microsoft.com/office/drawing/2014/main" id="{2DE2D868-F034-4AFC-8C23-25686476B2AD}"/>
                  </a:ext>
                </a:extLst>
              </p:cNvPr>
              <p:cNvSpPr/>
              <p:nvPr/>
            </p:nvSpPr>
            <p:spPr>
              <a:xfrm>
                <a:off x="8789586" y="4364698"/>
                <a:ext cx="10043" cy="11996"/>
              </a:xfrm>
              <a:custGeom>
                <a:avLst/>
                <a:gdLst>
                  <a:gd name="connsiteX0" fmla="*/ 6916 w 10043"/>
                  <a:gd name="connsiteY0" fmla="*/ 7864 h 11996"/>
                  <a:gd name="connsiteX1" fmla="*/ 1 w 10043"/>
                  <a:gd name="connsiteY1" fmla="*/ 6057 h 11996"/>
                  <a:gd name="connsiteX2" fmla="*/ 0 w 10043"/>
                  <a:gd name="connsiteY2" fmla="*/ 2 h 11996"/>
                  <a:gd name="connsiteX3" fmla="*/ 6886 w 10043"/>
                  <a:gd name="connsiteY3" fmla="*/ 1810 h 11996"/>
                  <a:gd name="connsiteX4" fmla="*/ 10043 w 10043"/>
                  <a:gd name="connsiteY4" fmla="*/ 5942 h 11996"/>
                  <a:gd name="connsiteX5" fmla="*/ 10043 w 10043"/>
                  <a:gd name="connsiteY5" fmla="*/ 11997 h 11996"/>
                  <a:gd name="connsiteX6" fmla="*/ 6915 w 10043"/>
                  <a:gd name="connsiteY6" fmla="*/ 7865 h 11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43" h="11996">
                    <a:moveTo>
                      <a:pt x="6916" y="7864"/>
                    </a:moveTo>
                    <a:cubicBezTo>
                      <a:pt x="4819" y="6641"/>
                      <a:pt x="2427" y="6016"/>
                      <a:pt x="1" y="6057"/>
                    </a:cubicBezTo>
                    <a:lnTo>
                      <a:pt x="0" y="2"/>
                    </a:lnTo>
                    <a:cubicBezTo>
                      <a:pt x="2418" y="-42"/>
                      <a:pt x="4802" y="584"/>
                      <a:pt x="6886" y="1810"/>
                    </a:cubicBezTo>
                    <a:cubicBezTo>
                      <a:pt x="8591" y="2538"/>
                      <a:pt x="9789" y="4106"/>
                      <a:pt x="10043" y="5942"/>
                    </a:cubicBezTo>
                    <a:lnTo>
                      <a:pt x="10043" y="11997"/>
                    </a:lnTo>
                    <a:cubicBezTo>
                      <a:pt x="9806" y="10163"/>
                      <a:pt x="8616" y="8591"/>
                      <a:pt x="6915" y="7865"/>
                    </a:cubicBezTo>
                    <a:close/>
                  </a:path>
                </a:pathLst>
              </a:custGeom>
              <a:solidFill>
                <a:srgbClr val="80808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1" name="Freeform: Shape 2960">
                <a:extLst>
                  <a:ext uri="{FF2B5EF4-FFF2-40B4-BE49-F238E27FC236}">
                    <a16:creationId xmlns:a16="http://schemas.microsoft.com/office/drawing/2014/main" id="{3B6E39BC-C43B-4AB8-9BF0-47C4E823D39B}"/>
                  </a:ext>
                </a:extLst>
              </p:cNvPr>
              <p:cNvSpPr/>
              <p:nvPr/>
            </p:nvSpPr>
            <p:spPr>
              <a:xfrm>
                <a:off x="8785397" y="4366866"/>
                <a:ext cx="6857" cy="8853"/>
              </a:xfrm>
              <a:custGeom>
                <a:avLst/>
                <a:gdLst>
                  <a:gd name="connsiteX0" fmla="*/ 6858 w 6857"/>
                  <a:gd name="connsiteY0" fmla="*/ 2799 h 8853"/>
                  <a:gd name="connsiteX1" fmla="*/ 6858 w 6857"/>
                  <a:gd name="connsiteY1" fmla="*/ 8853 h 8853"/>
                  <a:gd name="connsiteX2" fmla="*/ 5366 w 6857"/>
                  <a:gd name="connsiteY2" fmla="*/ 6931 h 8853"/>
                  <a:gd name="connsiteX3" fmla="*/ 0 w 6857"/>
                  <a:gd name="connsiteY3" fmla="*/ 6242 h 8853"/>
                  <a:gd name="connsiteX4" fmla="*/ 0 w 6857"/>
                  <a:gd name="connsiteY4" fmla="*/ 188 h 8853"/>
                  <a:gd name="connsiteX5" fmla="*/ 5394 w 6857"/>
                  <a:gd name="connsiteY5" fmla="*/ 876 h 8853"/>
                  <a:gd name="connsiteX6" fmla="*/ 6858 w 6857"/>
                  <a:gd name="connsiteY6" fmla="*/ 2799 h 8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57" h="8853">
                    <a:moveTo>
                      <a:pt x="6858" y="2799"/>
                    </a:moveTo>
                    <a:lnTo>
                      <a:pt x="6858" y="8853"/>
                    </a:lnTo>
                    <a:cubicBezTo>
                      <a:pt x="6858" y="8164"/>
                      <a:pt x="6399" y="7504"/>
                      <a:pt x="5366" y="6931"/>
                    </a:cubicBezTo>
                    <a:cubicBezTo>
                      <a:pt x="3715" y="6074"/>
                      <a:pt x="1814" y="5830"/>
                      <a:pt x="0" y="6242"/>
                    </a:cubicBezTo>
                    <a:lnTo>
                      <a:pt x="0" y="188"/>
                    </a:lnTo>
                    <a:cubicBezTo>
                      <a:pt x="1824" y="-212"/>
                      <a:pt x="3730" y="31"/>
                      <a:pt x="5394" y="876"/>
                    </a:cubicBezTo>
                    <a:cubicBezTo>
                      <a:pt x="6428" y="1450"/>
                      <a:pt x="6858" y="2139"/>
                      <a:pt x="6858" y="2799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2" name="Freeform: Shape 2961">
                <a:extLst>
                  <a:ext uri="{FF2B5EF4-FFF2-40B4-BE49-F238E27FC236}">
                    <a16:creationId xmlns:a16="http://schemas.microsoft.com/office/drawing/2014/main" id="{59A81EB6-8607-4F69-9533-EE6E2D7A5920}"/>
                  </a:ext>
                </a:extLst>
              </p:cNvPr>
              <p:cNvSpPr/>
              <p:nvPr/>
            </p:nvSpPr>
            <p:spPr>
              <a:xfrm>
                <a:off x="8774809" y="4363266"/>
                <a:ext cx="5738" cy="12625"/>
              </a:xfrm>
              <a:custGeom>
                <a:avLst/>
                <a:gdLst>
                  <a:gd name="connsiteX0" fmla="*/ 4964 w 5738"/>
                  <a:gd name="connsiteY0" fmla="*/ 6485 h 12625"/>
                  <a:gd name="connsiteX1" fmla="*/ 0 w 5738"/>
                  <a:gd name="connsiteY1" fmla="*/ 12626 h 12625"/>
                  <a:gd name="connsiteX2" fmla="*/ 0 w 5738"/>
                  <a:gd name="connsiteY2" fmla="*/ 6571 h 12625"/>
                  <a:gd name="connsiteX3" fmla="*/ 4964 w 5738"/>
                  <a:gd name="connsiteY3" fmla="*/ 430 h 12625"/>
                  <a:gd name="connsiteX4" fmla="*/ 5739 w 5738"/>
                  <a:gd name="connsiteY4" fmla="*/ 0 h 12625"/>
                  <a:gd name="connsiteX5" fmla="*/ 5739 w 5738"/>
                  <a:gd name="connsiteY5" fmla="*/ 6055 h 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38" h="12625">
                    <a:moveTo>
                      <a:pt x="4964" y="6485"/>
                    </a:moveTo>
                    <a:cubicBezTo>
                      <a:pt x="1894" y="8264"/>
                      <a:pt x="29" y="10445"/>
                      <a:pt x="0" y="12626"/>
                    </a:cubicBezTo>
                    <a:lnTo>
                      <a:pt x="0" y="6571"/>
                    </a:lnTo>
                    <a:cubicBezTo>
                      <a:pt x="0" y="4390"/>
                      <a:pt x="1865" y="2238"/>
                      <a:pt x="4964" y="430"/>
                    </a:cubicBezTo>
                    <a:lnTo>
                      <a:pt x="5739" y="0"/>
                    </a:lnTo>
                    <a:lnTo>
                      <a:pt x="5739" y="6055"/>
                    </a:lnTo>
                    <a:close/>
                  </a:path>
                </a:pathLst>
              </a:custGeom>
              <a:solidFill>
                <a:srgbClr val="80808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3" name="Freeform: Shape 2962">
                <a:extLst>
                  <a:ext uri="{FF2B5EF4-FFF2-40B4-BE49-F238E27FC236}">
                    <a16:creationId xmlns:a16="http://schemas.microsoft.com/office/drawing/2014/main" id="{8BE18F19-580B-4B1C-880F-75F6290B6CE5}"/>
                  </a:ext>
                </a:extLst>
              </p:cNvPr>
              <p:cNvSpPr/>
              <p:nvPr/>
            </p:nvSpPr>
            <p:spPr>
              <a:xfrm>
                <a:off x="8799630" y="4376781"/>
                <a:ext cx="2869" cy="2869"/>
              </a:xfrm>
              <a:custGeom>
                <a:avLst/>
                <a:gdLst>
                  <a:gd name="connsiteX0" fmla="*/ 0 w 2869"/>
                  <a:gd name="connsiteY0" fmla="*/ 0 h 2869"/>
                  <a:gd name="connsiteX1" fmla="*/ 0 w 2869"/>
                  <a:gd name="connsiteY1" fmla="*/ 0 h 2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69" h="2869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4" name="Freeform: Shape 2963">
                <a:extLst>
                  <a:ext uri="{FF2B5EF4-FFF2-40B4-BE49-F238E27FC236}">
                    <a16:creationId xmlns:a16="http://schemas.microsoft.com/office/drawing/2014/main" id="{B6FB7A25-5937-44EC-A399-4BB4ADB1586F}"/>
                  </a:ext>
                </a:extLst>
              </p:cNvPr>
              <p:cNvSpPr/>
              <p:nvPr/>
            </p:nvSpPr>
            <p:spPr>
              <a:xfrm>
                <a:off x="8781438" y="4367857"/>
                <a:ext cx="2381" cy="8924"/>
              </a:xfrm>
              <a:custGeom>
                <a:avLst/>
                <a:gdLst>
                  <a:gd name="connsiteX0" fmla="*/ 0 w 2381"/>
                  <a:gd name="connsiteY0" fmla="*/ 8924 h 8924"/>
                  <a:gd name="connsiteX1" fmla="*/ 0 w 2381"/>
                  <a:gd name="connsiteY1" fmla="*/ 2869 h 8924"/>
                  <a:gd name="connsiteX2" fmla="*/ 2381 w 2381"/>
                  <a:gd name="connsiteY2" fmla="*/ 0 h 8924"/>
                  <a:gd name="connsiteX3" fmla="*/ 2381 w 2381"/>
                  <a:gd name="connsiteY3" fmla="*/ 6026 h 8924"/>
                  <a:gd name="connsiteX4" fmla="*/ 0 w 2381"/>
                  <a:gd name="connsiteY4" fmla="*/ 8924 h 8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1" h="8924">
                    <a:moveTo>
                      <a:pt x="0" y="8924"/>
                    </a:moveTo>
                    <a:lnTo>
                      <a:pt x="0" y="2869"/>
                    </a:lnTo>
                    <a:cubicBezTo>
                      <a:pt x="0" y="1836"/>
                      <a:pt x="946" y="775"/>
                      <a:pt x="2381" y="0"/>
                    </a:cubicBezTo>
                    <a:lnTo>
                      <a:pt x="2381" y="6026"/>
                    </a:lnTo>
                    <a:cubicBezTo>
                      <a:pt x="946" y="6829"/>
                      <a:pt x="0" y="7891"/>
                      <a:pt x="0" y="89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5" name="Freeform: Shape 2964">
                <a:extLst>
                  <a:ext uri="{FF2B5EF4-FFF2-40B4-BE49-F238E27FC236}">
                    <a16:creationId xmlns:a16="http://schemas.microsoft.com/office/drawing/2014/main" id="{3C38F78B-DCD0-49F2-A4CC-0464721CE90B}"/>
                  </a:ext>
                </a:extLst>
              </p:cNvPr>
              <p:cNvSpPr/>
              <p:nvPr/>
            </p:nvSpPr>
            <p:spPr>
              <a:xfrm>
                <a:off x="8781438" y="4369722"/>
                <a:ext cx="10817" cy="9748"/>
              </a:xfrm>
              <a:custGeom>
                <a:avLst/>
                <a:gdLst>
                  <a:gd name="connsiteX0" fmla="*/ 1435 w 10817"/>
                  <a:gd name="connsiteY0" fmla="*/ 9068 h 9748"/>
                  <a:gd name="connsiteX1" fmla="*/ 0 w 10817"/>
                  <a:gd name="connsiteY1" fmla="*/ 7116 h 9748"/>
                  <a:gd name="connsiteX2" fmla="*/ 0 w 10817"/>
                  <a:gd name="connsiteY2" fmla="*/ 1062 h 9748"/>
                  <a:gd name="connsiteX3" fmla="*/ 1463 w 10817"/>
                  <a:gd name="connsiteY3" fmla="*/ 3042 h 9748"/>
                  <a:gd name="connsiteX4" fmla="*/ 8837 w 10817"/>
                  <a:gd name="connsiteY4" fmla="*/ 2468 h 9748"/>
                  <a:gd name="connsiteX5" fmla="*/ 10817 w 10817"/>
                  <a:gd name="connsiteY5" fmla="*/ 0 h 9748"/>
                  <a:gd name="connsiteX6" fmla="*/ 10817 w 10817"/>
                  <a:gd name="connsiteY6" fmla="*/ 6055 h 9748"/>
                  <a:gd name="connsiteX7" fmla="*/ 8809 w 10817"/>
                  <a:gd name="connsiteY7" fmla="*/ 8523 h 9748"/>
                  <a:gd name="connsiteX8" fmla="*/ 1434 w 10817"/>
                  <a:gd name="connsiteY8" fmla="*/ 9068 h 9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817" h="9748">
                    <a:moveTo>
                      <a:pt x="1435" y="9068"/>
                    </a:moveTo>
                    <a:cubicBezTo>
                      <a:pt x="633" y="8732"/>
                      <a:pt x="81" y="7982"/>
                      <a:pt x="0" y="7116"/>
                    </a:cubicBezTo>
                    <a:lnTo>
                      <a:pt x="0" y="1062"/>
                    </a:lnTo>
                    <a:cubicBezTo>
                      <a:pt x="0" y="1779"/>
                      <a:pt x="430" y="2439"/>
                      <a:pt x="1463" y="3042"/>
                    </a:cubicBezTo>
                    <a:cubicBezTo>
                      <a:pt x="3863" y="4091"/>
                      <a:pt x="6628" y="3876"/>
                      <a:pt x="8837" y="2468"/>
                    </a:cubicBezTo>
                    <a:cubicBezTo>
                      <a:pt x="10071" y="1750"/>
                      <a:pt x="10817" y="890"/>
                      <a:pt x="10817" y="0"/>
                    </a:cubicBezTo>
                    <a:lnTo>
                      <a:pt x="10817" y="6055"/>
                    </a:lnTo>
                    <a:cubicBezTo>
                      <a:pt x="10817" y="6915"/>
                      <a:pt x="10043" y="7805"/>
                      <a:pt x="8809" y="8523"/>
                    </a:cubicBezTo>
                    <a:cubicBezTo>
                      <a:pt x="6600" y="9936"/>
                      <a:pt x="3827" y="10141"/>
                      <a:pt x="1434" y="9068"/>
                    </a:cubicBezTo>
                    <a:close/>
                  </a:path>
                </a:pathLst>
              </a:custGeom>
              <a:solidFill>
                <a:srgbClr val="80808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6" name="Freeform: Shape 2965">
                <a:extLst>
                  <a:ext uri="{FF2B5EF4-FFF2-40B4-BE49-F238E27FC236}">
                    <a16:creationId xmlns:a16="http://schemas.microsoft.com/office/drawing/2014/main" id="{6F484B06-6474-4D5A-A7F5-1B4BC154089B}"/>
                  </a:ext>
                </a:extLst>
              </p:cNvPr>
              <p:cNvSpPr/>
              <p:nvPr/>
            </p:nvSpPr>
            <p:spPr>
              <a:xfrm>
                <a:off x="8774895" y="4369952"/>
                <a:ext cx="24763" cy="13410"/>
              </a:xfrm>
              <a:custGeom>
                <a:avLst/>
                <a:gdLst>
                  <a:gd name="connsiteX0" fmla="*/ 24763 w 24763"/>
                  <a:gd name="connsiteY0" fmla="*/ 774 h 13410"/>
                  <a:gd name="connsiteX1" fmla="*/ 24763 w 24763"/>
                  <a:gd name="connsiteY1" fmla="*/ 6829 h 13410"/>
                  <a:gd name="connsiteX2" fmla="*/ 21291 w 24763"/>
                  <a:gd name="connsiteY2" fmla="*/ 11305 h 13410"/>
                  <a:gd name="connsiteX3" fmla="*/ 4074 w 24763"/>
                  <a:gd name="connsiteY3" fmla="*/ 11305 h 13410"/>
                  <a:gd name="connsiteX4" fmla="*/ 0 w 24763"/>
                  <a:gd name="connsiteY4" fmla="*/ 6055 h 13410"/>
                  <a:gd name="connsiteX5" fmla="*/ 0 w 24763"/>
                  <a:gd name="connsiteY5" fmla="*/ 0 h 13410"/>
                  <a:gd name="connsiteX6" fmla="*/ 4074 w 24763"/>
                  <a:gd name="connsiteY6" fmla="*/ 5251 h 13410"/>
                  <a:gd name="connsiteX7" fmla="*/ 21291 w 24763"/>
                  <a:gd name="connsiteY7" fmla="*/ 5251 h 13410"/>
                  <a:gd name="connsiteX8" fmla="*/ 24763 w 24763"/>
                  <a:gd name="connsiteY8" fmla="*/ 774 h 13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763" h="13410">
                    <a:moveTo>
                      <a:pt x="24763" y="774"/>
                    </a:moveTo>
                    <a:lnTo>
                      <a:pt x="24763" y="6829"/>
                    </a:lnTo>
                    <a:cubicBezTo>
                      <a:pt x="24763" y="8321"/>
                      <a:pt x="23702" y="9899"/>
                      <a:pt x="21291" y="11305"/>
                    </a:cubicBezTo>
                    <a:cubicBezTo>
                      <a:pt x="15895" y="14113"/>
                      <a:pt x="9470" y="14113"/>
                      <a:pt x="4074" y="11305"/>
                    </a:cubicBezTo>
                    <a:cubicBezTo>
                      <a:pt x="1205" y="9670"/>
                      <a:pt x="0" y="7862"/>
                      <a:pt x="0" y="6055"/>
                    </a:cubicBezTo>
                    <a:lnTo>
                      <a:pt x="0" y="0"/>
                    </a:lnTo>
                    <a:cubicBezTo>
                      <a:pt x="0" y="1808"/>
                      <a:pt x="1234" y="3616"/>
                      <a:pt x="4074" y="5251"/>
                    </a:cubicBezTo>
                    <a:cubicBezTo>
                      <a:pt x="9464" y="8083"/>
                      <a:pt x="15902" y="8083"/>
                      <a:pt x="21291" y="5251"/>
                    </a:cubicBezTo>
                    <a:cubicBezTo>
                      <a:pt x="23673" y="3845"/>
                      <a:pt x="24763" y="2267"/>
                      <a:pt x="24763" y="774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7" name="Freeform: Shape 2966">
                <a:extLst>
                  <a:ext uri="{FF2B5EF4-FFF2-40B4-BE49-F238E27FC236}">
                    <a16:creationId xmlns:a16="http://schemas.microsoft.com/office/drawing/2014/main" id="{4F75987B-BF1F-44EA-84B1-1DACC6DD8E41}"/>
                  </a:ext>
                </a:extLst>
              </p:cNvPr>
              <p:cNvSpPr/>
              <p:nvPr/>
            </p:nvSpPr>
            <p:spPr>
              <a:xfrm>
                <a:off x="8774862" y="4359959"/>
                <a:ext cx="34495" cy="17281"/>
              </a:xfrm>
              <a:custGeom>
                <a:avLst/>
                <a:gdLst>
                  <a:gd name="connsiteX0" fmla="*/ 21640 w 34495"/>
                  <a:gd name="connsiteY0" fmla="*/ 6549 h 17281"/>
                  <a:gd name="connsiteX1" fmla="*/ 21295 w 34495"/>
                  <a:gd name="connsiteY1" fmla="*/ 15158 h 17281"/>
                  <a:gd name="connsiteX2" fmla="*/ 4079 w 34495"/>
                  <a:gd name="connsiteY2" fmla="*/ 15158 h 17281"/>
                  <a:gd name="connsiteX3" fmla="*/ 4968 w 34495"/>
                  <a:gd name="connsiteY3" fmla="*/ 3680 h 17281"/>
                  <a:gd name="connsiteX4" fmla="*/ 32228 w 34495"/>
                  <a:gd name="connsiteY4" fmla="*/ 3278 h 17281"/>
                  <a:gd name="connsiteX5" fmla="*/ 33749 w 34495"/>
                  <a:gd name="connsiteY5" fmla="*/ 4081 h 17281"/>
                  <a:gd name="connsiteX6" fmla="*/ 34495 w 34495"/>
                  <a:gd name="connsiteY6" fmla="*/ 4541 h 17281"/>
                  <a:gd name="connsiteX7" fmla="*/ 30249 w 34495"/>
                  <a:gd name="connsiteY7" fmla="*/ 7008 h 17281"/>
                  <a:gd name="connsiteX8" fmla="*/ 29760 w 34495"/>
                  <a:gd name="connsiteY8" fmla="*/ 6693 h 17281"/>
                  <a:gd name="connsiteX9" fmla="*/ 28039 w 34495"/>
                  <a:gd name="connsiteY9" fmla="*/ 5803 h 17281"/>
                  <a:gd name="connsiteX10" fmla="*/ 14668 w 34495"/>
                  <a:gd name="connsiteY10" fmla="*/ 4627 h 17281"/>
                  <a:gd name="connsiteX11" fmla="*/ 14667 w 34495"/>
                  <a:gd name="connsiteY11" fmla="*/ 4627 h 17281"/>
                  <a:gd name="connsiteX12" fmla="*/ 21639 w 34495"/>
                  <a:gd name="connsiteY12" fmla="*/ 6550 h 17281"/>
                  <a:gd name="connsiteX13" fmla="*/ 8038 w 34495"/>
                  <a:gd name="connsiteY13" fmla="*/ 12747 h 17281"/>
                  <a:gd name="connsiteX14" fmla="*/ 15413 w 34495"/>
                  <a:gd name="connsiteY14" fmla="*/ 12174 h 17281"/>
                  <a:gd name="connsiteX15" fmla="*/ 15929 w 34495"/>
                  <a:gd name="connsiteY15" fmla="*/ 7783 h 17281"/>
                  <a:gd name="connsiteX16" fmla="*/ 10535 w 34495"/>
                  <a:gd name="connsiteY16" fmla="*/ 7095 h 17281"/>
                  <a:gd name="connsiteX17" fmla="*/ 8957 w 34495"/>
                  <a:gd name="connsiteY17" fmla="*/ 7783 h 17281"/>
                  <a:gd name="connsiteX18" fmla="*/ 8038 w 34495"/>
                  <a:gd name="connsiteY18" fmla="*/ 12747 h 17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4495" h="17281">
                    <a:moveTo>
                      <a:pt x="21640" y="6549"/>
                    </a:moveTo>
                    <a:cubicBezTo>
                      <a:pt x="25628" y="8845"/>
                      <a:pt x="26202" y="12288"/>
                      <a:pt x="21295" y="15158"/>
                    </a:cubicBezTo>
                    <a:cubicBezTo>
                      <a:pt x="15906" y="17989"/>
                      <a:pt x="9468" y="17989"/>
                      <a:pt x="4079" y="15158"/>
                    </a:cubicBezTo>
                    <a:cubicBezTo>
                      <a:pt x="-2234" y="11513"/>
                      <a:pt x="-656" y="7037"/>
                      <a:pt x="4968" y="3680"/>
                    </a:cubicBezTo>
                    <a:cubicBezTo>
                      <a:pt x="13396" y="-1080"/>
                      <a:pt x="23664" y="-1231"/>
                      <a:pt x="32228" y="3278"/>
                    </a:cubicBezTo>
                    <a:cubicBezTo>
                      <a:pt x="32859" y="3594"/>
                      <a:pt x="33376" y="3852"/>
                      <a:pt x="33749" y="4081"/>
                    </a:cubicBezTo>
                    <a:lnTo>
                      <a:pt x="34495" y="4541"/>
                    </a:lnTo>
                    <a:lnTo>
                      <a:pt x="30249" y="7008"/>
                    </a:lnTo>
                    <a:lnTo>
                      <a:pt x="29760" y="6693"/>
                    </a:lnTo>
                    <a:lnTo>
                      <a:pt x="28039" y="5803"/>
                    </a:lnTo>
                    <a:cubicBezTo>
                      <a:pt x="23937" y="3575"/>
                      <a:pt x="19095" y="3149"/>
                      <a:pt x="14668" y="4627"/>
                    </a:cubicBezTo>
                    <a:lnTo>
                      <a:pt x="14667" y="4627"/>
                    </a:lnTo>
                    <a:cubicBezTo>
                      <a:pt x="17125" y="4601"/>
                      <a:pt x="19541" y="5268"/>
                      <a:pt x="21639" y="6550"/>
                    </a:cubicBezTo>
                    <a:close/>
                    <a:moveTo>
                      <a:pt x="8038" y="12747"/>
                    </a:moveTo>
                    <a:cubicBezTo>
                      <a:pt x="10438" y="13796"/>
                      <a:pt x="13203" y="13581"/>
                      <a:pt x="15413" y="12174"/>
                    </a:cubicBezTo>
                    <a:cubicBezTo>
                      <a:pt x="17565" y="10911"/>
                      <a:pt x="18282" y="9132"/>
                      <a:pt x="15929" y="7783"/>
                    </a:cubicBezTo>
                    <a:cubicBezTo>
                      <a:pt x="14264" y="6938"/>
                      <a:pt x="12359" y="6695"/>
                      <a:pt x="10535" y="7095"/>
                    </a:cubicBezTo>
                    <a:cubicBezTo>
                      <a:pt x="9971" y="7225"/>
                      <a:pt x="9436" y="7458"/>
                      <a:pt x="8957" y="7783"/>
                    </a:cubicBezTo>
                    <a:cubicBezTo>
                      <a:pt x="6547" y="9304"/>
                      <a:pt x="5513" y="11284"/>
                      <a:pt x="8038" y="127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8" name="Freeform: Shape 2967">
                <a:extLst>
                  <a:ext uri="{FF2B5EF4-FFF2-40B4-BE49-F238E27FC236}">
                    <a16:creationId xmlns:a16="http://schemas.microsoft.com/office/drawing/2014/main" id="{A1543A7A-F722-431F-A218-06A7375E575F}"/>
                  </a:ext>
                </a:extLst>
              </p:cNvPr>
              <p:cNvSpPr/>
              <p:nvPr/>
            </p:nvSpPr>
            <p:spPr>
              <a:xfrm>
                <a:off x="8781439" y="4366866"/>
                <a:ext cx="10815" cy="6498"/>
              </a:xfrm>
              <a:custGeom>
                <a:avLst/>
                <a:gdLst>
                  <a:gd name="connsiteX0" fmla="*/ 9353 w 10815"/>
                  <a:gd name="connsiteY0" fmla="*/ 876 h 6498"/>
                  <a:gd name="connsiteX1" fmla="*/ 8836 w 10815"/>
                  <a:gd name="connsiteY1" fmla="*/ 5267 h 6498"/>
                  <a:gd name="connsiteX2" fmla="*/ 1462 w 10815"/>
                  <a:gd name="connsiteY2" fmla="*/ 5840 h 6498"/>
                  <a:gd name="connsiteX3" fmla="*/ 2380 w 10815"/>
                  <a:gd name="connsiteY3" fmla="*/ 876 h 6498"/>
                  <a:gd name="connsiteX4" fmla="*/ 3958 w 10815"/>
                  <a:gd name="connsiteY4" fmla="*/ 188 h 6498"/>
                  <a:gd name="connsiteX5" fmla="*/ 9353 w 10815"/>
                  <a:gd name="connsiteY5" fmla="*/ 876 h 6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15" h="6498">
                    <a:moveTo>
                      <a:pt x="9353" y="876"/>
                    </a:moveTo>
                    <a:cubicBezTo>
                      <a:pt x="11706" y="2225"/>
                      <a:pt x="10988" y="4004"/>
                      <a:pt x="8836" y="5267"/>
                    </a:cubicBezTo>
                    <a:cubicBezTo>
                      <a:pt x="6628" y="6674"/>
                      <a:pt x="3862" y="6890"/>
                      <a:pt x="1462" y="5840"/>
                    </a:cubicBezTo>
                    <a:cubicBezTo>
                      <a:pt x="-1063" y="4377"/>
                      <a:pt x="-30" y="2397"/>
                      <a:pt x="2380" y="876"/>
                    </a:cubicBezTo>
                    <a:cubicBezTo>
                      <a:pt x="2859" y="551"/>
                      <a:pt x="3395" y="318"/>
                      <a:pt x="3958" y="188"/>
                    </a:cubicBezTo>
                    <a:cubicBezTo>
                      <a:pt x="5782" y="-212"/>
                      <a:pt x="7688" y="31"/>
                      <a:pt x="9353" y="876"/>
                    </a:cubicBezTo>
                    <a:close/>
                  </a:path>
                </a:pathLst>
              </a:custGeom>
              <a:solidFill>
                <a:srgbClr val="80808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9" name="Freeform: Shape 2968">
                <a:extLst>
                  <a:ext uri="{FF2B5EF4-FFF2-40B4-BE49-F238E27FC236}">
                    <a16:creationId xmlns:a16="http://schemas.microsoft.com/office/drawing/2014/main" id="{9B890F68-1447-4646-A774-4B4B8B29A456}"/>
                  </a:ext>
                </a:extLst>
              </p:cNvPr>
              <p:cNvSpPr/>
              <p:nvPr/>
            </p:nvSpPr>
            <p:spPr>
              <a:xfrm>
                <a:off x="8804421" y="4375318"/>
                <a:ext cx="45079" cy="32223"/>
              </a:xfrm>
              <a:custGeom>
                <a:avLst/>
                <a:gdLst>
                  <a:gd name="connsiteX0" fmla="*/ 45080 w 45079"/>
                  <a:gd name="connsiteY0" fmla="*/ 0 h 32223"/>
                  <a:gd name="connsiteX1" fmla="*/ 45051 w 45079"/>
                  <a:gd name="connsiteY1" fmla="*/ 6026 h 32223"/>
                  <a:gd name="connsiteX2" fmla="*/ 0 w 45079"/>
                  <a:gd name="connsiteY2" fmla="*/ 32224 h 32223"/>
                  <a:gd name="connsiteX3" fmla="*/ 29 w 45079"/>
                  <a:gd name="connsiteY3" fmla="*/ 26169 h 32223"/>
                  <a:gd name="connsiteX4" fmla="*/ 45080 w 45079"/>
                  <a:gd name="connsiteY4" fmla="*/ 0 h 32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079" h="32223">
                    <a:moveTo>
                      <a:pt x="45080" y="0"/>
                    </a:moveTo>
                    <a:lnTo>
                      <a:pt x="45051" y="6026"/>
                    </a:lnTo>
                    <a:lnTo>
                      <a:pt x="0" y="32224"/>
                    </a:lnTo>
                    <a:lnTo>
                      <a:pt x="29" y="26169"/>
                    </a:lnTo>
                    <a:lnTo>
                      <a:pt x="45080" y="0"/>
                    </a:lnTo>
                    <a:close/>
                  </a:path>
                </a:pathLst>
              </a:custGeom>
              <a:solidFill>
                <a:srgbClr val="666667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0" name="Freeform: Shape 2969">
                <a:extLst>
                  <a:ext uri="{FF2B5EF4-FFF2-40B4-BE49-F238E27FC236}">
                    <a16:creationId xmlns:a16="http://schemas.microsoft.com/office/drawing/2014/main" id="{DFDFA036-8DD2-49CF-B856-088D285E4A98}"/>
                  </a:ext>
                </a:extLst>
              </p:cNvPr>
              <p:cNvSpPr/>
              <p:nvPr/>
            </p:nvSpPr>
            <p:spPr>
              <a:xfrm>
                <a:off x="8738740" y="4337383"/>
                <a:ext cx="110761" cy="64103"/>
              </a:xfrm>
              <a:custGeom>
                <a:avLst/>
                <a:gdLst>
                  <a:gd name="connsiteX0" fmla="*/ 45050 w 110761"/>
                  <a:gd name="connsiteY0" fmla="*/ 0 h 64103"/>
                  <a:gd name="connsiteX1" fmla="*/ 110761 w 110761"/>
                  <a:gd name="connsiteY1" fmla="*/ 37934 h 64103"/>
                  <a:gd name="connsiteX2" fmla="*/ 65710 w 110761"/>
                  <a:gd name="connsiteY2" fmla="*/ 64104 h 64103"/>
                  <a:gd name="connsiteX3" fmla="*/ 0 w 110761"/>
                  <a:gd name="connsiteY3" fmla="*/ 26169 h 64103"/>
                  <a:gd name="connsiteX4" fmla="*/ 40172 w 110761"/>
                  <a:gd name="connsiteY4" fmla="*/ 37705 h 64103"/>
                  <a:gd name="connsiteX5" fmla="*/ 57389 w 110761"/>
                  <a:gd name="connsiteY5" fmla="*/ 37705 h 64103"/>
                  <a:gd name="connsiteX6" fmla="*/ 57734 w 110761"/>
                  <a:gd name="connsiteY6" fmla="*/ 29096 h 64103"/>
                  <a:gd name="connsiteX7" fmla="*/ 50847 w 110761"/>
                  <a:gd name="connsiteY7" fmla="*/ 27289 h 64103"/>
                  <a:gd name="connsiteX8" fmla="*/ 50847 w 110761"/>
                  <a:gd name="connsiteY8" fmla="*/ 27289 h 64103"/>
                  <a:gd name="connsiteX9" fmla="*/ 64218 w 110761"/>
                  <a:gd name="connsiteY9" fmla="*/ 28465 h 64103"/>
                  <a:gd name="connsiteX10" fmla="*/ 65940 w 110761"/>
                  <a:gd name="connsiteY10" fmla="*/ 29355 h 64103"/>
                  <a:gd name="connsiteX11" fmla="*/ 66428 w 110761"/>
                  <a:gd name="connsiteY11" fmla="*/ 29670 h 64103"/>
                  <a:gd name="connsiteX12" fmla="*/ 70675 w 110761"/>
                  <a:gd name="connsiteY12" fmla="*/ 27203 h 64103"/>
                  <a:gd name="connsiteX13" fmla="*/ 69929 w 110761"/>
                  <a:gd name="connsiteY13" fmla="*/ 26744 h 64103"/>
                  <a:gd name="connsiteX14" fmla="*/ 68408 w 110761"/>
                  <a:gd name="connsiteY14" fmla="*/ 25940 h 64103"/>
                  <a:gd name="connsiteX15" fmla="*/ 41148 w 110761"/>
                  <a:gd name="connsiteY15" fmla="*/ 26342 h 64103"/>
                  <a:gd name="connsiteX16" fmla="*/ 40259 w 110761"/>
                  <a:gd name="connsiteY16" fmla="*/ 37820 h 64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0761" h="64103">
                    <a:moveTo>
                      <a:pt x="45050" y="0"/>
                    </a:moveTo>
                    <a:lnTo>
                      <a:pt x="110761" y="37934"/>
                    </a:lnTo>
                    <a:lnTo>
                      <a:pt x="65710" y="64104"/>
                    </a:lnTo>
                    <a:lnTo>
                      <a:pt x="0" y="26169"/>
                    </a:lnTo>
                    <a:close/>
                    <a:moveTo>
                      <a:pt x="40172" y="37705"/>
                    </a:moveTo>
                    <a:cubicBezTo>
                      <a:pt x="45562" y="40536"/>
                      <a:pt x="52000" y="40536"/>
                      <a:pt x="57389" y="37705"/>
                    </a:cubicBezTo>
                    <a:cubicBezTo>
                      <a:pt x="62296" y="34835"/>
                      <a:pt x="61722" y="31306"/>
                      <a:pt x="57734" y="29096"/>
                    </a:cubicBezTo>
                    <a:cubicBezTo>
                      <a:pt x="55649" y="27870"/>
                      <a:pt x="53266" y="27244"/>
                      <a:pt x="50847" y="27289"/>
                    </a:cubicBezTo>
                    <a:lnTo>
                      <a:pt x="50847" y="27289"/>
                    </a:lnTo>
                    <a:cubicBezTo>
                      <a:pt x="55274" y="25811"/>
                      <a:pt x="60116" y="26237"/>
                      <a:pt x="64218" y="28465"/>
                    </a:cubicBezTo>
                    <a:lnTo>
                      <a:pt x="65940" y="29355"/>
                    </a:lnTo>
                    <a:lnTo>
                      <a:pt x="66428" y="29670"/>
                    </a:lnTo>
                    <a:lnTo>
                      <a:pt x="70675" y="27203"/>
                    </a:lnTo>
                    <a:lnTo>
                      <a:pt x="69929" y="26744"/>
                    </a:lnTo>
                    <a:cubicBezTo>
                      <a:pt x="69556" y="26514"/>
                      <a:pt x="69039" y="26256"/>
                      <a:pt x="68408" y="25940"/>
                    </a:cubicBezTo>
                    <a:cubicBezTo>
                      <a:pt x="59844" y="21431"/>
                      <a:pt x="49576" y="21582"/>
                      <a:pt x="41148" y="26342"/>
                    </a:cubicBezTo>
                    <a:cubicBezTo>
                      <a:pt x="35409" y="29613"/>
                      <a:pt x="33946" y="34089"/>
                      <a:pt x="40259" y="37820"/>
                    </a:cubicBezTo>
                    <a:close/>
                  </a:path>
                </a:pathLst>
              </a:custGeom>
              <a:solidFill>
                <a:srgbClr val="80808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1" name="Freeform: Shape 2970">
                <a:extLst>
                  <a:ext uri="{FF2B5EF4-FFF2-40B4-BE49-F238E27FC236}">
                    <a16:creationId xmlns:a16="http://schemas.microsoft.com/office/drawing/2014/main" id="{D6CE835D-9FFA-4BE1-8AFE-38076B460768}"/>
                  </a:ext>
                </a:extLst>
              </p:cNvPr>
              <p:cNvSpPr/>
              <p:nvPr/>
            </p:nvSpPr>
            <p:spPr>
              <a:xfrm>
                <a:off x="8738711" y="4363552"/>
                <a:ext cx="65738" cy="43988"/>
              </a:xfrm>
              <a:custGeom>
                <a:avLst/>
                <a:gdLst>
                  <a:gd name="connsiteX0" fmla="*/ 65739 w 65738"/>
                  <a:gd name="connsiteY0" fmla="*/ 37934 h 43988"/>
                  <a:gd name="connsiteX1" fmla="*/ 65710 w 65738"/>
                  <a:gd name="connsiteY1" fmla="*/ 43989 h 43988"/>
                  <a:gd name="connsiteX2" fmla="*/ 0 w 65738"/>
                  <a:gd name="connsiteY2" fmla="*/ 6055 h 43988"/>
                  <a:gd name="connsiteX3" fmla="*/ 29 w 65738"/>
                  <a:gd name="connsiteY3" fmla="*/ 0 h 43988"/>
                  <a:gd name="connsiteX4" fmla="*/ 65739 w 65738"/>
                  <a:gd name="connsiteY4" fmla="*/ 37934 h 43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738" h="43988">
                    <a:moveTo>
                      <a:pt x="65739" y="37934"/>
                    </a:moveTo>
                    <a:lnTo>
                      <a:pt x="65710" y="43989"/>
                    </a:lnTo>
                    <a:lnTo>
                      <a:pt x="0" y="6055"/>
                    </a:lnTo>
                    <a:lnTo>
                      <a:pt x="29" y="0"/>
                    </a:lnTo>
                    <a:lnTo>
                      <a:pt x="65739" y="37934"/>
                    </a:lnTo>
                    <a:close/>
                  </a:path>
                </a:pathLst>
              </a:custGeom>
              <a:solidFill>
                <a:srgbClr val="73737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90" name="Graphic 6">
              <a:extLst>
                <a:ext uri="{FF2B5EF4-FFF2-40B4-BE49-F238E27FC236}">
                  <a16:creationId xmlns:a16="http://schemas.microsoft.com/office/drawing/2014/main" id="{37246385-9D30-412B-842B-9B5EA0655CF7}"/>
                </a:ext>
              </a:extLst>
            </p:cNvPr>
            <p:cNvGrpSpPr/>
            <p:nvPr/>
          </p:nvGrpSpPr>
          <p:grpSpPr>
            <a:xfrm>
              <a:off x="8822844" y="4385934"/>
              <a:ext cx="110760" cy="70158"/>
              <a:chOff x="8822844" y="4385934"/>
              <a:chExt cx="110760" cy="70158"/>
            </a:xfrm>
          </p:grpSpPr>
          <p:sp>
            <p:nvSpPr>
              <p:cNvPr id="2944" name="Freeform: Shape 2943">
                <a:extLst>
                  <a:ext uri="{FF2B5EF4-FFF2-40B4-BE49-F238E27FC236}">
                    <a16:creationId xmlns:a16="http://schemas.microsoft.com/office/drawing/2014/main" id="{EB533930-813F-4C20-A863-F02ED4716CE9}"/>
                  </a:ext>
                </a:extLst>
              </p:cNvPr>
              <p:cNvSpPr/>
              <p:nvPr/>
            </p:nvSpPr>
            <p:spPr>
              <a:xfrm>
                <a:off x="8869128" y="4410497"/>
                <a:ext cx="21349" cy="18335"/>
              </a:xfrm>
              <a:custGeom>
                <a:avLst/>
                <a:gdLst>
                  <a:gd name="connsiteX0" fmla="*/ 21349 w 21349"/>
                  <a:gd name="connsiteY0" fmla="*/ 12310 h 18335"/>
                  <a:gd name="connsiteX1" fmla="*/ 21321 w 21349"/>
                  <a:gd name="connsiteY1" fmla="*/ 18336 h 18335"/>
                  <a:gd name="connsiteX2" fmla="*/ 0 w 21349"/>
                  <a:gd name="connsiteY2" fmla="*/ 6026 h 18335"/>
                  <a:gd name="connsiteX3" fmla="*/ 0 w 21349"/>
                  <a:gd name="connsiteY3" fmla="*/ 0 h 18335"/>
                  <a:gd name="connsiteX4" fmla="*/ 21349 w 21349"/>
                  <a:gd name="connsiteY4" fmla="*/ 12310 h 18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49" h="18335">
                    <a:moveTo>
                      <a:pt x="21349" y="12310"/>
                    </a:moveTo>
                    <a:lnTo>
                      <a:pt x="21321" y="18336"/>
                    </a:lnTo>
                    <a:lnTo>
                      <a:pt x="0" y="6026"/>
                    </a:lnTo>
                    <a:lnTo>
                      <a:pt x="0" y="0"/>
                    </a:lnTo>
                    <a:lnTo>
                      <a:pt x="21349" y="12310"/>
                    </a:lnTo>
                    <a:close/>
                  </a:path>
                </a:pathLst>
              </a:custGeom>
              <a:solidFill>
                <a:srgbClr val="40A1C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5" name="Freeform: Shape 2944">
                <a:extLst>
                  <a:ext uri="{FF2B5EF4-FFF2-40B4-BE49-F238E27FC236}">
                    <a16:creationId xmlns:a16="http://schemas.microsoft.com/office/drawing/2014/main" id="{B23C962D-565B-43C4-B841-0C1B9277523E}"/>
                  </a:ext>
                </a:extLst>
              </p:cNvPr>
              <p:cNvSpPr/>
              <p:nvPr/>
            </p:nvSpPr>
            <p:spPr>
              <a:xfrm>
                <a:off x="8865226" y="4412764"/>
                <a:ext cx="21348" cy="18335"/>
              </a:xfrm>
              <a:custGeom>
                <a:avLst/>
                <a:gdLst>
                  <a:gd name="connsiteX0" fmla="*/ 21349 w 21348"/>
                  <a:gd name="connsiteY0" fmla="*/ 12310 h 18335"/>
                  <a:gd name="connsiteX1" fmla="*/ 21320 w 21348"/>
                  <a:gd name="connsiteY1" fmla="*/ 18336 h 18335"/>
                  <a:gd name="connsiteX2" fmla="*/ 0 w 21348"/>
                  <a:gd name="connsiteY2" fmla="*/ 6026 h 18335"/>
                  <a:gd name="connsiteX3" fmla="*/ 0 w 21348"/>
                  <a:gd name="connsiteY3" fmla="*/ 0 h 18335"/>
                  <a:gd name="connsiteX4" fmla="*/ 21349 w 21348"/>
                  <a:gd name="connsiteY4" fmla="*/ 12310 h 18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48" h="18335">
                    <a:moveTo>
                      <a:pt x="21349" y="12310"/>
                    </a:moveTo>
                    <a:lnTo>
                      <a:pt x="21320" y="18336"/>
                    </a:lnTo>
                    <a:lnTo>
                      <a:pt x="0" y="6026"/>
                    </a:lnTo>
                    <a:lnTo>
                      <a:pt x="0" y="0"/>
                    </a:lnTo>
                    <a:lnTo>
                      <a:pt x="21349" y="12310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6" name="Freeform: Shape 2945">
                <a:extLst>
                  <a:ext uri="{FF2B5EF4-FFF2-40B4-BE49-F238E27FC236}">
                    <a16:creationId xmlns:a16="http://schemas.microsoft.com/office/drawing/2014/main" id="{202F17B7-F75D-4164-B4B6-6BA00C130E52}"/>
                  </a:ext>
                </a:extLst>
              </p:cNvPr>
              <p:cNvSpPr/>
              <p:nvPr/>
            </p:nvSpPr>
            <p:spPr>
              <a:xfrm>
                <a:off x="8865226" y="4410497"/>
                <a:ext cx="3902" cy="8292"/>
              </a:xfrm>
              <a:custGeom>
                <a:avLst/>
                <a:gdLst>
                  <a:gd name="connsiteX0" fmla="*/ 3902 w 3902"/>
                  <a:gd name="connsiteY0" fmla="*/ 0 h 8292"/>
                  <a:gd name="connsiteX1" fmla="*/ 3902 w 3902"/>
                  <a:gd name="connsiteY1" fmla="*/ 6026 h 8292"/>
                  <a:gd name="connsiteX2" fmla="*/ 0 w 3902"/>
                  <a:gd name="connsiteY2" fmla="*/ 8292 h 8292"/>
                  <a:gd name="connsiteX3" fmla="*/ 0 w 3902"/>
                  <a:gd name="connsiteY3" fmla="*/ 2267 h 8292"/>
                  <a:gd name="connsiteX4" fmla="*/ 3902 w 3902"/>
                  <a:gd name="connsiteY4" fmla="*/ 0 h 8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2" h="8292">
                    <a:moveTo>
                      <a:pt x="3902" y="0"/>
                    </a:moveTo>
                    <a:lnTo>
                      <a:pt x="3902" y="6026"/>
                    </a:lnTo>
                    <a:lnTo>
                      <a:pt x="0" y="8292"/>
                    </a:lnTo>
                    <a:lnTo>
                      <a:pt x="0" y="2267"/>
                    </a:lnTo>
                    <a:lnTo>
                      <a:pt x="3902" y="0"/>
                    </a:lnTo>
                    <a:close/>
                  </a:path>
                </a:pathLst>
              </a:custGeom>
              <a:solidFill>
                <a:srgbClr val="40A1C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7" name="Freeform: Shape 2946">
                <a:extLst>
                  <a:ext uri="{FF2B5EF4-FFF2-40B4-BE49-F238E27FC236}">
                    <a16:creationId xmlns:a16="http://schemas.microsoft.com/office/drawing/2014/main" id="{762B6ACE-045F-4D06-B7E9-E56D4283483E}"/>
                  </a:ext>
                </a:extLst>
              </p:cNvPr>
              <p:cNvSpPr/>
              <p:nvPr/>
            </p:nvSpPr>
            <p:spPr>
              <a:xfrm>
                <a:off x="8865226" y="4410497"/>
                <a:ext cx="25251" cy="14576"/>
              </a:xfrm>
              <a:custGeom>
                <a:avLst/>
                <a:gdLst>
                  <a:gd name="connsiteX0" fmla="*/ 25251 w 25251"/>
                  <a:gd name="connsiteY0" fmla="*/ 12310 h 14576"/>
                  <a:gd name="connsiteX1" fmla="*/ 21349 w 25251"/>
                  <a:gd name="connsiteY1" fmla="*/ 14577 h 14576"/>
                  <a:gd name="connsiteX2" fmla="*/ 0 w 25251"/>
                  <a:gd name="connsiteY2" fmla="*/ 2267 h 14576"/>
                  <a:gd name="connsiteX3" fmla="*/ 3902 w 25251"/>
                  <a:gd name="connsiteY3" fmla="*/ 0 h 14576"/>
                  <a:gd name="connsiteX4" fmla="*/ 25251 w 25251"/>
                  <a:gd name="connsiteY4" fmla="*/ 12310 h 1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1" h="14576">
                    <a:moveTo>
                      <a:pt x="25251" y="12310"/>
                    </a:moveTo>
                    <a:lnTo>
                      <a:pt x="21349" y="14577"/>
                    </a:lnTo>
                    <a:lnTo>
                      <a:pt x="0" y="2267"/>
                    </a:lnTo>
                    <a:lnTo>
                      <a:pt x="3902" y="0"/>
                    </a:lnTo>
                    <a:lnTo>
                      <a:pt x="25251" y="12310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8" name="Freeform: Shape 2947">
                <a:extLst>
                  <a:ext uri="{FF2B5EF4-FFF2-40B4-BE49-F238E27FC236}">
                    <a16:creationId xmlns:a16="http://schemas.microsoft.com/office/drawing/2014/main" id="{E643B1AD-16BB-4AE2-9D1D-EB2EF2B3B5B6}"/>
                  </a:ext>
                </a:extLst>
              </p:cNvPr>
              <p:cNvSpPr/>
              <p:nvPr/>
            </p:nvSpPr>
            <p:spPr>
              <a:xfrm>
                <a:off x="8886545" y="4422807"/>
                <a:ext cx="3931" cy="8292"/>
              </a:xfrm>
              <a:custGeom>
                <a:avLst/>
                <a:gdLst>
                  <a:gd name="connsiteX0" fmla="*/ 3931 w 3931"/>
                  <a:gd name="connsiteY0" fmla="*/ 0 h 8292"/>
                  <a:gd name="connsiteX1" fmla="*/ 3903 w 3931"/>
                  <a:gd name="connsiteY1" fmla="*/ 6026 h 8292"/>
                  <a:gd name="connsiteX2" fmla="*/ 0 w 3931"/>
                  <a:gd name="connsiteY2" fmla="*/ 8293 h 8292"/>
                  <a:gd name="connsiteX3" fmla="*/ 29 w 3931"/>
                  <a:gd name="connsiteY3" fmla="*/ 2267 h 8292"/>
                  <a:gd name="connsiteX4" fmla="*/ 3931 w 3931"/>
                  <a:gd name="connsiteY4" fmla="*/ 0 h 8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31" h="8292">
                    <a:moveTo>
                      <a:pt x="3931" y="0"/>
                    </a:moveTo>
                    <a:lnTo>
                      <a:pt x="3903" y="6026"/>
                    </a:lnTo>
                    <a:lnTo>
                      <a:pt x="0" y="8293"/>
                    </a:lnTo>
                    <a:lnTo>
                      <a:pt x="29" y="2267"/>
                    </a:lnTo>
                    <a:lnTo>
                      <a:pt x="3931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9" name="Freeform: Shape 2948">
                <a:extLst>
                  <a:ext uri="{FF2B5EF4-FFF2-40B4-BE49-F238E27FC236}">
                    <a16:creationId xmlns:a16="http://schemas.microsoft.com/office/drawing/2014/main" id="{634577C0-00B2-4F81-B1EC-2216B3485BB9}"/>
                  </a:ext>
                </a:extLst>
              </p:cNvPr>
              <p:cNvSpPr/>
              <p:nvPr/>
            </p:nvSpPr>
            <p:spPr>
              <a:xfrm>
                <a:off x="8822844" y="4412133"/>
                <a:ext cx="65710" cy="43959"/>
              </a:xfrm>
              <a:custGeom>
                <a:avLst/>
                <a:gdLst>
                  <a:gd name="connsiteX0" fmla="*/ 65710 w 65710"/>
                  <a:gd name="connsiteY0" fmla="*/ 37934 h 43959"/>
                  <a:gd name="connsiteX1" fmla="*/ 65710 w 65710"/>
                  <a:gd name="connsiteY1" fmla="*/ 43960 h 43959"/>
                  <a:gd name="connsiteX2" fmla="*/ 0 w 65710"/>
                  <a:gd name="connsiteY2" fmla="*/ 6026 h 43959"/>
                  <a:gd name="connsiteX3" fmla="*/ 0 w 65710"/>
                  <a:gd name="connsiteY3" fmla="*/ 0 h 43959"/>
                  <a:gd name="connsiteX4" fmla="*/ 65710 w 65710"/>
                  <a:gd name="connsiteY4" fmla="*/ 37934 h 43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710" h="43959">
                    <a:moveTo>
                      <a:pt x="65710" y="37934"/>
                    </a:moveTo>
                    <a:lnTo>
                      <a:pt x="65710" y="43960"/>
                    </a:lnTo>
                    <a:lnTo>
                      <a:pt x="0" y="6026"/>
                    </a:lnTo>
                    <a:lnTo>
                      <a:pt x="0" y="0"/>
                    </a:lnTo>
                    <a:lnTo>
                      <a:pt x="65710" y="37934"/>
                    </a:lnTo>
                    <a:close/>
                  </a:path>
                </a:pathLst>
              </a:custGeom>
              <a:solidFill>
                <a:srgbClr val="3992B3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0" name="Freeform: Shape 2949">
                <a:extLst>
                  <a:ext uri="{FF2B5EF4-FFF2-40B4-BE49-F238E27FC236}">
                    <a16:creationId xmlns:a16="http://schemas.microsoft.com/office/drawing/2014/main" id="{DAB7AEAD-90ED-4413-B93A-939BF157E8E6}"/>
                  </a:ext>
                </a:extLst>
              </p:cNvPr>
              <p:cNvSpPr/>
              <p:nvPr/>
            </p:nvSpPr>
            <p:spPr>
              <a:xfrm>
                <a:off x="8888554" y="4423869"/>
                <a:ext cx="45050" cy="32223"/>
              </a:xfrm>
              <a:custGeom>
                <a:avLst/>
                <a:gdLst>
                  <a:gd name="connsiteX0" fmla="*/ 45050 w 45050"/>
                  <a:gd name="connsiteY0" fmla="*/ 0 h 32223"/>
                  <a:gd name="connsiteX1" fmla="*/ 45050 w 45050"/>
                  <a:gd name="connsiteY1" fmla="*/ 6055 h 32223"/>
                  <a:gd name="connsiteX2" fmla="*/ 0 w 45050"/>
                  <a:gd name="connsiteY2" fmla="*/ 32224 h 32223"/>
                  <a:gd name="connsiteX3" fmla="*/ 0 w 45050"/>
                  <a:gd name="connsiteY3" fmla="*/ 26198 h 32223"/>
                  <a:gd name="connsiteX4" fmla="*/ 45050 w 45050"/>
                  <a:gd name="connsiteY4" fmla="*/ 0 h 32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050" h="32223">
                    <a:moveTo>
                      <a:pt x="45050" y="0"/>
                    </a:moveTo>
                    <a:lnTo>
                      <a:pt x="45050" y="6055"/>
                    </a:lnTo>
                    <a:lnTo>
                      <a:pt x="0" y="32224"/>
                    </a:lnTo>
                    <a:lnTo>
                      <a:pt x="0" y="26198"/>
                    </a:lnTo>
                    <a:lnTo>
                      <a:pt x="45050" y="0"/>
                    </a:lnTo>
                    <a:close/>
                  </a:path>
                </a:pathLst>
              </a:custGeom>
              <a:solidFill>
                <a:srgbClr val="33809B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1" name="Freeform: Shape 2950">
                <a:extLst>
                  <a:ext uri="{FF2B5EF4-FFF2-40B4-BE49-F238E27FC236}">
                    <a16:creationId xmlns:a16="http://schemas.microsoft.com/office/drawing/2014/main" id="{565FFA40-C497-4549-B67B-8CF2660B660E}"/>
                  </a:ext>
                </a:extLst>
              </p:cNvPr>
              <p:cNvSpPr/>
              <p:nvPr/>
            </p:nvSpPr>
            <p:spPr>
              <a:xfrm>
                <a:off x="8822844" y="4385934"/>
                <a:ext cx="110760" cy="64132"/>
              </a:xfrm>
              <a:custGeom>
                <a:avLst/>
                <a:gdLst>
                  <a:gd name="connsiteX0" fmla="*/ 45050 w 110760"/>
                  <a:gd name="connsiteY0" fmla="*/ 0 h 64132"/>
                  <a:gd name="connsiteX1" fmla="*/ 110761 w 110760"/>
                  <a:gd name="connsiteY1" fmla="*/ 37934 h 64132"/>
                  <a:gd name="connsiteX2" fmla="*/ 65710 w 110760"/>
                  <a:gd name="connsiteY2" fmla="*/ 64132 h 64132"/>
                  <a:gd name="connsiteX3" fmla="*/ 0 w 110760"/>
                  <a:gd name="connsiteY3" fmla="*/ 26198 h 64132"/>
                  <a:gd name="connsiteX4" fmla="*/ 63731 w 110760"/>
                  <a:gd name="connsiteY4" fmla="*/ 39139 h 64132"/>
                  <a:gd name="connsiteX5" fmla="*/ 67633 w 110760"/>
                  <a:gd name="connsiteY5" fmla="*/ 36872 h 64132"/>
                  <a:gd name="connsiteX6" fmla="*/ 46284 w 110760"/>
                  <a:gd name="connsiteY6" fmla="*/ 24563 h 64132"/>
                  <a:gd name="connsiteX7" fmla="*/ 42411 w 110760"/>
                  <a:gd name="connsiteY7" fmla="*/ 26801 h 64132"/>
                  <a:gd name="connsiteX8" fmla="*/ 63731 w 110760"/>
                  <a:gd name="connsiteY8" fmla="*/ 39139 h 6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760" h="64132">
                    <a:moveTo>
                      <a:pt x="45050" y="0"/>
                    </a:moveTo>
                    <a:lnTo>
                      <a:pt x="110761" y="37934"/>
                    </a:lnTo>
                    <a:lnTo>
                      <a:pt x="65710" y="64132"/>
                    </a:lnTo>
                    <a:lnTo>
                      <a:pt x="0" y="26198"/>
                    </a:lnTo>
                    <a:close/>
                    <a:moveTo>
                      <a:pt x="63731" y="39139"/>
                    </a:moveTo>
                    <a:lnTo>
                      <a:pt x="67633" y="36872"/>
                    </a:lnTo>
                    <a:lnTo>
                      <a:pt x="46284" y="24563"/>
                    </a:lnTo>
                    <a:lnTo>
                      <a:pt x="42411" y="26801"/>
                    </a:lnTo>
                    <a:lnTo>
                      <a:pt x="63731" y="39139"/>
                    </a:lnTo>
                    <a:close/>
                  </a:path>
                </a:pathLst>
              </a:custGeom>
              <a:solidFill>
                <a:srgbClr val="40A1C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91" name="Graphic 6">
              <a:extLst>
                <a:ext uri="{FF2B5EF4-FFF2-40B4-BE49-F238E27FC236}">
                  <a16:creationId xmlns:a16="http://schemas.microsoft.com/office/drawing/2014/main" id="{4076F859-8319-4856-A204-3D958C1F32DC}"/>
                </a:ext>
              </a:extLst>
            </p:cNvPr>
            <p:cNvGrpSpPr/>
            <p:nvPr/>
          </p:nvGrpSpPr>
          <p:grpSpPr>
            <a:xfrm>
              <a:off x="8511249" y="4274657"/>
              <a:ext cx="110790" cy="70158"/>
              <a:chOff x="8511249" y="4274657"/>
              <a:chExt cx="110790" cy="70158"/>
            </a:xfrm>
          </p:grpSpPr>
          <p:sp>
            <p:nvSpPr>
              <p:cNvPr id="2932" name="Freeform: Shape 2931">
                <a:extLst>
                  <a:ext uri="{FF2B5EF4-FFF2-40B4-BE49-F238E27FC236}">
                    <a16:creationId xmlns:a16="http://schemas.microsoft.com/office/drawing/2014/main" id="{C6B0ED12-87BF-482C-9656-F7A91E9A95F8}"/>
                  </a:ext>
                </a:extLst>
              </p:cNvPr>
              <p:cNvSpPr/>
              <p:nvPr/>
            </p:nvSpPr>
            <p:spPr>
              <a:xfrm>
                <a:off x="8568552" y="4297584"/>
                <a:ext cx="9182" cy="7977"/>
              </a:xfrm>
              <a:custGeom>
                <a:avLst/>
                <a:gdLst>
                  <a:gd name="connsiteX0" fmla="*/ 9182 w 9182"/>
                  <a:gd name="connsiteY0" fmla="*/ 1923 h 7977"/>
                  <a:gd name="connsiteX1" fmla="*/ 9154 w 9182"/>
                  <a:gd name="connsiteY1" fmla="*/ 7977 h 7977"/>
                  <a:gd name="connsiteX2" fmla="*/ 0 w 9182"/>
                  <a:gd name="connsiteY2" fmla="*/ 6055 h 7977"/>
                  <a:gd name="connsiteX3" fmla="*/ 0 w 9182"/>
                  <a:gd name="connsiteY3" fmla="*/ 0 h 7977"/>
                  <a:gd name="connsiteX4" fmla="*/ 9182 w 9182"/>
                  <a:gd name="connsiteY4" fmla="*/ 1923 h 7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82" h="7977">
                    <a:moveTo>
                      <a:pt x="9182" y="1923"/>
                    </a:moveTo>
                    <a:lnTo>
                      <a:pt x="9154" y="7977"/>
                    </a:lnTo>
                    <a:lnTo>
                      <a:pt x="0" y="6055"/>
                    </a:lnTo>
                    <a:lnTo>
                      <a:pt x="0" y="0"/>
                    </a:lnTo>
                    <a:lnTo>
                      <a:pt x="9182" y="1923"/>
                    </a:lnTo>
                    <a:close/>
                  </a:path>
                </a:pathLst>
              </a:custGeom>
              <a:solidFill>
                <a:srgbClr val="80808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3" name="Freeform: Shape 2932">
                <a:extLst>
                  <a:ext uri="{FF2B5EF4-FFF2-40B4-BE49-F238E27FC236}">
                    <a16:creationId xmlns:a16="http://schemas.microsoft.com/office/drawing/2014/main" id="{93392F80-3FD0-4B68-A229-C3AF78C577D2}"/>
                  </a:ext>
                </a:extLst>
              </p:cNvPr>
              <p:cNvSpPr/>
              <p:nvPr/>
            </p:nvSpPr>
            <p:spPr>
              <a:xfrm>
                <a:off x="8565339" y="4300511"/>
                <a:ext cx="6656" cy="7403"/>
              </a:xfrm>
              <a:custGeom>
                <a:avLst/>
                <a:gdLst>
                  <a:gd name="connsiteX0" fmla="*/ 6657 w 6656"/>
                  <a:gd name="connsiteY0" fmla="*/ 1349 h 7403"/>
                  <a:gd name="connsiteX1" fmla="*/ 6657 w 6656"/>
                  <a:gd name="connsiteY1" fmla="*/ 7403 h 7403"/>
                  <a:gd name="connsiteX2" fmla="*/ 0 w 6656"/>
                  <a:gd name="connsiteY2" fmla="*/ 6026 h 7403"/>
                  <a:gd name="connsiteX3" fmla="*/ 29 w 6656"/>
                  <a:gd name="connsiteY3" fmla="*/ 0 h 7403"/>
                  <a:gd name="connsiteX4" fmla="*/ 6657 w 6656"/>
                  <a:gd name="connsiteY4" fmla="*/ 1349 h 7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56" h="7403">
                    <a:moveTo>
                      <a:pt x="6657" y="1349"/>
                    </a:moveTo>
                    <a:lnTo>
                      <a:pt x="6657" y="7403"/>
                    </a:lnTo>
                    <a:lnTo>
                      <a:pt x="0" y="6026"/>
                    </a:lnTo>
                    <a:lnTo>
                      <a:pt x="29" y="0"/>
                    </a:lnTo>
                    <a:lnTo>
                      <a:pt x="6657" y="1349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4" name="Freeform: Shape 2933">
                <a:extLst>
                  <a:ext uri="{FF2B5EF4-FFF2-40B4-BE49-F238E27FC236}">
                    <a16:creationId xmlns:a16="http://schemas.microsoft.com/office/drawing/2014/main" id="{2E70E2D2-B9D1-4970-A4A6-BDE83354F152}"/>
                  </a:ext>
                </a:extLst>
              </p:cNvPr>
              <p:cNvSpPr/>
              <p:nvPr/>
            </p:nvSpPr>
            <p:spPr>
              <a:xfrm>
                <a:off x="8565339" y="4297584"/>
                <a:ext cx="3213" cy="8952"/>
              </a:xfrm>
              <a:custGeom>
                <a:avLst/>
                <a:gdLst>
                  <a:gd name="connsiteX0" fmla="*/ 3213 w 3213"/>
                  <a:gd name="connsiteY0" fmla="*/ 0 h 8952"/>
                  <a:gd name="connsiteX1" fmla="*/ 3213 w 3213"/>
                  <a:gd name="connsiteY1" fmla="*/ 6055 h 8952"/>
                  <a:gd name="connsiteX2" fmla="*/ 0 w 3213"/>
                  <a:gd name="connsiteY2" fmla="*/ 8953 h 8952"/>
                  <a:gd name="connsiteX3" fmla="*/ 29 w 3213"/>
                  <a:gd name="connsiteY3" fmla="*/ 2927 h 8952"/>
                  <a:gd name="connsiteX4" fmla="*/ 3213 w 3213"/>
                  <a:gd name="connsiteY4" fmla="*/ 0 h 8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3" h="8952">
                    <a:moveTo>
                      <a:pt x="3213" y="0"/>
                    </a:moveTo>
                    <a:lnTo>
                      <a:pt x="3213" y="6055"/>
                    </a:lnTo>
                    <a:lnTo>
                      <a:pt x="0" y="8953"/>
                    </a:lnTo>
                    <a:lnTo>
                      <a:pt x="29" y="2927"/>
                    </a:lnTo>
                    <a:lnTo>
                      <a:pt x="3213" y="0"/>
                    </a:lnTo>
                    <a:close/>
                  </a:path>
                </a:pathLst>
              </a:custGeom>
              <a:solidFill>
                <a:srgbClr val="80808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5" name="Freeform: Shape 2934">
                <a:extLst>
                  <a:ext uri="{FF2B5EF4-FFF2-40B4-BE49-F238E27FC236}">
                    <a16:creationId xmlns:a16="http://schemas.microsoft.com/office/drawing/2014/main" id="{D7CC282F-CBCC-4C13-81BE-20905CC56ADC}"/>
                  </a:ext>
                </a:extLst>
              </p:cNvPr>
              <p:cNvSpPr/>
              <p:nvPr/>
            </p:nvSpPr>
            <p:spPr>
              <a:xfrm>
                <a:off x="8571995" y="4301859"/>
                <a:ext cx="86" cy="6111"/>
              </a:xfrm>
              <a:custGeom>
                <a:avLst/>
                <a:gdLst>
                  <a:gd name="connsiteX0" fmla="*/ 86 w 86"/>
                  <a:gd name="connsiteY0" fmla="*/ 57 h 6111"/>
                  <a:gd name="connsiteX1" fmla="*/ 57 w 86"/>
                  <a:gd name="connsiteY1" fmla="*/ 6112 h 6111"/>
                  <a:gd name="connsiteX2" fmla="*/ 0 w 86"/>
                  <a:gd name="connsiteY2" fmla="*/ 6055 h 6111"/>
                  <a:gd name="connsiteX3" fmla="*/ 0 w 86"/>
                  <a:gd name="connsiteY3" fmla="*/ 0 h 6111"/>
                  <a:gd name="connsiteX4" fmla="*/ 86 w 86"/>
                  <a:gd name="connsiteY4" fmla="*/ 57 h 6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" h="6111">
                    <a:moveTo>
                      <a:pt x="86" y="57"/>
                    </a:moveTo>
                    <a:lnTo>
                      <a:pt x="57" y="6112"/>
                    </a:lnTo>
                    <a:lnTo>
                      <a:pt x="0" y="6055"/>
                    </a:lnTo>
                    <a:lnTo>
                      <a:pt x="0" y="0"/>
                    </a:lnTo>
                    <a:lnTo>
                      <a:pt x="86" y="57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6" name="Freeform: Shape 2935">
                <a:extLst>
                  <a:ext uri="{FF2B5EF4-FFF2-40B4-BE49-F238E27FC236}">
                    <a16:creationId xmlns:a16="http://schemas.microsoft.com/office/drawing/2014/main" id="{7E28E86E-A0F9-496F-8033-E8403B93821C}"/>
                  </a:ext>
                </a:extLst>
              </p:cNvPr>
              <p:cNvSpPr/>
              <p:nvPr/>
            </p:nvSpPr>
            <p:spPr>
              <a:xfrm>
                <a:off x="8577706" y="4299506"/>
                <a:ext cx="4619" cy="8694"/>
              </a:xfrm>
              <a:custGeom>
                <a:avLst/>
                <a:gdLst>
                  <a:gd name="connsiteX0" fmla="*/ 4619 w 4619"/>
                  <a:gd name="connsiteY0" fmla="*/ 2669 h 8694"/>
                  <a:gd name="connsiteX1" fmla="*/ 4591 w 4619"/>
                  <a:gd name="connsiteY1" fmla="*/ 8695 h 8694"/>
                  <a:gd name="connsiteX2" fmla="*/ 0 w 4619"/>
                  <a:gd name="connsiteY2" fmla="*/ 6055 h 8694"/>
                  <a:gd name="connsiteX3" fmla="*/ 28 w 4619"/>
                  <a:gd name="connsiteY3" fmla="*/ 0 h 8694"/>
                  <a:gd name="connsiteX4" fmla="*/ 4619 w 4619"/>
                  <a:gd name="connsiteY4" fmla="*/ 2669 h 8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19" h="8694">
                    <a:moveTo>
                      <a:pt x="4619" y="2669"/>
                    </a:moveTo>
                    <a:lnTo>
                      <a:pt x="4591" y="8695"/>
                    </a:lnTo>
                    <a:lnTo>
                      <a:pt x="0" y="6055"/>
                    </a:lnTo>
                    <a:lnTo>
                      <a:pt x="28" y="0"/>
                    </a:lnTo>
                    <a:lnTo>
                      <a:pt x="4619" y="2669"/>
                    </a:lnTo>
                    <a:close/>
                  </a:path>
                </a:pathLst>
              </a:custGeom>
              <a:solidFill>
                <a:srgbClr val="80808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7" name="Freeform: Shape 2936">
                <a:extLst>
                  <a:ext uri="{FF2B5EF4-FFF2-40B4-BE49-F238E27FC236}">
                    <a16:creationId xmlns:a16="http://schemas.microsoft.com/office/drawing/2014/main" id="{6014FFDA-71C1-485C-AE8E-13ADF6F79AEB}"/>
                  </a:ext>
                </a:extLst>
              </p:cNvPr>
              <p:cNvSpPr/>
              <p:nvPr/>
            </p:nvSpPr>
            <p:spPr>
              <a:xfrm>
                <a:off x="8553430" y="4301917"/>
                <a:ext cx="18651" cy="16872"/>
              </a:xfrm>
              <a:custGeom>
                <a:avLst/>
                <a:gdLst>
                  <a:gd name="connsiteX0" fmla="*/ 18651 w 18651"/>
                  <a:gd name="connsiteY0" fmla="*/ 0 h 16872"/>
                  <a:gd name="connsiteX1" fmla="*/ 18651 w 18651"/>
                  <a:gd name="connsiteY1" fmla="*/ 6055 h 16872"/>
                  <a:gd name="connsiteX2" fmla="*/ 0 w 18651"/>
                  <a:gd name="connsiteY2" fmla="*/ 16872 h 16872"/>
                  <a:gd name="connsiteX3" fmla="*/ 0 w 18651"/>
                  <a:gd name="connsiteY3" fmla="*/ 10818 h 16872"/>
                  <a:gd name="connsiteX4" fmla="*/ 18651 w 18651"/>
                  <a:gd name="connsiteY4" fmla="*/ 0 h 16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651" h="16872">
                    <a:moveTo>
                      <a:pt x="18651" y="0"/>
                    </a:moveTo>
                    <a:lnTo>
                      <a:pt x="18651" y="6055"/>
                    </a:lnTo>
                    <a:lnTo>
                      <a:pt x="0" y="16872"/>
                    </a:lnTo>
                    <a:lnTo>
                      <a:pt x="0" y="10818"/>
                    </a:lnTo>
                    <a:lnTo>
                      <a:pt x="18651" y="0"/>
                    </a:lnTo>
                    <a:close/>
                  </a:path>
                </a:pathLst>
              </a:custGeom>
              <a:solidFill>
                <a:srgbClr val="80808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8" name="Freeform: Shape 2937">
                <a:extLst>
                  <a:ext uri="{FF2B5EF4-FFF2-40B4-BE49-F238E27FC236}">
                    <a16:creationId xmlns:a16="http://schemas.microsoft.com/office/drawing/2014/main" id="{0231AFBE-0B5A-4042-96AA-E10BF478215E}"/>
                  </a:ext>
                </a:extLst>
              </p:cNvPr>
              <p:cNvSpPr/>
              <p:nvPr/>
            </p:nvSpPr>
            <p:spPr>
              <a:xfrm>
                <a:off x="8553430" y="4297584"/>
                <a:ext cx="28895" cy="18250"/>
              </a:xfrm>
              <a:custGeom>
                <a:avLst/>
                <a:gdLst>
                  <a:gd name="connsiteX0" fmla="*/ 28896 w 28895"/>
                  <a:gd name="connsiteY0" fmla="*/ 4591 h 18250"/>
                  <a:gd name="connsiteX1" fmla="*/ 5366 w 28895"/>
                  <a:gd name="connsiteY1" fmla="*/ 18250 h 18250"/>
                  <a:gd name="connsiteX2" fmla="*/ 0 w 28895"/>
                  <a:gd name="connsiteY2" fmla="*/ 15151 h 18250"/>
                  <a:gd name="connsiteX3" fmla="*/ 18651 w 28895"/>
                  <a:gd name="connsiteY3" fmla="*/ 4333 h 18250"/>
                  <a:gd name="connsiteX4" fmla="*/ 18565 w 28895"/>
                  <a:gd name="connsiteY4" fmla="*/ 4275 h 18250"/>
                  <a:gd name="connsiteX5" fmla="*/ 11937 w 28895"/>
                  <a:gd name="connsiteY5" fmla="*/ 2927 h 18250"/>
                  <a:gd name="connsiteX6" fmla="*/ 15122 w 28895"/>
                  <a:gd name="connsiteY6" fmla="*/ 0 h 18250"/>
                  <a:gd name="connsiteX7" fmla="*/ 24304 w 28895"/>
                  <a:gd name="connsiteY7" fmla="*/ 1923 h 18250"/>
                  <a:gd name="connsiteX8" fmla="*/ 28896 w 28895"/>
                  <a:gd name="connsiteY8" fmla="*/ 4591 h 1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895" h="18250">
                    <a:moveTo>
                      <a:pt x="28896" y="4591"/>
                    </a:moveTo>
                    <a:lnTo>
                      <a:pt x="5366" y="18250"/>
                    </a:lnTo>
                    <a:lnTo>
                      <a:pt x="0" y="15151"/>
                    </a:lnTo>
                    <a:lnTo>
                      <a:pt x="18651" y="4333"/>
                    </a:lnTo>
                    <a:lnTo>
                      <a:pt x="18565" y="4275"/>
                    </a:lnTo>
                    <a:lnTo>
                      <a:pt x="11937" y="2927"/>
                    </a:lnTo>
                    <a:lnTo>
                      <a:pt x="15122" y="0"/>
                    </a:lnTo>
                    <a:lnTo>
                      <a:pt x="24304" y="1923"/>
                    </a:lnTo>
                    <a:lnTo>
                      <a:pt x="28896" y="4591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9" name="Freeform: Shape 2938">
                <a:extLst>
                  <a:ext uri="{FF2B5EF4-FFF2-40B4-BE49-F238E27FC236}">
                    <a16:creationId xmlns:a16="http://schemas.microsoft.com/office/drawing/2014/main" id="{36FCA949-B2CC-4C02-BFC9-97625F746F49}"/>
                  </a:ext>
                </a:extLst>
              </p:cNvPr>
              <p:cNvSpPr/>
              <p:nvPr/>
            </p:nvSpPr>
            <p:spPr>
              <a:xfrm>
                <a:off x="8558768" y="4302175"/>
                <a:ext cx="23558" cy="19713"/>
              </a:xfrm>
              <a:custGeom>
                <a:avLst/>
                <a:gdLst>
                  <a:gd name="connsiteX0" fmla="*/ 23558 w 23558"/>
                  <a:gd name="connsiteY0" fmla="*/ 0 h 19713"/>
                  <a:gd name="connsiteX1" fmla="*/ 23529 w 23558"/>
                  <a:gd name="connsiteY1" fmla="*/ 6026 h 19713"/>
                  <a:gd name="connsiteX2" fmla="*/ 0 w 23558"/>
                  <a:gd name="connsiteY2" fmla="*/ 19713 h 19713"/>
                  <a:gd name="connsiteX3" fmla="*/ 29 w 23558"/>
                  <a:gd name="connsiteY3" fmla="*/ 13659 h 19713"/>
                  <a:gd name="connsiteX4" fmla="*/ 23558 w 23558"/>
                  <a:gd name="connsiteY4" fmla="*/ 0 h 19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58" h="19713">
                    <a:moveTo>
                      <a:pt x="23558" y="0"/>
                    </a:moveTo>
                    <a:lnTo>
                      <a:pt x="23529" y="6026"/>
                    </a:lnTo>
                    <a:lnTo>
                      <a:pt x="0" y="19713"/>
                    </a:lnTo>
                    <a:lnTo>
                      <a:pt x="29" y="13659"/>
                    </a:lnTo>
                    <a:lnTo>
                      <a:pt x="23558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0" name="Freeform: Shape 2939">
                <a:extLst>
                  <a:ext uri="{FF2B5EF4-FFF2-40B4-BE49-F238E27FC236}">
                    <a16:creationId xmlns:a16="http://schemas.microsoft.com/office/drawing/2014/main" id="{731CDE18-4BB5-4E56-8F89-C75AE8707BE7}"/>
                  </a:ext>
                </a:extLst>
              </p:cNvPr>
              <p:cNvSpPr/>
              <p:nvPr/>
            </p:nvSpPr>
            <p:spPr>
              <a:xfrm>
                <a:off x="8553430" y="4312735"/>
                <a:ext cx="5366" cy="9153"/>
              </a:xfrm>
              <a:custGeom>
                <a:avLst/>
                <a:gdLst>
                  <a:gd name="connsiteX0" fmla="*/ 5366 w 5366"/>
                  <a:gd name="connsiteY0" fmla="*/ 3099 h 9153"/>
                  <a:gd name="connsiteX1" fmla="*/ 5337 w 5366"/>
                  <a:gd name="connsiteY1" fmla="*/ 9154 h 9153"/>
                  <a:gd name="connsiteX2" fmla="*/ 0 w 5366"/>
                  <a:gd name="connsiteY2" fmla="*/ 6055 h 9153"/>
                  <a:gd name="connsiteX3" fmla="*/ 0 w 5366"/>
                  <a:gd name="connsiteY3" fmla="*/ 0 h 9153"/>
                  <a:gd name="connsiteX4" fmla="*/ 5366 w 5366"/>
                  <a:gd name="connsiteY4" fmla="*/ 3099 h 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66" h="9153">
                    <a:moveTo>
                      <a:pt x="5366" y="3099"/>
                    </a:moveTo>
                    <a:lnTo>
                      <a:pt x="5337" y="9154"/>
                    </a:lnTo>
                    <a:lnTo>
                      <a:pt x="0" y="6055"/>
                    </a:lnTo>
                    <a:lnTo>
                      <a:pt x="0" y="0"/>
                    </a:lnTo>
                    <a:lnTo>
                      <a:pt x="5366" y="3099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1" name="Freeform: Shape 2940">
                <a:extLst>
                  <a:ext uri="{FF2B5EF4-FFF2-40B4-BE49-F238E27FC236}">
                    <a16:creationId xmlns:a16="http://schemas.microsoft.com/office/drawing/2014/main" id="{49ADC66A-34B8-4367-939C-9A8BA7C1AE56}"/>
                  </a:ext>
                </a:extLst>
              </p:cNvPr>
              <p:cNvSpPr/>
              <p:nvPr/>
            </p:nvSpPr>
            <p:spPr>
              <a:xfrm>
                <a:off x="8576960" y="4312591"/>
                <a:ext cx="45079" cy="32223"/>
              </a:xfrm>
              <a:custGeom>
                <a:avLst/>
                <a:gdLst>
                  <a:gd name="connsiteX0" fmla="*/ 45079 w 45079"/>
                  <a:gd name="connsiteY0" fmla="*/ 0 h 32223"/>
                  <a:gd name="connsiteX1" fmla="*/ 45050 w 45079"/>
                  <a:gd name="connsiteY1" fmla="*/ 6055 h 32223"/>
                  <a:gd name="connsiteX2" fmla="*/ 0 w 45079"/>
                  <a:gd name="connsiteY2" fmla="*/ 32224 h 32223"/>
                  <a:gd name="connsiteX3" fmla="*/ 29 w 45079"/>
                  <a:gd name="connsiteY3" fmla="*/ 26169 h 32223"/>
                  <a:gd name="connsiteX4" fmla="*/ 45079 w 45079"/>
                  <a:gd name="connsiteY4" fmla="*/ 0 h 32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079" h="32223">
                    <a:moveTo>
                      <a:pt x="45079" y="0"/>
                    </a:moveTo>
                    <a:lnTo>
                      <a:pt x="45050" y="6055"/>
                    </a:lnTo>
                    <a:lnTo>
                      <a:pt x="0" y="32224"/>
                    </a:lnTo>
                    <a:lnTo>
                      <a:pt x="29" y="26169"/>
                    </a:lnTo>
                    <a:lnTo>
                      <a:pt x="45079" y="0"/>
                    </a:lnTo>
                    <a:close/>
                  </a:path>
                </a:pathLst>
              </a:custGeom>
              <a:solidFill>
                <a:srgbClr val="666667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2" name="Freeform: Shape 2941">
                <a:extLst>
                  <a:ext uri="{FF2B5EF4-FFF2-40B4-BE49-F238E27FC236}">
                    <a16:creationId xmlns:a16="http://schemas.microsoft.com/office/drawing/2014/main" id="{278CC1A5-F50F-4753-AA66-19A940305DB1}"/>
                  </a:ext>
                </a:extLst>
              </p:cNvPr>
              <p:cNvSpPr/>
              <p:nvPr/>
            </p:nvSpPr>
            <p:spPr>
              <a:xfrm>
                <a:off x="8511278" y="4274657"/>
                <a:ext cx="110761" cy="64103"/>
              </a:xfrm>
              <a:custGeom>
                <a:avLst/>
                <a:gdLst>
                  <a:gd name="connsiteX0" fmla="*/ 45050 w 110761"/>
                  <a:gd name="connsiteY0" fmla="*/ 0 h 64103"/>
                  <a:gd name="connsiteX1" fmla="*/ 110761 w 110761"/>
                  <a:gd name="connsiteY1" fmla="*/ 37934 h 64103"/>
                  <a:gd name="connsiteX2" fmla="*/ 65711 w 110761"/>
                  <a:gd name="connsiteY2" fmla="*/ 64104 h 64103"/>
                  <a:gd name="connsiteX3" fmla="*/ 0 w 110761"/>
                  <a:gd name="connsiteY3" fmla="*/ 26169 h 64103"/>
                  <a:gd name="connsiteX4" fmla="*/ 47518 w 110761"/>
                  <a:gd name="connsiteY4" fmla="*/ 41177 h 64103"/>
                  <a:gd name="connsiteX5" fmla="*/ 71048 w 110761"/>
                  <a:gd name="connsiteY5" fmla="*/ 27518 h 64103"/>
                  <a:gd name="connsiteX6" fmla="*/ 66456 w 110761"/>
                  <a:gd name="connsiteY6" fmla="*/ 24850 h 64103"/>
                  <a:gd name="connsiteX7" fmla="*/ 57274 w 110761"/>
                  <a:gd name="connsiteY7" fmla="*/ 22927 h 64103"/>
                  <a:gd name="connsiteX8" fmla="*/ 54061 w 110761"/>
                  <a:gd name="connsiteY8" fmla="*/ 25796 h 64103"/>
                  <a:gd name="connsiteX9" fmla="*/ 60717 w 110761"/>
                  <a:gd name="connsiteY9" fmla="*/ 27145 h 64103"/>
                  <a:gd name="connsiteX10" fmla="*/ 60717 w 110761"/>
                  <a:gd name="connsiteY10" fmla="*/ 27145 h 64103"/>
                  <a:gd name="connsiteX11" fmla="*/ 42066 w 110761"/>
                  <a:gd name="connsiteY11" fmla="*/ 37963 h 64103"/>
                  <a:gd name="connsiteX12" fmla="*/ 47432 w 110761"/>
                  <a:gd name="connsiteY12" fmla="*/ 41062 h 64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0761" h="64103">
                    <a:moveTo>
                      <a:pt x="45050" y="0"/>
                    </a:moveTo>
                    <a:lnTo>
                      <a:pt x="110761" y="37934"/>
                    </a:lnTo>
                    <a:lnTo>
                      <a:pt x="65711" y="64104"/>
                    </a:lnTo>
                    <a:lnTo>
                      <a:pt x="0" y="26169"/>
                    </a:lnTo>
                    <a:close/>
                    <a:moveTo>
                      <a:pt x="47518" y="41177"/>
                    </a:moveTo>
                    <a:lnTo>
                      <a:pt x="71048" y="27518"/>
                    </a:lnTo>
                    <a:lnTo>
                      <a:pt x="66456" y="24850"/>
                    </a:lnTo>
                    <a:lnTo>
                      <a:pt x="57274" y="22927"/>
                    </a:lnTo>
                    <a:lnTo>
                      <a:pt x="54061" y="25796"/>
                    </a:lnTo>
                    <a:lnTo>
                      <a:pt x="60717" y="27145"/>
                    </a:lnTo>
                    <a:lnTo>
                      <a:pt x="60717" y="27145"/>
                    </a:lnTo>
                    <a:lnTo>
                      <a:pt x="42066" y="37963"/>
                    </a:lnTo>
                    <a:lnTo>
                      <a:pt x="47432" y="41062"/>
                    </a:lnTo>
                    <a:close/>
                  </a:path>
                </a:pathLst>
              </a:custGeom>
              <a:solidFill>
                <a:srgbClr val="80808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3" name="Freeform: Shape 2942">
                <a:extLst>
                  <a:ext uri="{FF2B5EF4-FFF2-40B4-BE49-F238E27FC236}">
                    <a16:creationId xmlns:a16="http://schemas.microsoft.com/office/drawing/2014/main" id="{B53F71E6-3C0F-4C95-BF0C-CDCBB8BA2310}"/>
                  </a:ext>
                </a:extLst>
              </p:cNvPr>
              <p:cNvSpPr/>
              <p:nvPr/>
            </p:nvSpPr>
            <p:spPr>
              <a:xfrm>
                <a:off x="8511249" y="4300826"/>
                <a:ext cx="65739" cy="43988"/>
              </a:xfrm>
              <a:custGeom>
                <a:avLst/>
                <a:gdLst>
                  <a:gd name="connsiteX0" fmla="*/ 65740 w 65739"/>
                  <a:gd name="connsiteY0" fmla="*/ 37934 h 43988"/>
                  <a:gd name="connsiteX1" fmla="*/ 65711 w 65739"/>
                  <a:gd name="connsiteY1" fmla="*/ 43989 h 43988"/>
                  <a:gd name="connsiteX2" fmla="*/ 0 w 65739"/>
                  <a:gd name="connsiteY2" fmla="*/ 6055 h 43988"/>
                  <a:gd name="connsiteX3" fmla="*/ 29 w 65739"/>
                  <a:gd name="connsiteY3" fmla="*/ 0 h 43988"/>
                  <a:gd name="connsiteX4" fmla="*/ 65740 w 65739"/>
                  <a:gd name="connsiteY4" fmla="*/ 37934 h 43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739" h="43988">
                    <a:moveTo>
                      <a:pt x="65740" y="37934"/>
                    </a:moveTo>
                    <a:lnTo>
                      <a:pt x="65711" y="43989"/>
                    </a:lnTo>
                    <a:lnTo>
                      <a:pt x="0" y="6055"/>
                    </a:lnTo>
                    <a:lnTo>
                      <a:pt x="29" y="0"/>
                    </a:lnTo>
                    <a:lnTo>
                      <a:pt x="65740" y="37934"/>
                    </a:lnTo>
                    <a:close/>
                  </a:path>
                </a:pathLst>
              </a:custGeom>
              <a:solidFill>
                <a:srgbClr val="73737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92" name="Graphic 6">
              <a:extLst>
                <a:ext uri="{FF2B5EF4-FFF2-40B4-BE49-F238E27FC236}">
                  <a16:creationId xmlns:a16="http://schemas.microsoft.com/office/drawing/2014/main" id="{585FF906-8A1C-4E6E-9501-58496159ABC8}"/>
                </a:ext>
              </a:extLst>
            </p:cNvPr>
            <p:cNvGrpSpPr/>
            <p:nvPr/>
          </p:nvGrpSpPr>
          <p:grpSpPr>
            <a:xfrm>
              <a:off x="8595296" y="4323208"/>
              <a:ext cx="110875" cy="70186"/>
              <a:chOff x="8595296" y="4323208"/>
              <a:chExt cx="110875" cy="70186"/>
            </a:xfrm>
          </p:grpSpPr>
          <p:sp>
            <p:nvSpPr>
              <p:cNvPr id="2914" name="Freeform: Shape 2913">
                <a:extLst>
                  <a:ext uri="{FF2B5EF4-FFF2-40B4-BE49-F238E27FC236}">
                    <a16:creationId xmlns:a16="http://schemas.microsoft.com/office/drawing/2014/main" id="{1D6F9B0A-2E3C-419C-A9A0-24ABB34619F3}"/>
                  </a:ext>
                </a:extLst>
              </p:cNvPr>
              <p:cNvSpPr/>
              <p:nvPr/>
            </p:nvSpPr>
            <p:spPr>
              <a:xfrm>
                <a:off x="8648266" y="4343983"/>
                <a:ext cx="2410" cy="9239"/>
              </a:xfrm>
              <a:custGeom>
                <a:avLst/>
                <a:gdLst>
                  <a:gd name="connsiteX0" fmla="*/ 2411 w 2410"/>
                  <a:gd name="connsiteY0" fmla="*/ 0 h 9239"/>
                  <a:gd name="connsiteX1" fmla="*/ 2411 w 2410"/>
                  <a:gd name="connsiteY1" fmla="*/ 6055 h 9239"/>
                  <a:gd name="connsiteX2" fmla="*/ 0 w 2410"/>
                  <a:gd name="connsiteY2" fmla="*/ 9240 h 9239"/>
                  <a:gd name="connsiteX3" fmla="*/ 29 w 2410"/>
                  <a:gd name="connsiteY3" fmla="*/ 3185 h 9239"/>
                  <a:gd name="connsiteX4" fmla="*/ 2411 w 2410"/>
                  <a:gd name="connsiteY4" fmla="*/ 0 h 9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0" h="9239">
                    <a:moveTo>
                      <a:pt x="2411" y="0"/>
                    </a:moveTo>
                    <a:lnTo>
                      <a:pt x="2411" y="6055"/>
                    </a:lnTo>
                    <a:lnTo>
                      <a:pt x="0" y="9240"/>
                    </a:lnTo>
                    <a:lnTo>
                      <a:pt x="29" y="3185"/>
                    </a:lnTo>
                    <a:lnTo>
                      <a:pt x="2411" y="0"/>
                    </a:lnTo>
                    <a:close/>
                  </a:path>
                </a:pathLst>
              </a:custGeom>
              <a:solidFill>
                <a:srgbClr val="80808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5" name="Freeform: Shape 2914">
                <a:extLst>
                  <a:ext uri="{FF2B5EF4-FFF2-40B4-BE49-F238E27FC236}">
                    <a16:creationId xmlns:a16="http://schemas.microsoft.com/office/drawing/2014/main" id="{2D0BA20B-2D5D-4A22-AF4B-5C5BBCD088ED}"/>
                  </a:ext>
                </a:extLst>
              </p:cNvPr>
              <p:cNvSpPr/>
              <p:nvPr/>
            </p:nvSpPr>
            <p:spPr>
              <a:xfrm>
                <a:off x="8650676" y="4343983"/>
                <a:ext cx="14261" cy="13888"/>
              </a:xfrm>
              <a:custGeom>
                <a:avLst/>
                <a:gdLst>
                  <a:gd name="connsiteX0" fmla="*/ 10158 w 14261"/>
                  <a:gd name="connsiteY0" fmla="*/ 9125 h 13888"/>
                  <a:gd name="connsiteX1" fmla="*/ 0 w 14261"/>
                  <a:gd name="connsiteY1" fmla="*/ 6055 h 13888"/>
                  <a:gd name="connsiteX2" fmla="*/ 0 w 14261"/>
                  <a:gd name="connsiteY2" fmla="*/ 0 h 13888"/>
                  <a:gd name="connsiteX3" fmla="*/ 10187 w 14261"/>
                  <a:gd name="connsiteY3" fmla="*/ 3070 h 13888"/>
                  <a:gd name="connsiteX4" fmla="*/ 14261 w 14261"/>
                  <a:gd name="connsiteY4" fmla="*/ 7834 h 13888"/>
                  <a:gd name="connsiteX5" fmla="*/ 14261 w 14261"/>
                  <a:gd name="connsiteY5" fmla="*/ 13888 h 13888"/>
                  <a:gd name="connsiteX6" fmla="*/ 10158 w 14261"/>
                  <a:gd name="connsiteY6" fmla="*/ 9125 h 13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61" h="13888">
                    <a:moveTo>
                      <a:pt x="10158" y="9125"/>
                    </a:moveTo>
                    <a:cubicBezTo>
                      <a:pt x="7036" y="7375"/>
                      <a:pt x="3569" y="6328"/>
                      <a:pt x="0" y="6055"/>
                    </a:cubicBezTo>
                    <a:lnTo>
                      <a:pt x="0" y="0"/>
                    </a:lnTo>
                    <a:cubicBezTo>
                      <a:pt x="3573" y="299"/>
                      <a:pt x="7043" y="1345"/>
                      <a:pt x="10187" y="3070"/>
                    </a:cubicBezTo>
                    <a:cubicBezTo>
                      <a:pt x="12855" y="4620"/>
                      <a:pt x="14146" y="6256"/>
                      <a:pt x="14261" y="7834"/>
                    </a:cubicBezTo>
                    <a:lnTo>
                      <a:pt x="14261" y="13888"/>
                    </a:lnTo>
                    <a:cubicBezTo>
                      <a:pt x="14146" y="12310"/>
                      <a:pt x="12855" y="10674"/>
                      <a:pt x="10158" y="9125"/>
                    </a:cubicBezTo>
                    <a:close/>
                  </a:path>
                </a:pathLst>
              </a:custGeom>
              <a:solidFill>
                <a:srgbClr val="80808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6" name="Freeform: Shape 2915">
                <a:extLst>
                  <a:ext uri="{FF2B5EF4-FFF2-40B4-BE49-F238E27FC236}">
                    <a16:creationId xmlns:a16="http://schemas.microsoft.com/office/drawing/2014/main" id="{2DC1DF76-1C50-4BD9-9716-33D54D4FB424}"/>
                  </a:ext>
                </a:extLst>
              </p:cNvPr>
              <p:cNvSpPr/>
              <p:nvPr/>
            </p:nvSpPr>
            <p:spPr>
              <a:xfrm>
                <a:off x="8648266" y="4347225"/>
                <a:ext cx="9010" cy="10100"/>
              </a:xfrm>
              <a:custGeom>
                <a:avLst/>
                <a:gdLst>
                  <a:gd name="connsiteX0" fmla="*/ 9010 w 9010"/>
                  <a:gd name="connsiteY0" fmla="*/ 4075 h 10100"/>
                  <a:gd name="connsiteX1" fmla="*/ 9010 w 9010"/>
                  <a:gd name="connsiteY1" fmla="*/ 10101 h 10100"/>
                  <a:gd name="connsiteX2" fmla="*/ 7030 w 9010"/>
                  <a:gd name="connsiteY2" fmla="*/ 7776 h 10100"/>
                  <a:gd name="connsiteX3" fmla="*/ 0 w 9010"/>
                  <a:gd name="connsiteY3" fmla="*/ 5997 h 10100"/>
                  <a:gd name="connsiteX4" fmla="*/ 0 w 9010"/>
                  <a:gd name="connsiteY4" fmla="*/ 0 h 10100"/>
                  <a:gd name="connsiteX5" fmla="*/ 7030 w 9010"/>
                  <a:gd name="connsiteY5" fmla="*/ 1808 h 10100"/>
                  <a:gd name="connsiteX6" fmla="*/ 9010 w 9010"/>
                  <a:gd name="connsiteY6" fmla="*/ 4075 h 1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10" h="10100">
                    <a:moveTo>
                      <a:pt x="9010" y="4075"/>
                    </a:moveTo>
                    <a:lnTo>
                      <a:pt x="9010" y="10101"/>
                    </a:lnTo>
                    <a:cubicBezTo>
                      <a:pt x="9010" y="9383"/>
                      <a:pt x="8407" y="8580"/>
                      <a:pt x="7030" y="7776"/>
                    </a:cubicBezTo>
                    <a:cubicBezTo>
                      <a:pt x="4836" y="6700"/>
                      <a:pt x="2441" y="6094"/>
                      <a:pt x="0" y="5997"/>
                    </a:cubicBezTo>
                    <a:lnTo>
                      <a:pt x="0" y="0"/>
                    </a:lnTo>
                    <a:cubicBezTo>
                      <a:pt x="2445" y="96"/>
                      <a:pt x="4842" y="712"/>
                      <a:pt x="7030" y="1808"/>
                    </a:cubicBezTo>
                    <a:cubicBezTo>
                      <a:pt x="8436" y="2525"/>
                      <a:pt x="9010" y="3329"/>
                      <a:pt x="9010" y="40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7" name="Freeform: Shape 2916">
                <a:extLst>
                  <a:ext uri="{FF2B5EF4-FFF2-40B4-BE49-F238E27FC236}">
                    <a16:creationId xmlns:a16="http://schemas.microsoft.com/office/drawing/2014/main" id="{281C9341-ED0D-47BA-B4E2-7FAE1FD7DD5D}"/>
                  </a:ext>
                </a:extLst>
              </p:cNvPr>
              <p:cNvSpPr/>
              <p:nvPr/>
            </p:nvSpPr>
            <p:spPr>
              <a:xfrm>
                <a:off x="8637993" y="4353223"/>
                <a:ext cx="17762" cy="7508"/>
              </a:xfrm>
              <a:custGeom>
                <a:avLst/>
                <a:gdLst>
                  <a:gd name="connsiteX0" fmla="*/ 17762 w 17762"/>
                  <a:gd name="connsiteY0" fmla="*/ 6026 h 7508"/>
                  <a:gd name="connsiteX1" fmla="*/ 0 w 17762"/>
                  <a:gd name="connsiteY1" fmla="*/ 7375 h 7508"/>
                  <a:gd name="connsiteX2" fmla="*/ 0 w 17762"/>
                  <a:gd name="connsiteY2" fmla="*/ 1320 h 7508"/>
                  <a:gd name="connsiteX3" fmla="*/ 17762 w 17762"/>
                  <a:gd name="connsiteY3" fmla="*/ 0 h 7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762" h="7508">
                    <a:moveTo>
                      <a:pt x="17762" y="6026"/>
                    </a:moveTo>
                    <a:cubicBezTo>
                      <a:pt x="14893" y="7604"/>
                      <a:pt x="9785" y="7662"/>
                      <a:pt x="0" y="7375"/>
                    </a:cubicBezTo>
                    <a:lnTo>
                      <a:pt x="0" y="1320"/>
                    </a:lnTo>
                    <a:cubicBezTo>
                      <a:pt x="9785" y="1636"/>
                      <a:pt x="14922" y="1550"/>
                      <a:pt x="17762" y="0"/>
                    </a:cubicBezTo>
                    <a:close/>
                  </a:path>
                </a:pathLst>
              </a:custGeom>
              <a:solidFill>
                <a:srgbClr val="80808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8" name="Freeform: Shape 2917">
                <a:extLst>
                  <a:ext uri="{FF2B5EF4-FFF2-40B4-BE49-F238E27FC236}">
                    <a16:creationId xmlns:a16="http://schemas.microsoft.com/office/drawing/2014/main" id="{A5733D39-F3F5-4C54-9B8F-6550C81F3523}"/>
                  </a:ext>
                </a:extLst>
              </p:cNvPr>
              <p:cNvSpPr/>
              <p:nvPr/>
            </p:nvSpPr>
            <p:spPr>
              <a:xfrm>
                <a:off x="8645368" y="4352018"/>
                <a:ext cx="19569" cy="12486"/>
              </a:xfrm>
              <a:custGeom>
                <a:avLst/>
                <a:gdLst>
                  <a:gd name="connsiteX0" fmla="*/ 19570 w 19569"/>
                  <a:gd name="connsiteY0" fmla="*/ 0 h 12486"/>
                  <a:gd name="connsiteX1" fmla="*/ 19570 w 19569"/>
                  <a:gd name="connsiteY1" fmla="*/ 6055 h 12486"/>
                  <a:gd name="connsiteX2" fmla="*/ 16442 w 19569"/>
                  <a:gd name="connsiteY2" fmla="*/ 10158 h 12486"/>
                  <a:gd name="connsiteX3" fmla="*/ 0 w 19569"/>
                  <a:gd name="connsiteY3" fmla="*/ 12425 h 12486"/>
                  <a:gd name="connsiteX4" fmla="*/ 0 w 19569"/>
                  <a:gd name="connsiteY4" fmla="*/ 6370 h 12486"/>
                  <a:gd name="connsiteX5" fmla="*/ 16442 w 19569"/>
                  <a:gd name="connsiteY5" fmla="*/ 4132 h 12486"/>
                  <a:gd name="connsiteX6" fmla="*/ 19570 w 19569"/>
                  <a:gd name="connsiteY6" fmla="*/ 0 h 12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569" h="12486">
                    <a:moveTo>
                      <a:pt x="19570" y="0"/>
                    </a:moveTo>
                    <a:lnTo>
                      <a:pt x="19570" y="6055"/>
                    </a:lnTo>
                    <a:cubicBezTo>
                      <a:pt x="19339" y="7885"/>
                      <a:pt x="18146" y="9451"/>
                      <a:pt x="16442" y="10158"/>
                    </a:cubicBezTo>
                    <a:cubicBezTo>
                      <a:pt x="12482" y="12453"/>
                      <a:pt x="6456" y="12625"/>
                      <a:pt x="0" y="12425"/>
                    </a:cubicBezTo>
                    <a:lnTo>
                      <a:pt x="0" y="6370"/>
                    </a:lnTo>
                    <a:cubicBezTo>
                      <a:pt x="6485" y="6571"/>
                      <a:pt x="12511" y="6370"/>
                      <a:pt x="16442" y="4132"/>
                    </a:cubicBezTo>
                    <a:cubicBezTo>
                      <a:pt x="18450" y="2927"/>
                      <a:pt x="19570" y="1492"/>
                      <a:pt x="195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9" name="Freeform: Shape 2918">
                <a:extLst>
                  <a:ext uri="{FF2B5EF4-FFF2-40B4-BE49-F238E27FC236}">
                    <a16:creationId xmlns:a16="http://schemas.microsoft.com/office/drawing/2014/main" id="{B8C0ACD2-66E8-46FD-AC37-4736086BFD31}"/>
                  </a:ext>
                </a:extLst>
              </p:cNvPr>
              <p:cNvSpPr/>
              <p:nvPr/>
            </p:nvSpPr>
            <p:spPr>
              <a:xfrm>
                <a:off x="8664909" y="4358072"/>
                <a:ext cx="2869" cy="2869"/>
              </a:xfrm>
              <a:custGeom>
                <a:avLst/>
                <a:gdLst>
                  <a:gd name="connsiteX0" fmla="*/ 0 w 2869"/>
                  <a:gd name="connsiteY0" fmla="*/ 0 h 2869"/>
                  <a:gd name="connsiteX1" fmla="*/ 0 w 2869"/>
                  <a:gd name="connsiteY1" fmla="*/ 0 h 2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69" h="2869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0" name="Freeform: Shape 2919">
                <a:extLst>
                  <a:ext uri="{FF2B5EF4-FFF2-40B4-BE49-F238E27FC236}">
                    <a16:creationId xmlns:a16="http://schemas.microsoft.com/office/drawing/2014/main" id="{AB627968-F251-4EB1-8D2B-0658ACF107E9}"/>
                  </a:ext>
                </a:extLst>
              </p:cNvPr>
              <p:cNvSpPr/>
              <p:nvPr/>
            </p:nvSpPr>
            <p:spPr>
              <a:xfrm>
                <a:off x="8655755" y="4351300"/>
                <a:ext cx="1520" cy="7948"/>
              </a:xfrm>
              <a:custGeom>
                <a:avLst/>
                <a:gdLst>
                  <a:gd name="connsiteX0" fmla="*/ 1521 w 1520"/>
                  <a:gd name="connsiteY0" fmla="*/ 6026 h 7948"/>
                  <a:gd name="connsiteX1" fmla="*/ 0 w 1520"/>
                  <a:gd name="connsiteY1" fmla="*/ 7948 h 7948"/>
                  <a:gd name="connsiteX2" fmla="*/ 0 w 1520"/>
                  <a:gd name="connsiteY2" fmla="*/ 2611 h 7948"/>
                  <a:gd name="connsiteX3" fmla="*/ 0 w 1520"/>
                  <a:gd name="connsiteY3" fmla="*/ 1922 h 7948"/>
                  <a:gd name="connsiteX4" fmla="*/ 1492 w 1520"/>
                  <a:gd name="connsiteY4" fmla="*/ 0 h 7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0" h="7948">
                    <a:moveTo>
                      <a:pt x="1521" y="6026"/>
                    </a:moveTo>
                    <a:cubicBezTo>
                      <a:pt x="1521" y="6743"/>
                      <a:pt x="946" y="7403"/>
                      <a:pt x="0" y="7948"/>
                    </a:cubicBezTo>
                    <a:cubicBezTo>
                      <a:pt x="0" y="6169"/>
                      <a:pt x="0" y="4390"/>
                      <a:pt x="0" y="2611"/>
                    </a:cubicBezTo>
                    <a:lnTo>
                      <a:pt x="0" y="1922"/>
                    </a:lnTo>
                    <a:cubicBezTo>
                      <a:pt x="946" y="1349"/>
                      <a:pt x="1492" y="717"/>
                      <a:pt x="1492" y="0"/>
                    </a:cubicBezTo>
                    <a:close/>
                  </a:path>
                </a:pathLst>
              </a:custGeom>
              <a:solidFill>
                <a:srgbClr val="80808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1" name="Freeform: Shape 2920">
                <a:extLst>
                  <a:ext uri="{FF2B5EF4-FFF2-40B4-BE49-F238E27FC236}">
                    <a16:creationId xmlns:a16="http://schemas.microsoft.com/office/drawing/2014/main" id="{77A48CA6-3251-4388-A76B-BD7F3A4094E6}"/>
                  </a:ext>
                </a:extLst>
              </p:cNvPr>
              <p:cNvSpPr/>
              <p:nvPr/>
            </p:nvSpPr>
            <p:spPr>
              <a:xfrm>
                <a:off x="8632197" y="4354370"/>
                <a:ext cx="5824" cy="6226"/>
              </a:xfrm>
              <a:custGeom>
                <a:avLst/>
                <a:gdLst>
                  <a:gd name="connsiteX0" fmla="*/ 5824 w 5824"/>
                  <a:gd name="connsiteY0" fmla="*/ 172 h 6226"/>
                  <a:gd name="connsiteX1" fmla="*/ 5796 w 5824"/>
                  <a:gd name="connsiteY1" fmla="*/ 6227 h 6226"/>
                  <a:gd name="connsiteX2" fmla="*/ 0 w 5824"/>
                  <a:gd name="connsiteY2" fmla="*/ 6055 h 6226"/>
                  <a:gd name="connsiteX3" fmla="*/ 29 w 5824"/>
                  <a:gd name="connsiteY3" fmla="*/ 0 h 6226"/>
                  <a:gd name="connsiteX4" fmla="*/ 5824 w 5824"/>
                  <a:gd name="connsiteY4" fmla="*/ 172 h 6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24" h="6226">
                    <a:moveTo>
                      <a:pt x="5824" y="172"/>
                    </a:moveTo>
                    <a:lnTo>
                      <a:pt x="5796" y="6227"/>
                    </a:lnTo>
                    <a:lnTo>
                      <a:pt x="0" y="6055"/>
                    </a:lnTo>
                    <a:lnTo>
                      <a:pt x="29" y="0"/>
                    </a:lnTo>
                    <a:lnTo>
                      <a:pt x="5824" y="172"/>
                    </a:lnTo>
                    <a:close/>
                  </a:path>
                </a:pathLst>
              </a:custGeom>
              <a:solidFill>
                <a:srgbClr val="80808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2" name="Freeform: Shape 2921">
                <a:extLst>
                  <a:ext uri="{FF2B5EF4-FFF2-40B4-BE49-F238E27FC236}">
                    <a16:creationId xmlns:a16="http://schemas.microsoft.com/office/drawing/2014/main" id="{423D6C82-D44E-4A37-A512-9DB43BA54DDB}"/>
                  </a:ext>
                </a:extLst>
              </p:cNvPr>
              <p:cNvSpPr/>
              <p:nvPr/>
            </p:nvSpPr>
            <p:spPr>
              <a:xfrm>
                <a:off x="8641351" y="4358187"/>
                <a:ext cx="4016" cy="6255"/>
              </a:xfrm>
              <a:custGeom>
                <a:avLst/>
                <a:gdLst>
                  <a:gd name="connsiteX0" fmla="*/ 4017 w 4016"/>
                  <a:gd name="connsiteY0" fmla="*/ 201 h 6255"/>
                  <a:gd name="connsiteX1" fmla="*/ 3988 w 4016"/>
                  <a:gd name="connsiteY1" fmla="*/ 6256 h 6255"/>
                  <a:gd name="connsiteX2" fmla="*/ 0 w 4016"/>
                  <a:gd name="connsiteY2" fmla="*/ 6026 h 6255"/>
                  <a:gd name="connsiteX3" fmla="*/ 0 w 4016"/>
                  <a:gd name="connsiteY3" fmla="*/ 0 h 6255"/>
                  <a:gd name="connsiteX4" fmla="*/ 4017 w 4016"/>
                  <a:gd name="connsiteY4" fmla="*/ 201 h 6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16" h="6255">
                    <a:moveTo>
                      <a:pt x="4017" y="201"/>
                    </a:moveTo>
                    <a:lnTo>
                      <a:pt x="3988" y="6256"/>
                    </a:lnTo>
                    <a:lnTo>
                      <a:pt x="0" y="6026"/>
                    </a:lnTo>
                    <a:lnTo>
                      <a:pt x="0" y="0"/>
                    </a:lnTo>
                    <a:lnTo>
                      <a:pt x="4017" y="201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3" name="Freeform: Shape 2922">
                <a:extLst>
                  <a:ext uri="{FF2B5EF4-FFF2-40B4-BE49-F238E27FC236}">
                    <a16:creationId xmlns:a16="http://schemas.microsoft.com/office/drawing/2014/main" id="{63FBE244-6CBC-4CF7-BC3B-55C95ED4C2CD}"/>
                  </a:ext>
                </a:extLst>
              </p:cNvPr>
              <p:cNvSpPr/>
              <p:nvPr/>
            </p:nvSpPr>
            <p:spPr>
              <a:xfrm>
                <a:off x="8641264" y="4358215"/>
                <a:ext cx="8952" cy="11190"/>
              </a:xfrm>
              <a:custGeom>
                <a:avLst/>
                <a:gdLst>
                  <a:gd name="connsiteX0" fmla="*/ 8952 w 8952"/>
                  <a:gd name="connsiteY0" fmla="*/ 5165 h 11190"/>
                  <a:gd name="connsiteX1" fmla="*/ 8924 w 8952"/>
                  <a:gd name="connsiteY1" fmla="*/ 11191 h 11190"/>
                  <a:gd name="connsiteX2" fmla="*/ 0 w 8952"/>
                  <a:gd name="connsiteY2" fmla="*/ 6055 h 11190"/>
                  <a:gd name="connsiteX3" fmla="*/ 29 w 8952"/>
                  <a:gd name="connsiteY3" fmla="*/ 0 h 11190"/>
                  <a:gd name="connsiteX4" fmla="*/ 8952 w 8952"/>
                  <a:gd name="connsiteY4" fmla="*/ 5165 h 1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52" h="11190">
                    <a:moveTo>
                      <a:pt x="8952" y="5165"/>
                    </a:moveTo>
                    <a:lnTo>
                      <a:pt x="8924" y="11191"/>
                    </a:lnTo>
                    <a:lnTo>
                      <a:pt x="0" y="6055"/>
                    </a:lnTo>
                    <a:lnTo>
                      <a:pt x="29" y="0"/>
                    </a:lnTo>
                    <a:lnTo>
                      <a:pt x="8952" y="5165"/>
                    </a:lnTo>
                    <a:close/>
                  </a:path>
                </a:pathLst>
              </a:custGeom>
              <a:solidFill>
                <a:srgbClr val="80808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4" name="Freeform: Shape 2923">
                <a:extLst>
                  <a:ext uri="{FF2B5EF4-FFF2-40B4-BE49-F238E27FC236}">
                    <a16:creationId xmlns:a16="http://schemas.microsoft.com/office/drawing/2014/main" id="{B262F1EA-3BDF-4422-8B09-88A959576869}"/>
                  </a:ext>
                </a:extLst>
              </p:cNvPr>
              <p:cNvSpPr/>
              <p:nvPr/>
            </p:nvSpPr>
            <p:spPr>
              <a:xfrm>
                <a:off x="8641264" y="4358187"/>
                <a:ext cx="86" cy="6083"/>
              </a:xfrm>
              <a:custGeom>
                <a:avLst/>
                <a:gdLst>
                  <a:gd name="connsiteX0" fmla="*/ 86 w 86"/>
                  <a:gd name="connsiteY0" fmla="*/ 0 h 6083"/>
                  <a:gd name="connsiteX1" fmla="*/ 86 w 86"/>
                  <a:gd name="connsiteY1" fmla="*/ 6026 h 6083"/>
                  <a:gd name="connsiteX2" fmla="*/ 0 w 86"/>
                  <a:gd name="connsiteY2" fmla="*/ 6083 h 6083"/>
                  <a:gd name="connsiteX3" fmla="*/ 29 w 86"/>
                  <a:gd name="connsiteY3" fmla="*/ 29 h 6083"/>
                  <a:gd name="connsiteX4" fmla="*/ 86 w 86"/>
                  <a:gd name="connsiteY4" fmla="*/ 0 h 6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" h="6083">
                    <a:moveTo>
                      <a:pt x="86" y="0"/>
                    </a:moveTo>
                    <a:lnTo>
                      <a:pt x="86" y="6026"/>
                    </a:lnTo>
                    <a:lnTo>
                      <a:pt x="0" y="6083"/>
                    </a:lnTo>
                    <a:lnTo>
                      <a:pt x="29" y="29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5" name="Freeform: Shape 2924">
                <a:extLst>
                  <a:ext uri="{FF2B5EF4-FFF2-40B4-BE49-F238E27FC236}">
                    <a16:creationId xmlns:a16="http://schemas.microsoft.com/office/drawing/2014/main" id="{F3B2CC79-2015-48F2-9E9F-A789E9A8ABFE}"/>
                  </a:ext>
                </a:extLst>
              </p:cNvPr>
              <p:cNvSpPr/>
              <p:nvPr/>
            </p:nvSpPr>
            <p:spPr>
              <a:xfrm>
                <a:off x="8628868" y="4356293"/>
                <a:ext cx="16815" cy="15753"/>
              </a:xfrm>
              <a:custGeom>
                <a:avLst/>
                <a:gdLst>
                  <a:gd name="connsiteX0" fmla="*/ 16815 w 16815"/>
                  <a:gd name="connsiteY0" fmla="*/ 9699 h 15753"/>
                  <a:gd name="connsiteX1" fmla="*/ 16787 w 16815"/>
                  <a:gd name="connsiteY1" fmla="*/ 15753 h 15753"/>
                  <a:gd name="connsiteX2" fmla="*/ 0 w 16815"/>
                  <a:gd name="connsiteY2" fmla="*/ 6055 h 15753"/>
                  <a:gd name="connsiteX3" fmla="*/ 0 w 16815"/>
                  <a:gd name="connsiteY3" fmla="*/ 0 h 15753"/>
                  <a:gd name="connsiteX4" fmla="*/ 16815 w 16815"/>
                  <a:gd name="connsiteY4" fmla="*/ 9699 h 15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15" h="15753">
                    <a:moveTo>
                      <a:pt x="16815" y="9699"/>
                    </a:moveTo>
                    <a:lnTo>
                      <a:pt x="16787" y="15753"/>
                    </a:lnTo>
                    <a:lnTo>
                      <a:pt x="0" y="6055"/>
                    </a:lnTo>
                    <a:lnTo>
                      <a:pt x="0" y="0"/>
                    </a:lnTo>
                    <a:lnTo>
                      <a:pt x="16815" y="9699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6" name="Freeform: Shape 2925">
                <a:extLst>
                  <a:ext uri="{FF2B5EF4-FFF2-40B4-BE49-F238E27FC236}">
                    <a16:creationId xmlns:a16="http://schemas.microsoft.com/office/drawing/2014/main" id="{9B6AD3A3-AB01-4A41-9BEE-EACBB85EA062}"/>
                  </a:ext>
                </a:extLst>
              </p:cNvPr>
              <p:cNvSpPr/>
              <p:nvPr/>
            </p:nvSpPr>
            <p:spPr>
              <a:xfrm>
                <a:off x="8628868" y="4354370"/>
                <a:ext cx="3357" cy="7977"/>
              </a:xfrm>
              <a:custGeom>
                <a:avLst/>
                <a:gdLst>
                  <a:gd name="connsiteX0" fmla="*/ 3358 w 3357"/>
                  <a:gd name="connsiteY0" fmla="*/ 0 h 7977"/>
                  <a:gd name="connsiteX1" fmla="*/ 3329 w 3357"/>
                  <a:gd name="connsiteY1" fmla="*/ 6055 h 7977"/>
                  <a:gd name="connsiteX2" fmla="*/ 0 w 3357"/>
                  <a:gd name="connsiteY2" fmla="*/ 7977 h 7977"/>
                  <a:gd name="connsiteX3" fmla="*/ 0 w 3357"/>
                  <a:gd name="connsiteY3" fmla="*/ 1923 h 7977"/>
                  <a:gd name="connsiteX4" fmla="*/ 3358 w 3357"/>
                  <a:gd name="connsiteY4" fmla="*/ 0 h 7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57" h="7977">
                    <a:moveTo>
                      <a:pt x="3358" y="0"/>
                    </a:moveTo>
                    <a:lnTo>
                      <a:pt x="3329" y="6055"/>
                    </a:lnTo>
                    <a:lnTo>
                      <a:pt x="0" y="7977"/>
                    </a:lnTo>
                    <a:lnTo>
                      <a:pt x="0" y="1923"/>
                    </a:lnTo>
                    <a:lnTo>
                      <a:pt x="3358" y="0"/>
                    </a:lnTo>
                    <a:close/>
                  </a:path>
                </a:pathLst>
              </a:custGeom>
              <a:solidFill>
                <a:srgbClr val="80808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7" name="Freeform: Shape 2926">
                <a:extLst>
                  <a:ext uri="{FF2B5EF4-FFF2-40B4-BE49-F238E27FC236}">
                    <a16:creationId xmlns:a16="http://schemas.microsoft.com/office/drawing/2014/main" id="{1504BFC6-0245-4F44-AC8D-BDC1EF61EDE0}"/>
                  </a:ext>
                </a:extLst>
              </p:cNvPr>
              <p:cNvSpPr/>
              <p:nvPr/>
            </p:nvSpPr>
            <p:spPr>
              <a:xfrm>
                <a:off x="8645655" y="4363380"/>
                <a:ext cx="4561" cy="8665"/>
              </a:xfrm>
              <a:custGeom>
                <a:avLst/>
                <a:gdLst>
                  <a:gd name="connsiteX0" fmla="*/ 4562 w 4561"/>
                  <a:gd name="connsiteY0" fmla="*/ 0 h 8665"/>
                  <a:gd name="connsiteX1" fmla="*/ 4533 w 4561"/>
                  <a:gd name="connsiteY1" fmla="*/ 6026 h 8665"/>
                  <a:gd name="connsiteX2" fmla="*/ 0 w 4561"/>
                  <a:gd name="connsiteY2" fmla="*/ 8666 h 8665"/>
                  <a:gd name="connsiteX3" fmla="*/ 29 w 4561"/>
                  <a:gd name="connsiteY3" fmla="*/ 2611 h 8665"/>
                  <a:gd name="connsiteX4" fmla="*/ 4562 w 4561"/>
                  <a:gd name="connsiteY4" fmla="*/ 0 h 8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61" h="8665">
                    <a:moveTo>
                      <a:pt x="4562" y="0"/>
                    </a:moveTo>
                    <a:lnTo>
                      <a:pt x="4533" y="6026"/>
                    </a:lnTo>
                    <a:lnTo>
                      <a:pt x="0" y="8666"/>
                    </a:lnTo>
                    <a:lnTo>
                      <a:pt x="29" y="2611"/>
                    </a:lnTo>
                    <a:lnTo>
                      <a:pt x="4562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8" name="Freeform: Shape 2927">
                <a:extLst>
                  <a:ext uri="{FF2B5EF4-FFF2-40B4-BE49-F238E27FC236}">
                    <a16:creationId xmlns:a16="http://schemas.microsoft.com/office/drawing/2014/main" id="{345B0C0F-71DC-4A99-B502-77C97475C81F}"/>
                  </a:ext>
                </a:extLst>
              </p:cNvPr>
              <p:cNvSpPr/>
              <p:nvPr/>
            </p:nvSpPr>
            <p:spPr>
              <a:xfrm>
                <a:off x="8628954" y="4343954"/>
                <a:ext cx="35977" cy="22008"/>
              </a:xfrm>
              <a:custGeom>
                <a:avLst/>
                <a:gdLst>
                  <a:gd name="connsiteX0" fmla="*/ 31909 w 35977"/>
                  <a:gd name="connsiteY0" fmla="*/ 3099 h 22008"/>
                  <a:gd name="connsiteX1" fmla="*/ 32826 w 35977"/>
                  <a:gd name="connsiteY1" fmla="*/ 12195 h 22008"/>
                  <a:gd name="connsiteX2" fmla="*/ 16384 w 35977"/>
                  <a:gd name="connsiteY2" fmla="*/ 14433 h 22008"/>
                  <a:gd name="connsiteX3" fmla="*/ 12396 w 35977"/>
                  <a:gd name="connsiteY3" fmla="*/ 14232 h 22008"/>
                  <a:gd name="connsiteX4" fmla="*/ 12396 w 35977"/>
                  <a:gd name="connsiteY4" fmla="*/ 14232 h 22008"/>
                  <a:gd name="connsiteX5" fmla="*/ 21320 w 35977"/>
                  <a:gd name="connsiteY5" fmla="*/ 19398 h 22008"/>
                  <a:gd name="connsiteX6" fmla="*/ 16787 w 35977"/>
                  <a:gd name="connsiteY6" fmla="*/ 22009 h 22008"/>
                  <a:gd name="connsiteX7" fmla="*/ 0 w 35977"/>
                  <a:gd name="connsiteY7" fmla="*/ 12310 h 22008"/>
                  <a:gd name="connsiteX8" fmla="*/ 3328 w 35977"/>
                  <a:gd name="connsiteY8" fmla="*/ 10387 h 22008"/>
                  <a:gd name="connsiteX9" fmla="*/ 9067 w 35977"/>
                  <a:gd name="connsiteY9" fmla="*/ 10560 h 22008"/>
                  <a:gd name="connsiteX10" fmla="*/ 26830 w 35977"/>
                  <a:gd name="connsiteY10" fmla="*/ 9240 h 22008"/>
                  <a:gd name="connsiteX11" fmla="*/ 26370 w 35977"/>
                  <a:gd name="connsiteY11" fmla="*/ 4993 h 22008"/>
                  <a:gd name="connsiteX12" fmla="*/ 19340 w 35977"/>
                  <a:gd name="connsiteY12" fmla="*/ 3185 h 22008"/>
                  <a:gd name="connsiteX13" fmla="*/ 21722 w 35977"/>
                  <a:gd name="connsiteY13" fmla="*/ 0 h 22008"/>
                  <a:gd name="connsiteX14" fmla="*/ 31909 w 35977"/>
                  <a:gd name="connsiteY14" fmla="*/ 3099 h 22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5977" h="22008">
                    <a:moveTo>
                      <a:pt x="31909" y="3099"/>
                    </a:moveTo>
                    <a:cubicBezTo>
                      <a:pt x="37245" y="6198"/>
                      <a:pt x="37102" y="9699"/>
                      <a:pt x="32826" y="12195"/>
                    </a:cubicBezTo>
                    <a:cubicBezTo>
                      <a:pt x="28551" y="14692"/>
                      <a:pt x="22869" y="14634"/>
                      <a:pt x="16384" y="14433"/>
                    </a:cubicBezTo>
                    <a:lnTo>
                      <a:pt x="12396" y="14232"/>
                    </a:lnTo>
                    <a:lnTo>
                      <a:pt x="12396" y="14232"/>
                    </a:lnTo>
                    <a:lnTo>
                      <a:pt x="21320" y="19398"/>
                    </a:lnTo>
                    <a:lnTo>
                      <a:pt x="16787" y="22009"/>
                    </a:lnTo>
                    <a:lnTo>
                      <a:pt x="0" y="12310"/>
                    </a:lnTo>
                    <a:lnTo>
                      <a:pt x="3328" y="10387"/>
                    </a:lnTo>
                    <a:lnTo>
                      <a:pt x="9067" y="10560"/>
                    </a:lnTo>
                    <a:cubicBezTo>
                      <a:pt x="18853" y="10875"/>
                      <a:pt x="23989" y="10789"/>
                      <a:pt x="26830" y="9240"/>
                    </a:cubicBezTo>
                    <a:cubicBezTo>
                      <a:pt x="28723" y="8120"/>
                      <a:pt x="29097" y="6571"/>
                      <a:pt x="26370" y="4993"/>
                    </a:cubicBezTo>
                    <a:cubicBezTo>
                      <a:pt x="24182" y="3898"/>
                      <a:pt x="21785" y="3281"/>
                      <a:pt x="19340" y="3185"/>
                    </a:cubicBezTo>
                    <a:lnTo>
                      <a:pt x="21722" y="0"/>
                    </a:lnTo>
                    <a:cubicBezTo>
                      <a:pt x="25297" y="308"/>
                      <a:pt x="28767" y="1364"/>
                      <a:pt x="31909" y="3099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9" name="Freeform: Shape 2928">
                <a:extLst>
                  <a:ext uri="{FF2B5EF4-FFF2-40B4-BE49-F238E27FC236}">
                    <a16:creationId xmlns:a16="http://schemas.microsoft.com/office/drawing/2014/main" id="{156CC6D9-FB7C-45BB-A381-CE3B28A92EC8}"/>
                  </a:ext>
                </a:extLst>
              </p:cNvPr>
              <p:cNvSpPr/>
              <p:nvPr/>
            </p:nvSpPr>
            <p:spPr>
              <a:xfrm>
                <a:off x="8595382" y="4349406"/>
                <a:ext cx="65710" cy="43988"/>
              </a:xfrm>
              <a:custGeom>
                <a:avLst/>
                <a:gdLst>
                  <a:gd name="connsiteX0" fmla="*/ 65710 w 65710"/>
                  <a:gd name="connsiteY0" fmla="*/ 37934 h 43988"/>
                  <a:gd name="connsiteX1" fmla="*/ 65710 w 65710"/>
                  <a:gd name="connsiteY1" fmla="*/ 43989 h 43988"/>
                  <a:gd name="connsiteX2" fmla="*/ 0 w 65710"/>
                  <a:gd name="connsiteY2" fmla="*/ 6055 h 43988"/>
                  <a:gd name="connsiteX3" fmla="*/ 29 w 65710"/>
                  <a:gd name="connsiteY3" fmla="*/ 0 h 43988"/>
                  <a:gd name="connsiteX4" fmla="*/ 65710 w 65710"/>
                  <a:gd name="connsiteY4" fmla="*/ 37934 h 43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710" h="43988">
                    <a:moveTo>
                      <a:pt x="65710" y="37934"/>
                    </a:moveTo>
                    <a:lnTo>
                      <a:pt x="65710" y="43989"/>
                    </a:lnTo>
                    <a:lnTo>
                      <a:pt x="0" y="6055"/>
                    </a:lnTo>
                    <a:lnTo>
                      <a:pt x="29" y="0"/>
                    </a:lnTo>
                    <a:lnTo>
                      <a:pt x="65710" y="37934"/>
                    </a:lnTo>
                    <a:close/>
                  </a:path>
                </a:pathLst>
              </a:custGeom>
              <a:solidFill>
                <a:srgbClr val="73737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0" name="Freeform: Shape 2929">
                <a:extLst>
                  <a:ext uri="{FF2B5EF4-FFF2-40B4-BE49-F238E27FC236}">
                    <a16:creationId xmlns:a16="http://schemas.microsoft.com/office/drawing/2014/main" id="{565F4423-CF27-4153-A0C4-9F29F1F6008A}"/>
                  </a:ext>
                </a:extLst>
              </p:cNvPr>
              <p:cNvSpPr/>
              <p:nvPr/>
            </p:nvSpPr>
            <p:spPr>
              <a:xfrm>
                <a:off x="8595296" y="4323208"/>
                <a:ext cx="110875" cy="64132"/>
              </a:xfrm>
              <a:custGeom>
                <a:avLst/>
                <a:gdLst>
                  <a:gd name="connsiteX0" fmla="*/ 45165 w 110875"/>
                  <a:gd name="connsiteY0" fmla="*/ 0 h 64132"/>
                  <a:gd name="connsiteX1" fmla="*/ 110875 w 110875"/>
                  <a:gd name="connsiteY1" fmla="*/ 37934 h 64132"/>
                  <a:gd name="connsiteX2" fmla="*/ 65796 w 110875"/>
                  <a:gd name="connsiteY2" fmla="*/ 64132 h 64132"/>
                  <a:gd name="connsiteX3" fmla="*/ 0 w 110875"/>
                  <a:gd name="connsiteY3" fmla="*/ 26198 h 64132"/>
                  <a:gd name="connsiteX4" fmla="*/ 50388 w 110875"/>
                  <a:gd name="connsiteY4" fmla="*/ 42784 h 64132"/>
                  <a:gd name="connsiteX5" fmla="*/ 54921 w 110875"/>
                  <a:gd name="connsiteY5" fmla="*/ 40172 h 64132"/>
                  <a:gd name="connsiteX6" fmla="*/ 45997 w 110875"/>
                  <a:gd name="connsiteY6" fmla="*/ 35007 h 64132"/>
                  <a:gd name="connsiteX7" fmla="*/ 45997 w 110875"/>
                  <a:gd name="connsiteY7" fmla="*/ 35007 h 64132"/>
                  <a:gd name="connsiteX8" fmla="*/ 49986 w 110875"/>
                  <a:gd name="connsiteY8" fmla="*/ 35208 h 64132"/>
                  <a:gd name="connsiteX9" fmla="*/ 66428 w 110875"/>
                  <a:gd name="connsiteY9" fmla="*/ 32970 h 64132"/>
                  <a:gd name="connsiteX10" fmla="*/ 65510 w 110875"/>
                  <a:gd name="connsiteY10" fmla="*/ 23874 h 64132"/>
                  <a:gd name="connsiteX11" fmla="*/ 55323 w 110875"/>
                  <a:gd name="connsiteY11" fmla="*/ 20804 h 64132"/>
                  <a:gd name="connsiteX12" fmla="*/ 52941 w 110875"/>
                  <a:gd name="connsiteY12" fmla="*/ 23989 h 64132"/>
                  <a:gd name="connsiteX13" fmla="*/ 59971 w 110875"/>
                  <a:gd name="connsiteY13" fmla="*/ 25796 h 64132"/>
                  <a:gd name="connsiteX14" fmla="*/ 60431 w 110875"/>
                  <a:gd name="connsiteY14" fmla="*/ 30043 h 64132"/>
                  <a:gd name="connsiteX15" fmla="*/ 42669 w 110875"/>
                  <a:gd name="connsiteY15" fmla="*/ 31363 h 64132"/>
                  <a:gd name="connsiteX16" fmla="*/ 36930 w 110875"/>
                  <a:gd name="connsiteY16" fmla="*/ 31191 h 64132"/>
                  <a:gd name="connsiteX17" fmla="*/ 33601 w 110875"/>
                  <a:gd name="connsiteY17" fmla="*/ 33114 h 64132"/>
                  <a:gd name="connsiteX18" fmla="*/ 50388 w 110875"/>
                  <a:gd name="connsiteY18" fmla="*/ 42812 h 6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10875" h="64132">
                    <a:moveTo>
                      <a:pt x="45165" y="0"/>
                    </a:moveTo>
                    <a:lnTo>
                      <a:pt x="110875" y="37934"/>
                    </a:lnTo>
                    <a:lnTo>
                      <a:pt x="65796" y="64132"/>
                    </a:lnTo>
                    <a:lnTo>
                      <a:pt x="0" y="26198"/>
                    </a:lnTo>
                    <a:close/>
                    <a:moveTo>
                      <a:pt x="50388" y="42784"/>
                    </a:moveTo>
                    <a:lnTo>
                      <a:pt x="54921" y="40172"/>
                    </a:lnTo>
                    <a:lnTo>
                      <a:pt x="45997" y="35007"/>
                    </a:lnTo>
                    <a:lnTo>
                      <a:pt x="45997" y="35007"/>
                    </a:lnTo>
                    <a:lnTo>
                      <a:pt x="49986" y="35208"/>
                    </a:lnTo>
                    <a:cubicBezTo>
                      <a:pt x="56471" y="35409"/>
                      <a:pt x="62497" y="35208"/>
                      <a:pt x="66428" y="32970"/>
                    </a:cubicBezTo>
                    <a:cubicBezTo>
                      <a:pt x="70359" y="30732"/>
                      <a:pt x="70847" y="26973"/>
                      <a:pt x="65510" y="23874"/>
                    </a:cubicBezTo>
                    <a:cubicBezTo>
                      <a:pt x="62367" y="22149"/>
                      <a:pt x="58896" y="21103"/>
                      <a:pt x="55323" y="20804"/>
                    </a:cubicBezTo>
                    <a:lnTo>
                      <a:pt x="52941" y="23989"/>
                    </a:lnTo>
                    <a:cubicBezTo>
                      <a:pt x="55386" y="24085"/>
                      <a:pt x="57784" y="24701"/>
                      <a:pt x="59971" y="25796"/>
                    </a:cubicBezTo>
                    <a:cubicBezTo>
                      <a:pt x="62698" y="27375"/>
                      <a:pt x="62325" y="28924"/>
                      <a:pt x="60431" y="30043"/>
                    </a:cubicBezTo>
                    <a:cubicBezTo>
                      <a:pt x="57561" y="31593"/>
                      <a:pt x="52454" y="31679"/>
                      <a:pt x="42669" y="31363"/>
                    </a:cubicBezTo>
                    <a:lnTo>
                      <a:pt x="36930" y="31191"/>
                    </a:lnTo>
                    <a:lnTo>
                      <a:pt x="33601" y="33114"/>
                    </a:lnTo>
                    <a:lnTo>
                      <a:pt x="50388" y="42812"/>
                    </a:lnTo>
                    <a:close/>
                  </a:path>
                </a:pathLst>
              </a:custGeom>
              <a:solidFill>
                <a:srgbClr val="80808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1" name="Freeform: Shape 2930">
                <a:extLst>
                  <a:ext uri="{FF2B5EF4-FFF2-40B4-BE49-F238E27FC236}">
                    <a16:creationId xmlns:a16="http://schemas.microsoft.com/office/drawing/2014/main" id="{29D3FB43-75BD-45FB-993D-AB0CD4FF9BDC}"/>
                  </a:ext>
                </a:extLst>
              </p:cNvPr>
              <p:cNvSpPr/>
              <p:nvPr/>
            </p:nvSpPr>
            <p:spPr>
              <a:xfrm>
                <a:off x="8661092" y="4361171"/>
                <a:ext cx="45079" cy="32223"/>
              </a:xfrm>
              <a:custGeom>
                <a:avLst/>
                <a:gdLst>
                  <a:gd name="connsiteX0" fmla="*/ 45079 w 45079"/>
                  <a:gd name="connsiteY0" fmla="*/ 0 h 32223"/>
                  <a:gd name="connsiteX1" fmla="*/ 45050 w 45079"/>
                  <a:gd name="connsiteY1" fmla="*/ 6026 h 32223"/>
                  <a:gd name="connsiteX2" fmla="*/ 0 w 45079"/>
                  <a:gd name="connsiteY2" fmla="*/ 32224 h 32223"/>
                  <a:gd name="connsiteX3" fmla="*/ 0 w 45079"/>
                  <a:gd name="connsiteY3" fmla="*/ 26169 h 32223"/>
                  <a:gd name="connsiteX4" fmla="*/ 45079 w 45079"/>
                  <a:gd name="connsiteY4" fmla="*/ 0 h 32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079" h="32223">
                    <a:moveTo>
                      <a:pt x="45079" y="0"/>
                    </a:moveTo>
                    <a:lnTo>
                      <a:pt x="45050" y="6026"/>
                    </a:lnTo>
                    <a:lnTo>
                      <a:pt x="0" y="32224"/>
                    </a:lnTo>
                    <a:lnTo>
                      <a:pt x="0" y="26169"/>
                    </a:lnTo>
                    <a:lnTo>
                      <a:pt x="45079" y="0"/>
                    </a:lnTo>
                    <a:close/>
                  </a:path>
                </a:pathLst>
              </a:custGeom>
              <a:solidFill>
                <a:srgbClr val="666667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93" name="Graphic 6">
              <a:extLst>
                <a:ext uri="{FF2B5EF4-FFF2-40B4-BE49-F238E27FC236}">
                  <a16:creationId xmlns:a16="http://schemas.microsoft.com/office/drawing/2014/main" id="{2D6799F9-D80A-4ACC-8E6A-505EC59B4304}"/>
                </a:ext>
              </a:extLst>
            </p:cNvPr>
            <p:cNvGrpSpPr/>
            <p:nvPr/>
          </p:nvGrpSpPr>
          <p:grpSpPr>
            <a:xfrm>
              <a:off x="8679486" y="4371788"/>
              <a:ext cx="110789" cy="70158"/>
              <a:chOff x="8679486" y="4371788"/>
              <a:chExt cx="110789" cy="70158"/>
            </a:xfrm>
          </p:grpSpPr>
          <p:sp>
            <p:nvSpPr>
              <p:cNvPr id="2893" name="Freeform: Shape 2892">
                <a:extLst>
                  <a:ext uri="{FF2B5EF4-FFF2-40B4-BE49-F238E27FC236}">
                    <a16:creationId xmlns:a16="http://schemas.microsoft.com/office/drawing/2014/main" id="{903069D7-EDE7-42D6-ADA3-2F4D6D7B7D29}"/>
                  </a:ext>
                </a:extLst>
              </p:cNvPr>
              <p:cNvSpPr/>
              <p:nvPr/>
            </p:nvSpPr>
            <p:spPr>
              <a:xfrm>
                <a:off x="8731279" y="4391415"/>
                <a:ext cx="2869" cy="9010"/>
              </a:xfrm>
              <a:custGeom>
                <a:avLst/>
                <a:gdLst>
                  <a:gd name="connsiteX0" fmla="*/ 2869 w 2869"/>
                  <a:gd name="connsiteY0" fmla="*/ 0 h 9010"/>
                  <a:gd name="connsiteX1" fmla="*/ 2841 w 2869"/>
                  <a:gd name="connsiteY1" fmla="*/ 6055 h 9010"/>
                  <a:gd name="connsiteX2" fmla="*/ 0 w 2869"/>
                  <a:gd name="connsiteY2" fmla="*/ 9010 h 9010"/>
                  <a:gd name="connsiteX3" fmla="*/ 0 w 2869"/>
                  <a:gd name="connsiteY3" fmla="*/ 2956 h 9010"/>
                  <a:gd name="connsiteX4" fmla="*/ 2869 w 2869"/>
                  <a:gd name="connsiteY4" fmla="*/ 0 h 9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9" h="9010">
                    <a:moveTo>
                      <a:pt x="2869" y="0"/>
                    </a:moveTo>
                    <a:lnTo>
                      <a:pt x="2841" y="6055"/>
                    </a:lnTo>
                    <a:lnTo>
                      <a:pt x="0" y="9010"/>
                    </a:lnTo>
                    <a:lnTo>
                      <a:pt x="0" y="2956"/>
                    </a:lnTo>
                    <a:lnTo>
                      <a:pt x="2869" y="0"/>
                    </a:lnTo>
                    <a:close/>
                  </a:path>
                </a:pathLst>
              </a:custGeom>
              <a:solidFill>
                <a:srgbClr val="80808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4" name="Freeform: Shape 2893">
                <a:extLst>
                  <a:ext uri="{FF2B5EF4-FFF2-40B4-BE49-F238E27FC236}">
                    <a16:creationId xmlns:a16="http://schemas.microsoft.com/office/drawing/2014/main" id="{EB3291A9-661D-4111-8AF3-91969711DC28}"/>
                  </a:ext>
                </a:extLst>
              </p:cNvPr>
              <p:cNvSpPr/>
              <p:nvPr/>
            </p:nvSpPr>
            <p:spPr>
              <a:xfrm>
                <a:off x="8734120" y="4391415"/>
                <a:ext cx="9067" cy="9239"/>
              </a:xfrm>
              <a:custGeom>
                <a:avLst/>
                <a:gdLst>
                  <a:gd name="connsiteX0" fmla="*/ 0 w 9067"/>
                  <a:gd name="connsiteY0" fmla="*/ 6026 h 9239"/>
                  <a:gd name="connsiteX1" fmla="*/ 0 w 9067"/>
                  <a:gd name="connsiteY1" fmla="*/ 0 h 9239"/>
                  <a:gd name="connsiteX2" fmla="*/ 9067 w 9067"/>
                  <a:gd name="connsiteY2" fmla="*/ 3185 h 9239"/>
                  <a:gd name="connsiteX3" fmla="*/ 9068 w 9067"/>
                  <a:gd name="connsiteY3" fmla="*/ 9240 h 9239"/>
                  <a:gd name="connsiteX4" fmla="*/ 1 w 9067"/>
                  <a:gd name="connsiteY4" fmla="*/ 6026 h 9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67" h="9239">
                    <a:moveTo>
                      <a:pt x="0" y="6026"/>
                    </a:moveTo>
                    <a:cubicBezTo>
                      <a:pt x="0" y="4017"/>
                      <a:pt x="0" y="2008"/>
                      <a:pt x="0" y="0"/>
                    </a:cubicBezTo>
                    <a:cubicBezTo>
                      <a:pt x="3189" y="510"/>
                      <a:pt x="6260" y="1588"/>
                      <a:pt x="9067" y="3185"/>
                    </a:cubicBezTo>
                    <a:lnTo>
                      <a:pt x="9068" y="9240"/>
                    </a:lnTo>
                    <a:cubicBezTo>
                      <a:pt x="6259" y="7642"/>
                      <a:pt x="3189" y="6554"/>
                      <a:pt x="1" y="6026"/>
                    </a:cubicBezTo>
                    <a:close/>
                  </a:path>
                </a:pathLst>
              </a:custGeom>
              <a:solidFill>
                <a:srgbClr val="80808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5" name="Freeform: Shape 2894">
                <a:extLst>
                  <a:ext uri="{FF2B5EF4-FFF2-40B4-BE49-F238E27FC236}">
                    <a16:creationId xmlns:a16="http://schemas.microsoft.com/office/drawing/2014/main" id="{6476D6E2-8536-4F5B-A04A-2B4B2C0234E0}"/>
                  </a:ext>
                </a:extLst>
              </p:cNvPr>
              <p:cNvSpPr/>
              <p:nvPr/>
            </p:nvSpPr>
            <p:spPr>
              <a:xfrm>
                <a:off x="8743216" y="4394600"/>
                <a:ext cx="2869" cy="6054"/>
              </a:xfrm>
              <a:custGeom>
                <a:avLst/>
                <a:gdLst>
                  <a:gd name="connsiteX0" fmla="*/ 0 w 2869"/>
                  <a:gd name="connsiteY0" fmla="*/ 6055 h 6054"/>
                  <a:gd name="connsiteX1" fmla="*/ 0 w 2869"/>
                  <a:gd name="connsiteY1" fmla="*/ 6055 h 6054"/>
                  <a:gd name="connsiteX2" fmla="*/ 0 w 2869"/>
                  <a:gd name="connsiteY2" fmla="*/ 0 h 6054"/>
                  <a:gd name="connsiteX3" fmla="*/ 0 w 2869"/>
                  <a:gd name="connsiteY3" fmla="*/ 0 h 6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69" h="6054">
                    <a:moveTo>
                      <a:pt x="0" y="6055"/>
                    </a:moveTo>
                    <a:lnTo>
                      <a:pt x="0" y="605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6" name="Freeform: Shape 2895">
                <a:extLst>
                  <a:ext uri="{FF2B5EF4-FFF2-40B4-BE49-F238E27FC236}">
                    <a16:creationId xmlns:a16="http://schemas.microsoft.com/office/drawing/2014/main" id="{5902873F-F90E-4C11-B7BC-DC8D00743B43}"/>
                  </a:ext>
                </a:extLst>
              </p:cNvPr>
              <p:cNvSpPr/>
              <p:nvPr/>
            </p:nvSpPr>
            <p:spPr>
              <a:xfrm>
                <a:off x="8731279" y="4394313"/>
                <a:ext cx="8321" cy="10301"/>
              </a:xfrm>
              <a:custGeom>
                <a:avLst/>
                <a:gdLst>
                  <a:gd name="connsiteX0" fmla="*/ 8322 w 8321"/>
                  <a:gd name="connsiteY0" fmla="*/ 4304 h 10301"/>
                  <a:gd name="connsiteX1" fmla="*/ 8322 w 8321"/>
                  <a:gd name="connsiteY1" fmla="*/ 10301 h 10301"/>
                  <a:gd name="connsiteX2" fmla="*/ 6371 w 8321"/>
                  <a:gd name="connsiteY2" fmla="*/ 8092 h 10301"/>
                  <a:gd name="connsiteX3" fmla="*/ 1 w 8321"/>
                  <a:gd name="connsiteY3" fmla="*/ 6055 h 10301"/>
                  <a:gd name="connsiteX4" fmla="*/ 0 w 8321"/>
                  <a:gd name="connsiteY4" fmla="*/ 0 h 10301"/>
                  <a:gd name="connsiteX5" fmla="*/ 6370 w 8321"/>
                  <a:gd name="connsiteY5" fmla="*/ 2037 h 10301"/>
                  <a:gd name="connsiteX6" fmla="*/ 8322 w 8321"/>
                  <a:gd name="connsiteY6" fmla="*/ 4304 h 10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321" h="10301">
                    <a:moveTo>
                      <a:pt x="8322" y="4304"/>
                    </a:moveTo>
                    <a:lnTo>
                      <a:pt x="8322" y="10301"/>
                    </a:lnTo>
                    <a:cubicBezTo>
                      <a:pt x="8322" y="9641"/>
                      <a:pt x="7719" y="8867"/>
                      <a:pt x="6371" y="8092"/>
                    </a:cubicBezTo>
                    <a:cubicBezTo>
                      <a:pt x="4373" y="7070"/>
                      <a:pt x="2221" y="6382"/>
                      <a:pt x="1" y="6055"/>
                    </a:cubicBezTo>
                    <a:lnTo>
                      <a:pt x="0" y="0"/>
                    </a:lnTo>
                    <a:cubicBezTo>
                      <a:pt x="2221" y="324"/>
                      <a:pt x="4374" y="1012"/>
                      <a:pt x="6370" y="2037"/>
                    </a:cubicBezTo>
                    <a:cubicBezTo>
                      <a:pt x="7719" y="2869"/>
                      <a:pt x="8322" y="3644"/>
                      <a:pt x="8322" y="43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7" name="Freeform: Shape 2896">
                <a:extLst>
                  <a:ext uri="{FF2B5EF4-FFF2-40B4-BE49-F238E27FC236}">
                    <a16:creationId xmlns:a16="http://schemas.microsoft.com/office/drawing/2014/main" id="{211186F9-9BBC-4DD2-9F92-1046931B2CF7}"/>
                  </a:ext>
                </a:extLst>
              </p:cNvPr>
              <p:cNvSpPr/>
              <p:nvPr/>
            </p:nvSpPr>
            <p:spPr>
              <a:xfrm>
                <a:off x="8729586" y="4397757"/>
                <a:ext cx="2152" cy="7288"/>
              </a:xfrm>
              <a:custGeom>
                <a:avLst/>
                <a:gdLst>
                  <a:gd name="connsiteX0" fmla="*/ 2152 w 2152"/>
                  <a:gd name="connsiteY0" fmla="*/ 1263 h 7288"/>
                  <a:gd name="connsiteX1" fmla="*/ 2152 w 2152"/>
                  <a:gd name="connsiteY1" fmla="*/ 7289 h 7288"/>
                  <a:gd name="connsiteX2" fmla="*/ 0 w 2152"/>
                  <a:gd name="connsiteY2" fmla="*/ 6055 h 7288"/>
                  <a:gd name="connsiteX3" fmla="*/ 0 w 2152"/>
                  <a:gd name="connsiteY3" fmla="*/ 0 h 7288"/>
                  <a:gd name="connsiteX4" fmla="*/ 2152 w 2152"/>
                  <a:gd name="connsiteY4" fmla="*/ 1263 h 7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2" h="7288">
                    <a:moveTo>
                      <a:pt x="2152" y="1263"/>
                    </a:moveTo>
                    <a:lnTo>
                      <a:pt x="2152" y="7289"/>
                    </a:lnTo>
                    <a:lnTo>
                      <a:pt x="0" y="6055"/>
                    </a:lnTo>
                    <a:lnTo>
                      <a:pt x="0" y="0"/>
                    </a:lnTo>
                    <a:lnTo>
                      <a:pt x="2152" y="1263"/>
                    </a:lnTo>
                    <a:close/>
                  </a:path>
                </a:pathLst>
              </a:custGeom>
              <a:solidFill>
                <a:srgbClr val="80808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8" name="Freeform: Shape 2897">
                <a:extLst>
                  <a:ext uri="{FF2B5EF4-FFF2-40B4-BE49-F238E27FC236}">
                    <a16:creationId xmlns:a16="http://schemas.microsoft.com/office/drawing/2014/main" id="{C452ECB8-A665-4806-95A4-E3936B8E6CA2}"/>
                  </a:ext>
                </a:extLst>
              </p:cNvPr>
              <p:cNvSpPr/>
              <p:nvPr/>
            </p:nvSpPr>
            <p:spPr>
              <a:xfrm>
                <a:off x="8743216" y="4394600"/>
                <a:ext cx="4189" cy="10989"/>
              </a:xfrm>
              <a:custGeom>
                <a:avLst/>
                <a:gdLst>
                  <a:gd name="connsiteX0" fmla="*/ 4161 w 4189"/>
                  <a:gd name="connsiteY0" fmla="*/ 10990 h 10989"/>
                  <a:gd name="connsiteX1" fmla="*/ 0 w 4189"/>
                  <a:gd name="connsiteY1" fmla="*/ 6055 h 10989"/>
                  <a:gd name="connsiteX2" fmla="*/ 0 w 4189"/>
                  <a:gd name="connsiteY2" fmla="*/ 0 h 10989"/>
                  <a:gd name="connsiteX3" fmla="*/ 4189 w 4189"/>
                  <a:gd name="connsiteY3" fmla="*/ 4935 h 10989"/>
                  <a:gd name="connsiteX4" fmla="*/ 4161 w 4189"/>
                  <a:gd name="connsiteY4" fmla="*/ 10990 h 10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9" h="10989">
                    <a:moveTo>
                      <a:pt x="4161" y="10990"/>
                    </a:moveTo>
                    <a:cubicBezTo>
                      <a:pt x="4161" y="9441"/>
                      <a:pt x="2869" y="7719"/>
                      <a:pt x="0" y="6055"/>
                    </a:cubicBezTo>
                    <a:lnTo>
                      <a:pt x="0" y="0"/>
                    </a:lnTo>
                    <a:cubicBezTo>
                      <a:pt x="2869" y="1664"/>
                      <a:pt x="4189" y="3386"/>
                      <a:pt x="4189" y="4935"/>
                    </a:cubicBezTo>
                    <a:cubicBezTo>
                      <a:pt x="4189" y="6485"/>
                      <a:pt x="4161" y="9153"/>
                      <a:pt x="4161" y="10990"/>
                    </a:cubicBezTo>
                    <a:close/>
                  </a:path>
                </a:pathLst>
              </a:custGeom>
              <a:solidFill>
                <a:srgbClr val="80808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9" name="Freeform: Shape 2898">
                <a:extLst>
                  <a:ext uri="{FF2B5EF4-FFF2-40B4-BE49-F238E27FC236}">
                    <a16:creationId xmlns:a16="http://schemas.microsoft.com/office/drawing/2014/main" id="{90B40A0F-4275-4991-BF0D-80FFA3372E10}"/>
                  </a:ext>
                </a:extLst>
              </p:cNvPr>
              <p:cNvSpPr/>
              <p:nvPr/>
            </p:nvSpPr>
            <p:spPr>
              <a:xfrm>
                <a:off x="8725655" y="4397757"/>
                <a:ext cx="3931" cy="8350"/>
              </a:xfrm>
              <a:custGeom>
                <a:avLst/>
                <a:gdLst>
                  <a:gd name="connsiteX0" fmla="*/ 3931 w 3931"/>
                  <a:gd name="connsiteY0" fmla="*/ 0 h 8350"/>
                  <a:gd name="connsiteX1" fmla="*/ 3931 w 3931"/>
                  <a:gd name="connsiteY1" fmla="*/ 6055 h 8350"/>
                  <a:gd name="connsiteX2" fmla="*/ 0 w 3931"/>
                  <a:gd name="connsiteY2" fmla="*/ 8350 h 8350"/>
                  <a:gd name="connsiteX3" fmla="*/ 0 w 3931"/>
                  <a:gd name="connsiteY3" fmla="*/ 2296 h 8350"/>
                  <a:gd name="connsiteX4" fmla="*/ 3931 w 3931"/>
                  <a:gd name="connsiteY4" fmla="*/ 0 h 8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31" h="8350">
                    <a:moveTo>
                      <a:pt x="3931" y="0"/>
                    </a:moveTo>
                    <a:lnTo>
                      <a:pt x="3931" y="6055"/>
                    </a:lnTo>
                    <a:lnTo>
                      <a:pt x="0" y="8350"/>
                    </a:lnTo>
                    <a:lnTo>
                      <a:pt x="0" y="2296"/>
                    </a:lnTo>
                    <a:lnTo>
                      <a:pt x="3931" y="0"/>
                    </a:lnTo>
                    <a:close/>
                  </a:path>
                </a:pathLst>
              </a:custGeom>
              <a:solidFill>
                <a:srgbClr val="80808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0" name="Freeform: Shape 2899">
                <a:extLst>
                  <a:ext uri="{FF2B5EF4-FFF2-40B4-BE49-F238E27FC236}">
                    <a16:creationId xmlns:a16="http://schemas.microsoft.com/office/drawing/2014/main" id="{B5515F98-D45F-4A2B-9C08-F3D524F9F4BE}"/>
                  </a:ext>
                </a:extLst>
              </p:cNvPr>
              <p:cNvSpPr/>
              <p:nvPr/>
            </p:nvSpPr>
            <p:spPr>
              <a:xfrm>
                <a:off x="8731825" y="4398503"/>
                <a:ext cx="7862" cy="7863"/>
              </a:xfrm>
              <a:custGeom>
                <a:avLst/>
                <a:gdLst>
                  <a:gd name="connsiteX0" fmla="*/ 6944 w 7862"/>
                  <a:gd name="connsiteY0" fmla="*/ 7403 h 7863"/>
                  <a:gd name="connsiteX1" fmla="*/ 0 w 7862"/>
                  <a:gd name="connsiteY1" fmla="*/ 6542 h 7863"/>
                  <a:gd name="connsiteX2" fmla="*/ 0 w 7862"/>
                  <a:gd name="connsiteY2" fmla="*/ 373 h 7863"/>
                  <a:gd name="connsiteX3" fmla="*/ 6944 w 7862"/>
                  <a:gd name="connsiteY3" fmla="*/ 1262 h 7863"/>
                  <a:gd name="connsiteX4" fmla="*/ 7862 w 7862"/>
                  <a:gd name="connsiteY4" fmla="*/ 0 h 7863"/>
                  <a:gd name="connsiteX5" fmla="*/ 7862 w 7862"/>
                  <a:gd name="connsiteY5" fmla="*/ 6112 h 7863"/>
                  <a:gd name="connsiteX6" fmla="*/ 6944 w 7862"/>
                  <a:gd name="connsiteY6" fmla="*/ 7403 h 7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62" h="7863">
                    <a:moveTo>
                      <a:pt x="6944" y="7403"/>
                    </a:moveTo>
                    <a:cubicBezTo>
                      <a:pt x="4624" y="8242"/>
                      <a:pt x="2044" y="7922"/>
                      <a:pt x="0" y="6542"/>
                    </a:cubicBezTo>
                    <a:lnTo>
                      <a:pt x="0" y="373"/>
                    </a:lnTo>
                    <a:cubicBezTo>
                      <a:pt x="2046" y="1745"/>
                      <a:pt x="4618" y="2074"/>
                      <a:pt x="6944" y="1262"/>
                    </a:cubicBezTo>
                    <a:cubicBezTo>
                      <a:pt x="7459" y="1043"/>
                      <a:pt x="7812" y="558"/>
                      <a:pt x="7862" y="0"/>
                    </a:cubicBezTo>
                    <a:lnTo>
                      <a:pt x="7862" y="6112"/>
                    </a:lnTo>
                    <a:cubicBezTo>
                      <a:pt x="7810" y="6676"/>
                      <a:pt x="7459" y="7168"/>
                      <a:pt x="6944" y="7403"/>
                    </a:cubicBezTo>
                    <a:close/>
                  </a:path>
                </a:pathLst>
              </a:custGeom>
              <a:solidFill>
                <a:srgbClr val="80808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1" name="Freeform: Shape 2900">
                <a:extLst>
                  <a:ext uri="{FF2B5EF4-FFF2-40B4-BE49-F238E27FC236}">
                    <a16:creationId xmlns:a16="http://schemas.microsoft.com/office/drawing/2014/main" id="{7B936AF2-EB09-4949-B2C1-785CEEB5762E}"/>
                  </a:ext>
                </a:extLst>
              </p:cNvPr>
              <p:cNvSpPr/>
              <p:nvPr/>
            </p:nvSpPr>
            <p:spPr>
              <a:xfrm>
                <a:off x="8725655" y="4400052"/>
                <a:ext cx="2266" cy="7345"/>
              </a:xfrm>
              <a:custGeom>
                <a:avLst/>
                <a:gdLst>
                  <a:gd name="connsiteX0" fmla="*/ 2267 w 2266"/>
                  <a:gd name="connsiteY0" fmla="*/ 1291 h 7345"/>
                  <a:gd name="connsiteX1" fmla="*/ 2238 w 2266"/>
                  <a:gd name="connsiteY1" fmla="*/ 7346 h 7345"/>
                  <a:gd name="connsiteX2" fmla="*/ 0 w 2266"/>
                  <a:gd name="connsiteY2" fmla="*/ 6055 h 7345"/>
                  <a:gd name="connsiteX3" fmla="*/ 0 w 2266"/>
                  <a:gd name="connsiteY3" fmla="*/ 0 h 7345"/>
                  <a:gd name="connsiteX4" fmla="*/ 2267 w 2266"/>
                  <a:gd name="connsiteY4" fmla="*/ 1291 h 7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6" h="7345">
                    <a:moveTo>
                      <a:pt x="2267" y="1291"/>
                    </a:moveTo>
                    <a:lnTo>
                      <a:pt x="2238" y="7346"/>
                    </a:lnTo>
                    <a:lnTo>
                      <a:pt x="0" y="6055"/>
                    </a:lnTo>
                    <a:lnTo>
                      <a:pt x="0" y="0"/>
                    </a:lnTo>
                    <a:lnTo>
                      <a:pt x="2267" y="1291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2" name="Freeform: Shape 2901">
                <a:extLst>
                  <a:ext uri="{FF2B5EF4-FFF2-40B4-BE49-F238E27FC236}">
                    <a16:creationId xmlns:a16="http://schemas.microsoft.com/office/drawing/2014/main" id="{4048877A-788F-4217-A689-885AB2DC0396}"/>
                  </a:ext>
                </a:extLst>
              </p:cNvPr>
              <p:cNvSpPr/>
              <p:nvPr/>
            </p:nvSpPr>
            <p:spPr>
              <a:xfrm>
                <a:off x="8712513" y="4401372"/>
                <a:ext cx="5279" cy="7804"/>
              </a:xfrm>
              <a:custGeom>
                <a:avLst/>
                <a:gdLst>
                  <a:gd name="connsiteX0" fmla="*/ 5279 w 5279"/>
                  <a:gd name="connsiteY0" fmla="*/ 0 h 7804"/>
                  <a:gd name="connsiteX1" fmla="*/ 5251 w 5279"/>
                  <a:gd name="connsiteY1" fmla="*/ 6055 h 7804"/>
                  <a:gd name="connsiteX2" fmla="*/ 0 w 5279"/>
                  <a:gd name="connsiteY2" fmla="*/ 7805 h 7804"/>
                  <a:gd name="connsiteX3" fmla="*/ 0 w 5279"/>
                  <a:gd name="connsiteY3" fmla="*/ 1750 h 7804"/>
                  <a:gd name="connsiteX4" fmla="*/ 5279 w 5279"/>
                  <a:gd name="connsiteY4" fmla="*/ 0 h 7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79" h="7804">
                    <a:moveTo>
                      <a:pt x="5279" y="0"/>
                    </a:moveTo>
                    <a:lnTo>
                      <a:pt x="5251" y="6055"/>
                    </a:lnTo>
                    <a:lnTo>
                      <a:pt x="0" y="7805"/>
                    </a:lnTo>
                    <a:lnTo>
                      <a:pt x="0" y="1750"/>
                    </a:lnTo>
                    <a:lnTo>
                      <a:pt x="5279" y="0"/>
                    </a:lnTo>
                    <a:close/>
                  </a:path>
                </a:pathLst>
              </a:custGeom>
              <a:solidFill>
                <a:srgbClr val="80808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3" name="Freeform: Shape 2902">
                <a:extLst>
                  <a:ext uri="{FF2B5EF4-FFF2-40B4-BE49-F238E27FC236}">
                    <a16:creationId xmlns:a16="http://schemas.microsoft.com/office/drawing/2014/main" id="{BDC39E8C-A9CC-4456-AE9F-0D2AC5E4E904}"/>
                  </a:ext>
                </a:extLst>
              </p:cNvPr>
              <p:cNvSpPr/>
              <p:nvPr/>
            </p:nvSpPr>
            <p:spPr>
              <a:xfrm>
                <a:off x="8735354" y="4403237"/>
                <a:ext cx="86" cy="6083"/>
              </a:xfrm>
              <a:custGeom>
                <a:avLst/>
                <a:gdLst>
                  <a:gd name="connsiteX0" fmla="*/ 86 w 86"/>
                  <a:gd name="connsiteY0" fmla="*/ 0 h 6083"/>
                  <a:gd name="connsiteX1" fmla="*/ 57 w 86"/>
                  <a:gd name="connsiteY1" fmla="*/ 6055 h 6083"/>
                  <a:gd name="connsiteX2" fmla="*/ 0 w 86"/>
                  <a:gd name="connsiteY2" fmla="*/ 6083 h 6083"/>
                  <a:gd name="connsiteX3" fmla="*/ 0 w 86"/>
                  <a:gd name="connsiteY3" fmla="*/ 29 h 6083"/>
                  <a:gd name="connsiteX4" fmla="*/ 86 w 86"/>
                  <a:gd name="connsiteY4" fmla="*/ 0 h 6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" h="6083">
                    <a:moveTo>
                      <a:pt x="86" y="0"/>
                    </a:moveTo>
                    <a:lnTo>
                      <a:pt x="57" y="6055"/>
                    </a:lnTo>
                    <a:lnTo>
                      <a:pt x="0" y="6083"/>
                    </a:lnTo>
                    <a:lnTo>
                      <a:pt x="0" y="29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4" name="Freeform: Shape 2903">
                <a:extLst>
                  <a:ext uri="{FF2B5EF4-FFF2-40B4-BE49-F238E27FC236}">
                    <a16:creationId xmlns:a16="http://schemas.microsoft.com/office/drawing/2014/main" id="{16368F59-C906-47C9-A99A-9275EF9D0B5C}"/>
                  </a:ext>
                </a:extLst>
              </p:cNvPr>
              <p:cNvSpPr/>
              <p:nvPr/>
            </p:nvSpPr>
            <p:spPr>
              <a:xfrm>
                <a:off x="8735411" y="4399536"/>
                <a:ext cx="11965" cy="10442"/>
              </a:xfrm>
              <a:custGeom>
                <a:avLst/>
                <a:gdLst>
                  <a:gd name="connsiteX0" fmla="*/ 11965 w 11965"/>
                  <a:gd name="connsiteY0" fmla="*/ 0 h 10442"/>
                  <a:gd name="connsiteX1" fmla="*/ 11965 w 11965"/>
                  <a:gd name="connsiteY1" fmla="*/ 6055 h 10442"/>
                  <a:gd name="connsiteX2" fmla="*/ 9813 w 11965"/>
                  <a:gd name="connsiteY2" fmla="*/ 9068 h 10442"/>
                  <a:gd name="connsiteX3" fmla="*/ 0 w 11965"/>
                  <a:gd name="connsiteY3" fmla="*/ 9756 h 10442"/>
                  <a:gd name="connsiteX4" fmla="*/ 0 w 11965"/>
                  <a:gd name="connsiteY4" fmla="*/ 3702 h 10442"/>
                  <a:gd name="connsiteX5" fmla="*/ 9785 w 11965"/>
                  <a:gd name="connsiteY5" fmla="*/ 3013 h 10442"/>
                  <a:gd name="connsiteX6" fmla="*/ 11965 w 11965"/>
                  <a:gd name="connsiteY6" fmla="*/ 0 h 10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965" h="10442">
                    <a:moveTo>
                      <a:pt x="11965" y="0"/>
                    </a:moveTo>
                    <a:lnTo>
                      <a:pt x="11965" y="6055"/>
                    </a:lnTo>
                    <a:cubicBezTo>
                      <a:pt x="11844" y="7373"/>
                      <a:pt x="11022" y="8525"/>
                      <a:pt x="9813" y="9068"/>
                    </a:cubicBezTo>
                    <a:cubicBezTo>
                      <a:pt x="6772" y="10621"/>
                      <a:pt x="3229" y="10870"/>
                      <a:pt x="0" y="9756"/>
                    </a:cubicBezTo>
                    <a:lnTo>
                      <a:pt x="0" y="3702"/>
                    </a:lnTo>
                    <a:cubicBezTo>
                      <a:pt x="3219" y="4817"/>
                      <a:pt x="6754" y="4568"/>
                      <a:pt x="9785" y="3013"/>
                    </a:cubicBezTo>
                    <a:cubicBezTo>
                      <a:pt x="11004" y="2478"/>
                      <a:pt x="11839" y="1325"/>
                      <a:pt x="119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5" name="Freeform: Shape 2904">
                <a:extLst>
                  <a:ext uri="{FF2B5EF4-FFF2-40B4-BE49-F238E27FC236}">
                    <a16:creationId xmlns:a16="http://schemas.microsoft.com/office/drawing/2014/main" id="{769FD5E4-DEDD-412E-B541-69F9AB24D41B}"/>
                  </a:ext>
                </a:extLst>
              </p:cNvPr>
              <p:cNvSpPr/>
              <p:nvPr/>
            </p:nvSpPr>
            <p:spPr>
              <a:xfrm>
                <a:off x="8727922" y="4401257"/>
                <a:ext cx="2610" cy="9096"/>
              </a:xfrm>
              <a:custGeom>
                <a:avLst/>
                <a:gdLst>
                  <a:gd name="connsiteX0" fmla="*/ 2611 w 2610"/>
                  <a:gd name="connsiteY0" fmla="*/ 3128 h 9096"/>
                  <a:gd name="connsiteX1" fmla="*/ 2611 w 2610"/>
                  <a:gd name="connsiteY1" fmla="*/ 9096 h 9096"/>
                  <a:gd name="connsiteX2" fmla="*/ 0 w 2610"/>
                  <a:gd name="connsiteY2" fmla="*/ 6055 h 9096"/>
                  <a:gd name="connsiteX3" fmla="*/ 0 w 2610"/>
                  <a:gd name="connsiteY3" fmla="*/ 0 h 9096"/>
                  <a:gd name="connsiteX4" fmla="*/ 2611 w 2610"/>
                  <a:gd name="connsiteY4" fmla="*/ 3128 h 9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10" h="9096">
                    <a:moveTo>
                      <a:pt x="2611" y="3128"/>
                    </a:moveTo>
                    <a:lnTo>
                      <a:pt x="2611" y="9096"/>
                    </a:lnTo>
                    <a:cubicBezTo>
                      <a:pt x="2611" y="8063"/>
                      <a:pt x="1550" y="6944"/>
                      <a:pt x="0" y="6055"/>
                    </a:cubicBezTo>
                    <a:lnTo>
                      <a:pt x="0" y="0"/>
                    </a:lnTo>
                    <a:cubicBezTo>
                      <a:pt x="1550" y="1005"/>
                      <a:pt x="2611" y="2095"/>
                      <a:pt x="2611" y="31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6" name="Freeform: Shape 2905">
                <a:extLst>
                  <a:ext uri="{FF2B5EF4-FFF2-40B4-BE49-F238E27FC236}">
                    <a16:creationId xmlns:a16="http://schemas.microsoft.com/office/drawing/2014/main" id="{505D61A3-AA82-48AF-870C-33AC5553FE4F}"/>
                  </a:ext>
                </a:extLst>
              </p:cNvPr>
              <p:cNvSpPr/>
              <p:nvPr/>
            </p:nvSpPr>
            <p:spPr>
              <a:xfrm>
                <a:off x="8735354" y="4403266"/>
                <a:ext cx="1348" cy="7604"/>
              </a:xfrm>
              <a:custGeom>
                <a:avLst/>
                <a:gdLst>
                  <a:gd name="connsiteX0" fmla="*/ 1320 w 1348"/>
                  <a:gd name="connsiteY0" fmla="*/ 7604 h 7604"/>
                  <a:gd name="connsiteX1" fmla="*/ 0 w 1348"/>
                  <a:gd name="connsiteY1" fmla="*/ 6055 h 7604"/>
                  <a:gd name="connsiteX2" fmla="*/ 0 w 1348"/>
                  <a:gd name="connsiteY2" fmla="*/ 0 h 7604"/>
                  <a:gd name="connsiteX3" fmla="*/ 1349 w 1348"/>
                  <a:gd name="connsiteY3" fmla="*/ 1550 h 7604"/>
                  <a:gd name="connsiteX4" fmla="*/ 1320 w 1348"/>
                  <a:gd name="connsiteY4" fmla="*/ 7604 h 7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" h="7604">
                    <a:moveTo>
                      <a:pt x="1320" y="7604"/>
                    </a:moveTo>
                    <a:cubicBezTo>
                      <a:pt x="981" y="7009"/>
                      <a:pt x="534" y="6483"/>
                      <a:pt x="0" y="6055"/>
                    </a:cubicBezTo>
                    <a:lnTo>
                      <a:pt x="0" y="0"/>
                    </a:lnTo>
                    <a:cubicBezTo>
                      <a:pt x="542" y="428"/>
                      <a:pt x="999" y="954"/>
                      <a:pt x="1349" y="1550"/>
                    </a:cubicBezTo>
                    <a:cubicBezTo>
                      <a:pt x="1320" y="3558"/>
                      <a:pt x="1320" y="5595"/>
                      <a:pt x="1320" y="7604"/>
                    </a:cubicBezTo>
                    <a:close/>
                  </a:path>
                </a:pathLst>
              </a:custGeom>
              <a:solidFill>
                <a:srgbClr val="80808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7" name="Freeform: Shape 2906">
                <a:extLst>
                  <a:ext uri="{FF2B5EF4-FFF2-40B4-BE49-F238E27FC236}">
                    <a16:creationId xmlns:a16="http://schemas.microsoft.com/office/drawing/2014/main" id="{7B29649F-E648-4DBE-92AD-B45BBA34F40A}"/>
                  </a:ext>
                </a:extLst>
              </p:cNvPr>
              <p:cNvSpPr/>
              <p:nvPr/>
            </p:nvSpPr>
            <p:spPr>
              <a:xfrm>
                <a:off x="8736674" y="4404815"/>
                <a:ext cx="430" cy="7575"/>
              </a:xfrm>
              <a:custGeom>
                <a:avLst/>
                <a:gdLst>
                  <a:gd name="connsiteX0" fmla="*/ 430 w 430"/>
                  <a:gd name="connsiteY0" fmla="*/ 7575 h 7575"/>
                  <a:gd name="connsiteX1" fmla="*/ 0 w 430"/>
                  <a:gd name="connsiteY1" fmla="*/ 6055 h 7575"/>
                  <a:gd name="connsiteX2" fmla="*/ 0 w 430"/>
                  <a:gd name="connsiteY2" fmla="*/ 0 h 7575"/>
                  <a:gd name="connsiteX3" fmla="*/ 401 w 430"/>
                  <a:gd name="connsiteY3" fmla="*/ 1550 h 7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0" h="7575">
                    <a:moveTo>
                      <a:pt x="430" y="7575"/>
                    </a:moveTo>
                    <a:cubicBezTo>
                      <a:pt x="432" y="7038"/>
                      <a:pt x="283" y="6511"/>
                      <a:pt x="0" y="6055"/>
                    </a:cubicBezTo>
                    <a:cubicBezTo>
                      <a:pt x="0" y="4046"/>
                      <a:pt x="0" y="2009"/>
                      <a:pt x="0" y="0"/>
                    </a:cubicBezTo>
                    <a:cubicBezTo>
                      <a:pt x="253" y="478"/>
                      <a:pt x="390" y="1009"/>
                      <a:pt x="401" y="1550"/>
                    </a:cubicBezTo>
                    <a:close/>
                  </a:path>
                </a:pathLst>
              </a:custGeom>
              <a:solidFill>
                <a:srgbClr val="80808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8" name="Freeform: Shape 2907">
                <a:extLst>
                  <a:ext uri="{FF2B5EF4-FFF2-40B4-BE49-F238E27FC236}">
                    <a16:creationId xmlns:a16="http://schemas.microsoft.com/office/drawing/2014/main" id="{B2F030FB-D488-4E61-B754-254D5AC6D9C2}"/>
                  </a:ext>
                </a:extLst>
              </p:cNvPr>
              <p:cNvSpPr/>
              <p:nvPr/>
            </p:nvSpPr>
            <p:spPr>
              <a:xfrm>
                <a:off x="8717764" y="4401372"/>
                <a:ext cx="12740" cy="11374"/>
              </a:xfrm>
              <a:custGeom>
                <a:avLst/>
                <a:gdLst>
                  <a:gd name="connsiteX0" fmla="*/ 4046 w 12740"/>
                  <a:gd name="connsiteY0" fmla="*/ 10072 h 11374"/>
                  <a:gd name="connsiteX1" fmla="*/ 1 w 12740"/>
                  <a:gd name="connsiteY1" fmla="*/ 6055 h 11374"/>
                  <a:gd name="connsiteX2" fmla="*/ 0 w 12740"/>
                  <a:gd name="connsiteY2" fmla="*/ 0 h 11374"/>
                  <a:gd name="connsiteX3" fmla="*/ 4046 w 12740"/>
                  <a:gd name="connsiteY3" fmla="*/ 4017 h 11374"/>
                  <a:gd name="connsiteX4" fmla="*/ 11535 w 12740"/>
                  <a:gd name="connsiteY4" fmla="*/ 4706 h 11374"/>
                  <a:gd name="connsiteX5" fmla="*/ 12740 w 12740"/>
                  <a:gd name="connsiteY5" fmla="*/ 3013 h 11374"/>
                  <a:gd name="connsiteX6" fmla="*/ 12741 w 12740"/>
                  <a:gd name="connsiteY6" fmla="*/ 8981 h 11374"/>
                  <a:gd name="connsiteX7" fmla="*/ 11536 w 12740"/>
                  <a:gd name="connsiteY7" fmla="*/ 10646 h 11374"/>
                  <a:gd name="connsiteX8" fmla="*/ 4046 w 12740"/>
                  <a:gd name="connsiteY8" fmla="*/ 10072 h 11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40" h="11374">
                    <a:moveTo>
                      <a:pt x="4046" y="10072"/>
                    </a:moveTo>
                    <a:cubicBezTo>
                      <a:pt x="2365" y="9115"/>
                      <a:pt x="969" y="7729"/>
                      <a:pt x="1" y="6055"/>
                    </a:cubicBezTo>
                    <a:lnTo>
                      <a:pt x="0" y="0"/>
                    </a:lnTo>
                    <a:cubicBezTo>
                      <a:pt x="968" y="1674"/>
                      <a:pt x="2365" y="3061"/>
                      <a:pt x="4046" y="4017"/>
                    </a:cubicBezTo>
                    <a:cubicBezTo>
                      <a:pt x="6250" y="5541"/>
                      <a:pt x="9090" y="5802"/>
                      <a:pt x="11535" y="4706"/>
                    </a:cubicBezTo>
                    <a:cubicBezTo>
                      <a:pt x="12216" y="4404"/>
                      <a:pt x="12679" y="3755"/>
                      <a:pt x="12740" y="3013"/>
                    </a:cubicBezTo>
                    <a:lnTo>
                      <a:pt x="12741" y="8981"/>
                    </a:lnTo>
                    <a:cubicBezTo>
                      <a:pt x="12688" y="9720"/>
                      <a:pt x="12220" y="10365"/>
                      <a:pt x="11536" y="10646"/>
                    </a:cubicBezTo>
                    <a:cubicBezTo>
                      <a:pt x="9113" y="11792"/>
                      <a:pt x="6266" y="11574"/>
                      <a:pt x="4046" y="10072"/>
                    </a:cubicBezTo>
                    <a:close/>
                  </a:path>
                </a:pathLst>
              </a:custGeom>
              <a:solidFill>
                <a:srgbClr val="80808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9" name="Freeform: Shape 2908">
                <a:extLst>
                  <a:ext uri="{FF2B5EF4-FFF2-40B4-BE49-F238E27FC236}">
                    <a16:creationId xmlns:a16="http://schemas.microsoft.com/office/drawing/2014/main" id="{5E3F0261-4FBC-4523-BD73-E48EE6F6179F}"/>
                  </a:ext>
                </a:extLst>
              </p:cNvPr>
              <p:cNvSpPr/>
              <p:nvPr/>
            </p:nvSpPr>
            <p:spPr>
              <a:xfrm>
                <a:off x="8712513" y="4403122"/>
                <a:ext cx="24592" cy="14046"/>
              </a:xfrm>
              <a:custGeom>
                <a:avLst/>
                <a:gdLst>
                  <a:gd name="connsiteX0" fmla="*/ 24591 w 24592"/>
                  <a:gd name="connsiteY0" fmla="*/ 3242 h 14046"/>
                  <a:gd name="connsiteX1" fmla="*/ 24591 w 24592"/>
                  <a:gd name="connsiteY1" fmla="*/ 9268 h 14046"/>
                  <a:gd name="connsiteX2" fmla="*/ 22267 w 24592"/>
                  <a:gd name="connsiteY2" fmla="*/ 12482 h 14046"/>
                  <a:gd name="connsiteX3" fmla="*/ 5366 w 24592"/>
                  <a:gd name="connsiteY3" fmla="*/ 11076 h 14046"/>
                  <a:gd name="connsiteX4" fmla="*/ 0 w 24592"/>
                  <a:gd name="connsiteY4" fmla="*/ 6055 h 14046"/>
                  <a:gd name="connsiteX5" fmla="*/ 1 w 24592"/>
                  <a:gd name="connsiteY5" fmla="*/ 0 h 14046"/>
                  <a:gd name="connsiteX6" fmla="*/ 5395 w 24592"/>
                  <a:gd name="connsiteY6" fmla="*/ 5022 h 14046"/>
                  <a:gd name="connsiteX7" fmla="*/ 22268 w 24592"/>
                  <a:gd name="connsiteY7" fmla="*/ 6456 h 14046"/>
                  <a:gd name="connsiteX8" fmla="*/ 24592 w 24592"/>
                  <a:gd name="connsiteY8" fmla="*/ 3242 h 14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592" h="14046">
                    <a:moveTo>
                      <a:pt x="24591" y="3242"/>
                    </a:moveTo>
                    <a:lnTo>
                      <a:pt x="24591" y="9268"/>
                    </a:lnTo>
                    <a:cubicBezTo>
                      <a:pt x="24448" y="10678"/>
                      <a:pt x="23561" y="11904"/>
                      <a:pt x="22267" y="12482"/>
                    </a:cubicBezTo>
                    <a:cubicBezTo>
                      <a:pt x="18106" y="14921"/>
                      <a:pt x="11364" y="14548"/>
                      <a:pt x="5366" y="11076"/>
                    </a:cubicBezTo>
                    <a:cubicBezTo>
                      <a:pt x="3107" y="9989"/>
                      <a:pt x="1234" y="8237"/>
                      <a:pt x="0" y="6055"/>
                    </a:cubicBezTo>
                    <a:lnTo>
                      <a:pt x="1" y="0"/>
                    </a:lnTo>
                    <a:cubicBezTo>
                      <a:pt x="1248" y="2182"/>
                      <a:pt x="3129" y="3933"/>
                      <a:pt x="5395" y="5022"/>
                    </a:cubicBezTo>
                    <a:cubicBezTo>
                      <a:pt x="11392" y="8493"/>
                      <a:pt x="18106" y="8867"/>
                      <a:pt x="22268" y="6456"/>
                    </a:cubicBezTo>
                    <a:cubicBezTo>
                      <a:pt x="23569" y="5888"/>
                      <a:pt x="24460" y="4657"/>
                      <a:pt x="24592" y="32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0" name="Freeform: Shape 2909">
                <a:extLst>
                  <a:ext uri="{FF2B5EF4-FFF2-40B4-BE49-F238E27FC236}">
                    <a16:creationId xmlns:a16="http://schemas.microsoft.com/office/drawing/2014/main" id="{9165E8E9-BFC0-4894-9463-5517F938EAE3}"/>
                  </a:ext>
                </a:extLst>
              </p:cNvPr>
              <p:cNvSpPr/>
              <p:nvPr/>
            </p:nvSpPr>
            <p:spPr>
              <a:xfrm>
                <a:off x="8679514" y="4371788"/>
                <a:ext cx="110760" cy="64132"/>
              </a:xfrm>
              <a:custGeom>
                <a:avLst/>
                <a:gdLst>
                  <a:gd name="connsiteX0" fmla="*/ 45050 w 110760"/>
                  <a:gd name="connsiteY0" fmla="*/ 0 h 64132"/>
                  <a:gd name="connsiteX1" fmla="*/ 110761 w 110760"/>
                  <a:gd name="connsiteY1" fmla="*/ 37934 h 64132"/>
                  <a:gd name="connsiteX2" fmla="*/ 65710 w 110760"/>
                  <a:gd name="connsiteY2" fmla="*/ 64132 h 64132"/>
                  <a:gd name="connsiteX3" fmla="*/ 0 w 110760"/>
                  <a:gd name="connsiteY3" fmla="*/ 26169 h 64132"/>
                  <a:gd name="connsiteX4" fmla="*/ 38393 w 110760"/>
                  <a:gd name="connsiteY4" fmla="*/ 36356 h 64132"/>
                  <a:gd name="connsiteX5" fmla="*/ 55266 w 110760"/>
                  <a:gd name="connsiteY5" fmla="*/ 37791 h 64132"/>
                  <a:gd name="connsiteX6" fmla="*/ 57363 w 110760"/>
                  <a:gd name="connsiteY6" fmla="*/ 33306 h 64132"/>
                  <a:gd name="connsiteX7" fmla="*/ 55840 w 110760"/>
                  <a:gd name="connsiteY7" fmla="*/ 31477 h 64132"/>
                  <a:gd name="connsiteX8" fmla="*/ 55840 w 110760"/>
                  <a:gd name="connsiteY8" fmla="*/ 31478 h 64132"/>
                  <a:gd name="connsiteX9" fmla="*/ 65624 w 110760"/>
                  <a:gd name="connsiteY9" fmla="*/ 30789 h 64132"/>
                  <a:gd name="connsiteX10" fmla="*/ 63616 w 110760"/>
                  <a:gd name="connsiteY10" fmla="*/ 22841 h 64132"/>
                  <a:gd name="connsiteX11" fmla="*/ 54548 w 110760"/>
                  <a:gd name="connsiteY11" fmla="*/ 19656 h 64132"/>
                  <a:gd name="connsiteX12" fmla="*/ 51679 w 110760"/>
                  <a:gd name="connsiteY12" fmla="*/ 22525 h 64132"/>
                  <a:gd name="connsiteX13" fmla="*/ 58049 w 110760"/>
                  <a:gd name="connsiteY13" fmla="*/ 24562 h 64132"/>
                  <a:gd name="connsiteX14" fmla="*/ 59082 w 110760"/>
                  <a:gd name="connsiteY14" fmla="*/ 28034 h 64132"/>
                  <a:gd name="connsiteX15" fmla="*/ 52138 w 110760"/>
                  <a:gd name="connsiteY15" fmla="*/ 27145 h 64132"/>
                  <a:gd name="connsiteX16" fmla="*/ 50014 w 110760"/>
                  <a:gd name="connsiteY16" fmla="*/ 25911 h 64132"/>
                  <a:gd name="connsiteX17" fmla="*/ 46054 w 110760"/>
                  <a:gd name="connsiteY17" fmla="*/ 28207 h 64132"/>
                  <a:gd name="connsiteX18" fmla="*/ 48321 w 110760"/>
                  <a:gd name="connsiteY18" fmla="*/ 29498 h 64132"/>
                  <a:gd name="connsiteX19" fmla="*/ 49727 w 110760"/>
                  <a:gd name="connsiteY19" fmla="*/ 34232 h 64132"/>
                  <a:gd name="connsiteX20" fmla="*/ 42238 w 110760"/>
                  <a:gd name="connsiteY20" fmla="*/ 33544 h 64132"/>
                  <a:gd name="connsiteX21" fmla="*/ 38192 w 110760"/>
                  <a:gd name="connsiteY21" fmla="*/ 29526 h 64132"/>
                  <a:gd name="connsiteX22" fmla="*/ 32913 w 110760"/>
                  <a:gd name="connsiteY22" fmla="*/ 31277 h 64132"/>
                  <a:gd name="connsiteX23" fmla="*/ 38307 w 110760"/>
                  <a:gd name="connsiteY23" fmla="*/ 36298 h 6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0760" h="64132">
                    <a:moveTo>
                      <a:pt x="45050" y="0"/>
                    </a:moveTo>
                    <a:lnTo>
                      <a:pt x="110761" y="37934"/>
                    </a:lnTo>
                    <a:lnTo>
                      <a:pt x="65710" y="64132"/>
                    </a:lnTo>
                    <a:lnTo>
                      <a:pt x="0" y="26169"/>
                    </a:lnTo>
                    <a:close/>
                    <a:moveTo>
                      <a:pt x="38393" y="36356"/>
                    </a:moveTo>
                    <a:cubicBezTo>
                      <a:pt x="44390" y="39828"/>
                      <a:pt x="51104" y="40201"/>
                      <a:pt x="55266" y="37791"/>
                    </a:cubicBezTo>
                    <a:cubicBezTo>
                      <a:pt x="57083" y="37131"/>
                      <a:pt x="58022" y="35124"/>
                      <a:pt x="57363" y="33306"/>
                    </a:cubicBezTo>
                    <a:cubicBezTo>
                      <a:pt x="57084" y="32537"/>
                      <a:pt x="56546" y="31890"/>
                      <a:pt x="55840" y="31477"/>
                    </a:cubicBezTo>
                    <a:lnTo>
                      <a:pt x="55840" y="31478"/>
                    </a:lnTo>
                    <a:cubicBezTo>
                      <a:pt x="59059" y="32593"/>
                      <a:pt x="62594" y="32344"/>
                      <a:pt x="65624" y="30789"/>
                    </a:cubicBezTo>
                    <a:cubicBezTo>
                      <a:pt x="68867" y="28924"/>
                      <a:pt x="68695" y="25768"/>
                      <a:pt x="63616" y="22841"/>
                    </a:cubicBezTo>
                    <a:cubicBezTo>
                      <a:pt x="60809" y="21244"/>
                      <a:pt x="57737" y="20165"/>
                      <a:pt x="54548" y="19656"/>
                    </a:cubicBezTo>
                    <a:lnTo>
                      <a:pt x="51679" y="22525"/>
                    </a:lnTo>
                    <a:cubicBezTo>
                      <a:pt x="53900" y="22849"/>
                      <a:pt x="56052" y="23537"/>
                      <a:pt x="58049" y="24562"/>
                    </a:cubicBezTo>
                    <a:cubicBezTo>
                      <a:pt x="60401" y="25911"/>
                      <a:pt x="60488" y="27202"/>
                      <a:pt x="59082" y="28034"/>
                    </a:cubicBezTo>
                    <a:cubicBezTo>
                      <a:pt x="56756" y="28846"/>
                      <a:pt x="54183" y="28517"/>
                      <a:pt x="52138" y="27145"/>
                    </a:cubicBezTo>
                    <a:lnTo>
                      <a:pt x="50014" y="25911"/>
                    </a:lnTo>
                    <a:lnTo>
                      <a:pt x="46054" y="28207"/>
                    </a:lnTo>
                    <a:lnTo>
                      <a:pt x="48321" y="29498"/>
                    </a:lnTo>
                    <a:cubicBezTo>
                      <a:pt x="50761" y="30932"/>
                      <a:pt x="52023" y="32884"/>
                      <a:pt x="49727" y="34232"/>
                    </a:cubicBezTo>
                    <a:cubicBezTo>
                      <a:pt x="47282" y="35328"/>
                      <a:pt x="44442" y="35067"/>
                      <a:pt x="42238" y="33544"/>
                    </a:cubicBezTo>
                    <a:cubicBezTo>
                      <a:pt x="40556" y="32587"/>
                      <a:pt x="39160" y="31201"/>
                      <a:pt x="38192" y="29526"/>
                    </a:cubicBezTo>
                    <a:lnTo>
                      <a:pt x="32913" y="31277"/>
                    </a:lnTo>
                    <a:cubicBezTo>
                      <a:pt x="34160" y="33459"/>
                      <a:pt x="36041" y="35210"/>
                      <a:pt x="38307" y="36298"/>
                    </a:cubicBezTo>
                    <a:close/>
                  </a:path>
                </a:pathLst>
              </a:custGeom>
              <a:solidFill>
                <a:srgbClr val="80808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1" name="Freeform: Shape 2910">
                <a:extLst>
                  <a:ext uri="{FF2B5EF4-FFF2-40B4-BE49-F238E27FC236}">
                    <a16:creationId xmlns:a16="http://schemas.microsoft.com/office/drawing/2014/main" id="{18D6441C-22DB-4D37-A909-DE3C63761A21}"/>
                  </a:ext>
                </a:extLst>
              </p:cNvPr>
              <p:cNvSpPr/>
              <p:nvPr/>
            </p:nvSpPr>
            <p:spPr>
              <a:xfrm>
                <a:off x="8712599" y="4391473"/>
                <a:ext cx="34795" cy="19618"/>
              </a:xfrm>
              <a:custGeom>
                <a:avLst/>
                <a:gdLst>
                  <a:gd name="connsiteX0" fmla="*/ 30617 w 34795"/>
                  <a:gd name="connsiteY0" fmla="*/ 3128 h 19618"/>
                  <a:gd name="connsiteX1" fmla="*/ 32625 w 34795"/>
                  <a:gd name="connsiteY1" fmla="*/ 11076 h 19618"/>
                  <a:gd name="connsiteX2" fmla="*/ 22841 w 34795"/>
                  <a:gd name="connsiteY2" fmla="*/ 11765 h 19618"/>
                  <a:gd name="connsiteX3" fmla="*/ 22841 w 34795"/>
                  <a:gd name="connsiteY3" fmla="*/ 11765 h 19618"/>
                  <a:gd name="connsiteX4" fmla="*/ 24095 w 34795"/>
                  <a:gd name="connsiteY4" fmla="*/ 16554 h 19618"/>
                  <a:gd name="connsiteX5" fmla="*/ 22267 w 34795"/>
                  <a:gd name="connsiteY5" fmla="*/ 18078 h 19618"/>
                  <a:gd name="connsiteX6" fmla="*/ 5394 w 34795"/>
                  <a:gd name="connsiteY6" fmla="*/ 16643 h 19618"/>
                  <a:gd name="connsiteX7" fmla="*/ 0 w 34795"/>
                  <a:gd name="connsiteY7" fmla="*/ 11621 h 19618"/>
                  <a:gd name="connsiteX8" fmla="*/ 5279 w 34795"/>
                  <a:gd name="connsiteY8" fmla="*/ 9871 h 19618"/>
                  <a:gd name="connsiteX9" fmla="*/ 9325 w 34795"/>
                  <a:gd name="connsiteY9" fmla="*/ 13888 h 19618"/>
                  <a:gd name="connsiteX10" fmla="*/ 16815 w 34795"/>
                  <a:gd name="connsiteY10" fmla="*/ 14577 h 19618"/>
                  <a:gd name="connsiteX11" fmla="*/ 15409 w 34795"/>
                  <a:gd name="connsiteY11" fmla="*/ 9842 h 19618"/>
                  <a:gd name="connsiteX12" fmla="*/ 13142 w 34795"/>
                  <a:gd name="connsiteY12" fmla="*/ 8551 h 19618"/>
                  <a:gd name="connsiteX13" fmla="*/ 17102 w 34795"/>
                  <a:gd name="connsiteY13" fmla="*/ 6255 h 19618"/>
                  <a:gd name="connsiteX14" fmla="*/ 19225 w 34795"/>
                  <a:gd name="connsiteY14" fmla="*/ 7489 h 19618"/>
                  <a:gd name="connsiteX15" fmla="*/ 26169 w 34795"/>
                  <a:gd name="connsiteY15" fmla="*/ 8379 h 19618"/>
                  <a:gd name="connsiteX16" fmla="*/ 25136 w 34795"/>
                  <a:gd name="connsiteY16" fmla="*/ 4907 h 19618"/>
                  <a:gd name="connsiteX17" fmla="*/ 18766 w 34795"/>
                  <a:gd name="connsiteY17" fmla="*/ 2869 h 19618"/>
                  <a:gd name="connsiteX18" fmla="*/ 21635 w 34795"/>
                  <a:gd name="connsiteY18" fmla="*/ 0 h 19618"/>
                  <a:gd name="connsiteX19" fmla="*/ 30616 w 34795"/>
                  <a:gd name="connsiteY19" fmla="*/ 3128 h 19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4795" h="19618">
                    <a:moveTo>
                      <a:pt x="30617" y="3128"/>
                    </a:moveTo>
                    <a:cubicBezTo>
                      <a:pt x="35696" y="5997"/>
                      <a:pt x="35868" y="9211"/>
                      <a:pt x="32625" y="11076"/>
                    </a:cubicBezTo>
                    <a:cubicBezTo>
                      <a:pt x="29594" y="12631"/>
                      <a:pt x="26059" y="12880"/>
                      <a:pt x="22841" y="11765"/>
                    </a:cubicBezTo>
                    <a:lnTo>
                      <a:pt x="22841" y="11765"/>
                    </a:lnTo>
                    <a:cubicBezTo>
                      <a:pt x="24509" y="12741"/>
                      <a:pt x="25071" y="14885"/>
                      <a:pt x="24095" y="16554"/>
                    </a:cubicBezTo>
                    <a:cubicBezTo>
                      <a:pt x="23683" y="17260"/>
                      <a:pt x="23036" y="17799"/>
                      <a:pt x="22267" y="18078"/>
                    </a:cubicBezTo>
                    <a:cubicBezTo>
                      <a:pt x="18106" y="20488"/>
                      <a:pt x="11392" y="20115"/>
                      <a:pt x="5394" y="16643"/>
                    </a:cubicBezTo>
                    <a:cubicBezTo>
                      <a:pt x="3129" y="15554"/>
                      <a:pt x="1247" y="13803"/>
                      <a:pt x="0" y="11621"/>
                    </a:cubicBezTo>
                    <a:lnTo>
                      <a:pt x="5279" y="9871"/>
                    </a:lnTo>
                    <a:cubicBezTo>
                      <a:pt x="6248" y="11545"/>
                      <a:pt x="7644" y="12931"/>
                      <a:pt x="9325" y="13888"/>
                    </a:cubicBezTo>
                    <a:cubicBezTo>
                      <a:pt x="11529" y="15411"/>
                      <a:pt x="14369" y="15673"/>
                      <a:pt x="16815" y="14577"/>
                    </a:cubicBezTo>
                    <a:cubicBezTo>
                      <a:pt x="19110" y="13228"/>
                      <a:pt x="17848" y="11277"/>
                      <a:pt x="15409" y="9842"/>
                    </a:cubicBezTo>
                    <a:lnTo>
                      <a:pt x="13142" y="8551"/>
                    </a:lnTo>
                    <a:lnTo>
                      <a:pt x="17102" y="6255"/>
                    </a:lnTo>
                    <a:lnTo>
                      <a:pt x="19225" y="7489"/>
                    </a:lnTo>
                    <a:cubicBezTo>
                      <a:pt x="21272" y="8861"/>
                      <a:pt x="23843" y="9191"/>
                      <a:pt x="26169" y="8379"/>
                    </a:cubicBezTo>
                    <a:cubicBezTo>
                      <a:pt x="27575" y="7547"/>
                      <a:pt x="27489" y="6255"/>
                      <a:pt x="25136" y="4907"/>
                    </a:cubicBezTo>
                    <a:cubicBezTo>
                      <a:pt x="23139" y="3881"/>
                      <a:pt x="20986" y="3193"/>
                      <a:pt x="18766" y="2869"/>
                    </a:cubicBezTo>
                    <a:lnTo>
                      <a:pt x="21635" y="0"/>
                    </a:lnTo>
                    <a:cubicBezTo>
                      <a:pt x="24790" y="502"/>
                      <a:pt x="27832" y="1561"/>
                      <a:pt x="30616" y="31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2" name="Freeform: Shape 2911">
                <a:extLst>
                  <a:ext uri="{FF2B5EF4-FFF2-40B4-BE49-F238E27FC236}">
                    <a16:creationId xmlns:a16="http://schemas.microsoft.com/office/drawing/2014/main" id="{7B57902C-E228-4D39-904C-3D6AC048E313}"/>
                  </a:ext>
                </a:extLst>
              </p:cNvPr>
              <p:cNvSpPr/>
              <p:nvPr/>
            </p:nvSpPr>
            <p:spPr>
              <a:xfrm>
                <a:off x="8679486" y="4397958"/>
                <a:ext cx="65738" cy="43988"/>
              </a:xfrm>
              <a:custGeom>
                <a:avLst/>
                <a:gdLst>
                  <a:gd name="connsiteX0" fmla="*/ 65739 w 65738"/>
                  <a:gd name="connsiteY0" fmla="*/ 37934 h 43988"/>
                  <a:gd name="connsiteX1" fmla="*/ 65710 w 65738"/>
                  <a:gd name="connsiteY1" fmla="*/ 43989 h 43988"/>
                  <a:gd name="connsiteX2" fmla="*/ 0 w 65738"/>
                  <a:gd name="connsiteY2" fmla="*/ 6055 h 43988"/>
                  <a:gd name="connsiteX3" fmla="*/ 29 w 65738"/>
                  <a:gd name="connsiteY3" fmla="*/ 0 h 43988"/>
                  <a:gd name="connsiteX4" fmla="*/ 65739 w 65738"/>
                  <a:gd name="connsiteY4" fmla="*/ 37934 h 43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738" h="43988">
                    <a:moveTo>
                      <a:pt x="65739" y="37934"/>
                    </a:moveTo>
                    <a:lnTo>
                      <a:pt x="65710" y="43989"/>
                    </a:lnTo>
                    <a:lnTo>
                      <a:pt x="0" y="6055"/>
                    </a:lnTo>
                    <a:lnTo>
                      <a:pt x="29" y="0"/>
                    </a:lnTo>
                    <a:lnTo>
                      <a:pt x="65739" y="37934"/>
                    </a:lnTo>
                    <a:close/>
                  </a:path>
                </a:pathLst>
              </a:custGeom>
              <a:solidFill>
                <a:srgbClr val="73737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3" name="Freeform: Shape 2912">
                <a:extLst>
                  <a:ext uri="{FF2B5EF4-FFF2-40B4-BE49-F238E27FC236}">
                    <a16:creationId xmlns:a16="http://schemas.microsoft.com/office/drawing/2014/main" id="{5EB33732-A062-4796-807A-394E8F6B3181}"/>
                  </a:ext>
                </a:extLst>
              </p:cNvPr>
              <p:cNvSpPr/>
              <p:nvPr/>
            </p:nvSpPr>
            <p:spPr>
              <a:xfrm>
                <a:off x="8745196" y="4409722"/>
                <a:ext cx="45079" cy="32223"/>
              </a:xfrm>
              <a:custGeom>
                <a:avLst/>
                <a:gdLst>
                  <a:gd name="connsiteX0" fmla="*/ 45079 w 45079"/>
                  <a:gd name="connsiteY0" fmla="*/ 0 h 32223"/>
                  <a:gd name="connsiteX1" fmla="*/ 45079 w 45079"/>
                  <a:gd name="connsiteY1" fmla="*/ 6055 h 32223"/>
                  <a:gd name="connsiteX2" fmla="*/ 0 w 45079"/>
                  <a:gd name="connsiteY2" fmla="*/ 32224 h 32223"/>
                  <a:gd name="connsiteX3" fmla="*/ 29 w 45079"/>
                  <a:gd name="connsiteY3" fmla="*/ 26169 h 32223"/>
                  <a:gd name="connsiteX4" fmla="*/ 45079 w 45079"/>
                  <a:gd name="connsiteY4" fmla="*/ 0 h 32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079" h="32223">
                    <a:moveTo>
                      <a:pt x="45079" y="0"/>
                    </a:moveTo>
                    <a:lnTo>
                      <a:pt x="45079" y="6055"/>
                    </a:lnTo>
                    <a:lnTo>
                      <a:pt x="0" y="32224"/>
                    </a:lnTo>
                    <a:lnTo>
                      <a:pt x="29" y="26169"/>
                    </a:lnTo>
                    <a:lnTo>
                      <a:pt x="45079" y="0"/>
                    </a:lnTo>
                    <a:close/>
                  </a:path>
                </a:pathLst>
              </a:custGeom>
              <a:solidFill>
                <a:srgbClr val="666667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94" name="Graphic 6">
              <a:extLst>
                <a:ext uri="{FF2B5EF4-FFF2-40B4-BE49-F238E27FC236}">
                  <a16:creationId xmlns:a16="http://schemas.microsoft.com/office/drawing/2014/main" id="{567FE6F4-1366-4603-B203-FC39D5A60919}"/>
                </a:ext>
              </a:extLst>
            </p:cNvPr>
            <p:cNvGrpSpPr/>
            <p:nvPr/>
          </p:nvGrpSpPr>
          <p:grpSpPr>
            <a:xfrm>
              <a:off x="8452053" y="4309062"/>
              <a:ext cx="110760" cy="70158"/>
              <a:chOff x="8452053" y="4309062"/>
              <a:chExt cx="110760" cy="70158"/>
            </a:xfrm>
          </p:grpSpPr>
          <p:sp>
            <p:nvSpPr>
              <p:cNvPr id="2883" name="Freeform: Shape 2882">
                <a:extLst>
                  <a:ext uri="{FF2B5EF4-FFF2-40B4-BE49-F238E27FC236}">
                    <a16:creationId xmlns:a16="http://schemas.microsoft.com/office/drawing/2014/main" id="{B273EE18-39C1-4F2A-B685-6D1262371B50}"/>
                  </a:ext>
                </a:extLst>
              </p:cNvPr>
              <p:cNvSpPr/>
              <p:nvPr/>
            </p:nvSpPr>
            <p:spPr>
              <a:xfrm>
                <a:off x="8492081" y="4332017"/>
                <a:ext cx="31362" cy="17561"/>
              </a:xfrm>
              <a:custGeom>
                <a:avLst/>
                <a:gdLst>
                  <a:gd name="connsiteX0" fmla="*/ 6686 w 31362"/>
                  <a:gd name="connsiteY0" fmla="*/ 9929 h 17561"/>
                  <a:gd name="connsiteX1" fmla="*/ 0 w 31362"/>
                  <a:gd name="connsiteY1" fmla="*/ 17561 h 17561"/>
                  <a:gd name="connsiteX2" fmla="*/ 0 w 31362"/>
                  <a:gd name="connsiteY2" fmla="*/ 11507 h 17561"/>
                  <a:gd name="connsiteX3" fmla="*/ 6686 w 31362"/>
                  <a:gd name="connsiteY3" fmla="*/ 3874 h 17561"/>
                  <a:gd name="connsiteX4" fmla="*/ 27920 w 31362"/>
                  <a:gd name="connsiteY4" fmla="*/ 2009 h 17561"/>
                  <a:gd name="connsiteX5" fmla="*/ 31363 w 31362"/>
                  <a:gd name="connsiteY5" fmla="*/ 6543 h 17561"/>
                  <a:gd name="connsiteX6" fmla="*/ 31363 w 31362"/>
                  <a:gd name="connsiteY6" fmla="*/ 12597 h 17561"/>
                  <a:gd name="connsiteX7" fmla="*/ 27891 w 31362"/>
                  <a:gd name="connsiteY7" fmla="*/ 8064 h 17561"/>
                  <a:gd name="connsiteX8" fmla="*/ 6686 w 31362"/>
                  <a:gd name="connsiteY8" fmla="*/ 9929 h 17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362" h="17561">
                    <a:moveTo>
                      <a:pt x="6686" y="9929"/>
                    </a:moveTo>
                    <a:cubicBezTo>
                      <a:pt x="2640" y="12310"/>
                      <a:pt x="0" y="15008"/>
                      <a:pt x="0" y="17561"/>
                    </a:cubicBezTo>
                    <a:lnTo>
                      <a:pt x="0" y="11507"/>
                    </a:lnTo>
                    <a:cubicBezTo>
                      <a:pt x="0" y="8953"/>
                      <a:pt x="2611" y="6256"/>
                      <a:pt x="6686" y="3874"/>
                    </a:cubicBezTo>
                    <a:cubicBezTo>
                      <a:pt x="13486" y="-86"/>
                      <a:pt x="21779" y="-1520"/>
                      <a:pt x="27920" y="2009"/>
                    </a:cubicBezTo>
                    <a:cubicBezTo>
                      <a:pt x="30330" y="3415"/>
                      <a:pt x="31363" y="4879"/>
                      <a:pt x="31363" y="6543"/>
                    </a:cubicBezTo>
                    <a:lnTo>
                      <a:pt x="31363" y="12597"/>
                    </a:lnTo>
                    <a:cubicBezTo>
                      <a:pt x="31363" y="11019"/>
                      <a:pt x="30330" y="9441"/>
                      <a:pt x="27891" y="8064"/>
                    </a:cubicBezTo>
                    <a:cubicBezTo>
                      <a:pt x="21807" y="4534"/>
                      <a:pt x="13486" y="5969"/>
                      <a:pt x="6686" y="9929"/>
                    </a:cubicBezTo>
                    <a:close/>
                  </a:path>
                </a:pathLst>
              </a:custGeom>
              <a:solidFill>
                <a:srgbClr val="80808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4" name="Freeform: Shape 2883">
                <a:extLst>
                  <a:ext uri="{FF2B5EF4-FFF2-40B4-BE49-F238E27FC236}">
                    <a16:creationId xmlns:a16="http://schemas.microsoft.com/office/drawing/2014/main" id="{C4EB2981-EBD9-44CC-8404-4EB728E1C696}"/>
                  </a:ext>
                </a:extLst>
              </p:cNvPr>
              <p:cNvSpPr/>
              <p:nvPr/>
            </p:nvSpPr>
            <p:spPr>
              <a:xfrm>
                <a:off x="8498796" y="4335927"/>
                <a:ext cx="17962" cy="14569"/>
              </a:xfrm>
              <a:custGeom>
                <a:avLst/>
                <a:gdLst>
                  <a:gd name="connsiteX0" fmla="*/ 17962 w 17962"/>
                  <a:gd name="connsiteY0" fmla="*/ 1829 h 14569"/>
                  <a:gd name="connsiteX1" fmla="*/ 17962 w 17962"/>
                  <a:gd name="connsiteY1" fmla="*/ 7884 h 14569"/>
                  <a:gd name="connsiteX2" fmla="*/ 16986 w 17962"/>
                  <a:gd name="connsiteY2" fmla="*/ 6507 h 14569"/>
                  <a:gd name="connsiteX3" fmla="*/ 5509 w 17962"/>
                  <a:gd name="connsiteY3" fmla="*/ 9376 h 14569"/>
                  <a:gd name="connsiteX4" fmla="*/ 0 w 17962"/>
                  <a:gd name="connsiteY4" fmla="*/ 14570 h 14569"/>
                  <a:gd name="connsiteX5" fmla="*/ 0 w 17962"/>
                  <a:gd name="connsiteY5" fmla="*/ 8429 h 14569"/>
                  <a:gd name="connsiteX6" fmla="*/ 5538 w 17962"/>
                  <a:gd name="connsiteY6" fmla="*/ 3235 h 14569"/>
                  <a:gd name="connsiteX7" fmla="*/ 17016 w 17962"/>
                  <a:gd name="connsiteY7" fmla="*/ 538 h 14569"/>
                  <a:gd name="connsiteX8" fmla="*/ 17963 w 17962"/>
                  <a:gd name="connsiteY8" fmla="*/ 1829 h 14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962" h="14569">
                    <a:moveTo>
                      <a:pt x="17962" y="1829"/>
                    </a:moveTo>
                    <a:lnTo>
                      <a:pt x="17962" y="7884"/>
                    </a:lnTo>
                    <a:cubicBezTo>
                      <a:pt x="17924" y="7278"/>
                      <a:pt x="17546" y="6744"/>
                      <a:pt x="16986" y="6507"/>
                    </a:cubicBezTo>
                    <a:cubicBezTo>
                      <a:pt x="14950" y="5330"/>
                      <a:pt x="11018" y="6048"/>
                      <a:pt x="5509" y="9376"/>
                    </a:cubicBezTo>
                    <a:cubicBezTo>
                      <a:pt x="1750" y="11528"/>
                      <a:pt x="0" y="13278"/>
                      <a:pt x="0" y="14570"/>
                    </a:cubicBezTo>
                    <a:lnTo>
                      <a:pt x="0" y="8429"/>
                    </a:lnTo>
                    <a:cubicBezTo>
                      <a:pt x="0" y="7138"/>
                      <a:pt x="1779" y="5560"/>
                      <a:pt x="5538" y="3235"/>
                    </a:cubicBezTo>
                    <a:cubicBezTo>
                      <a:pt x="10961" y="50"/>
                      <a:pt x="14921" y="-638"/>
                      <a:pt x="17016" y="538"/>
                    </a:cubicBezTo>
                    <a:cubicBezTo>
                      <a:pt x="17542" y="765"/>
                      <a:pt x="17905" y="1259"/>
                      <a:pt x="17963" y="18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5" name="Freeform: Shape 2884">
                <a:extLst>
                  <a:ext uri="{FF2B5EF4-FFF2-40B4-BE49-F238E27FC236}">
                    <a16:creationId xmlns:a16="http://schemas.microsoft.com/office/drawing/2014/main" id="{694104F7-F97B-48BA-9709-B875E9420251}"/>
                  </a:ext>
                </a:extLst>
              </p:cNvPr>
              <p:cNvSpPr/>
              <p:nvPr/>
            </p:nvSpPr>
            <p:spPr>
              <a:xfrm>
                <a:off x="8498824" y="4344356"/>
                <a:ext cx="1004" cy="7460"/>
              </a:xfrm>
              <a:custGeom>
                <a:avLst/>
                <a:gdLst>
                  <a:gd name="connsiteX0" fmla="*/ 976 w 1004"/>
                  <a:gd name="connsiteY0" fmla="*/ 7403 h 7460"/>
                  <a:gd name="connsiteX1" fmla="*/ 0 w 1004"/>
                  <a:gd name="connsiteY1" fmla="*/ 5997 h 7460"/>
                  <a:gd name="connsiteX2" fmla="*/ 0 w 1004"/>
                  <a:gd name="connsiteY2" fmla="*/ 0 h 7460"/>
                  <a:gd name="connsiteX3" fmla="*/ 1005 w 1004"/>
                  <a:gd name="connsiteY3" fmla="*/ 1406 h 7460"/>
                  <a:gd name="connsiteX4" fmla="*/ 1005 w 1004"/>
                  <a:gd name="connsiteY4" fmla="*/ 7461 h 7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4" h="7460">
                    <a:moveTo>
                      <a:pt x="976" y="7403"/>
                    </a:moveTo>
                    <a:cubicBezTo>
                      <a:pt x="403" y="7167"/>
                      <a:pt x="21" y="6617"/>
                      <a:pt x="0" y="5997"/>
                    </a:cubicBezTo>
                    <a:lnTo>
                      <a:pt x="0" y="0"/>
                    </a:lnTo>
                    <a:cubicBezTo>
                      <a:pt x="40" y="622"/>
                      <a:pt x="429" y="1167"/>
                      <a:pt x="1005" y="1406"/>
                    </a:cubicBezTo>
                    <a:cubicBezTo>
                      <a:pt x="1005" y="3443"/>
                      <a:pt x="1005" y="5452"/>
                      <a:pt x="1005" y="7461"/>
                    </a:cubicBezTo>
                    <a:close/>
                  </a:path>
                </a:pathLst>
              </a:custGeom>
              <a:solidFill>
                <a:srgbClr val="80808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6" name="Freeform: Shape 2885">
                <a:extLst>
                  <a:ext uri="{FF2B5EF4-FFF2-40B4-BE49-F238E27FC236}">
                    <a16:creationId xmlns:a16="http://schemas.microsoft.com/office/drawing/2014/main" id="{87677120-D4EF-4B9C-909B-7F8C8DB32D2D}"/>
                  </a:ext>
                </a:extLst>
              </p:cNvPr>
              <p:cNvSpPr/>
              <p:nvPr/>
            </p:nvSpPr>
            <p:spPr>
              <a:xfrm>
                <a:off x="8499800" y="4337613"/>
                <a:ext cx="17073" cy="14671"/>
              </a:xfrm>
              <a:custGeom>
                <a:avLst/>
                <a:gdLst>
                  <a:gd name="connsiteX0" fmla="*/ 0 w 17073"/>
                  <a:gd name="connsiteY0" fmla="*/ 14146 h 14671"/>
                  <a:gd name="connsiteX1" fmla="*/ 0 w 17073"/>
                  <a:gd name="connsiteY1" fmla="*/ 8092 h 14671"/>
                  <a:gd name="connsiteX2" fmla="*/ 11334 w 17073"/>
                  <a:gd name="connsiteY2" fmla="*/ 5222 h 14671"/>
                  <a:gd name="connsiteX3" fmla="*/ 11334 w 17073"/>
                  <a:gd name="connsiteY3" fmla="*/ 11248 h 14671"/>
                  <a:gd name="connsiteX4" fmla="*/ 11334 w 17073"/>
                  <a:gd name="connsiteY4" fmla="*/ 5222 h 14671"/>
                  <a:gd name="connsiteX5" fmla="*/ 17073 w 17073"/>
                  <a:gd name="connsiteY5" fmla="*/ 0 h 14671"/>
                  <a:gd name="connsiteX6" fmla="*/ 17073 w 17073"/>
                  <a:gd name="connsiteY6" fmla="*/ 6055 h 14671"/>
                  <a:gd name="connsiteX7" fmla="*/ 11478 w 17073"/>
                  <a:gd name="connsiteY7" fmla="*/ 11248 h 14671"/>
                  <a:gd name="connsiteX8" fmla="*/ 0 w 17073"/>
                  <a:gd name="connsiteY8" fmla="*/ 14146 h 14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073" h="14671">
                    <a:moveTo>
                      <a:pt x="0" y="14146"/>
                    </a:moveTo>
                    <a:lnTo>
                      <a:pt x="0" y="8092"/>
                    </a:lnTo>
                    <a:cubicBezTo>
                      <a:pt x="2152" y="9354"/>
                      <a:pt x="5969" y="8465"/>
                      <a:pt x="11334" y="5222"/>
                    </a:cubicBezTo>
                    <a:cubicBezTo>
                      <a:pt x="11334" y="7231"/>
                      <a:pt x="11334" y="9240"/>
                      <a:pt x="11334" y="11248"/>
                    </a:cubicBezTo>
                    <a:lnTo>
                      <a:pt x="11334" y="5222"/>
                    </a:lnTo>
                    <a:cubicBezTo>
                      <a:pt x="15036" y="3070"/>
                      <a:pt x="17073" y="1320"/>
                      <a:pt x="17073" y="0"/>
                    </a:cubicBezTo>
                    <a:lnTo>
                      <a:pt x="17073" y="6055"/>
                    </a:lnTo>
                    <a:cubicBezTo>
                      <a:pt x="17073" y="7346"/>
                      <a:pt x="15180" y="9125"/>
                      <a:pt x="11478" y="11248"/>
                    </a:cubicBezTo>
                    <a:cubicBezTo>
                      <a:pt x="5997" y="14519"/>
                      <a:pt x="2152" y="15352"/>
                      <a:pt x="0" y="14146"/>
                    </a:cubicBezTo>
                    <a:close/>
                  </a:path>
                </a:pathLst>
              </a:custGeom>
              <a:solidFill>
                <a:srgbClr val="80808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7" name="Freeform: Shape 2886">
                <a:extLst>
                  <a:ext uri="{FF2B5EF4-FFF2-40B4-BE49-F238E27FC236}">
                    <a16:creationId xmlns:a16="http://schemas.microsoft.com/office/drawing/2014/main" id="{92D93494-3C09-4586-933B-76D2F8BD7600}"/>
                  </a:ext>
                </a:extLst>
              </p:cNvPr>
              <p:cNvSpPr/>
              <p:nvPr/>
            </p:nvSpPr>
            <p:spPr>
              <a:xfrm>
                <a:off x="8492161" y="4332033"/>
                <a:ext cx="31313" cy="18073"/>
              </a:xfrm>
              <a:custGeom>
                <a:avLst/>
                <a:gdLst>
                  <a:gd name="connsiteX0" fmla="*/ 27869 w 31313"/>
                  <a:gd name="connsiteY0" fmla="*/ 1993 h 18073"/>
                  <a:gd name="connsiteX1" fmla="*/ 24626 w 31313"/>
                  <a:gd name="connsiteY1" fmla="*/ 14073 h 18073"/>
                  <a:gd name="connsiteX2" fmla="*/ 3364 w 31313"/>
                  <a:gd name="connsiteY2" fmla="*/ 16025 h 18073"/>
                  <a:gd name="connsiteX3" fmla="*/ 6636 w 31313"/>
                  <a:gd name="connsiteY3" fmla="*/ 3858 h 18073"/>
                  <a:gd name="connsiteX4" fmla="*/ 27869 w 31313"/>
                  <a:gd name="connsiteY4" fmla="*/ 1993 h 18073"/>
                  <a:gd name="connsiteX5" fmla="*/ 7783 w 31313"/>
                  <a:gd name="connsiteY5" fmla="*/ 13672 h 18073"/>
                  <a:gd name="connsiteX6" fmla="*/ 19117 w 31313"/>
                  <a:gd name="connsiteY6" fmla="*/ 10802 h 18073"/>
                  <a:gd name="connsiteX7" fmla="*/ 23737 w 31313"/>
                  <a:gd name="connsiteY7" fmla="*/ 4231 h 18073"/>
                  <a:gd name="connsiteX8" fmla="*/ 12260 w 31313"/>
                  <a:gd name="connsiteY8" fmla="*/ 6928 h 18073"/>
                  <a:gd name="connsiteX9" fmla="*/ 7726 w 31313"/>
                  <a:gd name="connsiteY9" fmla="*/ 13528 h 18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313" h="18073">
                    <a:moveTo>
                      <a:pt x="27869" y="1993"/>
                    </a:moveTo>
                    <a:cubicBezTo>
                      <a:pt x="34182" y="5637"/>
                      <a:pt x="31054" y="10343"/>
                      <a:pt x="24626" y="14073"/>
                    </a:cubicBezTo>
                    <a:cubicBezTo>
                      <a:pt x="17339" y="18320"/>
                      <a:pt x="9390" y="19525"/>
                      <a:pt x="3364" y="16025"/>
                    </a:cubicBezTo>
                    <a:cubicBezTo>
                      <a:pt x="-2662" y="12524"/>
                      <a:pt x="7" y="7761"/>
                      <a:pt x="6636" y="3858"/>
                    </a:cubicBezTo>
                    <a:cubicBezTo>
                      <a:pt x="13263" y="-45"/>
                      <a:pt x="21728" y="-1536"/>
                      <a:pt x="27869" y="1993"/>
                    </a:cubicBezTo>
                    <a:close/>
                    <a:moveTo>
                      <a:pt x="7783" y="13672"/>
                    </a:moveTo>
                    <a:cubicBezTo>
                      <a:pt x="9935" y="14934"/>
                      <a:pt x="13752" y="14045"/>
                      <a:pt x="19117" y="10802"/>
                    </a:cubicBezTo>
                    <a:cubicBezTo>
                      <a:pt x="24484" y="7560"/>
                      <a:pt x="25976" y="5494"/>
                      <a:pt x="23737" y="4231"/>
                    </a:cubicBezTo>
                    <a:cubicBezTo>
                      <a:pt x="21499" y="2969"/>
                      <a:pt x="17740" y="3743"/>
                      <a:pt x="12260" y="6928"/>
                    </a:cubicBezTo>
                    <a:cubicBezTo>
                      <a:pt x="6778" y="10113"/>
                      <a:pt x="5574" y="12294"/>
                      <a:pt x="7726" y="135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8" name="Freeform: Shape 2887">
                <a:extLst>
                  <a:ext uri="{FF2B5EF4-FFF2-40B4-BE49-F238E27FC236}">
                    <a16:creationId xmlns:a16="http://schemas.microsoft.com/office/drawing/2014/main" id="{A891A728-0DF1-4BE4-835B-3FF31A28C6A1}"/>
                  </a:ext>
                </a:extLst>
              </p:cNvPr>
              <p:cNvSpPr/>
              <p:nvPr/>
            </p:nvSpPr>
            <p:spPr>
              <a:xfrm>
                <a:off x="8498834" y="4335909"/>
                <a:ext cx="17926" cy="10393"/>
              </a:xfrm>
              <a:custGeom>
                <a:avLst/>
                <a:gdLst>
                  <a:gd name="connsiteX0" fmla="*/ 16949 w 17926"/>
                  <a:gd name="connsiteY0" fmla="*/ 499 h 10393"/>
                  <a:gd name="connsiteX1" fmla="*/ 12329 w 17926"/>
                  <a:gd name="connsiteY1" fmla="*/ 7070 h 10393"/>
                  <a:gd name="connsiteX2" fmla="*/ 995 w 17926"/>
                  <a:gd name="connsiteY2" fmla="*/ 9939 h 10393"/>
                  <a:gd name="connsiteX3" fmla="*/ 5529 w 17926"/>
                  <a:gd name="connsiteY3" fmla="*/ 3339 h 10393"/>
                  <a:gd name="connsiteX4" fmla="*/ 16949 w 17926"/>
                  <a:gd name="connsiteY4" fmla="*/ 499 h 10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926" h="10393">
                    <a:moveTo>
                      <a:pt x="16949" y="499"/>
                    </a:moveTo>
                    <a:cubicBezTo>
                      <a:pt x="19188" y="1761"/>
                      <a:pt x="17552" y="4028"/>
                      <a:pt x="12329" y="7070"/>
                    </a:cubicBezTo>
                    <a:cubicBezTo>
                      <a:pt x="7107" y="10111"/>
                      <a:pt x="3147" y="11058"/>
                      <a:pt x="995" y="9939"/>
                    </a:cubicBezTo>
                    <a:cubicBezTo>
                      <a:pt x="-1157" y="8820"/>
                      <a:pt x="105" y="6467"/>
                      <a:pt x="5529" y="3339"/>
                    </a:cubicBezTo>
                    <a:cubicBezTo>
                      <a:pt x="10952" y="212"/>
                      <a:pt x="14912" y="-678"/>
                      <a:pt x="16949" y="499"/>
                    </a:cubicBezTo>
                    <a:close/>
                  </a:path>
                </a:pathLst>
              </a:custGeom>
              <a:solidFill>
                <a:srgbClr val="80808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9" name="Freeform: Shape 2888">
                <a:extLst>
                  <a:ext uri="{FF2B5EF4-FFF2-40B4-BE49-F238E27FC236}">
                    <a16:creationId xmlns:a16="http://schemas.microsoft.com/office/drawing/2014/main" id="{B8D5D168-515F-44F2-BC81-E397D6975280}"/>
                  </a:ext>
                </a:extLst>
              </p:cNvPr>
              <p:cNvSpPr/>
              <p:nvPr/>
            </p:nvSpPr>
            <p:spPr>
              <a:xfrm>
                <a:off x="8492168" y="4338617"/>
                <a:ext cx="31391" cy="17580"/>
              </a:xfrm>
              <a:custGeom>
                <a:avLst/>
                <a:gdLst>
                  <a:gd name="connsiteX0" fmla="*/ 31392 w 31391"/>
                  <a:gd name="connsiteY0" fmla="*/ 0 h 17580"/>
                  <a:gd name="connsiteX1" fmla="*/ 31392 w 31391"/>
                  <a:gd name="connsiteY1" fmla="*/ 6055 h 17580"/>
                  <a:gd name="connsiteX2" fmla="*/ 24677 w 31391"/>
                  <a:gd name="connsiteY2" fmla="*/ 13601 h 17580"/>
                  <a:gd name="connsiteX3" fmla="*/ 3414 w 31391"/>
                  <a:gd name="connsiteY3" fmla="*/ 15553 h 17580"/>
                  <a:gd name="connsiteX4" fmla="*/ 0 w 31391"/>
                  <a:gd name="connsiteY4" fmla="*/ 11019 h 17580"/>
                  <a:gd name="connsiteX5" fmla="*/ 0 w 31391"/>
                  <a:gd name="connsiteY5" fmla="*/ 4964 h 17580"/>
                  <a:gd name="connsiteX6" fmla="*/ 3414 w 31391"/>
                  <a:gd name="connsiteY6" fmla="*/ 9498 h 17580"/>
                  <a:gd name="connsiteX7" fmla="*/ 24677 w 31391"/>
                  <a:gd name="connsiteY7" fmla="*/ 7547 h 17580"/>
                  <a:gd name="connsiteX8" fmla="*/ 31392 w 31391"/>
                  <a:gd name="connsiteY8" fmla="*/ 0 h 17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391" h="17580">
                    <a:moveTo>
                      <a:pt x="31392" y="0"/>
                    </a:moveTo>
                    <a:lnTo>
                      <a:pt x="31392" y="6055"/>
                    </a:lnTo>
                    <a:cubicBezTo>
                      <a:pt x="31392" y="8608"/>
                      <a:pt x="28666" y="11305"/>
                      <a:pt x="24677" y="13601"/>
                    </a:cubicBezTo>
                    <a:cubicBezTo>
                      <a:pt x="17389" y="17819"/>
                      <a:pt x="9469" y="19025"/>
                      <a:pt x="3414" y="15553"/>
                    </a:cubicBezTo>
                    <a:cubicBezTo>
                      <a:pt x="1033" y="14175"/>
                      <a:pt x="0" y="12683"/>
                      <a:pt x="0" y="11019"/>
                    </a:cubicBezTo>
                    <a:lnTo>
                      <a:pt x="0" y="4964"/>
                    </a:lnTo>
                    <a:cubicBezTo>
                      <a:pt x="0" y="6571"/>
                      <a:pt x="1033" y="8120"/>
                      <a:pt x="3414" y="9498"/>
                    </a:cubicBezTo>
                    <a:cubicBezTo>
                      <a:pt x="9441" y="12999"/>
                      <a:pt x="17389" y="11793"/>
                      <a:pt x="24677" y="7547"/>
                    </a:cubicBezTo>
                    <a:cubicBezTo>
                      <a:pt x="28522" y="5194"/>
                      <a:pt x="31392" y="2525"/>
                      <a:pt x="313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0" name="Freeform: Shape 2889">
                <a:extLst>
                  <a:ext uri="{FF2B5EF4-FFF2-40B4-BE49-F238E27FC236}">
                    <a16:creationId xmlns:a16="http://schemas.microsoft.com/office/drawing/2014/main" id="{53E3FCEA-83AB-46C9-B389-F56479AB69B3}"/>
                  </a:ext>
                </a:extLst>
              </p:cNvPr>
              <p:cNvSpPr/>
              <p:nvPr/>
            </p:nvSpPr>
            <p:spPr>
              <a:xfrm>
                <a:off x="8517734" y="4346996"/>
                <a:ext cx="45079" cy="32223"/>
              </a:xfrm>
              <a:custGeom>
                <a:avLst/>
                <a:gdLst>
                  <a:gd name="connsiteX0" fmla="*/ 45079 w 45079"/>
                  <a:gd name="connsiteY0" fmla="*/ 0 h 32223"/>
                  <a:gd name="connsiteX1" fmla="*/ 45079 w 45079"/>
                  <a:gd name="connsiteY1" fmla="*/ 6055 h 32223"/>
                  <a:gd name="connsiteX2" fmla="*/ 0 w 45079"/>
                  <a:gd name="connsiteY2" fmla="*/ 32224 h 32223"/>
                  <a:gd name="connsiteX3" fmla="*/ 29 w 45079"/>
                  <a:gd name="connsiteY3" fmla="*/ 26198 h 32223"/>
                  <a:gd name="connsiteX4" fmla="*/ 45079 w 45079"/>
                  <a:gd name="connsiteY4" fmla="*/ 0 h 32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079" h="32223">
                    <a:moveTo>
                      <a:pt x="45079" y="0"/>
                    </a:moveTo>
                    <a:lnTo>
                      <a:pt x="45079" y="6055"/>
                    </a:lnTo>
                    <a:lnTo>
                      <a:pt x="0" y="32224"/>
                    </a:lnTo>
                    <a:lnTo>
                      <a:pt x="29" y="26198"/>
                    </a:lnTo>
                    <a:lnTo>
                      <a:pt x="45079" y="0"/>
                    </a:lnTo>
                    <a:close/>
                  </a:path>
                </a:pathLst>
              </a:custGeom>
              <a:solidFill>
                <a:srgbClr val="666667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1" name="Freeform: Shape 2890">
                <a:extLst>
                  <a:ext uri="{FF2B5EF4-FFF2-40B4-BE49-F238E27FC236}">
                    <a16:creationId xmlns:a16="http://schemas.microsoft.com/office/drawing/2014/main" id="{F47581D9-6665-4EC0-8AAC-41E587303FEC}"/>
                  </a:ext>
                </a:extLst>
              </p:cNvPr>
              <p:cNvSpPr/>
              <p:nvPr/>
            </p:nvSpPr>
            <p:spPr>
              <a:xfrm>
                <a:off x="8452053" y="4309062"/>
                <a:ext cx="110760" cy="64132"/>
              </a:xfrm>
              <a:custGeom>
                <a:avLst/>
                <a:gdLst>
                  <a:gd name="connsiteX0" fmla="*/ 45050 w 110760"/>
                  <a:gd name="connsiteY0" fmla="*/ 0 h 64132"/>
                  <a:gd name="connsiteX1" fmla="*/ 110761 w 110760"/>
                  <a:gd name="connsiteY1" fmla="*/ 37934 h 64132"/>
                  <a:gd name="connsiteX2" fmla="*/ 65710 w 110760"/>
                  <a:gd name="connsiteY2" fmla="*/ 64133 h 64132"/>
                  <a:gd name="connsiteX3" fmla="*/ 0 w 110760"/>
                  <a:gd name="connsiteY3" fmla="*/ 26198 h 64132"/>
                  <a:gd name="connsiteX4" fmla="*/ 43472 w 110760"/>
                  <a:gd name="connsiteY4" fmla="*/ 38996 h 64132"/>
                  <a:gd name="connsiteX5" fmla="*/ 64734 w 110760"/>
                  <a:gd name="connsiteY5" fmla="*/ 37045 h 64132"/>
                  <a:gd name="connsiteX6" fmla="*/ 67977 w 110760"/>
                  <a:gd name="connsiteY6" fmla="*/ 24964 h 64132"/>
                  <a:gd name="connsiteX7" fmla="*/ 46744 w 110760"/>
                  <a:gd name="connsiteY7" fmla="*/ 26830 h 64132"/>
                  <a:gd name="connsiteX8" fmla="*/ 43472 w 110760"/>
                  <a:gd name="connsiteY8" fmla="*/ 38996 h 6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760" h="64132">
                    <a:moveTo>
                      <a:pt x="45050" y="0"/>
                    </a:moveTo>
                    <a:lnTo>
                      <a:pt x="110761" y="37934"/>
                    </a:lnTo>
                    <a:lnTo>
                      <a:pt x="65710" y="64133"/>
                    </a:lnTo>
                    <a:lnTo>
                      <a:pt x="0" y="26198"/>
                    </a:lnTo>
                    <a:close/>
                    <a:moveTo>
                      <a:pt x="43472" y="38996"/>
                    </a:moveTo>
                    <a:cubicBezTo>
                      <a:pt x="49498" y="42497"/>
                      <a:pt x="57447" y="41292"/>
                      <a:pt x="64734" y="37045"/>
                    </a:cubicBezTo>
                    <a:cubicBezTo>
                      <a:pt x="71162" y="33315"/>
                      <a:pt x="74290" y="28609"/>
                      <a:pt x="67977" y="24964"/>
                    </a:cubicBezTo>
                    <a:cubicBezTo>
                      <a:pt x="61665" y="21320"/>
                      <a:pt x="53630" y="22870"/>
                      <a:pt x="46744" y="26830"/>
                    </a:cubicBezTo>
                    <a:cubicBezTo>
                      <a:pt x="39856" y="30790"/>
                      <a:pt x="37332" y="35438"/>
                      <a:pt x="43472" y="38996"/>
                    </a:cubicBezTo>
                    <a:close/>
                  </a:path>
                </a:pathLst>
              </a:custGeom>
              <a:solidFill>
                <a:srgbClr val="80808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2" name="Freeform: Shape 2891">
                <a:extLst>
                  <a:ext uri="{FF2B5EF4-FFF2-40B4-BE49-F238E27FC236}">
                    <a16:creationId xmlns:a16="http://schemas.microsoft.com/office/drawing/2014/main" id="{71D5D631-0244-4765-A419-3460888BB78C}"/>
                  </a:ext>
                </a:extLst>
              </p:cNvPr>
              <p:cNvSpPr/>
              <p:nvPr/>
            </p:nvSpPr>
            <p:spPr>
              <a:xfrm>
                <a:off x="8452053" y="4335260"/>
                <a:ext cx="65710" cy="43960"/>
              </a:xfrm>
              <a:custGeom>
                <a:avLst/>
                <a:gdLst>
                  <a:gd name="connsiteX0" fmla="*/ 65710 w 65710"/>
                  <a:gd name="connsiteY0" fmla="*/ 37934 h 43960"/>
                  <a:gd name="connsiteX1" fmla="*/ 65682 w 65710"/>
                  <a:gd name="connsiteY1" fmla="*/ 43960 h 43960"/>
                  <a:gd name="connsiteX2" fmla="*/ 0 w 65710"/>
                  <a:gd name="connsiteY2" fmla="*/ 6026 h 43960"/>
                  <a:gd name="connsiteX3" fmla="*/ 0 w 65710"/>
                  <a:gd name="connsiteY3" fmla="*/ 0 h 43960"/>
                  <a:gd name="connsiteX4" fmla="*/ 65710 w 65710"/>
                  <a:gd name="connsiteY4" fmla="*/ 37934 h 43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710" h="43960">
                    <a:moveTo>
                      <a:pt x="65710" y="37934"/>
                    </a:moveTo>
                    <a:lnTo>
                      <a:pt x="65682" y="43960"/>
                    </a:lnTo>
                    <a:lnTo>
                      <a:pt x="0" y="6026"/>
                    </a:lnTo>
                    <a:lnTo>
                      <a:pt x="0" y="0"/>
                    </a:lnTo>
                    <a:lnTo>
                      <a:pt x="65710" y="37934"/>
                    </a:lnTo>
                    <a:close/>
                  </a:path>
                </a:pathLst>
              </a:custGeom>
              <a:solidFill>
                <a:srgbClr val="73737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95" name="Graphic 6">
              <a:extLst>
                <a:ext uri="{FF2B5EF4-FFF2-40B4-BE49-F238E27FC236}">
                  <a16:creationId xmlns:a16="http://schemas.microsoft.com/office/drawing/2014/main" id="{A32DB174-EE6E-48A2-B554-BF41913F9E9C}"/>
                </a:ext>
              </a:extLst>
            </p:cNvPr>
            <p:cNvGrpSpPr/>
            <p:nvPr/>
          </p:nvGrpSpPr>
          <p:grpSpPr>
            <a:xfrm>
              <a:off x="8536156" y="4357642"/>
              <a:ext cx="110790" cy="70158"/>
              <a:chOff x="8536156" y="4357642"/>
              <a:chExt cx="110790" cy="70158"/>
            </a:xfrm>
          </p:grpSpPr>
          <p:sp>
            <p:nvSpPr>
              <p:cNvPr id="2877" name="Freeform: Shape 2876">
                <a:extLst>
                  <a:ext uri="{FF2B5EF4-FFF2-40B4-BE49-F238E27FC236}">
                    <a16:creationId xmlns:a16="http://schemas.microsoft.com/office/drawing/2014/main" id="{654EAF2F-FC3B-43E7-A9D4-B983FE956C18}"/>
                  </a:ext>
                </a:extLst>
              </p:cNvPr>
              <p:cNvSpPr/>
              <p:nvPr/>
            </p:nvSpPr>
            <p:spPr>
              <a:xfrm>
                <a:off x="8577563" y="4391610"/>
                <a:ext cx="9526" cy="8815"/>
              </a:xfrm>
              <a:custGeom>
                <a:avLst/>
                <a:gdLst>
                  <a:gd name="connsiteX0" fmla="*/ 1492 w 9526"/>
                  <a:gd name="connsiteY0" fmla="*/ 6893 h 8815"/>
                  <a:gd name="connsiteX1" fmla="*/ 0 w 9526"/>
                  <a:gd name="connsiteY1" fmla="*/ 8815 h 8815"/>
                  <a:gd name="connsiteX2" fmla="*/ 0 w 9526"/>
                  <a:gd name="connsiteY2" fmla="*/ 2789 h 8815"/>
                  <a:gd name="connsiteX3" fmla="*/ 1492 w 9526"/>
                  <a:gd name="connsiteY3" fmla="*/ 838 h 8815"/>
                  <a:gd name="connsiteX4" fmla="*/ 1492 w 9526"/>
                  <a:gd name="connsiteY4" fmla="*/ 6893 h 8815"/>
                  <a:gd name="connsiteX5" fmla="*/ 1492 w 9526"/>
                  <a:gd name="connsiteY5" fmla="*/ 838 h 8815"/>
                  <a:gd name="connsiteX6" fmla="*/ 8121 w 9526"/>
                  <a:gd name="connsiteY6" fmla="*/ 838 h 8815"/>
                  <a:gd name="connsiteX7" fmla="*/ 8120 w 9526"/>
                  <a:gd name="connsiteY7" fmla="*/ 838 h 8815"/>
                  <a:gd name="connsiteX8" fmla="*/ 9526 w 9526"/>
                  <a:gd name="connsiteY8" fmla="*/ 2675 h 8815"/>
                  <a:gd name="connsiteX9" fmla="*/ 9526 w 9526"/>
                  <a:gd name="connsiteY9" fmla="*/ 8729 h 8815"/>
                  <a:gd name="connsiteX10" fmla="*/ 8120 w 9526"/>
                  <a:gd name="connsiteY10" fmla="*/ 6864 h 8815"/>
                  <a:gd name="connsiteX11" fmla="*/ 1491 w 9526"/>
                  <a:gd name="connsiteY11" fmla="*/ 6893 h 8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26" h="8815">
                    <a:moveTo>
                      <a:pt x="1492" y="6893"/>
                    </a:moveTo>
                    <a:cubicBezTo>
                      <a:pt x="691" y="7226"/>
                      <a:pt x="125" y="7956"/>
                      <a:pt x="0" y="8815"/>
                    </a:cubicBezTo>
                    <a:lnTo>
                      <a:pt x="0" y="2789"/>
                    </a:lnTo>
                    <a:cubicBezTo>
                      <a:pt x="0" y="2100"/>
                      <a:pt x="488" y="1412"/>
                      <a:pt x="1492" y="838"/>
                    </a:cubicBezTo>
                    <a:cubicBezTo>
                      <a:pt x="1492" y="2847"/>
                      <a:pt x="1492" y="4855"/>
                      <a:pt x="1492" y="6893"/>
                    </a:cubicBezTo>
                    <a:lnTo>
                      <a:pt x="1492" y="838"/>
                    </a:lnTo>
                    <a:cubicBezTo>
                      <a:pt x="3560" y="-279"/>
                      <a:pt x="6052" y="-279"/>
                      <a:pt x="8121" y="838"/>
                    </a:cubicBezTo>
                    <a:lnTo>
                      <a:pt x="8120" y="838"/>
                    </a:lnTo>
                    <a:cubicBezTo>
                      <a:pt x="8893" y="1142"/>
                      <a:pt x="9434" y="1849"/>
                      <a:pt x="9526" y="2675"/>
                    </a:cubicBezTo>
                    <a:lnTo>
                      <a:pt x="9526" y="8729"/>
                    </a:lnTo>
                    <a:cubicBezTo>
                      <a:pt x="9415" y="7904"/>
                      <a:pt x="8882" y="7197"/>
                      <a:pt x="8120" y="6864"/>
                    </a:cubicBezTo>
                    <a:cubicBezTo>
                      <a:pt x="6049" y="5750"/>
                      <a:pt x="3554" y="5761"/>
                      <a:pt x="1491" y="6893"/>
                    </a:cubicBezTo>
                    <a:close/>
                  </a:path>
                </a:pathLst>
              </a:custGeom>
              <a:solidFill>
                <a:srgbClr val="80808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8" name="Freeform: Shape 2877">
                <a:extLst>
                  <a:ext uri="{FF2B5EF4-FFF2-40B4-BE49-F238E27FC236}">
                    <a16:creationId xmlns:a16="http://schemas.microsoft.com/office/drawing/2014/main" id="{AE563BD6-93EC-4A9B-9E71-D663EE823D0A}"/>
                  </a:ext>
                </a:extLst>
              </p:cNvPr>
              <p:cNvSpPr/>
              <p:nvPr/>
            </p:nvSpPr>
            <p:spPr>
              <a:xfrm>
                <a:off x="8577563" y="4394227"/>
                <a:ext cx="9554" cy="8884"/>
              </a:xfrm>
              <a:custGeom>
                <a:avLst/>
                <a:gdLst>
                  <a:gd name="connsiteX0" fmla="*/ 9555 w 9554"/>
                  <a:gd name="connsiteY0" fmla="*/ 0 h 8884"/>
                  <a:gd name="connsiteX1" fmla="*/ 9555 w 9554"/>
                  <a:gd name="connsiteY1" fmla="*/ 6055 h 8884"/>
                  <a:gd name="connsiteX2" fmla="*/ 8006 w 9554"/>
                  <a:gd name="connsiteY2" fmla="*/ 8035 h 8884"/>
                  <a:gd name="connsiteX3" fmla="*/ 1406 w 9554"/>
                  <a:gd name="connsiteY3" fmla="*/ 8035 h 8884"/>
                  <a:gd name="connsiteX4" fmla="*/ 0 w 9554"/>
                  <a:gd name="connsiteY4" fmla="*/ 6169 h 8884"/>
                  <a:gd name="connsiteX5" fmla="*/ 0 w 9554"/>
                  <a:gd name="connsiteY5" fmla="*/ 144 h 8884"/>
                  <a:gd name="connsiteX6" fmla="*/ 1377 w 9554"/>
                  <a:gd name="connsiteY6" fmla="*/ 1980 h 8884"/>
                  <a:gd name="connsiteX7" fmla="*/ 8006 w 9554"/>
                  <a:gd name="connsiteY7" fmla="*/ 1980 h 8884"/>
                  <a:gd name="connsiteX8" fmla="*/ 9555 w 9554"/>
                  <a:gd name="connsiteY8" fmla="*/ 0 h 8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54" h="8884">
                    <a:moveTo>
                      <a:pt x="9555" y="0"/>
                    </a:moveTo>
                    <a:lnTo>
                      <a:pt x="9555" y="6055"/>
                    </a:lnTo>
                    <a:cubicBezTo>
                      <a:pt x="9555" y="6743"/>
                      <a:pt x="9039" y="7432"/>
                      <a:pt x="8006" y="8035"/>
                    </a:cubicBezTo>
                    <a:cubicBezTo>
                      <a:pt x="5952" y="9168"/>
                      <a:pt x="3460" y="9168"/>
                      <a:pt x="1406" y="8035"/>
                    </a:cubicBezTo>
                    <a:cubicBezTo>
                      <a:pt x="459" y="7489"/>
                      <a:pt x="0" y="6858"/>
                      <a:pt x="0" y="6169"/>
                    </a:cubicBezTo>
                    <a:lnTo>
                      <a:pt x="0" y="144"/>
                    </a:lnTo>
                    <a:cubicBezTo>
                      <a:pt x="92" y="960"/>
                      <a:pt x="619" y="1663"/>
                      <a:pt x="1377" y="1980"/>
                    </a:cubicBezTo>
                    <a:cubicBezTo>
                      <a:pt x="3441" y="3113"/>
                      <a:pt x="5941" y="3113"/>
                      <a:pt x="8006" y="1980"/>
                    </a:cubicBezTo>
                    <a:cubicBezTo>
                      <a:pt x="9125" y="1377"/>
                      <a:pt x="9555" y="689"/>
                      <a:pt x="95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9" name="Freeform: Shape 2878">
                <a:extLst>
                  <a:ext uri="{FF2B5EF4-FFF2-40B4-BE49-F238E27FC236}">
                    <a16:creationId xmlns:a16="http://schemas.microsoft.com/office/drawing/2014/main" id="{2608AEEC-E671-4025-9558-4821807BF118}"/>
                  </a:ext>
                </a:extLst>
              </p:cNvPr>
              <p:cNvSpPr/>
              <p:nvPr/>
            </p:nvSpPr>
            <p:spPr>
              <a:xfrm>
                <a:off x="8536185" y="4357642"/>
                <a:ext cx="110761" cy="64103"/>
              </a:xfrm>
              <a:custGeom>
                <a:avLst/>
                <a:gdLst>
                  <a:gd name="connsiteX0" fmla="*/ 45051 w 110761"/>
                  <a:gd name="connsiteY0" fmla="*/ 0 h 64103"/>
                  <a:gd name="connsiteX1" fmla="*/ 110761 w 110761"/>
                  <a:gd name="connsiteY1" fmla="*/ 37934 h 64103"/>
                  <a:gd name="connsiteX2" fmla="*/ 65711 w 110761"/>
                  <a:gd name="connsiteY2" fmla="*/ 64104 h 64103"/>
                  <a:gd name="connsiteX3" fmla="*/ 0 w 110761"/>
                  <a:gd name="connsiteY3" fmla="*/ 26169 h 64103"/>
                  <a:gd name="connsiteX4" fmla="*/ 42784 w 110761"/>
                  <a:gd name="connsiteY4" fmla="*/ 38594 h 64103"/>
                  <a:gd name="connsiteX5" fmla="*/ 49413 w 110761"/>
                  <a:gd name="connsiteY5" fmla="*/ 38594 h 64103"/>
                  <a:gd name="connsiteX6" fmla="*/ 49413 w 110761"/>
                  <a:gd name="connsiteY6" fmla="*/ 34749 h 64103"/>
                  <a:gd name="connsiteX7" fmla="*/ 42784 w 110761"/>
                  <a:gd name="connsiteY7" fmla="*/ 34749 h 64103"/>
                  <a:gd name="connsiteX8" fmla="*/ 42784 w 110761"/>
                  <a:gd name="connsiteY8" fmla="*/ 38537 h 64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761" h="64103">
                    <a:moveTo>
                      <a:pt x="45051" y="0"/>
                    </a:moveTo>
                    <a:lnTo>
                      <a:pt x="110761" y="37934"/>
                    </a:lnTo>
                    <a:lnTo>
                      <a:pt x="65711" y="64104"/>
                    </a:lnTo>
                    <a:lnTo>
                      <a:pt x="0" y="26169"/>
                    </a:lnTo>
                    <a:close/>
                    <a:moveTo>
                      <a:pt x="42784" y="38594"/>
                    </a:moveTo>
                    <a:cubicBezTo>
                      <a:pt x="44848" y="39727"/>
                      <a:pt x="47348" y="39727"/>
                      <a:pt x="49413" y="38594"/>
                    </a:cubicBezTo>
                    <a:cubicBezTo>
                      <a:pt x="51392" y="37447"/>
                      <a:pt x="51479" y="35725"/>
                      <a:pt x="49413" y="34749"/>
                    </a:cubicBezTo>
                    <a:cubicBezTo>
                      <a:pt x="47345" y="33632"/>
                      <a:pt x="44853" y="33632"/>
                      <a:pt x="42784" y="34749"/>
                    </a:cubicBezTo>
                    <a:cubicBezTo>
                      <a:pt x="40861" y="35868"/>
                      <a:pt x="40776" y="37447"/>
                      <a:pt x="42784" y="38537"/>
                    </a:cubicBezTo>
                    <a:close/>
                  </a:path>
                </a:pathLst>
              </a:custGeom>
              <a:solidFill>
                <a:srgbClr val="80808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0" name="Freeform: Shape 2879">
                <a:extLst>
                  <a:ext uri="{FF2B5EF4-FFF2-40B4-BE49-F238E27FC236}">
                    <a16:creationId xmlns:a16="http://schemas.microsoft.com/office/drawing/2014/main" id="{DF77A217-C93A-4724-9471-FDA1006FBDC9}"/>
                  </a:ext>
                </a:extLst>
              </p:cNvPr>
              <p:cNvSpPr/>
              <p:nvPr/>
            </p:nvSpPr>
            <p:spPr>
              <a:xfrm>
                <a:off x="8577695" y="4391552"/>
                <a:ext cx="9448" cy="5504"/>
              </a:xfrm>
              <a:custGeom>
                <a:avLst/>
                <a:gdLst>
                  <a:gd name="connsiteX0" fmla="*/ 8017 w 9448"/>
                  <a:gd name="connsiteY0" fmla="*/ 810 h 5504"/>
                  <a:gd name="connsiteX1" fmla="*/ 8017 w 9448"/>
                  <a:gd name="connsiteY1" fmla="*/ 4655 h 5504"/>
                  <a:gd name="connsiteX2" fmla="*/ 1388 w 9448"/>
                  <a:gd name="connsiteY2" fmla="*/ 4655 h 5504"/>
                  <a:gd name="connsiteX3" fmla="*/ 1389 w 9448"/>
                  <a:gd name="connsiteY3" fmla="*/ 867 h 5504"/>
                  <a:gd name="connsiteX4" fmla="*/ 8017 w 9448"/>
                  <a:gd name="connsiteY4" fmla="*/ 810 h 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48" h="5504">
                    <a:moveTo>
                      <a:pt x="8017" y="810"/>
                    </a:moveTo>
                    <a:cubicBezTo>
                      <a:pt x="9968" y="1929"/>
                      <a:pt x="9882" y="3507"/>
                      <a:pt x="8017" y="4655"/>
                    </a:cubicBezTo>
                    <a:cubicBezTo>
                      <a:pt x="5953" y="5788"/>
                      <a:pt x="3453" y="5788"/>
                      <a:pt x="1388" y="4655"/>
                    </a:cubicBezTo>
                    <a:cubicBezTo>
                      <a:pt x="-506" y="3564"/>
                      <a:pt x="-419" y="1986"/>
                      <a:pt x="1389" y="867"/>
                    </a:cubicBezTo>
                    <a:cubicBezTo>
                      <a:pt x="3447" y="-268"/>
                      <a:pt x="5939" y="-290"/>
                      <a:pt x="8017" y="8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1" name="Freeform: Shape 2880">
                <a:extLst>
                  <a:ext uri="{FF2B5EF4-FFF2-40B4-BE49-F238E27FC236}">
                    <a16:creationId xmlns:a16="http://schemas.microsoft.com/office/drawing/2014/main" id="{BFB0D2EB-F009-4928-80C7-E7681B6D5A18}"/>
                  </a:ext>
                </a:extLst>
              </p:cNvPr>
              <p:cNvSpPr/>
              <p:nvPr/>
            </p:nvSpPr>
            <p:spPr>
              <a:xfrm>
                <a:off x="8536156" y="4383811"/>
                <a:ext cx="65739" cy="43988"/>
              </a:xfrm>
              <a:custGeom>
                <a:avLst/>
                <a:gdLst>
                  <a:gd name="connsiteX0" fmla="*/ 65740 w 65739"/>
                  <a:gd name="connsiteY0" fmla="*/ 37934 h 43988"/>
                  <a:gd name="connsiteX1" fmla="*/ 65711 w 65739"/>
                  <a:gd name="connsiteY1" fmla="*/ 43989 h 43988"/>
                  <a:gd name="connsiteX2" fmla="*/ 0 w 65739"/>
                  <a:gd name="connsiteY2" fmla="*/ 6055 h 43988"/>
                  <a:gd name="connsiteX3" fmla="*/ 29 w 65739"/>
                  <a:gd name="connsiteY3" fmla="*/ 0 h 43988"/>
                  <a:gd name="connsiteX4" fmla="*/ 65740 w 65739"/>
                  <a:gd name="connsiteY4" fmla="*/ 37934 h 43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739" h="43988">
                    <a:moveTo>
                      <a:pt x="65740" y="37934"/>
                    </a:moveTo>
                    <a:lnTo>
                      <a:pt x="65711" y="43989"/>
                    </a:lnTo>
                    <a:lnTo>
                      <a:pt x="0" y="6055"/>
                    </a:lnTo>
                    <a:lnTo>
                      <a:pt x="29" y="0"/>
                    </a:lnTo>
                    <a:lnTo>
                      <a:pt x="65740" y="37934"/>
                    </a:lnTo>
                    <a:close/>
                  </a:path>
                </a:pathLst>
              </a:custGeom>
              <a:solidFill>
                <a:srgbClr val="73737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2" name="Freeform: Shape 2881">
                <a:extLst>
                  <a:ext uri="{FF2B5EF4-FFF2-40B4-BE49-F238E27FC236}">
                    <a16:creationId xmlns:a16="http://schemas.microsoft.com/office/drawing/2014/main" id="{AAC8BE25-0D00-46C8-B05D-0C7E14AACB78}"/>
                  </a:ext>
                </a:extLst>
              </p:cNvPr>
              <p:cNvSpPr/>
              <p:nvPr/>
            </p:nvSpPr>
            <p:spPr>
              <a:xfrm>
                <a:off x="8601867" y="4395576"/>
                <a:ext cx="45079" cy="32223"/>
              </a:xfrm>
              <a:custGeom>
                <a:avLst/>
                <a:gdLst>
                  <a:gd name="connsiteX0" fmla="*/ 45079 w 45079"/>
                  <a:gd name="connsiteY0" fmla="*/ 0 h 32223"/>
                  <a:gd name="connsiteX1" fmla="*/ 45050 w 45079"/>
                  <a:gd name="connsiteY1" fmla="*/ 6055 h 32223"/>
                  <a:gd name="connsiteX2" fmla="*/ 0 w 45079"/>
                  <a:gd name="connsiteY2" fmla="*/ 32224 h 32223"/>
                  <a:gd name="connsiteX3" fmla="*/ 29 w 45079"/>
                  <a:gd name="connsiteY3" fmla="*/ 26169 h 32223"/>
                  <a:gd name="connsiteX4" fmla="*/ 45079 w 45079"/>
                  <a:gd name="connsiteY4" fmla="*/ 0 h 32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079" h="32223">
                    <a:moveTo>
                      <a:pt x="45079" y="0"/>
                    </a:moveTo>
                    <a:lnTo>
                      <a:pt x="45050" y="6055"/>
                    </a:lnTo>
                    <a:lnTo>
                      <a:pt x="0" y="32224"/>
                    </a:lnTo>
                    <a:lnTo>
                      <a:pt x="29" y="26169"/>
                    </a:lnTo>
                    <a:lnTo>
                      <a:pt x="45079" y="0"/>
                    </a:lnTo>
                    <a:close/>
                  </a:path>
                </a:pathLst>
              </a:custGeom>
              <a:solidFill>
                <a:srgbClr val="666667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96" name="Graphic 6">
              <a:extLst>
                <a:ext uri="{FF2B5EF4-FFF2-40B4-BE49-F238E27FC236}">
                  <a16:creationId xmlns:a16="http://schemas.microsoft.com/office/drawing/2014/main" id="{DDF65E06-9745-4B96-87F0-A4B5085B5C3C}"/>
                </a:ext>
              </a:extLst>
            </p:cNvPr>
            <p:cNvGrpSpPr/>
            <p:nvPr/>
          </p:nvGrpSpPr>
          <p:grpSpPr>
            <a:xfrm>
              <a:off x="8620289" y="4406193"/>
              <a:ext cx="110761" cy="70186"/>
              <a:chOff x="8620289" y="4406193"/>
              <a:chExt cx="110761" cy="70186"/>
            </a:xfrm>
          </p:grpSpPr>
          <p:sp>
            <p:nvSpPr>
              <p:cNvPr id="2864" name="Freeform: Shape 2863">
                <a:extLst>
                  <a:ext uri="{FF2B5EF4-FFF2-40B4-BE49-F238E27FC236}">
                    <a16:creationId xmlns:a16="http://schemas.microsoft.com/office/drawing/2014/main" id="{5D2A9B87-8797-45D9-A757-74DB9E66AC98}"/>
                  </a:ext>
                </a:extLst>
              </p:cNvPr>
              <p:cNvSpPr/>
              <p:nvPr/>
            </p:nvSpPr>
            <p:spPr>
              <a:xfrm>
                <a:off x="8667491" y="4429378"/>
                <a:ext cx="18823" cy="16901"/>
              </a:xfrm>
              <a:custGeom>
                <a:avLst/>
                <a:gdLst>
                  <a:gd name="connsiteX0" fmla="*/ 18824 w 18823"/>
                  <a:gd name="connsiteY0" fmla="*/ 10847 h 16901"/>
                  <a:gd name="connsiteX1" fmla="*/ 18795 w 18823"/>
                  <a:gd name="connsiteY1" fmla="*/ 16901 h 16901"/>
                  <a:gd name="connsiteX2" fmla="*/ 0 w 18823"/>
                  <a:gd name="connsiteY2" fmla="*/ 6026 h 16901"/>
                  <a:gd name="connsiteX3" fmla="*/ 29 w 18823"/>
                  <a:gd name="connsiteY3" fmla="*/ 0 h 16901"/>
                  <a:gd name="connsiteX4" fmla="*/ 18824 w 18823"/>
                  <a:gd name="connsiteY4" fmla="*/ 10847 h 16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23" h="16901">
                    <a:moveTo>
                      <a:pt x="18824" y="10847"/>
                    </a:moveTo>
                    <a:lnTo>
                      <a:pt x="18795" y="16901"/>
                    </a:lnTo>
                    <a:lnTo>
                      <a:pt x="0" y="6026"/>
                    </a:lnTo>
                    <a:lnTo>
                      <a:pt x="29" y="0"/>
                    </a:lnTo>
                    <a:lnTo>
                      <a:pt x="18824" y="10847"/>
                    </a:lnTo>
                    <a:close/>
                  </a:path>
                </a:pathLst>
              </a:custGeom>
              <a:solidFill>
                <a:srgbClr val="E95F5D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5" name="Freeform: Shape 2864">
                <a:extLst>
                  <a:ext uri="{FF2B5EF4-FFF2-40B4-BE49-F238E27FC236}">
                    <a16:creationId xmlns:a16="http://schemas.microsoft.com/office/drawing/2014/main" id="{734DFD7B-8E59-4463-8B7E-43F7256EB0EF}"/>
                  </a:ext>
                </a:extLst>
              </p:cNvPr>
              <p:cNvSpPr/>
              <p:nvPr/>
            </p:nvSpPr>
            <p:spPr>
              <a:xfrm>
                <a:off x="8664134" y="4431329"/>
                <a:ext cx="18823" cy="16900"/>
              </a:xfrm>
              <a:custGeom>
                <a:avLst/>
                <a:gdLst>
                  <a:gd name="connsiteX0" fmla="*/ 18824 w 18823"/>
                  <a:gd name="connsiteY0" fmla="*/ 10846 h 16900"/>
                  <a:gd name="connsiteX1" fmla="*/ 18795 w 18823"/>
                  <a:gd name="connsiteY1" fmla="*/ 16901 h 16900"/>
                  <a:gd name="connsiteX2" fmla="*/ 0 w 18823"/>
                  <a:gd name="connsiteY2" fmla="*/ 6026 h 16900"/>
                  <a:gd name="connsiteX3" fmla="*/ 0 w 18823"/>
                  <a:gd name="connsiteY3" fmla="*/ 0 h 16900"/>
                  <a:gd name="connsiteX4" fmla="*/ 18824 w 18823"/>
                  <a:gd name="connsiteY4" fmla="*/ 10846 h 16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23" h="16900">
                    <a:moveTo>
                      <a:pt x="18824" y="10846"/>
                    </a:moveTo>
                    <a:lnTo>
                      <a:pt x="18795" y="16901"/>
                    </a:lnTo>
                    <a:lnTo>
                      <a:pt x="0" y="6026"/>
                    </a:lnTo>
                    <a:lnTo>
                      <a:pt x="0" y="0"/>
                    </a:lnTo>
                    <a:lnTo>
                      <a:pt x="18824" y="10846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6" name="Freeform: Shape 2865">
                <a:extLst>
                  <a:ext uri="{FF2B5EF4-FFF2-40B4-BE49-F238E27FC236}">
                    <a16:creationId xmlns:a16="http://schemas.microsoft.com/office/drawing/2014/main" id="{8692F616-2A72-4824-811B-D2294D1DE9A4}"/>
                  </a:ext>
                </a:extLst>
              </p:cNvPr>
              <p:cNvSpPr/>
              <p:nvPr/>
            </p:nvSpPr>
            <p:spPr>
              <a:xfrm>
                <a:off x="8664134" y="4429378"/>
                <a:ext cx="3385" cy="7977"/>
              </a:xfrm>
              <a:custGeom>
                <a:avLst/>
                <a:gdLst>
                  <a:gd name="connsiteX0" fmla="*/ 3386 w 3385"/>
                  <a:gd name="connsiteY0" fmla="*/ 0 h 7977"/>
                  <a:gd name="connsiteX1" fmla="*/ 3357 w 3385"/>
                  <a:gd name="connsiteY1" fmla="*/ 6026 h 7977"/>
                  <a:gd name="connsiteX2" fmla="*/ 0 w 3385"/>
                  <a:gd name="connsiteY2" fmla="*/ 7977 h 7977"/>
                  <a:gd name="connsiteX3" fmla="*/ 0 w 3385"/>
                  <a:gd name="connsiteY3" fmla="*/ 1951 h 7977"/>
                  <a:gd name="connsiteX4" fmla="*/ 3386 w 3385"/>
                  <a:gd name="connsiteY4" fmla="*/ 0 h 7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5" h="7977">
                    <a:moveTo>
                      <a:pt x="3386" y="0"/>
                    </a:moveTo>
                    <a:lnTo>
                      <a:pt x="3357" y="6026"/>
                    </a:lnTo>
                    <a:lnTo>
                      <a:pt x="0" y="7977"/>
                    </a:lnTo>
                    <a:lnTo>
                      <a:pt x="0" y="1951"/>
                    </a:lnTo>
                    <a:lnTo>
                      <a:pt x="3386" y="0"/>
                    </a:lnTo>
                    <a:close/>
                  </a:path>
                </a:pathLst>
              </a:custGeom>
              <a:solidFill>
                <a:srgbClr val="E95F5D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7" name="Freeform: Shape 2866">
                <a:extLst>
                  <a:ext uri="{FF2B5EF4-FFF2-40B4-BE49-F238E27FC236}">
                    <a16:creationId xmlns:a16="http://schemas.microsoft.com/office/drawing/2014/main" id="{9738DEFA-6158-455A-B22E-5EBAA4223FC5}"/>
                  </a:ext>
                </a:extLst>
              </p:cNvPr>
              <p:cNvSpPr/>
              <p:nvPr/>
            </p:nvSpPr>
            <p:spPr>
              <a:xfrm>
                <a:off x="8660002" y="4433711"/>
                <a:ext cx="18823" cy="16901"/>
              </a:xfrm>
              <a:custGeom>
                <a:avLst/>
                <a:gdLst>
                  <a:gd name="connsiteX0" fmla="*/ 18824 w 18823"/>
                  <a:gd name="connsiteY0" fmla="*/ 10875 h 16901"/>
                  <a:gd name="connsiteX1" fmla="*/ 18795 w 18823"/>
                  <a:gd name="connsiteY1" fmla="*/ 16901 h 16901"/>
                  <a:gd name="connsiteX2" fmla="*/ 0 w 18823"/>
                  <a:gd name="connsiteY2" fmla="*/ 6055 h 16901"/>
                  <a:gd name="connsiteX3" fmla="*/ 0 w 18823"/>
                  <a:gd name="connsiteY3" fmla="*/ 0 h 16901"/>
                  <a:gd name="connsiteX4" fmla="*/ 18824 w 18823"/>
                  <a:gd name="connsiteY4" fmla="*/ 10875 h 16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23" h="16901">
                    <a:moveTo>
                      <a:pt x="18824" y="10875"/>
                    </a:moveTo>
                    <a:lnTo>
                      <a:pt x="18795" y="16901"/>
                    </a:lnTo>
                    <a:lnTo>
                      <a:pt x="0" y="6055"/>
                    </a:lnTo>
                    <a:lnTo>
                      <a:pt x="0" y="0"/>
                    </a:lnTo>
                    <a:lnTo>
                      <a:pt x="18824" y="10875"/>
                    </a:lnTo>
                    <a:close/>
                  </a:path>
                </a:pathLst>
              </a:custGeom>
              <a:solidFill>
                <a:srgbClr val="E95F5D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8" name="Freeform: Shape 2867">
                <a:extLst>
                  <a:ext uri="{FF2B5EF4-FFF2-40B4-BE49-F238E27FC236}">
                    <a16:creationId xmlns:a16="http://schemas.microsoft.com/office/drawing/2014/main" id="{7034AC17-4E0A-4435-82A2-E35883B23F8F}"/>
                  </a:ext>
                </a:extLst>
              </p:cNvPr>
              <p:cNvSpPr/>
              <p:nvPr/>
            </p:nvSpPr>
            <p:spPr>
              <a:xfrm>
                <a:off x="8656644" y="4435691"/>
                <a:ext cx="18795" cy="16872"/>
              </a:xfrm>
              <a:custGeom>
                <a:avLst/>
                <a:gdLst>
                  <a:gd name="connsiteX0" fmla="*/ 18795 w 18795"/>
                  <a:gd name="connsiteY0" fmla="*/ 10847 h 16872"/>
                  <a:gd name="connsiteX1" fmla="*/ 18795 w 18795"/>
                  <a:gd name="connsiteY1" fmla="*/ 16872 h 16872"/>
                  <a:gd name="connsiteX2" fmla="*/ 0 w 18795"/>
                  <a:gd name="connsiteY2" fmla="*/ 6026 h 16872"/>
                  <a:gd name="connsiteX3" fmla="*/ 0 w 18795"/>
                  <a:gd name="connsiteY3" fmla="*/ 0 h 16872"/>
                  <a:gd name="connsiteX4" fmla="*/ 18795 w 18795"/>
                  <a:gd name="connsiteY4" fmla="*/ 10847 h 16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795" h="16872">
                    <a:moveTo>
                      <a:pt x="18795" y="10847"/>
                    </a:moveTo>
                    <a:lnTo>
                      <a:pt x="18795" y="16872"/>
                    </a:lnTo>
                    <a:lnTo>
                      <a:pt x="0" y="6026"/>
                    </a:lnTo>
                    <a:lnTo>
                      <a:pt x="0" y="0"/>
                    </a:lnTo>
                    <a:lnTo>
                      <a:pt x="18795" y="10847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9" name="Freeform: Shape 2868">
                <a:extLst>
                  <a:ext uri="{FF2B5EF4-FFF2-40B4-BE49-F238E27FC236}">
                    <a16:creationId xmlns:a16="http://schemas.microsoft.com/office/drawing/2014/main" id="{4B2416ED-D0CB-4E23-9337-67F24A2F7DF7}"/>
                  </a:ext>
                </a:extLst>
              </p:cNvPr>
              <p:cNvSpPr/>
              <p:nvPr/>
            </p:nvSpPr>
            <p:spPr>
              <a:xfrm>
                <a:off x="8656644" y="4433711"/>
                <a:ext cx="3357" cy="8005"/>
              </a:xfrm>
              <a:custGeom>
                <a:avLst/>
                <a:gdLst>
                  <a:gd name="connsiteX0" fmla="*/ 3358 w 3357"/>
                  <a:gd name="connsiteY0" fmla="*/ 0 h 8005"/>
                  <a:gd name="connsiteX1" fmla="*/ 3358 w 3357"/>
                  <a:gd name="connsiteY1" fmla="*/ 6055 h 8005"/>
                  <a:gd name="connsiteX2" fmla="*/ 0 w 3357"/>
                  <a:gd name="connsiteY2" fmla="*/ 8006 h 8005"/>
                  <a:gd name="connsiteX3" fmla="*/ 0 w 3357"/>
                  <a:gd name="connsiteY3" fmla="*/ 1980 h 8005"/>
                  <a:gd name="connsiteX4" fmla="*/ 3358 w 3357"/>
                  <a:gd name="connsiteY4" fmla="*/ 0 h 8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57" h="8005">
                    <a:moveTo>
                      <a:pt x="3358" y="0"/>
                    </a:moveTo>
                    <a:lnTo>
                      <a:pt x="3358" y="6055"/>
                    </a:lnTo>
                    <a:lnTo>
                      <a:pt x="0" y="8006"/>
                    </a:lnTo>
                    <a:lnTo>
                      <a:pt x="0" y="1980"/>
                    </a:lnTo>
                    <a:lnTo>
                      <a:pt x="3358" y="0"/>
                    </a:lnTo>
                    <a:close/>
                  </a:path>
                </a:pathLst>
              </a:custGeom>
              <a:solidFill>
                <a:srgbClr val="E95F5D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0" name="Freeform: Shape 2869">
                <a:extLst>
                  <a:ext uri="{FF2B5EF4-FFF2-40B4-BE49-F238E27FC236}">
                    <a16:creationId xmlns:a16="http://schemas.microsoft.com/office/drawing/2014/main" id="{64487026-32B0-40BB-9223-40A31CD05335}"/>
                  </a:ext>
                </a:extLst>
              </p:cNvPr>
              <p:cNvSpPr/>
              <p:nvPr/>
            </p:nvSpPr>
            <p:spPr>
              <a:xfrm>
                <a:off x="8664134" y="4429378"/>
                <a:ext cx="22180" cy="12797"/>
              </a:xfrm>
              <a:custGeom>
                <a:avLst/>
                <a:gdLst>
                  <a:gd name="connsiteX0" fmla="*/ 3386 w 22180"/>
                  <a:gd name="connsiteY0" fmla="*/ 0 h 12797"/>
                  <a:gd name="connsiteX1" fmla="*/ 22181 w 22180"/>
                  <a:gd name="connsiteY1" fmla="*/ 10847 h 12797"/>
                  <a:gd name="connsiteX2" fmla="*/ 18824 w 22180"/>
                  <a:gd name="connsiteY2" fmla="*/ 12798 h 12797"/>
                  <a:gd name="connsiteX3" fmla="*/ 0 w 22180"/>
                  <a:gd name="connsiteY3" fmla="*/ 1951 h 12797"/>
                  <a:gd name="connsiteX4" fmla="*/ 3386 w 22180"/>
                  <a:gd name="connsiteY4" fmla="*/ 0 h 12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80" h="12797">
                    <a:moveTo>
                      <a:pt x="3386" y="0"/>
                    </a:moveTo>
                    <a:lnTo>
                      <a:pt x="22181" y="10847"/>
                    </a:lnTo>
                    <a:lnTo>
                      <a:pt x="18824" y="12798"/>
                    </a:lnTo>
                    <a:lnTo>
                      <a:pt x="0" y="1951"/>
                    </a:lnTo>
                    <a:lnTo>
                      <a:pt x="3386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1" name="Freeform: Shape 2870">
                <a:extLst>
                  <a:ext uri="{FF2B5EF4-FFF2-40B4-BE49-F238E27FC236}">
                    <a16:creationId xmlns:a16="http://schemas.microsoft.com/office/drawing/2014/main" id="{D927D014-0DC1-43A2-8E14-CA14D1F668C9}"/>
                  </a:ext>
                </a:extLst>
              </p:cNvPr>
              <p:cNvSpPr/>
              <p:nvPr/>
            </p:nvSpPr>
            <p:spPr>
              <a:xfrm>
                <a:off x="8682929" y="4440225"/>
                <a:ext cx="3385" cy="8005"/>
              </a:xfrm>
              <a:custGeom>
                <a:avLst/>
                <a:gdLst>
                  <a:gd name="connsiteX0" fmla="*/ 3386 w 3385"/>
                  <a:gd name="connsiteY0" fmla="*/ 0 h 8005"/>
                  <a:gd name="connsiteX1" fmla="*/ 3357 w 3385"/>
                  <a:gd name="connsiteY1" fmla="*/ 6055 h 8005"/>
                  <a:gd name="connsiteX2" fmla="*/ 0 w 3385"/>
                  <a:gd name="connsiteY2" fmla="*/ 8006 h 8005"/>
                  <a:gd name="connsiteX3" fmla="*/ 29 w 3385"/>
                  <a:gd name="connsiteY3" fmla="*/ 1951 h 8005"/>
                  <a:gd name="connsiteX4" fmla="*/ 3386 w 3385"/>
                  <a:gd name="connsiteY4" fmla="*/ 0 h 8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5" h="8005">
                    <a:moveTo>
                      <a:pt x="3386" y="0"/>
                    </a:moveTo>
                    <a:lnTo>
                      <a:pt x="3357" y="6055"/>
                    </a:lnTo>
                    <a:lnTo>
                      <a:pt x="0" y="8006"/>
                    </a:lnTo>
                    <a:lnTo>
                      <a:pt x="29" y="1951"/>
                    </a:lnTo>
                    <a:lnTo>
                      <a:pt x="3386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2" name="Freeform: Shape 2871">
                <a:extLst>
                  <a:ext uri="{FF2B5EF4-FFF2-40B4-BE49-F238E27FC236}">
                    <a16:creationId xmlns:a16="http://schemas.microsoft.com/office/drawing/2014/main" id="{5448F3DC-21ED-423B-AD27-4EC7D47A0D1E}"/>
                  </a:ext>
                </a:extLst>
              </p:cNvPr>
              <p:cNvSpPr/>
              <p:nvPr/>
            </p:nvSpPr>
            <p:spPr>
              <a:xfrm>
                <a:off x="8675439" y="4444586"/>
                <a:ext cx="3386" cy="7976"/>
              </a:xfrm>
              <a:custGeom>
                <a:avLst/>
                <a:gdLst>
                  <a:gd name="connsiteX0" fmla="*/ 3386 w 3386"/>
                  <a:gd name="connsiteY0" fmla="*/ 0 h 7976"/>
                  <a:gd name="connsiteX1" fmla="*/ 3358 w 3386"/>
                  <a:gd name="connsiteY1" fmla="*/ 6026 h 7976"/>
                  <a:gd name="connsiteX2" fmla="*/ 0 w 3386"/>
                  <a:gd name="connsiteY2" fmla="*/ 7977 h 7976"/>
                  <a:gd name="connsiteX3" fmla="*/ 0 w 3386"/>
                  <a:gd name="connsiteY3" fmla="*/ 1951 h 7976"/>
                  <a:gd name="connsiteX4" fmla="*/ 3386 w 3386"/>
                  <a:gd name="connsiteY4" fmla="*/ 0 h 7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6" h="7976">
                    <a:moveTo>
                      <a:pt x="3386" y="0"/>
                    </a:moveTo>
                    <a:lnTo>
                      <a:pt x="3358" y="6026"/>
                    </a:lnTo>
                    <a:lnTo>
                      <a:pt x="0" y="7977"/>
                    </a:lnTo>
                    <a:lnTo>
                      <a:pt x="0" y="1951"/>
                    </a:lnTo>
                    <a:lnTo>
                      <a:pt x="3386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3" name="Freeform: Shape 2872">
                <a:extLst>
                  <a:ext uri="{FF2B5EF4-FFF2-40B4-BE49-F238E27FC236}">
                    <a16:creationId xmlns:a16="http://schemas.microsoft.com/office/drawing/2014/main" id="{9580177D-1CA8-45AD-AABD-9B976C1CF3E2}"/>
                  </a:ext>
                </a:extLst>
              </p:cNvPr>
              <p:cNvSpPr/>
              <p:nvPr/>
            </p:nvSpPr>
            <p:spPr>
              <a:xfrm>
                <a:off x="8656644" y="4433711"/>
                <a:ext cx="22181" cy="12826"/>
              </a:xfrm>
              <a:custGeom>
                <a:avLst/>
                <a:gdLst>
                  <a:gd name="connsiteX0" fmla="*/ 0 w 22181"/>
                  <a:gd name="connsiteY0" fmla="*/ 1980 h 12826"/>
                  <a:gd name="connsiteX1" fmla="*/ 3358 w 22181"/>
                  <a:gd name="connsiteY1" fmla="*/ 0 h 12826"/>
                  <a:gd name="connsiteX2" fmla="*/ 22182 w 22181"/>
                  <a:gd name="connsiteY2" fmla="*/ 10875 h 12826"/>
                  <a:gd name="connsiteX3" fmla="*/ 18795 w 22181"/>
                  <a:gd name="connsiteY3" fmla="*/ 12826 h 12826"/>
                  <a:gd name="connsiteX4" fmla="*/ 0 w 22181"/>
                  <a:gd name="connsiteY4" fmla="*/ 1980 h 12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81" h="12826">
                    <a:moveTo>
                      <a:pt x="0" y="1980"/>
                    </a:moveTo>
                    <a:lnTo>
                      <a:pt x="3358" y="0"/>
                    </a:lnTo>
                    <a:lnTo>
                      <a:pt x="22182" y="10875"/>
                    </a:lnTo>
                    <a:lnTo>
                      <a:pt x="18795" y="12826"/>
                    </a:lnTo>
                    <a:lnTo>
                      <a:pt x="0" y="1980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4" name="Freeform: Shape 2873">
                <a:extLst>
                  <a:ext uri="{FF2B5EF4-FFF2-40B4-BE49-F238E27FC236}">
                    <a16:creationId xmlns:a16="http://schemas.microsoft.com/office/drawing/2014/main" id="{F5B17F5C-D793-47A8-8D61-70046C229657}"/>
                  </a:ext>
                </a:extLst>
              </p:cNvPr>
              <p:cNvSpPr/>
              <p:nvPr/>
            </p:nvSpPr>
            <p:spPr>
              <a:xfrm>
                <a:off x="8685999" y="4444127"/>
                <a:ext cx="45050" cy="32252"/>
              </a:xfrm>
              <a:custGeom>
                <a:avLst/>
                <a:gdLst>
                  <a:gd name="connsiteX0" fmla="*/ 45050 w 45050"/>
                  <a:gd name="connsiteY0" fmla="*/ 0 h 32252"/>
                  <a:gd name="connsiteX1" fmla="*/ 45050 w 45050"/>
                  <a:gd name="connsiteY1" fmla="*/ 6055 h 32252"/>
                  <a:gd name="connsiteX2" fmla="*/ 0 w 45050"/>
                  <a:gd name="connsiteY2" fmla="*/ 32253 h 32252"/>
                  <a:gd name="connsiteX3" fmla="*/ 0 w 45050"/>
                  <a:gd name="connsiteY3" fmla="*/ 26198 h 32252"/>
                  <a:gd name="connsiteX4" fmla="*/ 45050 w 45050"/>
                  <a:gd name="connsiteY4" fmla="*/ 0 h 32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050" h="32252">
                    <a:moveTo>
                      <a:pt x="45050" y="0"/>
                    </a:moveTo>
                    <a:lnTo>
                      <a:pt x="45050" y="6055"/>
                    </a:lnTo>
                    <a:lnTo>
                      <a:pt x="0" y="32253"/>
                    </a:lnTo>
                    <a:lnTo>
                      <a:pt x="0" y="26198"/>
                    </a:lnTo>
                    <a:lnTo>
                      <a:pt x="45050" y="0"/>
                    </a:lnTo>
                    <a:close/>
                  </a:path>
                </a:pathLst>
              </a:custGeom>
              <a:solidFill>
                <a:srgbClr val="C24E4E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5" name="Freeform: Shape 2874">
                <a:extLst>
                  <a:ext uri="{FF2B5EF4-FFF2-40B4-BE49-F238E27FC236}">
                    <a16:creationId xmlns:a16="http://schemas.microsoft.com/office/drawing/2014/main" id="{DB56C8E8-8AAA-418E-8B4D-C2157182E8CB}"/>
                  </a:ext>
                </a:extLst>
              </p:cNvPr>
              <p:cNvSpPr/>
              <p:nvPr/>
            </p:nvSpPr>
            <p:spPr>
              <a:xfrm>
                <a:off x="8620289" y="4406193"/>
                <a:ext cx="110761" cy="64132"/>
              </a:xfrm>
              <a:custGeom>
                <a:avLst/>
                <a:gdLst>
                  <a:gd name="connsiteX0" fmla="*/ 45050 w 110761"/>
                  <a:gd name="connsiteY0" fmla="*/ 0 h 64132"/>
                  <a:gd name="connsiteX1" fmla="*/ 110761 w 110761"/>
                  <a:gd name="connsiteY1" fmla="*/ 37934 h 64132"/>
                  <a:gd name="connsiteX2" fmla="*/ 65711 w 110761"/>
                  <a:gd name="connsiteY2" fmla="*/ 64132 h 64132"/>
                  <a:gd name="connsiteX3" fmla="*/ 0 w 110761"/>
                  <a:gd name="connsiteY3" fmla="*/ 26198 h 64132"/>
                  <a:gd name="connsiteX4" fmla="*/ 62640 w 110761"/>
                  <a:gd name="connsiteY4" fmla="*/ 35983 h 64132"/>
                  <a:gd name="connsiteX5" fmla="*/ 66026 w 110761"/>
                  <a:gd name="connsiteY5" fmla="*/ 34032 h 64132"/>
                  <a:gd name="connsiteX6" fmla="*/ 47231 w 110761"/>
                  <a:gd name="connsiteY6" fmla="*/ 23185 h 64132"/>
                  <a:gd name="connsiteX7" fmla="*/ 43845 w 110761"/>
                  <a:gd name="connsiteY7" fmla="*/ 25136 h 64132"/>
                  <a:gd name="connsiteX8" fmla="*/ 62640 w 110761"/>
                  <a:gd name="connsiteY8" fmla="*/ 35983 h 64132"/>
                  <a:gd name="connsiteX9" fmla="*/ 55151 w 110761"/>
                  <a:gd name="connsiteY9" fmla="*/ 40344 h 64132"/>
                  <a:gd name="connsiteX10" fmla="*/ 58509 w 110761"/>
                  <a:gd name="connsiteY10" fmla="*/ 38393 h 64132"/>
                  <a:gd name="connsiteX11" fmla="*/ 39714 w 110761"/>
                  <a:gd name="connsiteY11" fmla="*/ 27518 h 64132"/>
                  <a:gd name="connsiteX12" fmla="*/ 36356 w 110761"/>
                  <a:gd name="connsiteY12" fmla="*/ 29498 h 64132"/>
                  <a:gd name="connsiteX13" fmla="*/ 55151 w 110761"/>
                  <a:gd name="connsiteY13" fmla="*/ 40344 h 6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0761" h="64132">
                    <a:moveTo>
                      <a:pt x="45050" y="0"/>
                    </a:moveTo>
                    <a:lnTo>
                      <a:pt x="110761" y="37934"/>
                    </a:lnTo>
                    <a:lnTo>
                      <a:pt x="65711" y="64132"/>
                    </a:lnTo>
                    <a:lnTo>
                      <a:pt x="0" y="26198"/>
                    </a:lnTo>
                    <a:close/>
                    <a:moveTo>
                      <a:pt x="62640" y="35983"/>
                    </a:moveTo>
                    <a:lnTo>
                      <a:pt x="66026" y="34032"/>
                    </a:lnTo>
                    <a:lnTo>
                      <a:pt x="47231" y="23185"/>
                    </a:lnTo>
                    <a:lnTo>
                      <a:pt x="43845" y="25136"/>
                    </a:lnTo>
                    <a:lnTo>
                      <a:pt x="62640" y="35983"/>
                    </a:lnTo>
                    <a:close/>
                    <a:moveTo>
                      <a:pt x="55151" y="40344"/>
                    </a:moveTo>
                    <a:lnTo>
                      <a:pt x="58509" y="38393"/>
                    </a:lnTo>
                    <a:lnTo>
                      <a:pt x="39714" y="27518"/>
                    </a:lnTo>
                    <a:lnTo>
                      <a:pt x="36356" y="29498"/>
                    </a:lnTo>
                    <a:lnTo>
                      <a:pt x="55151" y="40344"/>
                    </a:lnTo>
                    <a:close/>
                  </a:path>
                </a:pathLst>
              </a:custGeom>
              <a:solidFill>
                <a:srgbClr val="E95F5D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6" name="Freeform: Shape 2875">
                <a:extLst>
                  <a:ext uri="{FF2B5EF4-FFF2-40B4-BE49-F238E27FC236}">
                    <a16:creationId xmlns:a16="http://schemas.microsoft.com/office/drawing/2014/main" id="{99977F71-AB7F-447E-BA5E-0B66ED9A330F}"/>
                  </a:ext>
                </a:extLst>
              </p:cNvPr>
              <p:cNvSpPr/>
              <p:nvPr/>
            </p:nvSpPr>
            <p:spPr>
              <a:xfrm>
                <a:off x="8620289" y="4432391"/>
                <a:ext cx="65710" cy="43988"/>
              </a:xfrm>
              <a:custGeom>
                <a:avLst/>
                <a:gdLst>
                  <a:gd name="connsiteX0" fmla="*/ 65711 w 65710"/>
                  <a:gd name="connsiteY0" fmla="*/ 37934 h 43988"/>
                  <a:gd name="connsiteX1" fmla="*/ 65711 w 65710"/>
                  <a:gd name="connsiteY1" fmla="*/ 43989 h 43988"/>
                  <a:gd name="connsiteX2" fmla="*/ 0 w 65710"/>
                  <a:gd name="connsiteY2" fmla="*/ 6026 h 43988"/>
                  <a:gd name="connsiteX3" fmla="*/ 0 w 65710"/>
                  <a:gd name="connsiteY3" fmla="*/ 0 h 43988"/>
                  <a:gd name="connsiteX4" fmla="*/ 65711 w 65710"/>
                  <a:gd name="connsiteY4" fmla="*/ 37934 h 43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710" h="43988">
                    <a:moveTo>
                      <a:pt x="65711" y="37934"/>
                    </a:moveTo>
                    <a:lnTo>
                      <a:pt x="65711" y="43989"/>
                    </a:lnTo>
                    <a:lnTo>
                      <a:pt x="0" y="6026"/>
                    </a:lnTo>
                    <a:lnTo>
                      <a:pt x="0" y="0"/>
                    </a:lnTo>
                    <a:lnTo>
                      <a:pt x="65711" y="37934"/>
                    </a:lnTo>
                    <a:close/>
                  </a:path>
                </a:pathLst>
              </a:custGeom>
              <a:solidFill>
                <a:srgbClr val="D45554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97" name="Graphic 6">
              <a:extLst>
                <a:ext uri="{FF2B5EF4-FFF2-40B4-BE49-F238E27FC236}">
                  <a16:creationId xmlns:a16="http://schemas.microsoft.com/office/drawing/2014/main" id="{05B447E6-4AF0-4BE2-B717-70D5CF3CF9C3}"/>
                </a:ext>
              </a:extLst>
            </p:cNvPr>
            <p:cNvGrpSpPr/>
            <p:nvPr/>
          </p:nvGrpSpPr>
          <p:grpSpPr>
            <a:xfrm>
              <a:off x="8704335" y="4420339"/>
              <a:ext cx="170043" cy="104591"/>
              <a:chOff x="8704335" y="4420339"/>
              <a:chExt cx="170043" cy="104591"/>
            </a:xfrm>
          </p:grpSpPr>
          <p:sp>
            <p:nvSpPr>
              <p:cNvPr id="2848" name="Freeform: Shape 2847">
                <a:extLst>
                  <a:ext uri="{FF2B5EF4-FFF2-40B4-BE49-F238E27FC236}">
                    <a16:creationId xmlns:a16="http://schemas.microsoft.com/office/drawing/2014/main" id="{7422D5FD-33B5-4F8D-BB89-EFC01569C0CC}"/>
                  </a:ext>
                </a:extLst>
              </p:cNvPr>
              <p:cNvSpPr/>
              <p:nvPr/>
            </p:nvSpPr>
            <p:spPr>
              <a:xfrm>
                <a:off x="8801150" y="4462291"/>
                <a:ext cx="3586" cy="8120"/>
              </a:xfrm>
              <a:custGeom>
                <a:avLst/>
                <a:gdLst>
                  <a:gd name="connsiteX0" fmla="*/ 3587 w 3586"/>
                  <a:gd name="connsiteY0" fmla="*/ 2066 h 8120"/>
                  <a:gd name="connsiteX1" fmla="*/ 3558 w 3586"/>
                  <a:gd name="connsiteY1" fmla="*/ 8121 h 8120"/>
                  <a:gd name="connsiteX2" fmla="*/ 0 w 3586"/>
                  <a:gd name="connsiteY2" fmla="*/ 6055 h 8120"/>
                  <a:gd name="connsiteX3" fmla="*/ 0 w 3586"/>
                  <a:gd name="connsiteY3" fmla="*/ 0 h 8120"/>
                  <a:gd name="connsiteX4" fmla="*/ 3587 w 3586"/>
                  <a:gd name="connsiteY4" fmla="*/ 2066 h 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86" h="8120">
                    <a:moveTo>
                      <a:pt x="3587" y="2066"/>
                    </a:moveTo>
                    <a:lnTo>
                      <a:pt x="3558" y="8121"/>
                    </a:lnTo>
                    <a:lnTo>
                      <a:pt x="0" y="6055"/>
                    </a:lnTo>
                    <a:lnTo>
                      <a:pt x="0" y="0"/>
                    </a:lnTo>
                    <a:lnTo>
                      <a:pt x="3587" y="2066"/>
                    </a:lnTo>
                    <a:close/>
                  </a:path>
                </a:pathLst>
              </a:custGeom>
              <a:solidFill>
                <a:srgbClr val="FCB84C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9" name="Freeform: Shape 2848">
                <a:extLst>
                  <a:ext uri="{FF2B5EF4-FFF2-40B4-BE49-F238E27FC236}">
                    <a16:creationId xmlns:a16="http://schemas.microsoft.com/office/drawing/2014/main" id="{013EA378-51D2-48A6-98F2-9DC953D4B346}"/>
                  </a:ext>
                </a:extLst>
              </p:cNvPr>
              <p:cNvSpPr/>
              <p:nvPr/>
            </p:nvSpPr>
            <p:spPr>
              <a:xfrm>
                <a:off x="8785656" y="4462492"/>
                <a:ext cx="7603" cy="10444"/>
              </a:xfrm>
              <a:custGeom>
                <a:avLst/>
                <a:gdLst>
                  <a:gd name="connsiteX0" fmla="*/ 7604 w 7603"/>
                  <a:gd name="connsiteY0" fmla="*/ 4390 h 10444"/>
                  <a:gd name="connsiteX1" fmla="*/ 7604 w 7603"/>
                  <a:gd name="connsiteY1" fmla="*/ 10445 h 10444"/>
                  <a:gd name="connsiteX2" fmla="*/ 0 w 7603"/>
                  <a:gd name="connsiteY2" fmla="*/ 6055 h 10444"/>
                  <a:gd name="connsiteX3" fmla="*/ 0 w 7603"/>
                  <a:gd name="connsiteY3" fmla="*/ 0 h 10444"/>
                  <a:gd name="connsiteX4" fmla="*/ 7604 w 7603"/>
                  <a:gd name="connsiteY4" fmla="*/ 4390 h 10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03" h="10444">
                    <a:moveTo>
                      <a:pt x="7604" y="4390"/>
                    </a:moveTo>
                    <a:lnTo>
                      <a:pt x="7604" y="10445"/>
                    </a:lnTo>
                    <a:lnTo>
                      <a:pt x="0" y="6055"/>
                    </a:lnTo>
                    <a:lnTo>
                      <a:pt x="0" y="0"/>
                    </a:lnTo>
                    <a:lnTo>
                      <a:pt x="7604" y="4390"/>
                    </a:lnTo>
                    <a:close/>
                  </a:path>
                </a:pathLst>
              </a:custGeom>
              <a:solidFill>
                <a:srgbClr val="FCB84C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0" name="Freeform: Shape 2849">
                <a:extLst>
                  <a:ext uri="{FF2B5EF4-FFF2-40B4-BE49-F238E27FC236}">
                    <a16:creationId xmlns:a16="http://schemas.microsoft.com/office/drawing/2014/main" id="{2A723472-948C-4830-B412-154C92B50C23}"/>
                  </a:ext>
                </a:extLst>
              </p:cNvPr>
              <p:cNvSpPr/>
              <p:nvPr/>
            </p:nvSpPr>
            <p:spPr>
              <a:xfrm>
                <a:off x="8782240" y="4464471"/>
                <a:ext cx="7633" cy="10444"/>
              </a:xfrm>
              <a:custGeom>
                <a:avLst/>
                <a:gdLst>
                  <a:gd name="connsiteX0" fmla="*/ 7633 w 7633"/>
                  <a:gd name="connsiteY0" fmla="*/ 4390 h 10444"/>
                  <a:gd name="connsiteX1" fmla="*/ 7604 w 7633"/>
                  <a:gd name="connsiteY1" fmla="*/ 10445 h 10444"/>
                  <a:gd name="connsiteX2" fmla="*/ 0 w 7633"/>
                  <a:gd name="connsiteY2" fmla="*/ 6055 h 10444"/>
                  <a:gd name="connsiteX3" fmla="*/ 29 w 7633"/>
                  <a:gd name="connsiteY3" fmla="*/ 0 h 10444"/>
                  <a:gd name="connsiteX4" fmla="*/ 7633 w 7633"/>
                  <a:gd name="connsiteY4" fmla="*/ 4390 h 10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33" h="10444">
                    <a:moveTo>
                      <a:pt x="7633" y="4390"/>
                    </a:moveTo>
                    <a:lnTo>
                      <a:pt x="7604" y="10445"/>
                    </a:lnTo>
                    <a:lnTo>
                      <a:pt x="0" y="6055"/>
                    </a:lnTo>
                    <a:lnTo>
                      <a:pt x="29" y="0"/>
                    </a:lnTo>
                    <a:lnTo>
                      <a:pt x="7633" y="4390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1" name="Freeform: Shape 2850">
                <a:extLst>
                  <a:ext uri="{FF2B5EF4-FFF2-40B4-BE49-F238E27FC236}">
                    <a16:creationId xmlns:a16="http://schemas.microsoft.com/office/drawing/2014/main" id="{FB36FA39-6260-47A2-A832-E3DCFF36087C}"/>
                  </a:ext>
                </a:extLst>
              </p:cNvPr>
              <p:cNvSpPr/>
              <p:nvPr/>
            </p:nvSpPr>
            <p:spPr>
              <a:xfrm>
                <a:off x="8782240" y="4462492"/>
                <a:ext cx="3415" cy="8034"/>
              </a:xfrm>
              <a:custGeom>
                <a:avLst/>
                <a:gdLst>
                  <a:gd name="connsiteX0" fmla="*/ 3415 w 3415"/>
                  <a:gd name="connsiteY0" fmla="*/ 0 h 8034"/>
                  <a:gd name="connsiteX1" fmla="*/ 3415 w 3415"/>
                  <a:gd name="connsiteY1" fmla="*/ 6055 h 8034"/>
                  <a:gd name="connsiteX2" fmla="*/ 0 w 3415"/>
                  <a:gd name="connsiteY2" fmla="*/ 8034 h 8034"/>
                  <a:gd name="connsiteX3" fmla="*/ 29 w 3415"/>
                  <a:gd name="connsiteY3" fmla="*/ 1980 h 8034"/>
                  <a:gd name="connsiteX4" fmla="*/ 3415 w 3415"/>
                  <a:gd name="connsiteY4" fmla="*/ 0 h 8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5" h="8034">
                    <a:moveTo>
                      <a:pt x="3415" y="0"/>
                    </a:moveTo>
                    <a:lnTo>
                      <a:pt x="3415" y="6055"/>
                    </a:lnTo>
                    <a:lnTo>
                      <a:pt x="0" y="8034"/>
                    </a:lnTo>
                    <a:lnTo>
                      <a:pt x="29" y="1980"/>
                    </a:lnTo>
                    <a:lnTo>
                      <a:pt x="3415" y="0"/>
                    </a:lnTo>
                    <a:close/>
                  </a:path>
                </a:pathLst>
              </a:custGeom>
              <a:solidFill>
                <a:srgbClr val="FCB84C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2" name="Freeform: Shape 2851">
                <a:extLst>
                  <a:ext uri="{FF2B5EF4-FFF2-40B4-BE49-F238E27FC236}">
                    <a16:creationId xmlns:a16="http://schemas.microsoft.com/office/drawing/2014/main" id="{AD56778D-CA8B-4594-B5C4-21FF781DAACC}"/>
                  </a:ext>
                </a:extLst>
              </p:cNvPr>
              <p:cNvSpPr/>
              <p:nvPr/>
            </p:nvSpPr>
            <p:spPr>
              <a:xfrm>
                <a:off x="8793259" y="4462291"/>
                <a:ext cx="7891" cy="10645"/>
              </a:xfrm>
              <a:custGeom>
                <a:avLst/>
                <a:gdLst>
                  <a:gd name="connsiteX0" fmla="*/ 7891 w 7891"/>
                  <a:gd name="connsiteY0" fmla="*/ 0 h 10645"/>
                  <a:gd name="connsiteX1" fmla="*/ 7891 w 7891"/>
                  <a:gd name="connsiteY1" fmla="*/ 6055 h 10645"/>
                  <a:gd name="connsiteX2" fmla="*/ 0 w 7891"/>
                  <a:gd name="connsiteY2" fmla="*/ 10646 h 10645"/>
                  <a:gd name="connsiteX3" fmla="*/ 0 w 7891"/>
                  <a:gd name="connsiteY3" fmla="*/ 4591 h 10645"/>
                  <a:gd name="connsiteX4" fmla="*/ 7891 w 7891"/>
                  <a:gd name="connsiteY4" fmla="*/ 0 h 1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91" h="10645">
                    <a:moveTo>
                      <a:pt x="7891" y="0"/>
                    </a:moveTo>
                    <a:lnTo>
                      <a:pt x="7891" y="6055"/>
                    </a:lnTo>
                    <a:lnTo>
                      <a:pt x="0" y="10646"/>
                    </a:lnTo>
                    <a:lnTo>
                      <a:pt x="0" y="4591"/>
                    </a:lnTo>
                    <a:lnTo>
                      <a:pt x="7891" y="0"/>
                    </a:lnTo>
                    <a:close/>
                  </a:path>
                </a:pathLst>
              </a:custGeom>
              <a:solidFill>
                <a:srgbClr val="FCB84C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3" name="Freeform: Shape 2852">
                <a:extLst>
                  <a:ext uri="{FF2B5EF4-FFF2-40B4-BE49-F238E27FC236}">
                    <a16:creationId xmlns:a16="http://schemas.microsoft.com/office/drawing/2014/main" id="{8248CCAF-92E4-463D-8006-4FBE8793FC9F}"/>
                  </a:ext>
                </a:extLst>
              </p:cNvPr>
              <p:cNvSpPr/>
              <p:nvPr/>
            </p:nvSpPr>
            <p:spPr>
              <a:xfrm>
                <a:off x="8796818" y="4464356"/>
                <a:ext cx="7919" cy="10645"/>
              </a:xfrm>
              <a:custGeom>
                <a:avLst/>
                <a:gdLst>
                  <a:gd name="connsiteX0" fmla="*/ 7920 w 7919"/>
                  <a:gd name="connsiteY0" fmla="*/ 0 h 10645"/>
                  <a:gd name="connsiteX1" fmla="*/ 7891 w 7919"/>
                  <a:gd name="connsiteY1" fmla="*/ 6055 h 10645"/>
                  <a:gd name="connsiteX2" fmla="*/ 0 w 7919"/>
                  <a:gd name="connsiteY2" fmla="*/ 10646 h 10645"/>
                  <a:gd name="connsiteX3" fmla="*/ 29 w 7919"/>
                  <a:gd name="connsiteY3" fmla="*/ 4591 h 10645"/>
                  <a:gd name="connsiteX4" fmla="*/ 7920 w 7919"/>
                  <a:gd name="connsiteY4" fmla="*/ 0 h 1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19" h="10645">
                    <a:moveTo>
                      <a:pt x="7920" y="0"/>
                    </a:moveTo>
                    <a:lnTo>
                      <a:pt x="7891" y="6055"/>
                    </a:lnTo>
                    <a:lnTo>
                      <a:pt x="0" y="10646"/>
                    </a:lnTo>
                    <a:lnTo>
                      <a:pt x="29" y="4591"/>
                    </a:lnTo>
                    <a:lnTo>
                      <a:pt x="792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4" name="Freeform: Shape 2853">
                <a:extLst>
                  <a:ext uri="{FF2B5EF4-FFF2-40B4-BE49-F238E27FC236}">
                    <a16:creationId xmlns:a16="http://schemas.microsoft.com/office/drawing/2014/main" id="{A12CECED-6B05-410E-9557-1BFCF442D1CA}"/>
                  </a:ext>
                </a:extLst>
              </p:cNvPr>
              <p:cNvSpPr/>
              <p:nvPr/>
            </p:nvSpPr>
            <p:spPr>
              <a:xfrm>
                <a:off x="8796818" y="4468948"/>
                <a:ext cx="7632" cy="10444"/>
              </a:xfrm>
              <a:custGeom>
                <a:avLst/>
                <a:gdLst>
                  <a:gd name="connsiteX0" fmla="*/ 7633 w 7632"/>
                  <a:gd name="connsiteY0" fmla="*/ 4390 h 10444"/>
                  <a:gd name="connsiteX1" fmla="*/ 7633 w 7632"/>
                  <a:gd name="connsiteY1" fmla="*/ 10445 h 10444"/>
                  <a:gd name="connsiteX2" fmla="*/ 0 w 7632"/>
                  <a:gd name="connsiteY2" fmla="*/ 6055 h 10444"/>
                  <a:gd name="connsiteX3" fmla="*/ 29 w 7632"/>
                  <a:gd name="connsiteY3" fmla="*/ 0 h 10444"/>
                  <a:gd name="connsiteX4" fmla="*/ 7633 w 7632"/>
                  <a:gd name="connsiteY4" fmla="*/ 4390 h 10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32" h="10444">
                    <a:moveTo>
                      <a:pt x="7633" y="4390"/>
                    </a:moveTo>
                    <a:lnTo>
                      <a:pt x="7633" y="10445"/>
                    </a:lnTo>
                    <a:lnTo>
                      <a:pt x="0" y="6055"/>
                    </a:lnTo>
                    <a:lnTo>
                      <a:pt x="29" y="0"/>
                    </a:lnTo>
                    <a:lnTo>
                      <a:pt x="7633" y="4390"/>
                    </a:lnTo>
                    <a:close/>
                  </a:path>
                </a:pathLst>
              </a:custGeom>
              <a:solidFill>
                <a:srgbClr val="FCB84C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5" name="Freeform: Shape 2854">
                <a:extLst>
                  <a:ext uri="{FF2B5EF4-FFF2-40B4-BE49-F238E27FC236}">
                    <a16:creationId xmlns:a16="http://schemas.microsoft.com/office/drawing/2014/main" id="{3BD8F082-D103-4C09-80CB-B3B3C415EDDF}"/>
                  </a:ext>
                </a:extLst>
              </p:cNvPr>
              <p:cNvSpPr/>
              <p:nvPr/>
            </p:nvSpPr>
            <p:spPr>
              <a:xfrm>
                <a:off x="8781896" y="4468862"/>
                <a:ext cx="7977" cy="10674"/>
              </a:xfrm>
              <a:custGeom>
                <a:avLst/>
                <a:gdLst>
                  <a:gd name="connsiteX0" fmla="*/ 7977 w 7977"/>
                  <a:gd name="connsiteY0" fmla="*/ 0 h 10674"/>
                  <a:gd name="connsiteX1" fmla="*/ 7948 w 7977"/>
                  <a:gd name="connsiteY1" fmla="*/ 6055 h 10674"/>
                  <a:gd name="connsiteX2" fmla="*/ 0 w 7977"/>
                  <a:gd name="connsiteY2" fmla="*/ 10674 h 10674"/>
                  <a:gd name="connsiteX3" fmla="*/ 0 w 7977"/>
                  <a:gd name="connsiteY3" fmla="*/ 4620 h 10674"/>
                  <a:gd name="connsiteX4" fmla="*/ 7977 w 7977"/>
                  <a:gd name="connsiteY4" fmla="*/ 0 h 10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77" h="10674">
                    <a:moveTo>
                      <a:pt x="7977" y="0"/>
                    </a:moveTo>
                    <a:lnTo>
                      <a:pt x="7948" y="6055"/>
                    </a:lnTo>
                    <a:lnTo>
                      <a:pt x="0" y="10674"/>
                    </a:lnTo>
                    <a:lnTo>
                      <a:pt x="0" y="4620"/>
                    </a:lnTo>
                    <a:lnTo>
                      <a:pt x="7977" y="0"/>
                    </a:lnTo>
                    <a:close/>
                  </a:path>
                </a:pathLst>
              </a:custGeom>
              <a:solidFill>
                <a:srgbClr val="FCB84C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6" name="Freeform: Shape 2855">
                <a:extLst>
                  <a:ext uri="{FF2B5EF4-FFF2-40B4-BE49-F238E27FC236}">
                    <a16:creationId xmlns:a16="http://schemas.microsoft.com/office/drawing/2014/main" id="{12B5CEDB-83A8-4981-843E-EE2A9DB949D4}"/>
                  </a:ext>
                </a:extLst>
              </p:cNvPr>
              <p:cNvSpPr/>
              <p:nvPr/>
            </p:nvSpPr>
            <p:spPr>
              <a:xfrm>
                <a:off x="8801036" y="4473338"/>
                <a:ext cx="3414" cy="8034"/>
              </a:xfrm>
              <a:custGeom>
                <a:avLst/>
                <a:gdLst>
                  <a:gd name="connsiteX0" fmla="*/ 3414 w 3414"/>
                  <a:gd name="connsiteY0" fmla="*/ 0 h 8034"/>
                  <a:gd name="connsiteX1" fmla="*/ 3414 w 3414"/>
                  <a:gd name="connsiteY1" fmla="*/ 6055 h 8034"/>
                  <a:gd name="connsiteX2" fmla="*/ 0 w 3414"/>
                  <a:gd name="connsiteY2" fmla="*/ 8035 h 8034"/>
                  <a:gd name="connsiteX3" fmla="*/ 29 w 3414"/>
                  <a:gd name="connsiteY3" fmla="*/ 1980 h 8034"/>
                  <a:gd name="connsiteX4" fmla="*/ 3414 w 3414"/>
                  <a:gd name="connsiteY4" fmla="*/ 0 h 8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4" h="8034">
                    <a:moveTo>
                      <a:pt x="3414" y="0"/>
                    </a:moveTo>
                    <a:lnTo>
                      <a:pt x="3414" y="6055"/>
                    </a:lnTo>
                    <a:lnTo>
                      <a:pt x="0" y="8035"/>
                    </a:lnTo>
                    <a:lnTo>
                      <a:pt x="29" y="1980"/>
                    </a:lnTo>
                    <a:lnTo>
                      <a:pt x="34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7" name="Freeform: Shape 2856">
                <a:extLst>
                  <a:ext uri="{FF2B5EF4-FFF2-40B4-BE49-F238E27FC236}">
                    <a16:creationId xmlns:a16="http://schemas.microsoft.com/office/drawing/2014/main" id="{AA2EEE73-0F2E-417C-B17C-983FF4D32974}"/>
                  </a:ext>
                </a:extLst>
              </p:cNvPr>
              <p:cNvSpPr/>
              <p:nvPr/>
            </p:nvSpPr>
            <p:spPr>
              <a:xfrm>
                <a:off x="8793432" y="4470928"/>
                <a:ext cx="7632" cy="10444"/>
              </a:xfrm>
              <a:custGeom>
                <a:avLst/>
                <a:gdLst>
                  <a:gd name="connsiteX0" fmla="*/ 7633 w 7632"/>
                  <a:gd name="connsiteY0" fmla="*/ 4390 h 10444"/>
                  <a:gd name="connsiteX1" fmla="*/ 7604 w 7632"/>
                  <a:gd name="connsiteY1" fmla="*/ 10445 h 10444"/>
                  <a:gd name="connsiteX2" fmla="*/ 0 w 7632"/>
                  <a:gd name="connsiteY2" fmla="*/ 6055 h 10444"/>
                  <a:gd name="connsiteX3" fmla="*/ 0 w 7632"/>
                  <a:gd name="connsiteY3" fmla="*/ 0 h 10444"/>
                  <a:gd name="connsiteX4" fmla="*/ 7633 w 7632"/>
                  <a:gd name="connsiteY4" fmla="*/ 4390 h 10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32" h="10444">
                    <a:moveTo>
                      <a:pt x="7633" y="4390"/>
                    </a:moveTo>
                    <a:lnTo>
                      <a:pt x="7604" y="10445"/>
                    </a:lnTo>
                    <a:lnTo>
                      <a:pt x="0" y="6055"/>
                    </a:lnTo>
                    <a:lnTo>
                      <a:pt x="0" y="0"/>
                    </a:lnTo>
                    <a:lnTo>
                      <a:pt x="7633" y="4390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8" name="Freeform: Shape 2857">
                <a:extLst>
                  <a:ext uri="{FF2B5EF4-FFF2-40B4-BE49-F238E27FC236}">
                    <a16:creationId xmlns:a16="http://schemas.microsoft.com/office/drawing/2014/main" id="{81A6D25D-5E47-48A7-93CD-3F06B5DBD760}"/>
                  </a:ext>
                </a:extLst>
              </p:cNvPr>
              <p:cNvSpPr/>
              <p:nvPr/>
            </p:nvSpPr>
            <p:spPr>
              <a:xfrm>
                <a:off x="8785455" y="4470928"/>
                <a:ext cx="7977" cy="10674"/>
              </a:xfrm>
              <a:custGeom>
                <a:avLst/>
                <a:gdLst>
                  <a:gd name="connsiteX0" fmla="*/ 7977 w 7977"/>
                  <a:gd name="connsiteY0" fmla="*/ 0 h 10674"/>
                  <a:gd name="connsiteX1" fmla="*/ 7977 w 7977"/>
                  <a:gd name="connsiteY1" fmla="*/ 6055 h 10674"/>
                  <a:gd name="connsiteX2" fmla="*/ 0 w 7977"/>
                  <a:gd name="connsiteY2" fmla="*/ 10674 h 10674"/>
                  <a:gd name="connsiteX3" fmla="*/ 29 w 7977"/>
                  <a:gd name="connsiteY3" fmla="*/ 4620 h 10674"/>
                  <a:gd name="connsiteX4" fmla="*/ 7977 w 7977"/>
                  <a:gd name="connsiteY4" fmla="*/ 0 h 10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77" h="10674">
                    <a:moveTo>
                      <a:pt x="7977" y="0"/>
                    </a:moveTo>
                    <a:lnTo>
                      <a:pt x="7977" y="6055"/>
                    </a:lnTo>
                    <a:lnTo>
                      <a:pt x="0" y="10674"/>
                    </a:lnTo>
                    <a:lnTo>
                      <a:pt x="29" y="4620"/>
                    </a:lnTo>
                    <a:lnTo>
                      <a:pt x="79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9" name="Freeform: Shape 2858">
                <a:extLst>
                  <a:ext uri="{FF2B5EF4-FFF2-40B4-BE49-F238E27FC236}">
                    <a16:creationId xmlns:a16="http://schemas.microsoft.com/office/drawing/2014/main" id="{60CE3317-53D0-463A-A2CA-A0A34EC918C9}"/>
                  </a:ext>
                </a:extLst>
              </p:cNvPr>
              <p:cNvSpPr/>
              <p:nvPr/>
            </p:nvSpPr>
            <p:spPr>
              <a:xfrm>
                <a:off x="8781896" y="4473482"/>
                <a:ext cx="3586" cy="8120"/>
              </a:xfrm>
              <a:custGeom>
                <a:avLst/>
                <a:gdLst>
                  <a:gd name="connsiteX0" fmla="*/ 3587 w 3586"/>
                  <a:gd name="connsiteY0" fmla="*/ 2066 h 8120"/>
                  <a:gd name="connsiteX1" fmla="*/ 3558 w 3586"/>
                  <a:gd name="connsiteY1" fmla="*/ 8120 h 8120"/>
                  <a:gd name="connsiteX2" fmla="*/ 0 w 3586"/>
                  <a:gd name="connsiteY2" fmla="*/ 6055 h 8120"/>
                  <a:gd name="connsiteX3" fmla="*/ 0 w 3586"/>
                  <a:gd name="connsiteY3" fmla="*/ 0 h 8120"/>
                  <a:gd name="connsiteX4" fmla="*/ 3587 w 3586"/>
                  <a:gd name="connsiteY4" fmla="*/ 2066 h 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86" h="8120">
                    <a:moveTo>
                      <a:pt x="3587" y="2066"/>
                    </a:moveTo>
                    <a:lnTo>
                      <a:pt x="3558" y="8120"/>
                    </a:lnTo>
                    <a:lnTo>
                      <a:pt x="0" y="6055"/>
                    </a:lnTo>
                    <a:lnTo>
                      <a:pt x="0" y="0"/>
                    </a:lnTo>
                    <a:lnTo>
                      <a:pt x="3587" y="2066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0" name="Freeform: Shape 2859">
                <a:extLst>
                  <a:ext uri="{FF2B5EF4-FFF2-40B4-BE49-F238E27FC236}">
                    <a16:creationId xmlns:a16="http://schemas.microsoft.com/office/drawing/2014/main" id="{3E28038F-C382-43CD-B3DC-DB85420CE5AD}"/>
                  </a:ext>
                </a:extLst>
              </p:cNvPr>
              <p:cNvSpPr/>
              <p:nvPr/>
            </p:nvSpPr>
            <p:spPr>
              <a:xfrm>
                <a:off x="8704335" y="4420339"/>
                <a:ext cx="170043" cy="98537"/>
              </a:xfrm>
              <a:custGeom>
                <a:avLst/>
                <a:gdLst>
                  <a:gd name="connsiteX0" fmla="*/ 104362 w 170043"/>
                  <a:gd name="connsiteY0" fmla="*/ 0 h 98537"/>
                  <a:gd name="connsiteX1" fmla="*/ 170044 w 170043"/>
                  <a:gd name="connsiteY1" fmla="*/ 37934 h 98537"/>
                  <a:gd name="connsiteX2" fmla="*/ 65796 w 170043"/>
                  <a:gd name="connsiteY2" fmla="*/ 98537 h 98537"/>
                  <a:gd name="connsiteX3" fmla="*/ 0 w 170043"/>
                  <a:gd name="connsiteY3" fmla="*/ 60603 h 98537"/>
                  <a:gd name="connsiteX4" fmla="*/ 96729 w 170043"/>
                  <a:gd name="connsiteY4" fmla="*/ 54979 h 98537"/>
                  <a:gd name="connsiteX5" fmla="*/ 100115 w 170043"/>
                  <a:gd name="connsiteY5" fmla="*/ 52999 h 98537"/>
                  <a:gd name="connsiteX6" fmla="*/ 92511 w 170043"/>
                  <a:gd name="connsiteY6" fmla="*/ 48609 h 98537"/>
                  <a:gd name="connsiteX7" fmla="*/ 100402 w 170043"/>
                  <a:gd name="connsiteY7" fmla="*/ 44017 h 98537"/>
                  <a:gd name="connsiteX8" fmla="*/ 96815 w 170043"/>
                  <a:gd name="connsiteY8" fmla="*/ 41951 h 98537"/>
                  <a:gd name="connsiteX9" fmla="*/ 88924 w 170043"/>
                  <a:gd name="connsiteY9" fmla="*/ 46542 h 98537"/>
                  <a:gd name="connsiteX10" fmla="*/ 81321 w 170043"/>
                  <a:gd name="connsiteY10" fmla="*/ 42152 h 98537"/>
                  <a:gd name="connsiteX11" fmla="*/ 77934 w 170043"/>
                  <a:gd name="connsiteY11" fmla="*/ 44132 h 98537"/>
                  <a:gd name="connsiteX12" fmla="*/ 85539 w 170043"/>
                  <a:gd name="connsiteY12" fmla="*/ 48523 h 98537"/>
                  <a:gd name="connsiteX13" fmla="*/ 77475 w 170043"/>
                  <a:gd name="connsiteY13" fmla="*/ 53142 h 98537"/>
                  <a:gd name="connsiteX14" fmla="*/ 81062 w 170043"/>
                  <a:gd name="connsiteY14" fmla="*/ 55208 h 98537"/>
                  <a:gd name="connsiteX15" fmla="*/ 89011 w 170043"/>
                  <a:gd name="connsiteY15" fmla="*/ 50589 h 98537"/>
                  <a:gd name="connsiteX16" fmla="*/ 96643 w 170043"/>
                  <a:gd name="connsiteY16" fmla="*/ 54979 h 9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70043" h="98537">
                    <a:moveTo>
                      <a:pt x="104362" y="0"/>
                    </a:moveTo>
                    <a:lnTo>
                      <a:pt x="170044" y="37934"/>
                    </a:lnTo>
                    <a:lnTo>
                      <a:pt x="65796" y="98537"/>
                    </a:lnTo>
                    <a:lnTo>
                      <a:pt x="0" y="60603"/>
                    </a:lnTo>
                    <a:close/>
                    <a:moveTo>
                      <a:pt x="96729" y="54979"/>
                    </a:moveTo>
                    <a:lnTo>
                      <a:pt x="100115" y="52999"/>
                    </a:lnTo>
                    <a:lnTo>
                      <a:pt x="92511" y="48609"/>
                    </a:lnTo>
                    <a:lnTo>
                      <a:pt x="100402" y="44017"/>
                    </a:lnTo>
                    <a:lnTo>
                      <a:pt x="96815" y="41951"/>
                    </a:lnTo>
                    <a:lnTo>
                      <a:pt x="88924" y="46542"/>
                    </a:lnTo>
                    <a:lnTo>
                      <a:pt x="81321" y="42152"/>
                    </a:lnTo>
                    <a:lnTo>
                      <a:pt x="77934" y="44132"/>
                    </a:lnTo>
                    <a:lnTo>
                      <a:pt x="85539" y="48523"/>
                    </a:lnTo>
                    <a:lnTo>
                      <a:pt x="77475" y="53142"/>
                    </a:lnTo>
                    <a:lnTo>
                      <a:pt x="81062" y="55208"/>
                    </a:lnTo>
                    <a:lnTo>
                      <a:pt x="89011" y="50589"/>
                    </a:lnTo>
                    <a:lnTo>
                      <a:pt x="96643" y="54979"/>
                    </a:lnTo>
                    <a:close/>
                  </a:path>
                </a:pathLst>
              </a:custGeom>
              <a:solidFill>
                <a:srgbClr val="FCB84C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1" name="Freeform: Shape 2860">
                <a:extLst>
                  <a:ext uri="{FF2B5EF4-FFF2-40B4-BE49-F238E27FC236}">
                    <a16:creationId xmlns:a16="http://schemas.microsoft.com/office/drawing/2014/main" id="{233AC1CE-D62E-4792-91FC-C9B620613822}"/>
                  </a:ext>
                </a:extLst>
              </p:cNvPr>
              <p:cNvSpPr/>
              <p:nvPr/>
            </p:nvSpPr>
            <p:spPr>
              <a:xfrm>
                <a:off x="8781896" y="4462291"/>
                <a:ext cx="22840" cy="13256"/>
              </a:xfrm>
              <a:custGeom>
                <a:avLst/>
                <a:gdLst>
                  <a:gd name="connsiteX0" fmla="*/ 22841 w 22840"/>
                  <a:gd name="connsiteY0" fmla="*/ 2066 h 13256"/>
                  <a:gd name="connsiteX1" fmla="*/ 14950 w 22840"/>
                  <a:gd name="connsiteY1" fmla="*/ 6657 h 13256"/>
                  <a:gd name="connsiteX2" fmla="*/ 22554 w 22840"/>
                  <a:gd name="connsiteY2" fmla="*/ 11047 h 13256"/>
                  <a:gd name="connsiteX3" fmla="*/ 19168 w 22840"/>
                  <a:gd name="connsiteY3" fmla="*/ 13027 h 13256"/>
                  <a:gd name="connsiteX4" fmla="*/ 11535 w 22840"/>
                  <a:gd name="connsiteY4" fmla="*/ 8637 h 13256"/>
                  <a:gd name="connsiteX5" fmla="*/ 3587 w 22840"/>
                  <a:gd name="connsiteY5" fmla="*/ 13257 h 13256"/>
                  <a:gd name="connsiteX6" fmla="*/ 0 w 22840"/>
                  <a:gd name="connsiteY6" fmla="*/ 11191 h 13256"/>
                  <a:gd name="connsiteX7" fmla="*/ 7977 w 22840"/>
                  <a:gd name="connsiteY7" fmla="*/ 6571 h 13256"/>
                  <a:gd name="connsiteX8" fmla="*/ 373 w 22840"/>
                  <a:gd name="connsiteY8" fmla="*/ 2181 h 13256"/>
                  <a:gd name="connsiteX9" fmla="*/ 3759 w 22840"/>
                  <a:gd name="connsiteY9" fmla="*/ 201 h 13256"/>
                  <a:gd name="connsiteX10" fmla="*/ 11363 w 22840"/>
                  <a:gd name="connsiteY10" fmla="*/ 4591 h 13256"/>
                  <a:gd name="connsiteX11" fmla="*/ 19254 w 22840"/>
                  <a:gd name="connsiteY11" fmla="*/ 0 h 13256"/>
                  <a:gd name="connsiteX12" fmla="*/ 22841 w 22840"/>
                  <a:gd name="connsiteY12" fmla="*/ 2066 h 13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840" h="13256">
                    <a:moveTo>
                      <a:pt x="22841" y="2066"/>
                    </a:moveTo>
                    <a:lnTo>
                      <a:pt x="14950" y="6657"/>
                    </a:lnTo>
                    <a:lnTo>
                      <a:pt x="22554" y="11047"/>
                    </a:lnTo>
                    <a:lnTo>
                      <a:pt x="19168" y="13027"/>
                    </a:lnTo>
                    <a:lnTo>
                      <a:pt x="11535" y="8637"/>
                    </a:lnTo>
                    <a:lnTo>
                      <a:pt x="3587" y="13257"/>
                    </a:lnTo>
                    <a:lnTo>
                      <a:pt x="0" y="11191"/>
                    </a:lnTo>
                    <a:lnTo>
                      <a:pt x="7977" y="6571"/>
                    </a:lnTo>
                    <a:lnTo>
                      <a:pt x="373" y="2181"/>
                    </a:lnTo>
                    <a:lnTo>
                      <a:pt x="3759" y="201"/>
                    </a:lnTo>
                    <a:lnTo>
                      <a:pt x="11363" y="4591"/>
                    </a:lnTo>
                    <a:lnTo>
                      <a:pt x="19254" y="0"/>
                    </a:lnTo>
                    <a:lnTo>
                      <a:pt x="22841" y="2066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2" name="Freeform: Shape 2861">
                <a:extLst>
                  <a:ext uri="{FF2B5EF4-FFF2-40B4-BE49-F238E27FC236}">
                    <a16:creationId xmlns:a16="http://schemas.microsoft.com/office/drawing/2014/main" id="{C2F4D266-7471-4AA6-A744-494016DDB9AC}"/>
                  </a:ext>
                </a:extLst>
              </p:cNvPr>
              <p:cNvSpPr/>
              <p:nvPr/>
            </p:nvSpPr>
            <p:spPr>
              <a:xfrm>
                <a:off x="8770103" y="4458273"/>
                <a:ext cx="104276" cy="66657"/>
              </a:xfrm>
              <a:custGeom>
                <a:avLst/>
                <a:gdLst>
                  <a:gd name="connsiteX0" fmla="*/ 104276 w 104276"/>
                  <a:gd name="connsiteY0" fmla="*/ 0 h 66657"/>
                  <a:gd name="connsiteX1" fmla="*/ 104276 w 104276"/>
                  <a:gd name="connsiteY1" fmla="*/ 6055 h 66657"/>
                  <a:gd name="connsiteX2" fmla="*/ 0 w 104276"/>
                  <a:gd name="connsiteY2" fmla="*/ 66658 h 66657"/>
                  <a:gd name="connsiteX3" fmla="*/ 29 w 104276"/>
                  <a:gd name="connsiteY3" fmla="*/ 60603 h 66657"/>
                  <a:gd name="connsiteX4" fmla="*/ 104276 w 104276"/>
                  <a:gd name="connsiteY4" fmla="*/ 0 h 66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276" h="66657">
                    <a:moveTo>
                      <a:pt x="104276" y="0"/>
                    </a:moveTo>
                    <a:lnTo>
                      <a:pt x="104276" y="6055"/>
                    </a:lnTo>
                    <a:lnTo>
                      <a:pt x="0" y="66658"/>
                    </a:lnTo>
                    <a:lnTo>
                      <a:pt x="29" y="60603"/>
                    </a:lnTo>
                    <a:lnTo>
                      <a:pt x="104276" y="0"/>
                    </a:lnTo>
                    <a:close/>
                  </a:path>
                </a:pathLst>
              </a:custGeom>
              <a:solidFill>
                <a:srgbClr val="D89E41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3" name="Freeform: Shape 2862">
                <a:extLst>
                  <a:ext uri="{FF2B5EF4-FFF2-40B4-BE49-F238E27FC236}">
                    <a16:creationId xmlns:a16="http://schemas.microsoft.com/office/drawing/2014/main" id="{0E9F0FA9-90A5-469C-BC9C-DDF8710CF44F}"/>
                  </a:ext>
                </a:extLst>
              </p:cNvPr>
              <p:cNvSpPr/>
              <p:nvPr/>
            </p:nvSpPr>
            <p:spPr>
              <a:xfrm>
                <a:off x="8704392" y="4480942"/>
                <a:ext cx="65738" cy="43988"/>
              </a:xfrm>
              <a:custGeom>
                <a:avLst/>
                <a:gdLst>
                  <a:gd name="connsiteX0" fmla="*/ 65739 w 65738"/>
                  <a:gd name="connsiteY0" fmla="*/ 37934 h 43988"/>
                  <a:gd name="connsiteX1" fmla="*/ 65710 w 65738"/>
                  <a:gd name="connsiteY1" fmla="*/ 43989 h 43988"/>
                  <a:gd name="connsiteX2" fmla="*/ 0 w 65738"/>
                  <a:gd name="connsiteY2" fmla="*/ 6055 h 43988"/>
                  <a:gd name="connsiteX3" fmla="*/ 29 w 65738"/>
                  <a:gd name="connsiteY3" fmla="*/ 0 h 43988"/>
                  <a:gd name="connsiteX4" fmla="*/ 65739 w 65738"/>
                  <a:gd name="connsiteY4" fmla="*/ 37934 h 43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738" h="43988">
                    <a:moveTo>
                      <a:pt x="65739" y="37934"/>
                    </a:moveTo>
                    <a:lnTo>
                      <a:pt x="65710" y="43989"/>
                    </a:lnTo>
                    <a:lnTo>
                      <a:pt x="0" y="6055"/>
                    </a:lnTo>
                    <a:lnTo>
                      <a:pt x="29" y="0"/>
                    </a:lnTo>
                    <a:lnTo>
                      <a:pt x="65739" y="37934"/>
                    </a:lnTo>
                    <a:close/>
                  </a:path>
                </a:pathLst>
              </a:custGeom>
              <a:solidFill>
                <a:srgbClr val="E8A945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98" name="Graphic 6">
              <a:extLst>
                <a:ext uri="{FF2B5EF4-FFF2-40B4-BE49-F238E27FC236}">
                  <a16:creationId xmlns:a16="http://schemas.microsoft.com/office/drawing/2014/main" id="{D8230A38-5E18-4489-A741-1D92EE687156}"/>
                </a:ext>
              </a:extLst>
            </p:cNvPr>
            <p:cNvGrpSpPr/>
            <p:nvPr/>
          </p:nvGrpSpPr>
          <p:grpSpPr>
            <a:xfrm>
              <a:off x="7135059" y="3402228"/>
              <a:ext cx="531910" cy="350446"/>
              <a:chOff x="7135059" y="3402228"/>
              <a:chExt cx="531910" cy="350446"/>
            </a:xfrm>
          </p:grpSpPr>
          <p:sp>
            <p:nvSpPr>
              <p:cNvPr id="2829" name="Freeform: Shape 2828">
                <a:extLst>
                  <a:ext uri="{FF2B5EF4-FFF2-40B4-BE49-F238E27FC236}">
                    <a16:creationId xmlns:a16="http://schemas.microsoft.com/office/drawing/2014/main" id="{5EB871F3-9CA9-47F2-82AF-CA6B504611BB}"/>
                  </a:ext>
                </a:extLst>
              </p:cNvPr>
              <p:cNvSpPr/>
              <p:nvPr/>
            </p:nvSpPr>
            <p:spPr>
              <a:xfrm>
                <a:off x="7147655" y="3452041"/>
                <a:ext cx="519314" cy="300632"/>
              </a:xfrm>
              <a:custGeom>
                <a:avLst/>
                <a:gdLst>
                  <a:gd name="connsiteX0" fmla="*/ 412943 w 519314"/>
                  <a:gd name="connsiteY0" fmla="*/ 274521 h 300632"/>
                  <a:gd name="connsiteX1" fmla="*/ 364507 w 519314"/>
                  <a:gd name="connsiteY1" fmla="*/ 252024 h 300632"/>
                  <a:gd name="connsiteX2" fmla="*/ 310676 w 519314"/>
                  <a:gd name="connsiteY2" fmla="*/ 264937 h 300632"/>
                  <a:gd name="connsiteX3" fmla="*/ 304191 w 519314"/>
                  <a:gd name="connsiteY3" fmla="*/ 300633 h 300632"/>
                  <a:gd name="connsiteX4" fmla="*/ 216788 w 519314"/>
                  <a:gd name="connsiteY4" fmla="*/ 300633 h 300632"/>
                  <a:gd name="connsiteX5" fmla="*/ 209900 w 519314"/>
                  <a:gd name="connsiteY5" fmla="*/ 264937 h 300632"/>
                  <a:gd name="connsiteX6" fmla="*/ 155926 w 519314"/>
                  <a:gd name="connsiteY6" fmla="*/ 252024 h 300632"/>
                  <a:gd name="connsiteX7" fmla="*/ 107748 w 519314"/>
                  <a:gd name="connsiteY7" fmla="*/ 274521 h 300632"/>
                  <a:gd name="connsiteX8" fmla="*/ 45739 w 519314"/>
                  <a:gd name="connsiteY8" fmla="*/ 238710 h 300632"/>
                  <a:gd name="connsiteX9" fmla="*/ 84419 w 519314"/>
                  <a:gd name="connsiteY9" fmla="*/ 210733 h 300632"/>
                  <a:gd name="connsiteX10" fmla="*/ 61951 w 519314"/>
                  <a:gd name="connsiteY10" fmla="*/ 179513 h 300632"/>
                  <a:gd name="connsiteX11" fmla="*/ 259 w 519314"/>
                  <a:gd name="connsiteY11" fmla="*/ 175639 h 300632"/>
                  <a:gd name="connsiteX12" fmla="*/ 0 w 519314"/>
                  <a:gd name="connsiteY12" fmla="*/ 124993 h 300632"/>
                  <a:gd name="connsiteX13" fmla="*/ 61578 w 519314"/>
                  <a:gd name="connsiteY13" fmla="*/ 121120 h 300632"/>
                  <a:gd name="connsiteX14" fmla="*/ 83731 w 519314"/>
                  <a:gd name="connsiteY14" fmla="*/ 89900 h 300632"/>
                  <a:gd name="connsiteX15" fmla="*/ 44735 w 519314"/>
                  <a:gd name="connsiteY15" fmla="*/ 61923 h 300632"/>
                  <a:gd name="connsiteX16" fmla="*/ 106342 w 519314"/>
                  <a:gd name="connsiteY16" fmla="*/ 26112 h 300632"/>
                  <a:gd name="connsiteX17" fmla="*/ 154778 w 519314"/>
                  <a:gd name="connsiteY17" fmla="*/ 48637 h 300632"/>
                  <a:gd name="connsiteX18" fmla="*/ 208609 w 519314"/>
                  <a:gd name="connsiteY18" fmla="*/ 35696 h 300632"/>
                  <a:gd name="connsiteX19" fmla="*/ 215094 w 519314"/>
                  <a:gd name="connsiteY19" fmla="*/ 0 h 300632"/>
                  <a:gd name="connsiteX20" fmla="*/ 302498 w 519314"/>
                  <a:gd name="connsiteY20" fmla="*/ 0 h 300632"/>
                  <a:gd name="connsiteX21" fmla="*/ 309385 w 519314"/>
                  <a:gd name="connsiteY21" fmla="*/ 35696 h 300632"/>
                  <a:gd name="connsiteX22" fmla="*/ 363360 w 519314"/>
                  <a:gd name="connsiteY22" fmla="*/ 48637 h 300632"/>
                  <a:gd name="connsiteX23" fmla="*/ 411537 w 519314"/>
                  <a:gd name="connsiteY23" fmla="*/ 26112 h 300632"/>
                  <a:gd name="connsiteX24" fmla="*/ 473546 w 519314"/>
                  <a:gd name="connsiteY24" fmla="*/ 61923 h 300632"/>
                  <a:gd name="connsiteX25" fmla="*/ 434866 w 519314"/>
                  <a:gd name="connsiteY25" fmla="*/ 89900 h 300632"/>
                  <a:gd name="connsiteX26" fmla="*/ 457334 w 519314"/>
                  <a:gd name="connsiteY26" fmla="*/ 121120 h 300632"/>
                  <a:gd name="connsiteX27" fmla="*/ 519027 w 519314"/>
                  <a:gd name="connsiteY27" fmla="*/ 124993 h 300632"/>
                  <a:gd name="connsiteX28" fmla="*/ 519314 w 519314"/>
                  <a:gd name="connsiteY28" fmla="*/ 175639 h 300632"/>
                  <a:gd name="connsiteX29" fmla="*/ 457678 w 519314"/>
                  <a:gd name="connsiteY29" fmla="*/ 179513 h 300632"/>
                  <a:gd name="connsiteX30" fmla="*/ 435555 w 519314"/>
                  <a:gd name="connsiteY30" fmla="*/ 210733 h 300632"/>
                  <a:gd name="connsiteX31" fmla="*/ 474550 w 519314"/>
                  <a:gd name="connsiteY31" fmla="*/ 238710 h 300632"/>
                  <a:gd name="connsiteX32" fmla="*/ 318423 w 519314"/>
                  <a:gd name="connsiteY32" fmla="*/ 225396 h 300632"/>
                  <a:gd name="connsiteX33" fmla="*/ 360461 w 519314"/>
                  <a:gd name="connsiteY33" fmla="*/ 208523 h 300632"/>
                  <a:gd name="connsiteX34" fmla="*/ 389471 w 519314"/>
                  <a:gd name="connsiteY34" fmla="*/ 184133 h 300632"/>
                  <a:gd name="connsiteX35" fmla="*/ 392743 w 519314"/>
                  <a:gd name="connsiteY35" fmla="*/ 179513 h 300632"/>
                  <a:gd name="connsiteX36" fmla="*/ 392427 w 519314"/>
                  <a:gd name="connsiteY36" fmla="*/ 121120 h 300632"/>
                  <a:gd name="connsiteX37" fmla="*/ 389099 w 519314"/>
                  <a:gd name="connsiteY37" fmla="*/ 116500 h 300632"/>
                  <a:gd name="connsiteX38" fmla="*/ 359830 w 519314"/>
                  <a:gd name="connsiteY38" fmla="*/ 92109 h 300632"/>
                  <a:gd name="connsiteX39" fmla="*/ 317592 w 519314"/>
                  <a:gd name="connsiteY39" fmla="*/ 75237 h 300632"/>
                  <a:gd name="connsiteX40" fmla="*/ 309614 w 519314"/>
                  <a:gd name="connsiteY40" fmla="*/ 73314 h 300632"/>
                  <a:gd name="connsiteX41" fmla="*/ 208810 w 519314"/>
                  <a:gd name="connsiteY41" fmla="*/ 73314 h 300632"/>
                  <a:gd name="connsiteX42" fmla="*/ 200862 w 519314"/>
                  <a:gd name="connsiteY42" fmla="*/ 75237 h 300632"/>
                  <a:gd name="connsiteX43" fmla="*/ 158796 w 519314"/>
                  <a:gd name="connsiteY43" fmla="*/ 92109 h 300632"/>
                  <a:gd name="connsiteX44" fmla="*/ 129814 w 519314"/>
                  <a:gd name="connsiteY44" fmla="*/ 116500 h 300632"/>
                  <a:gd name="connsiteX45" fmla="*/ 126543 w 519314"/>
                  <a:gd name="connsiteY45" fmla="*/ 121120 h 300632"/>
                  <a:gd name="connsiteX46" fmla="*/ 126859 w 519314"/>
                  <a:gd name="connsiteY46" fmla="*/ 179513 h 300632"/>
                  <a:gd name="connsiteX47" fmla="*/ 130188 w 519314"/>
                  <a:gd name="connsiteY47" fmla="*/ 184133 h 300632"/>
                  <a:gd name="connsiteX48" fmla="*/ 159456 w 519314"/>
                  <a:gd name="connsiteY48" fmla="*/ 208523 h 300632"/>
                  <a:gd name="connsiteX49" fmla="*/ 201694 w 519314"/>
                  <a:gd name="connsiteY49" fmla="*/ 225424 h 300632"/>
                  <a:gd name="connsiteX50" fmla="*/ 209671 w 519314"/>
                  <a:gd name="connsiteY50" fmla="*/ 227318 h 300632"/>
                  <a:gd name="connsiteX51" fmla="*/ 310475 w 519314"/>
                  <a:gd name="connsiteY51" fmla="*/ 227318 h 300632"/>
                  <a:gd name="connsiteX52" fmla="*/ 318423 w 519314"/>
                  <a:gd name="connsiteY52" fmla="*/ 225396 h 30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519314" h="300632">
                    <a:moveTo>
                      <a:pt x="412943" y="274521"/>
                    </a:moveTo>
                    <a:lnTo>
                      <a:pt x="364507" y="252024"/>
                    </a:lnTo>
                    <a:cubicBezTo>
                      <a:pt x="347000" y="257980"/>
                      <a:pt x="328979" y="262302"/>
                      <a:pt x="310676" y="264937"/>
                    </a:cubicBezTo>
                    <a:lnTo>
                      <a:pt x="304191" y="300633"/>
                    </a:lnTo>
                    <a:lnTo>
                      <a:pt x="216788" y="300633"/>
                    </a:lnTo>
                    <a:lnTo>
                      <a:pt x="209900" y="264937"/>
                    </a:lnTo>
                    <a:cubicBezTo>
                      <a:pt x="191551" y="262299"/>
                      <a:pt x="173483" y="257977"/>
                      <a:pt x="155926" y="252024"/>
                    </a:cubicBezTo>
                    <a:lnTo>
                      <a:pt x="107748" y="274521"/>
                    </a:lnTo>
                    <a:lnTo>
                      <a:pt x="45739" y="238710"/>
                    </a:lnTo>
                    <a:lnTo>
                      <a:pt x="84419" y="210733"/>
                    </a:lnTo>
                    <a:cubicBezTo>
                      <a:pt x="74988" y="201871"/>
                      <a:pt x="67359" y="191270"/>
                      <a:pt x="61951" y="179513"/>
                    </a:cubicBezTo>
                    <a:lnTo>
                      <a:pt x="259" y="175639"/>
                    </a:lnTo>
                    <a:lnTo>
                      <a:pt x="0" y="124993"/>
                    </a:lnTo>
                    <a:lnTo>
                      <a:pt x="61578" y="121120"/>
                    </a:lnTo>
                    <a:cubicBezTo>
                      <a:pt x="66893" y="109389"/>
                      <a:pt x="74413" y="98790"/>
                      <a:pt x="83731" y="89900"/>
                    </a:cubicBezTo>
                    <a:lnTo>
                      <a:pt x="44735" y="61923"/>
                    </a:lnTo>
                    <a:lnTo>
                      <a:pt x="106342" y="26112"/>
                    </a:lnTo>
                    <a:lnTo>
                      <a:pt x="154778" y="48637"/>
                    </a:lnTo>
                    <a:cubicBezTo>
                      <a:pt x="172280" y="42658"/>
                      <a:pt x="190302" y="38326"/>
                      <a:pt x="208609" y="35696"/>
                    </a:cubicBezTo>
                    <a:lnTo>
                      <a:pt x="215094" y="0"/>
                    </a:lnTo>
                    <a:lnTo>
                      <a:pt x="302498" y="0"/>
                    </a:lnTo>
                    <a:lnTo>
                      <a:pt x="309385" y="35696"/>
                    </a:lnTo>
                    <a:cubicBezTo>
                      <a:pt x="327738" y="38329"/>
                      <a:pt x="345807" y="42662"/>
                      <a:pt x="363360" y="48637"/>
                    </a:cubicBezTo>
                    <a:lnTo>
                      <a:pt x="411537" y="26112"/>
                    </a:lnTo>
                    <a:lnTo>
                      <a:pt x="473546" y="61923"/>
                    </a:lnTo>
                    <a:lnTo>
                      <a:pt x="434866" y="89900"/>
                    </a:lnTo>
                    <a:cubicBezTo>
                      <a:pt x="444291" y="98766"/>
                      <a:pt x="451920" y="109366"/>
                      <a:pt x="457334" y="121120"/>
                    </a:cubicBezTo>
                    <a:lnTo>
                      <a:pt x="519027" y="124993"/>
                    </a:lnTo>
                    <a:lnTo>
                      <a:pt x="519314" y="175639"/>
                    </a:lnTo>
                    <a:lnTo>
                      <a:pt x="457678" y="179513"/>
                    </a:lnTo>
                    <a:cubicBezTo>
                      <a:pt x="452393" y="191253"/>
                      <a:pt x="444880" y="201856"/>
                      <a:pt x="435555" y="210733"/>
                    </a:cubicBezTo>
                    <a:lnTo>
                      <a:pt x="474550" y="238710"/>
                    </a:lnTo>
                    <a:close/>
                    <a:moveTo>
                      <a:pt x="318423" y="225396"/>
                    </a:moveTo>
                    <a:cubicBezTo>
                      <a:pt x="333139" y="221713"/>
                      <a:pt x="347283" y="216037"/>
                      <a:pt x="360461" y="208523"/>
                    </a:cubicBezTo>
                    <a:cubicBezTo>
                      <a:pt x="371612" y="202338"/>
                      <a:pt x="381463" y="194056"/>
                      <a:pt x="389471" y="184133"/>
                    </a:cubicBezTo>
                    <a:cubicBezTo>
                      <a:pt x="390647" y="182612"/>
                      <a:pt x="391738" y="181063"/>
                      <a:pt x="392743" y="179513"/>
                    </a:cubicBezTo>
                    <a:cubicBezTo>
                      <a:pt x="404913" y="161914"/>
                      <a:pt x="404787" y="138585"/>
                      <a:pt x="392427" y="121120"/>
                    </a:cubicBezTo>
                    <a:cubicBezTo>
                      <a:pt x="391394" y="119570"/>
                      <a:pt x="390275" y="118021"/>
                      <a:pt x="389099" y="116500"/>
                    </a:cubicBezTo>
                    <a:cubicBezTo>
                      <a:pt x="380978" y="106587"/>
                      <a:pt x="371045" y="98309"/>
                      <a:pt x="359830" y="92109"/>
                    </a:cubicBezTo>
                    <a:cubicBezTo>
                      <a:pt x="346574" y="84611"/>
                      <a:pt x="332366" y="78936"/>
                      <a:pt x="317592" y="75237"/>
                    </a:cubicBezTo>
                    <a:cubicBezTo>
                      <a:pt x="314952" y="74548"/>
                      <a:pt x="312283" y="73888"/>
                      <a:pt x="309614" y="73314"/>
                    </a:cubicBezTo>
                    <a:cubicBezTo>
                      <a:pt x="276386" y="66227"/>
                      <a:pt x="242038" y="66227"/>
                      <a:pt x="208810" y="73314"/>
                    </a:cubicBezTo>
                    <a:cubicBezTo>
                      <a:pt x="206142" y="73917"/>
                      <a:pt x="203473" y="74548"/>
                      <a:pt x="200862" y="75237"/>
                    </a:cubicBezTo>
                    <a:cubicBezTo>
                      <a:pt x="186138" y="78925"/>
                      <a:pt x="171987" y="84601"/>
                      <a:pt x="158796" y="92109"/>
                    </a:cubicBezTo>
                    <a:cubicBezTo>
                      <a:pt x="147658" y="98302"/>
                      <a:pt x="137818" y="106583"/>
                      <a:pt x="129814" y="116500"/>
                    </a:cubicBezTo>
                    <a:cubicBezTo>
                      <a:pt x="128638" y="118021"/>
                      <a:pt x="127547" y="119570"/>
                      <a:pt x="126543" y="121120"/>
                    </a:cubicBezTo>
                    <a:cubicBezTo>
                      <a:pt x="114373" y="138718"/>
                      <a:pt x="114499" y="162047"/>
                      <a:pt x="126859" y="179513"/>
                    </a:cubicBezTo>
                    <a:cubicBezTo>
                      <a:pt x="127892" y="181063"/>
                      <a:pt x="129011" y="182612"/>
                      <a:pt x="130188" y="184133"/>
                    </a:cubicBezTo>
                    <a:cubicBezTo>
                      <a:pt x="138301" y="194053"/>
                      <a:pt x="148236" y="202331"/>
                      <a:pt x="159456" y="208523"/>
                    </a:cubicBezTo>
                    <a:cubicBezTo>
                      <a:pt x="172717" y="216020"/>
                      <a:pt x="186922" y="221704"/>
                      <a:pt x="201694" y="225424"/>
                    </a:cubicBezTo>
                    <a:cubicBezTo>
                      <a:pt x="204334" y="226084"/>
                      <a:pt x="207002" y="226744"/>
                      <a:pt x="209671" y="227318"/>
                    </a:cubicBezTo>
                    <a:cubicBezTo>
                      <a:pt x="242896" y="234434"/>
                      <a:pt x="277251" y="234434"/>
                      <a:pt x="310475" y="227318"/>
                    </a:cubicBezTo>
                    <a:cubicBezTo>
                      <a:pt x="313143" y="226744"/>
                      <a:pt x="315813" y="226084"/>
                      <a:pt x="318423" y="225396"/>
                    </a:cubicBezTo>
                    <a:close/>
                  </a:path>
                </a:pathLst>
              </a:custGeom>
              <a:solidFill>
                <a:srgbClr val="000000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0" name="Freeform: Shape 2829">
                <a:extLst>
                  <a:ext uri="{FF2B5EF4-FFF2-40B4-BE49-F238E27FC236}">
                    <a16:creationId xmlns:a16="http://schemas.microsoft.com/office/drawing/2014/main" id="{3DD01602-5631-4E8C-B5F1-A4B27EFC02F0}"/>
                  </a:ext>
                </a:extLst>
              </p:cNvPr>
              <p:cNvSpPr/>
              <p:nvPr/>
            </p:nvSpPr>
            <p:spPr>
              <a:xfrm>
                <a:off x="7569924" y="3464150"/>
                <a:ext cx="38823" cy="73113"/>
              </a:xfrm>
              <a:custGeom>
                <a:avLst/>
                <a:gdLst>
                  <a:gd name="connsiteX0" fmla="*/ 38824 w 38823"/>
                  <a:gd name="connsiteY0" fmla="*/ 0 h 73113"/>
                  <a:gd name="connsiteX1" fmla="*/ 38709 w 38823"/>
                  <a:gd name="connsiteY1" fmla="*/ 45108 h 73113"/>
                  <a:gd name="connsiteX2" fmla="*/ 0 w 38823"/>
                  <a:gd name="connsiteY2" fmla="*/ 73114 h 73113"/>
                  <a:gd name="connsiteX3" fmla="*/ 144 w 38823"/>
                  <a:gd name="connsiteY3" fmla="*/ 28006 h 73113"/>
                  <a:gd name="connsiteX4" fmla="*/ 38824 w 38823"/>
                  <a:gd name="connsiteY4" fmla="*/ 0 h 73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823" h="73113">
                    <a:moveTo>
                      <a:pt x="38824" y="0"/>
                    </a:moveTo>
                    <a:lnTo>
                      <a:pt x="38709" y="45108"/>
                    </a:lnTo>
                    <a:lnTo>
                      <a:pt x="0" y="73114"/>
                    </a:lnTo>
                    <a:lnTo>
                      <a:pt x="144" y="28006"/>
                    </a:lnTo>
                    <a:lnTo>
                      <a:pt x="38824" y="0"/>
                    </a:lnTo>
                    <a:close/>
                  </a:path>
                </a:pathLst>
              </a:custGeom>
              <a:solidFill>
                <a:srgbClr val="E3E2E2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1" name="Freeform: Shape 2830">
                <a:extLst>
                  <a:ext uri="{FF2B5EF4-FFF2-40B4-BE49-F238E27FC236}">
                    <a16:creationId xmlns:a16="http://schemas.microsoft.com/office/drawing/2014/main" id="{CB6AB620-9A05-45B1-A129-D5D7DC7DF25E}"/>
                  </a:ext>
                </a:extLst>
              </p:cNvPr>
              <p:cNvSpPr/>
              <p:nvPr/>
            </p:nvSpPr>
            <p:spPr>
              <a:xfrm>
                <a:off x="7179822" y="3464150"/>
                <a:ext cx="39111" cy="73113"/>
              </a:xfrm>
              <a:custGeom>
                <a:avLst/>
                <a:gdLst>
                  <a:gd name="connsiteX0" fmla="*/ 39111 w 39111"/>
                  <a:gd name="connsiteY0" fmla="*/ 28006 h 73113"/>
                  <a:gd name="connsiteX1" fmla="*/ 38996 w 39111"/>
                  <a:gd name="connsiteY1" fmla="*/ 73114 h 73113"/>
                  <a:gd name="connsiteX2" fmla="*/ 0 w 39111"/>
                  <a:gd name="connsiteY2" fmla="*/ 45108 h 73113"/>
                  <a:gd name="connsiteX3" fmla="*/ 115 w 39111"/>
                  <a:gd name="connsiteY3" fmla="*/ 0 h 73113"/>
                  <a:gd name="connsiteX4" fmla="*/ 39111 w 39111"/>
                  <a:gd name="connsiteY4" fmla="*/ 28006 h 73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111" h="73113">
                    <a:moveTo>
                      <a:pt x="39111" y="28006"/>
                    </a:moveTo>
                    <a:lnTo>
                      <a:pt x="38996" y="73114"/>
                    </a:lnTo>
                    <a:lnTo>
                      <a:pt x="0" y="45108"/>
                    </a:lnTo>
                    <a:lnTo>
                      <a:pt x="115" y="0"/>
                    </a:lnTo>
                    <a:lnTo>
                      <a:pt x="39111" y="28006"/>
                    </a:lnTo>
                    <a:close/>
                  </a:path>
                </a:pathLst>
              </a:custGeom>
              <a:solidFill>
                <a:srgbClr val="EFEFE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2" name="Freeform: Shape 2831">
                <a:extLst>
                  <a:ext uri="{FF2B5EF4-FFF2-40B4-BE49-F238E27FC236}">
                    <a16:creationId xmlns:a16="http://schemas.microsoft.com/office/drawing/2014/main" id="{B1381CAE-5C2F-4A32-9121-770700BA4674}"/>
                  </a:ext>
                </a:extLst>
              </p:cNvPr>
              <p:cNvSpPr/>
              <p:nvPr/>
            </p:nvSpPr>
            <p:spPr>
              <a:xfrm>
                <a:off x="7252735" y="3470255"/>
                <a:ext cx="284247" cy="127812"/>
              </a:xfrm>
              <a:custGeom>
                <a:avLst/>
                <a:gdLst>
                  <a:gd name="connsiteX0" fmla="*/ 284248 w 284247"/>
                  <a:gd name="connsiteY0" fmla="*/ 82705 h 127812"/>
                  <a:gd name="connsiteX1" fmla="*/ 284248 w 284247"/>
                  <a:gd name="connsiteY1" fmla="*/ 127813 h 127812"/>
                  <a:gd name="connsiteX2" fmla="*/ 274893 w 284247"/>
                  <a:gd name="connsiteY2" fmla="*/ 98229 h 127812"/>
                  <a:gd name="connsiteX3" fmla="*/ 271565 w 284247"/>
                  <a:gd name="connsiteY3" fmla="*/ 93609 h 127812"/>
                  <a:gd name="connsiteX4" fmla="*/ 242297 w 284247"/>
                  <a:gd name="connsiteY4" fmla="*/ 69190 h 127812"/>
                  <a:gd name="connsiteX5" fmla="*/ 200058 w 284247"/>
                  <a:gd name="connsiteY5" fmla="*/ 52317 h 127812"/>
                  <a:gd name="connsiteX6" fmla="*/ 192081 w 284247"/>
                  <a:gd name="connsiteY6" fmla="*/ 50423 h 127812"/>
                  <a:gd name="connsiteX7" fmla="*/ 91306 w 284247"/>
                  <a:gd name="connsiteY7" fmla="*/ 50423 h 127812"/>
                  <a:gd name="connsiteX8" fmla="*/ 83328 w 284247"/>
                  <a:gd name="connsiteY8" fmla="*/ 52346 h 127812"/>
                  <a:gd name="connsiteX9" fmla="*/ 41291 w 284247"/>
                  <a:gd name="connsiteY9" fmla="*/ 69218 h 127812"/>
                  <a:gd name="connsiteX10" fmla="*/ 12309 w 284247"/>
                  <a:gd name="connsiteY10" fmla="*/ 93638 h 127812"/>
                  <a:gd name="connsiteX11" fmla="*/ 9010 w 284247"/>
                  <a:gd name="connsiteY11" fmla="*/ 98257 h 127812"/>
                  <a:gd name="connsiteX12" fmla="*/ 0 w 284247"/>
                  <a:gd name="connsiteY12" fmla="*/ 126952 h 127812"/>
                  <a:gd name="connsiteX13" fmla="*/ 0 w 284247"/>
                  <a:gd name="connsiteY13" fmla="*/ 81844 h 127812"/>
                  <a:gd name="connsiteX14" fmla="*/ 9039 w 284247"/>
                  <a:gd name="connsiteY14" fmla="*/ 53150 h 127812"/>
                  <a:gd name="connsiteX15" fmla="*/ 12309 w 284247"/>
                  <a:gd name="connsiteY15" fmla="*/ 48530 h 127812"/>
                  <a:gd name="connsiteX16" fmla="*/ 41320 w 284247"/>
                  <a:gd name="connsiteY16" fmla="*/ 24111 h 127812"/>
                  <a:gd name="connsiteX17" fmla="*/ 83357 w 284247"/>
                  <a:gd name="connsiteY17" fmla="*/ 7238 h 127812"/>
                  <a:gd name="connsiteX18" fmla="*/ 91306 w 284247"/>
                  <a:gd name="connsiteY18" fmla="*/ 5316 h 127812"/>
                  <a:gd name="connsiteX19" fmla="*/ 192109 w 284247"/>
                  <a:gd name="connsiteY19" fmla="*/ 5316 h 127812"/>
                  <a:gd name="connsiteX20" fmla="*/ 200087 w 284247"/>
                  <a:gd name="connsiteY20" fmla="*/ 7238 h 127812"/>
                  <a:gd name="connsiteX21" fmla="*/ 242325 w 284247"/>
                  <a:gd name="connsiteY21" fmla="*/ 24111 h 127812"/>
                  <a:gd name="connsiteX22" fmla="*/ 271594 w 284247"/>
                  <a:gd name="connsiteY22" fmla="*/ 48530 h 127812"/>
                  <a:gd name="connsiteX23" fmla="*/ 274922 w 284247"/>
                  <a:gd name="connsiteY23" fmla="*/ 53150 h 127812"/>
                  <a:gd name="connsiteX24" fmla="*/ 284248 w 284247"/>
                  <a:gd name="connsiteY24" fmla="*/ 82705 h 127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4247" h="127812">
                    <a:moveTo>
                      <a:pt x="284248" y="82705"/>
                    </a:moveTo>
                    <a:lnTo>
                      <a:pt x="284248" y="127813"/>
                    </a:lnTo>
                    <a:cubicBezTo>
                      <a:pt x="284150" y="117239"/>
                      <a:pt x="280893" y="106936"/>
                      <a:pt x="274893" y="98229"/>
                    </a:cubicBezTo>
                    <a:cubicBezTo>
                      <a:pt x="273861" y="96679"/>
                      <a:pt x="272770" y="95130"/>
                      <a:pt x="271565" y="93609"/>
                    </a:cubicBezTo>
                    <a:cubicBezTo>
                      <a:pt x="263457" y="83675"/>
                      <a:pt x="253522" y="75386"/>
                      <a:pt x="242297" y="69190"/>
                    </a:cubicBezTo>
                    <a:cubicBezTo>
                      <a:pt x="229031" y="61710"/>
                      <a:pt x="214826" y="56035"/>
                      <a:pt x="200058" y="52317"/>
                    </a:cubicBezTo>
                    <a:cubicBezTo>
                      <a:pt x="197447" y="51629"/>
                      <a:pt x="194778" y="50997"/>
                      <a:pt x="192081" y="50423"/>
                    </a:cubicBezTo>
                    <a:cubicBezTo>
                      <a:pt x="158865" y="43323"/>
                      <a:pt x="124522" y="43323"/>
                      <a:pt x="91306" y="50423"/>
                    </a:cubicBezTo>
                    <a:cubicBezTo>
                      <a:pt x="88608" y="51026"/>
                      <a:pt x="85969" y="51657"/>
                      <a:pt x="83328" y="52346"/>
                    </a:cubicBezTo>
                    <a:cubicBezTo>
                      <a:pt x="68624" y="56064"/>
                      <a:pt x="54485" y="61739"/>
                      <a:pt x="41291" y="69218"/>
                    </a:cubicBezTo>
                    <a:cubicBezTo>
                      <a:pt x="30135" y="75396"/>
                      <a:pt x="20290" y="83690"/>
                      <a:pt x="12309" y="93638"/>
                    </a:cubicBezTo>
                    <a:cubicBezTo>
                      <a:pt x="11133" y="95158"/>
                      <a:pt x="10043" y="96679"/>
                      <a:pt x="9010" y="98257"/>
                    </a:cubicBezTo>
                    <a:cubicBezTo>
                      <a:pt x="3300" y="106752"/>
                      <a:pt x="171" y="116718"/>
                      <a:pt x="0" y="126952"/>
                    </a:cubicBezTo>
                    <a:lnTo>
                      <a:pt x="0" y="81844"/>
                    </a:lnTo>
                    <a:cubicBezTo>
                      <a:pt x="168" y="71605"/>
                      <a:pt x="3309" y="61636"/>
                      <a:pt x="9039" y="53150"/>
                    </a:cubicBezTo>
                    <a:cubicBezTo>
                      <a:pt x="10043" y="51571"/>
                      <a:pt x="11133" y="50050"/>
                      <a:pt x="12309" y="48530"/>
                    </a:cubicBezTo>
                    <a:cubicBezTo>
                      <a:pt x="20308" y="38589"/>
                      <a:pt x="30160" y="30296"/>
                      <a:pt x="41320" y="24111"/>
                    </a:cubicBezTo>
                    <a:cubicBezTo>
                      <a:pt x="54510" y="16621"/>
                      <a:pt x="68650" y="10946"/>
                      <a:pt x="83357" y="7238"/>
                    </a:cubicBezTo>
                    <a:cubicBezTo>
                      <a:pt x="85969" y="6550"/>
                      <a:pt x="88637" y="5918"/>
                      <a:pt x="91306" y="5316"/>
                    </a:cubicBezTo>
                    <a:cubicBezTo>
                      <a:pt x="124533" y="-1772"/>
                      <a:pt x="158882" y="-1772"/>
                      <a:pt x="192109" y="5316"/>
                    </a:cubicBezTo>
                    <a:cubicBezTo>
                      <a:pt x="194778" y="5918"/>
                      <a:pt x="197447" y="6550"/>
                      <a:pt x="200087" y="7238"/>
                    </a:cubicBezTo>
                    <a:cubicBezTo>
                      <a:pt x="214853" y="10962"/>
                      <a:pt x="229058" y="16636"/>
                      <a:pt x="242325" y="24111"/>
                    </a:cubicBezTo>
                    <a:cubicBezTo>
                      <a:pt x="253553" y="30304"/>
                      <a:pt x="263489" y="38593"/>
                      <a:pt x="271594" y="48530"/>
                    </a:cubicBezTo>
                    <a:cubicBezTo>
                      <a:pt x="272770" y="50050"/>
                      <a:pt x="273889" y="51571"/>
                      <a:pt x="274922" y="53150"/>
                    </a:cubicBezTo>
                    <a:cubicBezTo>
                      <a:pt x="280894" y="61858"/>
                      <a:pt x="284140" y="72146"/>
                      <a:pt x="284248" y="82705"/>
                    </a:cubicBezTo>
                    <a:close/>
                  </a:path>
                </a:pathLst>
              </a:custGeom>
              <a:solidFill>
                <a:srgbClr val="DEDEDD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3" name="Freeform: Shape 2832">
                <a:extLst>
                  <a:ext uri="{FF2B5EF4-FFF2-40B4-BE49-F238E27FC236}">
                    <a16:creationId xmlns:a16="http://schemas.microsoft.com/office/drawing/2014/main" id="{B1FD0751-15CE-4085-88B6-F9D98A3375E1}"/>
                  </a:ext>
                </a:extLst>
              </p:cNvPr>
              <p:cNvSpPr/>
              <p:nvPr/>
            </p:nvSpPr>
            <p:spPr>
              <a:xfrm>
                <a:off x="7135059" y="3527250"/>
                <a:ext cx="430" cy="95725"/>
              </a:xfrm>
              <a:custGeom>
                <a:avLst/>
                <a:gdLst>
                  <a:gd name="connsiteX0" fmla="*/ 430 w 430"/>
                  <a:gd name="connsiteY0" fmla="*/ 50617 h 95725"/>
                  <a:gd name="connsiteX1" fmla="*/ 287 w 430"/>
                  <a:gd name="connsiteY1" fmla="*/ 95725 h 95725"/>
                  <a:gd name="connsiteX2" fmla="*/ 0 w 430"/>
                  <a:gd name="connsiteY2" fmla="*/ 45108 h 95725"/>
                  <a:gd name="connsiteX3" fmla="*/ 143 w 430"/>
                  <a:gd name="connsiteY3" fmla="*/ 0 h 95725"/>
                  <a:gd name="connsiteX4" fmla="*/ 430 w 430"/>
                  <a:gd name="connsiteY4" fmla="*/ 50617 h 9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0" h="95725">
                    <a:moveTo>
                      <a:pt x="430" y="50617"/>
                    </a:moveTo>
                    <a:lnTo>
                      <a:pt x="287" y="95725"/>
                    </a:lnTo>
                    <a:lnTo>
                      <a:pt x="0" y="45108"/>
                    </a:lnTo>
                    <a:lnTo>
                      <a:pt x="143" y="0"/>
                    </a:lnTo>
                    <a:lnTo>
                      <a:pt x="430" y="50617"/>
                    </a:ln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4" name="Freeform: Shape 2833">
                <a:extLst>
                  <a:ext uri="{FF2B5EF4-FFF2-40B4-BE49-F238E27FC236}">
                    <a16:creationId xmlns:a16="http://schemas.microsoft.com/office/drawing/2014/main" id="{FD5EF4B3-1A79-41EC-B713-FB083FE7EAA4}"/>
                  </a:ext>
                </a:extLst>
              </p:cNvPr>
              <p:cNvSpPr/>
              <p:nvPr/>
            </p:nvSpPr>
            <p:spPr>
              <a:xfrm>
                <a:off x="7592765" y="3577867"/>
                <a:ext cx="61750" cy="48981"/>
              </a:xfrm>
              <a:custGeom>
                <a:avLst/>
                <a:gdLst>
                  <a:gd name="connsiteX0" fmla="*/ 61750 w 61750"/>
                  <a:gd name="connsiteY0" fmla="*/ 0 h 48981"/>
                  <a:gd name="connsiteX1" fmla="*/ 61607 w 61750"/>
                  <a:gd name="connsiteY1" fmla="*/ 45108 h 48981"/>
                  <a:gd name="connsiteX2" fmla="*/ 0 w 61750"/>
                  <a:gd name="connsiteY2" fmla="*/ 48981 h 48981"/>
                  <a:gd name="connsiteX3" fmla="*/ 114 w 61750"/>
                  <a:gd name="connsiteY3" fmla="*/ 3874 h 48981"/>
                  <a:gd name="connsiteX4" fmla="*/ 61750 w 61750"/>
                  <a:gd name="connsiteY4" fmla="*/ 0 h 48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750" h="48981">
                    <a:moveTo>
                      <a:pt x="61750" y="0"/>
                    </a:moveTo>
                    <a:lnTo>
                      <a:pt x="61607" y="45108"/>
                    </a:lnTo>
                    <a:lnTo>
                      <a:pt x="0" y="48981"/>
                    </a:lnTo>
                    <a:lnTo>
                      <a:pt x="114" y="3874"/>
                    </a:lnTo>
                    <a:lnTo>
                      <a:pt x="61750" y="0"/>
                    </a:lnTo>
                    <a:close/>
                  </a:path>
                </a:pathLst>
              </a:custGeom>
              <a:solidFill>
                <a:srgbClr val="E3E2E2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5" name="Freeform: Shape 2834">
                <a:extLst>
                  <a:ext uri="{FF2B5EF4-FFF2-40B4-BE49-F238E27FC236}">
                    <a16:creationId xmlns:a16="http://schemas.microsoft.com/office/drawing/2014/main" id="{9F21F7B7-A92F-4E4D-889A-677DD10EB793}"/>
                  </a:ext>
                </a:extLst>
              </p:cNvPr>
              <p:cNvSpPr/>
              <p:nvPr/>
            </p:nvSpPr>
            <p:spPr>
              <a:xfrm>
                <a:off x="7135345" y="3577867"/>
                <a:ext cx="61808" cy="48981"/>
              </a:xfrm>
              <a:custGeom>
                <a:avLst/>
                <a:gdLst>
                  <a:gd name="connsiteX0" fmla="*/ 61808 w 61808"/>
                  <a:gd name="connsiteY0" fmla="*/ 3874 h 48981"/>
                  <a:gd name="connsiteX1" fmla="*/ 61665 w 61808"/>
                  <a:gd name="connsiteY1" fmla="*/ 48981 h 48981"/>
                  <a:gd name="connsiteX2" fmla="*/ 0 w 61808"/>
                  <a:gd name="connsiteY2" fmla="*/ 45108 h 48981"/>
                  <a:gd name="connsiteX3" fmla="*/ 144 w 61808"/>
                  <a:gd name="connsiteY3" fmla="*/ 0 h 48981"/>
                  <a:gd name="connsiteX4" fmla="*/ 61808 w 61808"/>
                  <a:gd name="connsiteY4" fmla="*/ 3874 h 48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808" h="48981">
                    <a:moveTo>
                      <a:pt x="61808" y="3874"/>
                    </a:moveTo>
                    <a:lnTo>
                      <a:pt x="61665" y="48981"/>
                    </a:lnTo>
                    <a:lnTo>
                      <a:pt x="0" y="45108"/>
                    </a:lnTo>
                    <a:lnTo>
                      <a:pt x="144" y="0"/>
                    </a:lnTo>
                    <a:lnTo>
                      <a:pt x="61808" y="3874"/>
                    </a:lnTo>
                    <a:close/>
                  </a:path>
                </a:pathLst>
              </a:custGeom>
              <a:solidFill>
                <a:srgbClr val="EFEFE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6" name="Freeform: Shape 2835">
                <a:extLst>
                  <a:ext uri="{FF2B5EF4-FFF2-40B4-BE49-F238E27FC236}">
                    <a16:creationId xmlns:a16="http://schemas.microsoft.com/office/drawing/2014/main" id="{440617ED-7A75-4BEB-B7AB-A1044F4E4ED0}"/>
                  </a:ext>
                </a:extLst>
              </p:cNvPr>
              <p:cNvSpPr/>
              <p:nvPr/>
            </p:nvSpPr>
            <p:spPr>
              <a:xfrm>
                <a:off x="7570728" y="3581741"/>
                <a:ext cx="22152" cy="76327"/>
              </a:xfrm>
              <a:custGeom>
                <a:avLst/>
                <a:gdLst>
                  <a:gd name="connsiteX0" fmla="*/ 22152 w 22152"/>
                  <a:gd name="connsiteY0" fmla="*/ 0 h 76327"/>
                  <a:gd name="connsiteX1" fmla="*/ 22152 w 22152"/>
                  <a:gd name="connsiteY1" fmla="*/ 45108 h 76327"/>
                  <a:gd name="connsiteX2" fmla="*/ 0 w 22152"/>
                  <a:gd name="connsiteY2" fmla="*/ 76327 h 76327"/>
                  <a:gd name="connsiteX3" fmla="*/ 0 w 22152"/>
                  <a:gd name="connsiteY3" fmla="*/ 31220 h 76327"/>
                  <a:gd name="connsiteX4" fmla="*/ 22152 w 22152"/>
                  <a:gd name="connsiteY4" fmla="*/ 0 h 76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52" h="76327">
                    <a:moveTo>
                      <a:pt x="22152" y="0"/>
                    </a:moveTo>
                    <a:lnTo>
                      <a:pt x="22152" y="45108"/>
                    </a:lnTo>
                    <a:cubicBezTo>
                      <a:pt x="16863" y="56853"/>
                      <a:pt x="9339" y="67456"/>
                      <a:pt x="0" y="76327"/>
                    </a:cubicBezTo>
                    <a:lnTo>
                      <a:pt x="0" y="31220"/>
                    </a:lnTo>
                    <a:cubicBezTo>
                      <a:pt x="9350" y="22358"/>
                      <a:pt x="16876" y="11752"/>
                      <a:pt x="22152" y="0"/>
                    </a:cubicBezTo>
                    <a:close/>
                  </a:path>
                </a:pathLst>
              </a:custGeom>
              <a:solidFill>
                <a:srgbClr val="DEDEDD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7" name="Freeform: Shape 2836">
                <a:extLst>
                  <a:ext uri="{FF2B5EF4-FFF2-40B4-BE49-F238E27FC236}">
                    <a16:creationId xmlns:a16="http://schemas.microsoft.com/office/drawing/2014/main" id="{C93F665A-1066-48D0-AAEF-776EAB6BDFB1}"/>
                  </a:ext>
                </a:extLst>
              </p:cNvPr>
              <p:cNvSpPr/>
              <p:nvPr/>
            </p:nvSpPr>
            <p:spPr>
              <a:xfrm>
                <a:off x="7197125" y="3581741"/>
                <a:ext cx="22496" cy="76327"/>
              </a:xfrm>
              <a:custGeom>
                <a:avLst/>
                <a:gdLst>
                  <a:gd name="connsiteX0" fmla="*/ 22497 w 22496"/>
                  <a:gd name="connsiteY0" fmla="*/ 31220 h 76327"/>
                  <a:gd name="connsiteX1" fmla="*/ 22497 w 22496"/>
                  <a:gd name="connsiteY1" fmla="*/ 76327 h 76327"/>
                  <a:gd name="connsiteX2" fmla="*/ 0 w 22496"/>
                  <a:gd name="connsiteY2" fmla="*/ 45108 h 76327"/>
                  <a:gd name="connsiteX3" fmla="*/ 144 w 22496"/>
                  <a:gd name="connsiteY3" fmla="*/ 0 h 76327"/>
                  <a:gd name="connsiteX4" fmla="*/ 22497 w 22496"/>
                  <a:gd name="connsiteY4" fmla="*/ 31220 h 76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496" h="76327">
                    <a:moveTo>
                      <a:pt x="22497" y="31220"/>
                    </a:moveTo>
                    <a:lnTo>
                      <a:pt x="22497" y="76327"/>
                    </a:lnTo>
                    <a:cubicBezTo>
                      <a:pt x="13060" y="67465"/>
                      <a:pt x="5421" y="56864"/>
                      <a:pt x="0" y="45108"/>
                    </a:cubicBezTo>
                    <a:lnTo>
                      <a:pt x="144" y="0"/>
                    </a:lnTo>
                    <a:cubicBezTo>
                      <a:pt x="5509" y="11752"/>
                      <a:pt x="13100" y="22354"/>
                      <a:pt x="22497" y="31220"/>
                    </a:cubicBezTo>
                    <a:close/>
                  </a:path>
                </a:pathLst>
              </a:custGeom>
              <a:solidFill>
                <a:srgbClr val="DEDEDD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8" name="Freeform: Shape 2837">
                <a:extLst>
                  <a:ext uri="{FF2B5EF4-FFF2-40B4-BE49-F238E27FC236}">
                    <a16:creationId xmlns:a16="http://schemas.microsoft.com/office/drawing/2014/main" id="{5A2393F6-1D64-4573-B297-F74C6AC63CF3}"/>
                  </a:ext>
                </a:extLst>
              </p:cNvPr>
              <p:cNvSpPr/>
              <p:nvPr/>
            </p:nvSpPr>
            <p:spPr>
              <a:xfrm>
                <a:off x="7445877" y="3654252"/>
                <a:ext cx="53831" cy="58020"/>
              </a:xfrm>
              <a:custGeom>
                <a:avLst/>
                <a:gdLst>
                  <a:gd name="connsiteX0" fmla="*/ 53831 w 53831"/>
                  <a:gd name="connsiteY0" fmla="*/ 0 h 58020"/>
                  <a:gd name="connsiteX1" fmla="*/ 53831 w 53831"/>
                  <a:gd name="connsiteY1" fmla="*/ 45108 h 58020"/>
                  <a:gd name="connsiteX2" fmla="*/ 0 w 53831"/>
                  <a:gd name="connsiteY2" fmla="*/ 58020 h 58020"/>
                  <a:gd name="connsiteX3" fmla="*/ 0 w 53831"/>
                  <a:gd name="connsiteY3" fmla="*/ 12913 h 58020"/>
                  <a:gd name="connsiteX4" fmla="*/ 53831 w 53831"/>
                  <a:gd name="connsiteY4" fmla="*/ 0 h 58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31" h="58020">
                    <a:moveTo>
                      <a:pt x="53831" y="0"/>
                    </a:moveTo>
                    <a:lnTo>
                      <a:pt x="53831" y="45108"/>
                    </a:lnTo>
                    <a:cubicBezTo>
                      <a:pt x="36324" y="51060"/>
                      <a:pt x="18303" y="55383"/>
                      <a:pt x="0" y="58020"/>
                    </a:cubicBezTo>
                    <a:lnTo>
                      <a:pt x="0" y="12913"/>
                    </a:lnTo>
                    <a:cubicBezTo>
                      <a:pt x="18303" y="10278"/>
                      <a:pt x="36324" y="5956"/>
                      <a:pt x="53831" y="0"/>
                    </a:cubicBezTo>
                    <a:close/>
                  </a:path>
                </a:pathLst>
              </a:custGeom>
              <a:solidFill>
                <a:srgbClr val="DEDEDD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9" name="Freeform: Shape 2838">
                <a:extLst>
                  <a:ext uri="{FF2B5EF4-FFF2-40B4-BE49-F238E27FC236}">
                    <a16:creationId xmlns:a16="http://schemas.microsoft.com/office/drawing/2014/main" id="{36C38101-7A3D-4465-B3E4-C46AF37C6835}"/>
                  </a:ext>
                </a:extLst>
              </p:cNvPr>
              <p:cNvSpPr/>
              <p:nvPr/>
            </p:nvSpPr>
            <p:spPr>
              <a:xfrm>
                <a:off x="7291157" y="3654252"/>
                <a:ext cx="53945" cy="58020"/>
              </a:xfrm>
              <a:custGeom>
                <a:avLst/>
                <a:gdLst>
                  <a:gd name="connsiteX0" fmla="*/ 53946 w 53945"/>
                  <a:gd name="connsiteY0" fmla="*/ 12913 h 58020"/>
                  <a:gd name="connsiteX1" fmla="*/ 53946 w 53945"/>
                  <a:gd name="connsiteY1" fmla="*/ 58020 h 58020"/>
                  <a:gd name="connsiteX2" fmla="*/ 0 w 53945"/>
                  <a:gd name="connsiteY2" fmla="*/ 45108 h 58020"/>
                  <a:gd name="connsiteX3" fmla="*/ 0 w 53945"/>
                  <a:gd name="connsiteY3" fmla="*/ 0 h 58020"/>
                  <a:gd name="connsiteX4" fmla="*/ 53946 w 53945"/>
                  <a:gd name="connsiteY4" fmla="*/ 12913 h 58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45" h="58020">
                    <a:moveTo>
                      <a:pt x="53946" y="12913"/>
                    </a:moveTo>
                    <a:lnTo>
                      <a:pt x="53946" y="58020"/>
                    </a:lnTo>
                    <a:cubicBezTo>
                      <a:pt x="35606" y="55380"/>
                      <a:pt x="17548" y="51057"/>
                      <a:pt x="0" y="45108"/>
                    </a:cubicBezTo>
                    <a:lnTo>
                      <a:pt x="0" y="0"/>
                    </a:lnTo>
                    <a:cubicBezTo>
                      <a:pt x="17547" y="5951"/>
                      <a:pt x="35605" y="10273"/>
                      <a:pt x="53946" y="12913"/>
                    </a:cubicBezTo>
                    <a:close/>
                  </a:path>
                </a:pathLst>
              </a:custGeom>
              <a:solidFill>
                <a:srgbClr val="DEDEDD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0" name="Freeform: Shape 2839">
                <a:extLst>
                  <a:ext uri="{FF2B5EF4-FFF2-40B4-BE49-F238E27FC236}">
                    <a16:creationId xmlns:a16="http://schemas.microsoft.com/office/drawing/2014/main" id="{64A04EA5-5057-445E-9238-DCE0EE2F4613}"/>
                  </a:ext>
                </a:extLst>
              </p:cNvPr>
              <p:cNvSpPr/>
              <p:nvPr/>
            </p:nvSpPr>
            <p:spPr>
              <a:xfrm>
                <a:off x="7548030" y="3640937"/>
                <a:ext cx="61722" cy="80918"/>
              </a:xfrm>
              <a:custGeom>
                <a:avLst/>
                <a:gdLst>
                  <a:gd name="connsiteX0" fmla="*/ 61722 w 61722"/>
                  <a:gd name="connsiteY0" fmla="*/ 0 h 80918"/>
                  <a:gd name="connsiteX1" fmla="*/ 61607 w 61722"/>
                  <a:gd name="connsiteY1" fmla="*/ 45136 h 80918"/>
                  <a:gd name="connsiteX2" fmla="*/ 0 w 61722"/>
                  <a:gd name="connsiteY2" fmla="*/ 80919 h 80918"/>
                  <a:gd name="connsiteX3" fmla="*/ 115 w 61722"/>
                  <a:gd name="connsiteY3" fmla="*/ 35811 h 80918"/>
                  <a:gd name="connsiteX4" fmla="*/ 61722 w 61722"/>
                  <a:gd name="connsiteY4" fmla="*/ 0 h 80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722" h="80918">
                    <a:moveTo>
                      <a:pt x="61722" y="0"/>
                    </a:moveTo>
                    <a:lnTo>
                      <a:pt x="61607" y="45136"/>
                    </a:lnTo>
                    <a:lnTo>
                      <a:pt x="0" y="80919"/>
                    </a:lnTo>
                    <a:lnTo>
                      <a:pt x="115" y="35811"/>
                    </a:lnTo>
                    <a:lnTo>
                      <a:pt x="61722" y="0"/>
                    </a:lnTo>
                    <a:close/>
                  </a:path>
                </a:pathLst>
              </a:custGeom>
              <a:solidFill>
                <a:srgbClr val="EFEFE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1" name="Freeform: Shape 2840">
                <a:extLst>
                  <a:ext uri="{FF2B5EF4-FFF2-40B4-BE49-F238E27FC236}">
                    <a16:creationId xmlns:a16="http://schemas.microsoft.com/office/drawing/2014/main" id="{B9798256-052F-4940-94B3-BE3ADAA93430}"/>
                  </a:ext>
                </a:extLst>
              </p:cNvPr>
              <p:cNvSpPr/>
              <p:nvPr/>
            </p:nvSpPr>
            <p:spPr>
              <a:xfrm>
                <a:off x="7499594" y="3654252"/>
                <a:ext cx="48551" cy="67604"/>
              </a:xfrm>
              <a:custGeom>
                <a:avLst/>
                <a:gdLst>
                  <a:gd name="connsiteX0" fmla="*/ 48552 w 48551"/>
                  <a:gd name="connsiteY0" fmla="*/ 22496 h 67604"/>
                  <a:gd name="connsiteX1" fmla="*/ 48437 w 48551"/>
                  <a:gd name="connsiteY1" fmla="*/ 67605 h 67604"/>
                  <a:gd name="connsiteX2" fmla="*/ 0 w 48551"/>
                  <a:gd name="connsiteY2" fmla="*/ 45108 h 67604"/>
                  <a:gd name="connsiteX3" fmla="*/ 115 w 48551"/>
                  <a:gd name="connsiteY3" fmla="*/ 0 h 67604"/>
                  <a:gd name="connsiteX4" fmla="*/ 48552 w 48551"/>
                  <a:gd name="connsiteY4" fmla="*/ 22496 h 67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551" h="67604">
                    <a:moveTo>
                      <a:pt x="48552" y="22496"/>
                    </a:moveTo>
                    <a:lnTo>
                      <a:pt x="48437" y="67605"/>
                    </a:lnTo>
                    <a:lnTo>
                      <a:pt x="0" y="45108"/>
                    </a:lnTo>
                    <a:lnTo>
                      <a:pt x="115" y="0"/>
                    </a:lnTo>
                    <a:lnTo>
                      <a:pt x="48552" y="22496"/>
                    </a:lnTo>
                    <a:close/>
                  </a:path>
                </a:pathLst>
              </a:custGeom>
              <a:solidFill>
                <a:srgbClr val="E3E2E2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2" name="Freeform: Shape 2841">
                <a:extLst>
                  <a:ext uri="{FF2B5EF4-FFF2-40B4-BE49-F238E27FC236}">
                    <a16:creationId xmlns:a16="http://schemas.microsoft.com/office/drawing/2014/main" id="{FFBC35AC-1C64-48F3-A6BB-8B3E80DF4726}"/>
                  </a:ext>
                </a:extLst>
              </p:cNvPr>
              <p:cNvSpPr/>
              <p:nvPr/>
            </p:nvSpPr>
            <p:spPr>
              <a:xfrm>
                <a:off x="7242806" y="3654252"/>
                <a:ext cx="48321" cy="67604"/>
              </a:xfrm>
              <a:custGeom>
                <a:avLst/>
                <a:gdLst>
                  <a:gd name="connsiteX0" fmla="*/ 48322 w 48321"/>
                  <a:gd name="connsiteY0" fmla="*/ 0 h 67604"/>
                  <a:gd name="connsiteX1" fmla="*/ 48178 w 48321"/>
                  <a:gd name="connsiteY1" fmla="*/ 45108 h 67604"/>
                  <a:gd name="connsiteX2" fmla="*/ 0 w 48321"/>
                  <a:gd name="connsiteY2" fmla="*/ 67605 h 67604"/>
                  <a:gd name="connsiteX3" fmla="*/ 144 w 48321"/>
                  <a:gd name="connsiteY3" fmla="*/ 22496 h 67604"/>
                  <a:gd name="connsiteX4" fmla="*/ 48322 w 48321"/>
                  <a:gd name="connsiteY4" fmla="*/ 0 h 67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321" h="67604">
                    <a:moveTo>
                      <a:pt x="48322" y="0"/>
                    </a:moveTo>
                    <a:lnTo>
                      <a:pt x="48178" y="45108"/>
                    </a:lnTo>
                    <a:lnTo>
                      <a:pt x="0" y="67605"/>
                    </a:lnTo>
                    <a:lnTo>
                      <a:pt x="144" y="22496"/>
                    </a:lnTo>
                    <a:lnTo>
                      <a:pt x="48322" y="0"/>
                    </a:lnTo>
                    <a:close/>
                  </a:path>
                </a:pathLst>
              </a:custGeom>
              <a:solidFill>
                <a:srgbClr val="E3E2E2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3" name="Freeform: Shape 2842">
                <a:extLst>
                  <a:ext uri="{FF2B5EF4-FFF2-40B4-BE49-F238E27FC236}">
                    <a16:creationId xmlns:a16="http://schemas.microsoft.com/office/drawing/2014/main" id="{8C4EB640-8AB9-4987-96F6-933658D61E2A}"/>
                  </a:ext>
                </a:extLst>
              </p:cNvPr>
              <p:cNvSpPr/>
              <p:nvPr/>
            </p:nvSpPr>
            <p:spPr>
              <a:xfrm>
                <a:off x="7180797" y="3640937"/>
                <a:ext cx="62152" cy="80918"/>
              </a:xfrm>
              <a:custGeom>
                <a:avLst/>
                <a:gdLst>
                  <a:gd name="connsiteX0" fmla="*/ 62152 w 62152"/>
                  <a:gd name="connsiteY0" fmla="*/ 35811 h 80918"/>
                  <a:gd name="connsiteX1" fmla="*/ 62009 w 62152"/>
                  <a:gd name="connsiteY1" fmla="*/ 80919 h 80918"/>
                  <a:gd name="connsiteX2" fmla="*/ 0 w 62152"/>
                  <a:gd name="connsiteY2" fmla="*/ 45136 h 80918"/>
                  <a:gd name="connsiteX3" fmla="*/ 144 w 62152"/>
                  <a:gd name="connsiteY3" fmla="*/ 0 h 80918"/>
                  <a:gd name="connsiteX4" fmla="*/ 62152 w 62152"/>
                  <a:gd name="connsiteY4" fmla="*/ 35811 h 80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152" h="80918">
                    <a:moveTo>
                      <a:pt x="62152" y="35811"/>
                    </a:moveTo>
                    <a:lnTo>
                      <a:pt x="62009" y="80919"/>
                    </a:lnTo>
                    <a:lnTo>
                      <a:pt x="0" y="45136"/>
                    </a:lnTo>
                    <a:lnTo>
                      <a:pt x="144" y="0"/>
                    </a:lnTo>
                    <a:lnTo>
                      <a:pt x="62152" y="35811"/>
                    </a:lnTo>
                    <a:close/>
                  </a:path>
                </a:pathLst>
              </a:custGeom>
              <a:solidFill>
                <a:srgbClr val="EFEFE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4" name="Freeform: Shape 2843">
                <a:extLst>
                  <a:ext uri="{FF2B5EF4-FFF2-40B4-BE49-F238E27FC236}">
                    <a16:creationId xmlns:a16="http://schemas.microsoft.com/office/drawing/2014/main" id="{45D46709-019D-49FE-AAF5-1B03D3EACC5D}"/>
                  </a:ext>
                </a:extLst>
              </p:cNvPr>
              <p:cNvSpPr/>
              <p:nvPr/>
            </p:nvSpPr>
            <p:spPr>
              <a:xfrm>
                <a:off x="7439278" y="3667164"/>
                <a:ext cx="6599" cy="80832"/>
              </a:xfrm>
              <a:custGeom>
                <a:avLst/>
                <a:gdLst>
                  <a:gd name="connsiteX0" fmla="*/ 6600 w 6599"/>
                  <a:gd name="connsiteY0" fmla="*/ 0 h 80832"/>
                  <a:gd name="connsiteX1" fmla="*/ 6485 w 6599"/>
                  <a:gd name="connsiteY1" fmla="*/ 45108 h 80832"/>
                  <a:gd name="connsiteX2" fmla="*/ 0 w 6599"/>
                  <a:gd name="connsiteY2" fmla="*/ 80833 h 80832"/>
                  <a:gd name="connsiteX3" fmla="*/ 115 w 6599"/>
                  <a:gd name="connsiteY3" fmla="*/ 35696 h 80832"/>
                  <a:gd name="connsiteX4" fmla="*/ 6600 w 6599"/>
                  <a:gd name="connsiteY4" fmla="*/ 0 h 80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99" h="80832">
                    <a:moveTo>
                      <a:pt x="6600" y="0"/>
                    </a:moveTo>
                    <a:lnTo>
                      <a:pt x="6485" y="45108"/>
                    </a:lnTo>
                    <a:lnTo>
                      <a:pt x="0" y="80833"/>
                    </a:lnTo>
                    <a:lnTo>
                      <a:pt x="115" y="35696"/>
                    </a:lnTo>
                    <a:lnTo>
                      <a:pt x="6600" y="0"/>
                    </a:lnTo>
                    <a:close/>
                  </a:path>
                </a:pathLst>
              </a:custGeom>
              <a:solidFill>
                <a:srgbClr val="E3E2E2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5" name="Freeform: Shape 2844">
                <a:extLst>
                  <a:ext uri="{FF2B5EF4-FFF2-40B4-BE49-F238E27FC236}">
                    <a16:creationId xmlns:a16="http://schemas.microsoft.com/office/drawing/2014/main" id="{2D1499F3-7BD6-43A0-BAA2-FB7D865CBE8E}"/>
                  </a:ext>
                </a:extLst>
              </p:cNvPr>
              <p:cNvSpPr/>
              <p:nvPr/>
            </p:nvSpPr>
            <p:spPr>
              <a:xfrm>
                <a:off x="7344959" y="3667164"/>
                <a:ext cx="7030" cy="80832"/>
              </a:xfrm>
              <a:custGeom>
                <a:avLst/>
                <a:gdLst>
                  <a:gd name="connsiteX0" fmla="*/ 7030 w 7030"/>
                  <a:gd name="connsiteY0" fmla="*/ 35696 h 80832"/>
                  <a:gd name="connsiteX1" fmla="*/ 6886 w 7030"/>
                  <a:gd name="connsiteY1" fmla="*/ 80833 h 80832"/>
                  <a:gd name="connsiteX2" fmla="*/ 0 w 7030"/>
                  <a:gd name="connsiteY2" fmla="*/ 45108 h 80832"/>
                  <a:gd name="connsiteX3" fmla="*/ 144 w 7030"/>
                  <a:gd name="connsiteY3" fmla="*/ 0 h 80832"/>
                  <a:gd name="connsiteX4" fmla="*/ 7030 w 7030"/>
                  <a:gd name="connsiteY4" fmla="*/ 35696 h 80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30" h="80832">
                    <a:moveTo>
                      <a:pt x="7030" y="35696"/>
                    </a:moveTo>
                    <a:lnTo>
                      <a:pt x="6886" y="80833"/>
                    </a:lnTo>
                    <a:lnTo>
                      <a:pt x="0" y="45108"/>
                    </a:lnTo>
                    <a:lnTo>
                      <a:pt x="144" y="0"/>
                    </a:lnTo>
                    <a:lnTo>
                      <a:pt x="7030" y="35696"/>
                    </a:lnTo>
                    <a:close/>
                  </a:path>
                </a:pathLst>
              </a:custGeom>
              <a:solidFill>
                <a:srgbClr val="E3E2E2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6" name="Freeform: Shape 2845">
                <a:extLst>
                  <a:ext uri="{FF2B5EF4-FFF2-40B4-BE49-F238E27FC236}">
                    <a16:creationId xmlns:a16="http://schemas.microsoft.com/office/drawing/2014/main" id="{C926B9ED-9B7E-4B83-9724-38BBE3D3092E}"/>
                  </a:ext>
                </a:extLst>
              </p:cNvPr>
              <p:cNvSpPr/>
              <p:nvPr/>
            </p:nvSpPr>
            <p:spPr>
              <a:xfrm>
                <a:off x="7135201" y="3402228"/>
                <a:ext cx="519314" cy="300661"/>
              </a:xfrm>
              <a:custGeom>
                <a:avLst/>
                <a:gdLst>
                  <a:gd name="connsiteX0" fmla="*/ 412944 w 519314"/>
                  <a:gd name="connsiteY0" fmla="*/ 274521 h 300661"/>
                  <a:gd name="connsiteX1" fmla="*/ 364507 w 519314"/>
                  <a:gd name="connsiteY1" fmla="*/ 252024 h 300661"/>
                  <a:gd name="connsiteX2" fmla="*/ 310676 w 519314"/>
                  <a:gd name="connsiteY2" fmla="*/ 264937 h 300661"/>
                  <a:gd name="connsiteX3" fmla="*/ 304191 w 519314"/>
                  <a:gd name="connsiteY3" fmla="*/ 300661 h 300661"/>
                  <a:gd name="connsiteX4" fmla="*/ 216788 w 519314"/>
                  <a:gd name="connsiteY4" fmla="*/ 300661 h 300661"/>
                  <a:gd name="connsiteX5" fmla="*/ 209901 w 519314"/>
                  <a:gd name="connsiteY5" fmla="*/ 264937 h 300661"/>
                  <a:gd name="connsiteX6" fmla="*/ 155926 w 519314"/>
                  <a:gd name="connsiteY6" fmla="*/ 252024 h 300661"/>
                  <a:gd name="connsiteX7" fmla="*/ 107748 w 519314"/>
                  <a:gd name="connsiteY7" fmla="*/ 274521 h 300661"/>
                  <a:gd name="connsiteX8" fmla="*/ 45740 w 519314"/>
                  <a:gd name="connsiteY8" fmla="*/ 238710 h 300661"/>
                  <a:gd name="connsiteX9" fmla="*/ 84420 w 519314"/>
                  <a:gd name="connsiteY9" fmla="*/ 210733 h 300661"/>
                  <a:gd name="connsiteX10" fmla="*/ 61952 w 519314"/>
                  <a:gd name="connsiteY10" fmla="*/ 179513 h 300661"/>
                  <a:gd name="connsiteX11" fmla="*/ 287 w 519314"/>
                  <a:gd name="connsiteY11" fmla="*/ 175639 h 300661"/>
                  <a:gd name="connsiteX12" fmla="*/ 0 w 519314"/>
                  <a:gd name="connsiteY12" fmla="*/ 125022 h 300661"/>
                  <a:gd name="connsiteX13" fmla="*/ 61607 w 519314"/>
                  <a:gd name="connsiteY13" fmla="*/ 121148 h 300661"/>
                  <a:gd name="connsiteX14" fmla="*/ 83731 w 519314"/>
                  <a:gd name="connsiteY14" fmla="*/ 89929 h 300661"/>
                  <a:gd name="connsiteX15" fmla="*/ 44735 w 519314"/>
                  <a:gd name="connsiteY15" fmla="*/ 61923 h 300661"/>
                  <a:gd name="connsiteX16" fmla="*/ 106342 w 519314"/>
                  <a:gd name="connsiteY16" fmla="*/ 26141 h 300661"/>
                  <a:gd name="connsiteX17" fmla="*/ 154779 w 519314"/>
                  <a:gd name="connsiteY17" fmla="*/ 48637 h 300661"/>
                  <a:gd name="connsiteX18" fmla="*/ 208610 w 519314"/>
                  <a:gd name="connsiteY18" fmla="*/ 35725 h 300661"/>
                  <a:gd name="connsiteX19" fmla="*/ 215095 w 519314"/>
                  <a:gd name="connsiteY19" fmla="*/ 0 h 300661"/>
                  <a:gd name="connsiteX20" fmla="*/ 302499 w 519314"/>
                  <a:gd name="connsiteY20" fmla="*/ 0 h 300661"/>
                  <a:gd name="connsiteX21" fmla="*/ 309414 w 519314"/>
                  <a:gd name="connsiteY21" fmla="*/ 35696 h 300661"/>
                  <a:gd name="connsiteX22" fmla="*/ 363360 w 519314"/>
                  <a:gd name="connsiteY22" fmla="*/ 48637 h 300661"/>
                  <a:gd name="connsiteX23" fmla="*/ 411538 w 519314"/>
                  <a:gd name="connsiteY23" fmla="*/ 26141 h 300661"/>
                  <a:gd name="connsiteX24" fmla="*/ 473546 w 519314"/>
                  <a:gd name="connsiteY24" fmla="*/ 61923 h 300661"/>
                  <a:gd name="connsiteX25" fmla="*/ 434866 w 519314"/>
                  <a:gd name="connsiteY25" fmla="*/ 89929 h 300661"/>
                  <a:gd name="connsiteX26" fmla="*/ 457334 w 519314"/>
                  <a:gd name="connsiteY26" fmla="*/ 121148 h 300661"/>
                  <a:gd name="connsiteX27" fmla="*/ 519028 w 519314"/>
                  <a:gd name="connsiteY27" fmla="*/ 125022 h 300661"/>
                  <a:gd name="connsiteX28" fmla="*/ 519314 w 519314"/>
                  <a:gd name="connsiteY28" fmla="*/ 175639 h 300661"/>
                  <a:gd name="connsiteX29" fmla="*/ 457678 w 519314"/>
                  <a:gd name="connsiteY29" fmla="*/ 179513 h 300661"/>
                  <a:gd name="connsiteX30" fmla="*/ 435555 w 519314"/>
                  <a:gd name="connsiteY30" fmla="*/ 210733 h 300661"/>
                  <a:gd name="connsiteX31" fmla="*/ 474551 w 519314"/>
                  <a:gd name="connsiteY31" fmla="*/ 238710 h 300661"/>
                  <a:gd name="connsiteX32" fmla="*/ 318423 w 519314"/>
                  <a:gd name="connsiteY32" fmla="*/ 225424 h 300661"/>
                  <a:gd name="connsiteX33" fmla="*/ 360489 w 519314"/>
                  <a:gd name="connsiteY33" fmla="*/ 208552 h 300661"/>
                  <a:gd name="connsiteX34" fmla="*/ 389471 w 519314"/>
                  <a:gd name="connsiteY34" fmla="*/ 184133 h 300661"/>
                  <a:gd name="connsiteX35" fmla="*/ 392743 w 519314"/>
                  <a:gd name="connsiteY35" fmla="*/ 179513 h 300661"/>
                  <a:gd name="connsiteX36" fmla="*/ 392427 w 519314"/>
                  <a:gd name="connsiteY36" fmla="*/ 121148 h 300661"/>
                  <a:gd name="connsiteX37" fmla="*/ 389099 w 519314"/>
                  <a:gd name="connsiteY37" fmla="*/ 116529 h 300661"/>
                  <a:gd name="connsiteX38" fmla="*/ 359830 w 519314"/>
                  <a:gd name="connsiteY38" fmla="*/ 92109 h 300661"/>
                  <a:gd name="connsiteX39" fmla="*/ 317592 w 519314"/>
                  <a:gd name="connsiteY39" fmla="*/ 75237 h 300661"/>
                  <a:gd name="connsiteX40" fmla="*/ 309615 w 519314"/>
                  <a:gd name="connsiteY40" fmla="*/ 73314 h 300661"/>
                  <a:gd name="connsiteX41" fmla="*/ 208811 w 519314"/>
                  <a:gd name="connsiteY41" fmla="*/ 73314 h 300661"/>
                  <a:gd name="connsiteX42" fmla="*/ 200862 w 519314"/>
                  <a:gd name="connsiteY42" fmla="*/ 75237 h 300661"/>
                  <a:gd name="connsiteX43" fmla="*/ 158825 w 519314"/>
                  <a:gd name="connsiteY43" fmla="*/ 92109 h 300661"/>
                  <a:gd name="connsiteX44" fmla="*/ 129814 w 519314"/>
                  <a:gd name="connsiteY44" fmla="*/ 116529 h 300661"/>
                  <a:gd name="connsiteX45" fmla="*/ 126543 w 519314"/>
                  <a:gd name="connsiteY45" fmla="*/ 121148 h 300661"/>
                  <a:gd name="connsiteX46" fmla="*/ 126888 w 519314"/>
                  <a:gd name="connsiteY46" fmla="*/ 179513 h 300661"/>
                  <a:gd name="connsiteX47" fmla="*/ 130188 w 519314"/>
                  <a:gd name="connsiteY47" fmla="*/ 184133 h 300661"/>
                  <a:gd name="connsiteX48" fmla="*/ 159456 w 519314"/>
                  <a:gd name="connsiteY48" fmla="*/ 208552 h 300661"/>
                  <a:gd name="connsiteX49" fmla="*/ 201694 w 519314"/>
                  <a:gd name="connsiteY49" fmla="*/ 225424 h 300661"/>
                  <a:gd name="connsiteX50" fmla="*/ 209671 w 519314"/>
                  <a:gd name="connsiteY50" fmla="*/ 227318 h 300661"/>
                  <a:gd name="connsiteX51" fmla="*/ 310475 w 519314"/>
                  <a:gd name="connsiteY51" fmla="*/ 227318 h 300661"/>
                  <a:gd name="connsiteX52" fmla="*/ 318423 w 519314"/>
                  <a:gd name="connsiteY52" fmla="*/ 225424 h 300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519314" h="300661">
                    <a:moveTo>
                      <a:pt x="412944" y="274521"/>
                    </a:moveTo>
                    <a:lnTo>
                      <a:pt x="364507" y="252024"/>
                    </a:lnTo>
                    <a:cubicBezTo>
                      <a:pt x="347000" y="257980"/>
                      <a:pt x="328979" y="262302"/>
                      <a:pt x="310676" y="264937"/>
                    </a:cubicBezTo>
                    <a:lnTo>
                      <a:pt x="304191" y="300661"/>
                    </a:lnTo>
                    <a:lnTo>
                      <a:pt x="216788" y="300661"/>
                    </a:lnTo>
                    <a:lnTo>
                      <a:pt x="209901" y="264937"/>
                    </a:lnTo>
                    <a:cubicBezTo>
                      <a:pt x="191552" y="262299"/>
                      <a:pt x="173484" y="257977"/>
                      <a:pt x="155926" y="252024"/>
                    </a:cubicBezTo>
                    <a:lnTo>
                      <a:pt x="107748" y="274521"/>
                    </a:lnTo>
                    <a:lnTo>
                      <a:pt x="45740" y="238710"/>
                    </a:lnTo>
                    <a:lnTo>
                      <a:pt x="84420" y="210733"/>
                    </a:lnTo>
                    <a:cubicBezTo>
                      <a:pt x="74982" y="201877"/>
                      <a:pt x="67352" y="191275"/>
                      <a:pt x="61952" y="179513"/>
                    </a:cubicBezTo>
                    <a:lnTo>
                      <a:pt x="287" y="175639"/>
                    </a:lnTo>
                    <a:lnTo>
                      <a:pt x="0" y="125022"/>
                    </a:lnTo>
                    <a:lnTo>
                      <a:pt x="61607" y="121148"/>
                    </a:lnTo>
                    <a:cubicBezTo>
                      <a:pt x="66895" y="109410"/>
                      <a:pt x="74408" y="98808"/>
                      <a:pt x="83731" y="89929"/>
                    </a:cubicBezTo>
                    <a:lnTo>
                      <a:pt x="44735" y="61923"/>
                    </a:lnTo>
                    <a:lnTo>
                      <a:pt x="106342" y="26141"/>
                    </a:lnTo>
                    <a:lnTo>
                      <a:pt x="154779" y="48637"/>
                    </a:lnTo>
                    <a:cubicBezTo>
                      <a:pt x="172286" y="42681"/>
                      <a:pt x="190307" y="38359"/>
                      <a:pt x="208610" y="35725"/>
                    </a:cubicBezTo>
                    <a:lnTo>
                      <a:pt x="215095" y="0"/>
                    </a:lnTo>
                    <a:lnTo>
                      <a:pt x="302499" y="0"/>
                    </a:lnTo>
                    <a:lnTo>
                      <a:pt x="309414" y="35696"/>
                    </a:lnTo>
                    <a:cubicBezTo>
                      <a:pt x="327752" y="38360"/>
                      <a:pt x="345809" y="42692"/>
                      <a:pt x="363360" y="48637"/>
                    </a:cubicBezTo>
                    <a:lnTo>
                      <a:pt x="411538" y="26141"/>
                    </a:lnTo>
                    <a:lnTo>
                      <a:pt x="473546" y="61923"/>
                    </a:lnTo>
                    <a:lnTo>
                      <a:pt x="434866" y="89929"/>
                    </a:lnTo>
                    <a:cubicBezTo>
                      <a:pt x="444304" y="98784"/>
                      <a:pt x="451934" y="109387"/>
                      <a:pt x="457334" y="121148"/>
                    </a:cubicBezTo>
                    <a:lnTo>
                      <a:pt x="519028" y="125022"/>
                    </a:lnTo>
                    <a:lnTo>
                      <a:pt x="519314" y="175639"/>
                    </a:lnTo>
                    <a:lnTo>
                      <a:pt x="457678" y="179513"/>
                    </a:lnTo>
                    <a:cubicBezTo>
                      <a:pt x="452411" y="191263"/>
                      <a:pt x="444895" y="201869"/>
                      <a:pt x="435555" y="210733"/>
                    </a:cubicBezTo>
                    <a:lnTo>
                      <a:pt x="474551" y="238710"/>
                    </a:lnTo>
                    <a:close/>
                    <a:moveTo>
                      <a:pt x="318423" y="225424"/>
                    </a:moveTo>
                    <a:cubicBezTo>
                      <a:pt x="333139" y="221711"/>
                      <a:pt x="347288" y="216036"/>
                      <a:pt x="360489" y="208552"/>
                    </a:cubicBezTo>
                    <a:cubicBezTo>
                      <a:pt x="371628" y="202349"/>
                      <a:pt x="381468" y="194058"/>
                      <a:pt x="389471" y="184133"/>
                    </a:cubicBezTo>
                    <a:cubicBezTo>
                      <a:pt x="390648" y="182612"/>
                      <a:pt x="391738" y="181063"/>
                      <a:pt x="392743" y="179513"/>
                    </a:cubicBezTo>
                    <a:cubicBezTo>
                      <a:pt x="404917" y="161926"/>
                      <a:pt x="404791" y="138603"/>
                      <a:pt x="392427" y="121148"/>
                    </a:cubicBezTo>
                    <a:cubicBezTo>
                      <a:pt x="391394" y="119570"/>
                      <a:pt x="390275" y="118049"/>
                      <a:pt x="389099" y="116529"/>
                    </a:cubicBezTo>
                    <a:cubicBezTo>
                      <a:pt x="380994" y="106592"/>
                      <a:pt x="371058" y="98303"/>
                      <a:pt x="359830" y="92109"/>
                    </a:cubicBezTo>
                    <a:cubicBezTo>
                      <a:pt x="346562" y="84635"/>
                      <a:pt x="332358" y="78960"/>
                      <a:pt x="317592" y="75237"/>
                    </a:cubicBezTo>
                    <a:cubicBezTo>
                      <a:pt x="314952" y="74548"/>
                      <a:pt x="312283" y="73917"/>
                      <a:pt x="309615" y="73314"/>
                    </a:cubicBezTo>
                    <a:cubicBezTo>
                      <a:pt x="276387" y="66227"/>
                      <a:pt x="242038" y="66227"/>
                      <a:pt x="208811" y="73314"/>
                    </a:cubicBezTo>
                    <a:cubicBezTo>
                      <a:pt x="206142" y="73917"/>
                      <a:pt x="203474" y="74548"/>
                      <a:pt x="200862" y="75237"/>
                    </a:cubicBezTo>
                    <a:cubicBezTo>
                      <a:pt x="186155" y="78945"/>
                      <a:pt x="172014" y="84620"/>
                      <a:pt x="158825" y="92109"/>
                    </a:cubicBezTo>
                    <a:cubicBezTo>
                      <a:pt x="147666" y="98295"/>
                      <a:pt x="137813" y="106588"/>
                      <a:pt x="129814" y="116529"/>
                    </a:cubicBezTo>
                    <a:cubicBezTo>
                      <a:pt x="128638" y="118049"/>
                      <a:pt x="127548" y="119570"/>
                      <a:pt x="126543" y="121148"/>
                    </a:cubicBezTo>
                    <a:cubicBezTo>
                      <a:pt x="114369" y="138738"/>
                      <a:pt x="114506" y="162068"/>
                      <a:pt x="126888" y="179513"/>
                    </a:cubicBezTo>
                    <a:cubicBezTo>
                      <a:pt x="127892" y="181063"/>
                      <a:pt x="129011" y="182612"/>
                      <a:pt x="130188" y="184133"/>
                    </a:cubicBezTo>
                    <a:cubicBezTo>
                      <a:pt x="138315" y="194047"/>
                      <a:pt x="148246" y="202333"/>
                      <a:pt x="159456" y="208552"/>
                    </a:cubicBezTo>
                    <a:cubicBezTo>
                      <a:pt x="172724" y="216027"/>
                      <a:pt x="186928" y="221701"/>
                      <a:pt x="201694" y="225424"/>
                    </a:cubicBezTo>
                    <a:cubicBezTo>
                      <a:pt x="204335" y="226113"/>
                      <a:pt x="207003" y="226744"/>
                      <a:pt x="209671" y="227318"/>
                    </a:cubicBezTo>
                    <a:cubicBezTo>
                      <a:pt x="242896" y="234434"/>
                      <a:pt x="277251" y="234434"/>
                      <a:pt x="310475" y="227318"/>
                    </a:cubicBezTo>
                    <a:cubicBezTo>
                      <a:pt x="313144" y="226744"/>
                      <a:pt x="315813" y="226113"/>
                      <a:pt x="318423" y="2254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7" name="Freeform: Shape 2846">
                <a:extLst>
                  <a:ext uri="{FF2B5EF4-FFF2-40B4-BE49-F238E27FC236}">
                    <a16:creationId xmlns:a16="http://schemas.microsoft.com/office/drawing/2014/main" id="{6AD7B969-CDFB-4906-9EEE-9DD765A9CEC4}"/>
                  </a:ext>
                </a:extLst>
              </p:cNvPr>
              <p:cNvSpPr/>
              <p:nvPr/>
            </p:nvSpPr>
            <p:spPr>
              <a:xfrm>
                <a:off x="7351845" y="3702860"/>
                <a:ext cx="87547" cy="45136"/>
              </a:xfrm>
              <a:custGeom>
                <a:avLst/>
                <a:gdLst>
                  <a:gd name="connsiteX0" fmla="*/ 87547 w 87547"/>
                  <a:gd name="connsiteY0" fmla="*/ 0 h 45136"/>
                  <a:gd name="connsiteX1" fmla="*/ 87432 w 87547"/>
                  <a:gd name="connsiteY1" fmla="*/ 45137 h 45136"/>
                  <a:gd name="connsiteX2" fmla="*/ 0 w 87547"/>
                  <a:gd name="connsiteY2" fmla="*/ 45137 h 45136"/>
                  <a:gd name="connsiteX3" fmla="*/ 144 w 87547"/>
                  <a:gd name="connsiteY3" fmla="*/ 0 h 45136"/>
                  <a:gd name="connsiteX4" fmla="*/ 87547 w 87547"/>
                  <a:gd name="connsiteY4" fmla="*/ 0 h 45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547" h="45136">
                    <a:moveTo>
                      <a:pt x="87547" y="0"/>
                    </a:moveTo>
                    <a:lnTo>
                      <a:pt x="87432" y="45137"/>
                    </a:lnTo>
                    <a:lnTo>
                      <a:pt x="0" y="45137"/>
                    </a:lnTo>
                    <a:lnTo>
                      <a:pt x="144" y="0"/>
                    </a:lnTo>
                    <a:lnTo>
                      <a:pt x="87547" y="0"/>
                    </a:lnTo>
                    <a:close/>
                  </a:path>
                </a:pathLst>
              </a:custGeom>
              <a:solidFill>
                <a:srgbClr val="EFEFE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699" name="Freeform: Shape 2698">
              <a:extLst>
                <a:ext uri="{FF2B5EF4-FFF2-40B4-BE49-F238E27FC236}">
                  <a16:creationId xmlns:a16="http://schemas.microsoft.com/office/drawing/2014/main" id="{B239F0E7-7408-4B48-8F47-DFAD4273F8E4}"/>
                </a:ext>
              </a:extLst>
            </p:cNvPr>
            <p:cNvSpPr/>
            <p:nvPr/>
          </p:nvSpPr>
          <p:spPr>
            <a:xfrm>
              <a:off x="7617902" y="3307621"/>
              <a:ext cx="229326" cy="134464"/>
            </a:xfrm>
            <a:custGeom>
              <a:avLst/>
              <a:gdLst>
                <a:gd name="connsiteX0" fmla="*/ 222268 w 229326"/>
                <a:gd name="connsiteY0" fmla="*/ 130360 h 134464"/>
                <a:gd name="connsiteX1" fmla="*/ 187835 w 229326"/>
                <a:gd name="connsiteY1" fmla="*/ 130360 h 134464"/>
                <a:gd name="connsiteX2" fmla="*/ 7059 w 229326"/>
                <a:gd name="connsiteY2" fmla="*/ 24190 h 134464"/>
                <a:gd name="connsiteX3" fmla="*/ 7059 w 229326"/>
                <a:gd name="connsiteY3" fmla="*/ 4104 h 134464"/>
                <a:gd name="connsiteX4" fmla="*/ 41492 w 229326"/>
                <a:gd name="connsiteY4" fmla="*/ 4104 h 134464"/>
                <a:gd name="connsiteX5" fmla="*/ 222268 w 229326"/>
                <a:gd name="connsiteY5" fmla="*/ 110274 h 134464"/>
                <a:gd name="connsiteX6" fmla="*/ 222268 w 229326"/>
                <a:gd name="connsiteY6" fmla="*/ 130360 h 134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326" h="134464">
                  <a:moveTo>
                    <a:pt x="222268" y="130360"/>
                  </a:moveTo>
                  <a:cubicBezTo>
                    <a:pt x="211443" y="135833"/>
                    <a:pt x="198660" y="135833"/>
                    <a:pt x="187835" y="130360"/>
                  </a:cubicBezTo>
                  <a:lnTo>
                    <a:pt x="7059" y="24190"/>
                  </a:lnTo>
                  <a:cubicBezTo>
                    <a:pt x="-2382" y="18710"/>
                    <a:pt x="-2324" y="9843"/>
                    <a:pt x="7059" y="4104"/>
                  </a:cubicBezTo>
                  <a:cubicBezTo>
                    <a:pt x="17885" y="-1368"/>
                    <a:pt x="30667" y="-1368"/>
                    <a:pt x="41492" y="4104"/>
                  </a:cubicBezTo>
                  <a:lnTo>
                    <a:pt x="222268" y="110274"/>
                  </a:lnTo>
                  <a:cubicBezTo>
                    <a:pt x="231708" y="115784"/>
                    <a:pt x="231651" y="124621"/>
                    <a:pt x="222268" y="130360"/>
                  </a:cubicBezTo>
                  <a:close/>
                </a:path>
              </a:pathLst>
            </a:custGeom>
            <a:solidFill>
              <a:srgbClr val="000000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700" name="Graphic 6">
              <a:extLst>
                <a:ext uri="{FF2B5EF4-FFF2-40B4-BE49-F238E27FC236}">
                  <a16:creationId xmlns:a16="http://schemas.microsoft.com/office/drawing/2014/main" id="{6C8C736C-3FC3-43D0-8A0E-BF2ECD48BB97}"/>
                </a:ext>
              </a:extLst>
            </p:cNvPr>
            <p:cNvGrpSpPr/>
            <p:nvPr/>
          </p:nvGrpSpPr>
          <p:grpSpPr>
            <a:xfrm>
              <a:off x="7408172" y="2778300"/>
              <a:ext cx="472860" cy="584557"/>
              <a:chOff x="7408172" y="2778300"/>
              <a:chExt cx="472860" cy="584557"/>
            </a:xfrm>
          </p:grpSpPr>
          <p:sp>
            <p:nvSpPr>
              <p:cNvPr id="2789" name="Freeform: Shape 2788">
                <a:extLst>
                  <a:ext uri="{FF2B5EF4-FFF2-40B4-BE49-F238E27FC236}">
                    <a16:creationId xmlns:a16="http://schemas.microsoft.com/office/drawing/2014/main" id="{78F52012-92D5-4487-AEAE-AB0AF4A23546}"/>
                  </a:ext>
                </a:extLst>
              </p:cNvPr>
              <p:cNvSpPr/>
              <p:nvPr/>
            </p:nvSpPr>
            <p:spPr>
              <a:xfrm>
                <a:off x="7415317" y="2801765"/>
                <a:ext cx="245368" cy="522757"/>
              </a:xfrm>
              <a:custGeom>
                <a:avLst/>
                <a:gdLst>
                  <a:gd name="connsiteX0" fmla="*/ 33545 w 245368"/>
                  <a:gd name="connsiteY0" fmla="*/ 136357 h 522757"/>
                  <a:gd name="connsiteX1" fmla="*/ 245368 w 245368"/>
                  <a:gd name="connsiteY1" fmla="*/ 503274 h 522757"/>
                  <a:gd name="connsiteX2" fmla="*/ 211825 w 245368"/>
                  <a:gd name="connsiteY2" fmla="*/ 522758 h 522757"/>
                  <a:gd name="connsiteX3" fmla="*/ 1 w 245368"/>
                  <a:gd name="connsiteY3" fmla="*/ 155840 h 522757"/>
                  <a:gd name="connsiteX4" fmla="*/ 62125 w 245368"/>
                  <a:gd name="connsiteY4" fmla="*/ 19484 h 522757"/>
                  <a:gd name="connsiteX5" fmla="*/ 95640 w 245368"/>
                  <a:gd name="connsiteY5" fmla="*/ 0 h 522757"/>
                  <a:gd name="connsiteX6" fmla="*/ 33545 w 245368"/>
                  <a:gd name="connsiteY6" fmla="*/ 136357 h 522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368" h="522757">
                    <a:moveTo>
                      <a:pt x="33545" y="136357"/>
                    </a:moveTo>
                    <a:cubicBezTo>
                      <a:pt x="33143" y="271221"/>
                      <a:pt x="128007" y="435498"/>
                      <a:pt x="245368" y="503274"/>
                    </a:cubicBezTo>
                    <a:lnTo>
                      <a:pt x="211825" y="522758"/>
                    </a:lnTo>
                    <a:cubicBezTo>
                      <a:pt x="94463" y="454981"/>
                      <a:pt x="-372" y="290733"/>
                      <a:pt x="1" y="155840"/>
                    </a:cubicBezTo>
                    <a:cubicBezTo>
                      <a:pt x="202" y="88781"/>
                      <a:pt x="23904" y="41607"/>
                      <a:pt x="62125" y="19484"/>
                    </a:cubicBezTo>
                    <a:lnTo>
                      <a:pt x="95640" y="0"/>
                    </a:lnTo>
                    <a:cubicBezTo>
                      <a:pt x="57419" y="22124"/>
                      <a:pt x="33717" y="69297"/>
                      <a:pt x="33545" y="1363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0" name="Freeform: Shape 2789">
                <a:extLst>
                  <a:ext uri="{FF2B5EF4-FFF2-40B4-BE49-F238E27FC236}">
                    <a16:creationId xmlns:a16="http://schemas.microsoft.com/office/drawing/2014/main" id="{01A7699C-5CB0-4A09-A9C6-79AF543E49D5}"/>
                  </a:ext>
                </a:extLst>
              </p:cNvPr>
              <p:cNvSpPr/>
              <p:nvPr/>
            </p:nvSpPr>
            <p:spPr>
              <a:xfrm>
                <a:off x="7495089" y="3097778"/>
                <a:ext cx="33802" cy="20057"/>
              </a:xfrm>
              <a:custGeom>
                <a:avLst/>
                <a:gdLst>
                  <a:gd name="connsiteX0" fmla="*/ 33802 w 33802"/>
                  <a:gd name="connsiteY0" fmla="*/ 574 h 20057"/>
                  <a:gd name="connsiteX1" fmla="*/ 287 w 33802"/>
                  <a:gd name="connsiteY1" fmla="*/ 20058 h 20057"/>
                  <a:gd name="connsiteX2" fmla="*/ 0 w 33802"/>
                  <a:gd name="connsiteY2" fmla="*/ 19484 h 20057"/>
                  <a:gd name="connsiteX3" fmla="*/ 33544 w 33802"/>
                  <a:gd name="connsiteY3" fmla="*/ 0 h 20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02" h="20057">
                    <a:moveTo>
                      <a:pt x="33802" y="574"/>
                    </a:moveTo>
                    <a:lnTo>
                      <a:pt x="287" y="20058"/>
                    </a:lnTo>
                    <a:lnTo>
                      <a:pt x="0" y="19484"/>
                    </a:lnTo>
                    <a:lnTo>
                      <a:pt x="33544" y="0"/>
                    </a:lnTo>
                    <a:close/>
                  </a:path>
                </a:pathLst>
              </a:custGeom>
              <a:solidFill>
                <a:srgbClr val="ED2449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1" name="Freeform: Shape 2790">
                <a:extLst>
                  <a:ext uri="{FF2B5EF4-FFF2-40B4-BE49-F238E27FC236}">
                    <a16:creationId xmlns:a16="http://schemas.microsoft.com/office/drawing/2014/main" id="{DBC6F5E4-F375-4975-8128-F724991FBDD9}"/>
                  </a:ext>
                </a:extLst>
              </p:cNvPr>
              <p:cNvSpPr/>
              <p:nvPr/>
            </p:nvSpPr>
            <p:spPr>
              <a:xfrm>
                <a:off x="7492793" y="3092785"/>
                <a:ext cx="35839" cy="24476"/>
              </a:xfrm>
              <a:custGeom>
                <a:avLst/>
                <a:gdLst>
                  <a:gd name="connsiteX0" fmla="*/ 33544 w 35839"/>
                  <a:gd name="connsiteY0" fmla="*/ 0 h 24476"/>
                  <a:gd name="connsiteX1" fmla="*/ 35839 w 35839"/>
                  <a:gd name="connsiteY1" fmla="*/ 4993 h 24476"/>
                  <a:gd name="connsiteX2" fmla="*/ 2296 w 35839"/>
                  <a:gd name="connsiteY2" fmla="*/ 24477 h 24476"/>
                  <a:gd name="connsiteX3" fmla="*/ 0 w 35839"/>
                  <a:gd name="connsiteY3" fmla="*/ 19484 h 24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839" h="24476">
                    <a:moveTo>
                      <a:pt x="33544" y="0"/>
                    </a:moveTo>
                    <a:cubicBezTo>
                      <a:pt x="34290" y="1665"/>
                      <a:pt x="35065" y="3329"/>
                      <a:pt x="35839" y="4993"/>
                    </a:cubicBezTo>
                    <a:lnTo>
                      <a:pt x="2296" y="24477"/>
                    </a:lnTo>
                    <a:cubicBezTo>
                      <a:pt x="1521" y="22812"/>
                      <a:pt x="746" y="21148"/>
                      <a:pt x="0" y="19484"/>
                    </a:cubicBezTo>
                    <a:close/>
                  </a:path>
                </a:pathLst>
              </a:custGeom>
              <a:solidFill>
                <a:srgbClr val="ED2449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2" name="Freeform: Shape 2791">
                <a:extLst>
                  <a:ext uri="{FF2B5EF4-FFF2-40B4-BE49-F238E27FC236}">
                    <a16:creationId xmlns:a16="http://schemas.microsoft.com/office/drawing/2014/main" id="{4BCA0AD4-26B7-4E5E-AFDF-CD7C59C4B0E8}"/>
                  </a:ext>
                </a:extLst>
              </p:cNvPr>
              <p:cNvSpPr/>
              <p:nvPr/>
            </p:nvSpPr>
            <p:spPr>
              <a:xfrm>
                <a:off x="7490584" y="3087792"/>
                <a:ext cx="35753" cy="24476"/>
              </a:xfrm>
              <a:custGeom>
                <a:avLst/>
                <a:gdLst>
                  <a:gd name="connsiteX0" fmla="*/ 35753 w 35753"/>
                  <a:gd name="connsiteY0" fmla="*/ 4993 h 24476"/>
                  <a:gd name="connsiteX1" fmla="*/ 2210 w 35753"/>
                  <a:gd name="connsiteY1" fmla="*/ 24477 h 24476"/>
                  <a:gd name="connsiteX2" fmla="*/ 0 w 35753"/>
                  <a:gd name="connsiteY2" fmla="*/ 19484 h 24476"/>
                  <a:gd name="connsiteX3" fmla="*/ 33515 w 35753"/>
                  <a:gd name="connsiteY3" fmla="*/ 0 h 24476"/>
                  <a:gd name="connsiteX4" fmla="*/ 35753 w 35753"/>
                  <a:gd name="connsiteY4" fmla="*/ 4993 h 24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753" h="24476">
                    <a:moveTo>
                      <a:pt x="35753" y="4993"/>
                    </a:moveTo>
                    <a:lnTo>
                      <a:pt x="2210" y="24477"/>
                    </a:lnTo>
                    <a:cubicBezTo>
                      <a:pt x="1463" y="22812"/>
                      <a:pt x="717" y="21148"/>
                      <a:pt x="0" y="19484"/>
                    </a:cubicBezTo>
                    <a:lnTo>
                      <a:pt x="33515" y="0"/>
                    </a:lnTo>
                    <a:cubicBezTo>
                      <a:pt x="34405" y="1665"/>
                      <a:pt x="34979" y="3329"/>
                      <a:pt x="35753" y="4993"/>
                    </a:cubicBezTo>
                    <a:close/>
                  </a:path>
                </a:pathLst>
              </a:custGeom>
              <a:solidFill>
                <a:srgbClr val="ED2449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3" name="Freeform: Shape 2792">
                <a:extLst>
                  <a:ext uri="{FF2B5EF4-FFF2-40B4-BE49-F238E27FC236}">
                    <a16:creationId xmlns:a16="http://schemas.microsoft.com/office/drawing/2014/main" id="{35820855-F6CC-429F-8E94-0EE2F06830DE}"/>
                  </a:ext>
                </a:extLst>
              </p:cNvPr>
              <p:cNvSpPr/>
              <p:nvPr/>
            </p:nvSpPr>
            <p:spPr>
              <a:xfrm>
                <a:off x="7490325" y="3087534"/>
                <a:ext cx="33658" cy="19770"/>
              </a:xfrm>
              <a:custGeom>
                <a:avLst/>
                <a:gdLst>
                  <a:gd name="connsiteX0" fmla="*/ 33659 w 33658"/>
                  <a:gd name="connsiteY0" fmla="*/ 0 h 19770"/>
                  <a:gd name="connsiteX1" fmla="*/ 33659 w 33658"/>
                  <a:gd name="connsiteY1" fmla="*/ 287 h 19770"/>
                  <a:gd name="connsiteX2" fmla="*/ 144 w 33658"/>
                  <a:gd name="connsiteY2" fmla="*/ 19771 h 19770"/>
                  <a:gd name="connsiteX3" fmla="*/ 0 w 33658"/>
                  <a:gd name="connsiteY3" fmla="*/ 19484 h 19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658" h="19770">
                    <a:moveTo>
                      <a:pt x="33659" y="0"/>
                    </a:moveTo>
                    <a:lnTo>
                      <a:pt x="33659" y="287"/>
                    </a:lnTo>
                    <a:cubicBezTo>
                      <a:pt x="22497" y="6772"/>
                      <a:pt x="15093" y="19771"/>
                      <a:pt x="144" y="19771"/>
                    </a:cubicBezTo>
                    <a:lnTo>
                      <a:pt x="0" y="19484"/>
                    </a:lnTo>
                    <a:close/>
                  </a:path>
                </a:pathLst>
              </a:custGeom>
              <a:solidFill>
                <a:srgbClr val="ED2449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4" name="Freeform: Shape 2793">
                <a:extLst>
                  <a:ext uri="{FF2B5EF4-FFF2-40B4-BE49-F238E27FC236}">
                    <a16:creationId xmlns:a16="http://schemas.microsoft.com/office/drawing/2014/main" id="{11520CC3-4E94-4097-8ABC-BF19A4930036}"/>
                  </a:ext>
                </a:extLst>
              </p:cNvPr>
              <p:cNvSpPr/>
              <p:nvPr/>
            </p:nvSpPr>
            <p:spPr>
              <a:xfrm>
                <a:off x="7464615" y="2995425"/>
                <a:ext cx="59368" cy="111593"/>
              </a:xfrm>
              <a:custGeom>
                <a:avLst/>
                <a:gdLst>
                  <a:gd name="connsiteX0" fmla="*/ 59369 w 59368"/>
                  <a:gd name="connsiteY0" fmla="*/ 92109 h 111593"/>
                  <a:gd name="connsiteX1" fmla="*/ 25825 w 59368"/>
                  <a:gd name="connsiteY1" fmla="*/ 111593 h 111593"/>
                  <a:gd name="connsiteX2" fmla="*/ 0 w 59368"/>
                  <a:gd name="connsiteY2" fmla="*/ 19484 h 111593"/>
                  <a:gd name="connsiteX3" fmla="*/ 33544 w 59368"/>
                  <a:gd name="connsiteY3" fmla="*/ 0 h 111593"/>
                  <a:gd name="connsiteX4" fmla="*/ 59369 w 59368"/>
                  <a:gd name="connsiteY4" fmla="*/ 92109 h 111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68" h="111593">
                    <a:moveTo>
                      <a:pt x="59369" y="92109"/>
                    </a:moveTo>
                    <a:cubicBezTo>
                      <a:pt x="48178" y="98594"/>
                      <a:pt x="40775" y="111593"/>
                      <a:pt x="25825" y="111593"/>
                    </a:cubicBezTo>
                    <a:cubicBezTo>
                      <a:pt x="12851" y="82285"/>
                      <a:pt x="4154" y="51265"/>
                      <a:pt x="0" y="19484"/>
                    </a:cubicBezTo>
                    <a:lnTo>
                      <a:pt x="33544" y="0"/>
                    </a:lnTo>
                    <a:cubicBezTo>
                      <a:pt x="37672" y="31786"/>
                      <a:pt x="46370" y="62810"/>
                      <a:pt x="59369" y="92109"/>
                    </a:cubicBezTo>
                    <a:close/>
                  </a:path>
                </a:pathLst>
              </a:custGeom>
              <a:solidFill>
                <a:srgbClr val="ED2449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5" name="Freeform: Shape 2794">
                <a:extLst>
                  <a:ext uri="{FF2B5EF4-FFF2-40B4-BE49-F238E27FC236}">
                    <a16:creationId xmlns:a16="http://schemas.microsoft.com/office/drawing/2014/main" id="{5381DF28-CFD0-440D-9A8F-64645E673473}"/>
                  </a:ext>
                </a:extLst>
              </p:cNvPr>
              <p:cNvSpPr/>
              <p:nvPr/>
            </p:nvSpPr>
            <p:spPr>
              <a:xfrm>
                <a:off x="7463640" y="2987103"/>
                <a:ext cx="34404" cy="27719"/>
              </a:xfrm>
              <a:custGeom>
                <a:avLst/>
                <a:gdLst>
                  <a:gd name="connsiteX0" fmla="*/ 33544 w 34404"/>
                  <a:gd name="connsiteY0" fmla="*/ 0 h 27719"/>
                  <a:gd name="connsiteX1" fmla="*/ 34405 w 34404"/>
                  <a:gd name="connsiteY1" fmla="*/ 8235 h 27719"/>
                  <a:gd name="connsiteX2" fmla="*/ 860 w 34404"/>
                  <a:gd name="connsiteY2" fmla="*/ 27719 h 27719"/>
                  <a:gd name="connsiteX3" fmla="*/ 0 w 34404"/>
                  <a:gd name="connsiteY3" fmla="*/ 19484 h 27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404" h="27719">
                    <a:moveTo>
                      <a:pt x="33544" y="0"/>
                    </a:moveTo>
                    <a:cubicBezTo>
                      <a:pt x="33773" y="2869"/>
                      <a:pt x="34060" y="5481"/>
                      <a:pt x="34405" y="8235"/>
                    </a:cubicBezTo>
                    <a:cubicBezTo>
                      <a:pt x="23213" y="14720"/>
                      <a:pt x="15810" y="27719"/>
                      <a:pt x="860" y="27719"/>
                    </a:cubicBezTo>
                    <a:cubicBezTo>
                      <a:pt x="545" y="24850"/>
                      <a:pt x="258" y="22238"/>
                      <a:pt x="0" y="19484"/>
                    </a:cubicBezTo>
                    <a:close/>
                  </a:path>
                </a:pathLst>
              </a:custGeom>
              <a:solidFill>
                <a:srgbClr val="ED2449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6" name="Freeform: Shape 2795">
                <a:extLst>
                  <a:ext uri="{FF2B5EF4-FFF2-40B4-BE49-F238E27FC236}">
                    <a16:creationId xmlns:a16="http://schemas.microsoft.com/office/drawing/2014/main" id="{E700C624-974D-4221-8418-0A4F0DCD9A39}"/>
                  </a:ext>
                </a:extLst>
              </p:cNvPr>
              <p:cNvSpPr/>
              <p:nvPr/>
            </p:nvSpPr>
            <p:spPr>
              <a:xfrm>
                <a:off x="7463468" y="2985066"/>
                <a:ext cx="33716" cy="21520"/>
              </a:xfrm>
              <a:custGeom>
                <a:avLst/>
                <a:gdLst>
                  <a:gd name="connsiteX0" fmla="*/ 33716 w 33716"/>
                  <a:gd name="connsiteY0" fmla="*/ 2037 h 21520"/>
                  <a:gd name="connsiteX1" fmla="*/ 172 w 33716"/>
                  <a:gd name="connsiteY1" fmla="*/ 21521 h 21520"/>
                  <a:gd name="connsiteX2" fmla="*/ 0 w 33716"/>
                  <a:gd name="connsiteY2" fmla="*/ 19483 h 21520"/>
                  <a:gd name="connsiteX3" fmla="*/ 33544 w 33716"/>
                  <a:gd name="connsiteY3" fmla="*/ 0 h 21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716" h="21520">
                    <a:moveTo>
                      <a:pt x="33716" y="2037"/>
                    </a:moveTo>
                    <a:lnTo>
                      <a:pt x="172" y="21521"/>
                    </a:lnTo>
                    <a:lnTo>
                      <a:pt x="0" y="19483"/>
                    </a:lnTo>
                    <a:cubicBezTo>
                      <a:pt x="11191" y="12998"/>
                      <a:pt x="18594" y="0"/>
                      <a:pt x="33544" y="0"/>
                    </a:cubicBezTo>
                    <a:close/>
                  </a:path>
                </a:pathLst>
              </a:custGeom>
              <a:solidFill>
                <a:srgbClr val="ED2449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7" name="Freeform: Shape 2796">
                <a:extLst>
                  <a:ext uri="{FF2B5EF4-FFF2-40B4-BE49-F238E27FC236}">
                    <a16:creationId xmlns:a16="http://schemas.microsoft.com/office/drawing/2014/main" id="{B080ECC9-F105-4857-B6BA-0AB18564DA30}"/>
                  </a:ext>
                </a:extLst>
              </p:cNvPr>
              <p:cNvSpPr/>
              <p:nvPr/>
            </p:nvSpPr>
            <p:spPr>
              <a:xfrm>
                <a:off x="7495376" y="3098352"/>
                <a:ext cx="165510" cy="171736"/>
              </a:xfrm>
              <a:custGeom>
                <a:avLst/>
                <a:gdLst>
                  <a:gd name="connsiteX0" fmla="*/ 33516 w 165510"/>
                  <a:gd name="connsiteY0" fmla="*/ 0 h 171736"/>
                  <a:gd name="connsiteX1" fmla="*/ 165511 w 165510"/>
                  <a:gd name="connsiteY1" fmla="*/ 152253 h 171736"/>
                  <a:gd name="connsiteX2" fmla="*/ 131995 w 165510"/>
                  <a:gd name="connsiteY2" fmla="*/ 171737 h 171736"/>
                  <a:gd name="connsiteX3" fmla="*/ 0 w 165510"/>
                  <a:gd name="connsiteY3" fmla="*/ 19484 h 171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5510" h="171736">
                    <a:moveTo>
                      <a:pt x="33516" y="0"/>
                    </a:moveTo>
                    <a:cubicBezTo>
                      <a:pt x="63530" y="63501"/>
                      <a:pt x="111421" y="121033"/>
                      <a:pt x="165511" y="152253"/>
                    </a:cubicBezTo>
                    <a:lnTo>
                      <a:pt x="131995" y="171737"/>
                    </a:lnTo>
                    <a:cubicBezTo>
                      <a:pt x="77935" y="140517"/>
                      <a:pt x="30043" y="82984"/>
                      <a:pt x="0" y="19484"/>
                    </a:cubicBezTo>
                    <a:close/>
                  </a:path>
                </a:pathLst>
              </a:custGeom>
              <a:solidFill>
                <a:srgbClr val="ED2449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8" name="Freeform: Shape 2797">
                <a:extLst>
                  <a:ext uri="{FF2B5EF4-FFF2-40B4-BE49-F238E27FC236}">
                    <a16:creationId xmlns:a16="http://schemas.microsoft.com/office/drawing/2014/main" id="{41F97171-DE4B-4CFF-9AFA-3883739D8A37}"/>
                  </a:ext>
                </a:extLst>
              </p:cNvPr>
              <p:cNvSpPr/>
              <p:nvPr/>
            </p:nvSpPr>
            <p:spPr>
              <a:xfrm>
                <a:off x="7627313" y="3250605"/>
                <a:ext cx="41923" cy="24074"/>
              </a:xfrm>
              <a:custGeom>
                <a:avLst/>
                <a:gdLst>
                  <a:gd name="connsiteX0" fmla="*/ 33516 w 41923"/>
                  <a:gd name="connsiteY0" fmla="*/ 0 h 24074"/>
                  <a:gd name="connsiteX1" fmla="*/ 41923 w 41923"/>
                  <a:gd name="connsiteY1" fmla="*/ 4591 h 24074"/>
                  <a:gd name="connsiteX2" fmla="*/ 8379 w 41923"/>
                  <a:gd name="connsiteY2" fmla="*/ 24075 h 24074"/>
                  <a:gd name="connsiteX3" fmla="*/ 0 w 41923"/>
                  <a:gd name="connsiteY3" fmla="*/ 19484 h 24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923" h="24074">
                    <a:moveTo>
                      <a:pt x="33516" y="0"/>
                    </a:moveTo>
                    <a:cubicBezTo>
                      <a:pt x="36385" y="1607"/>
                      <a:pt x="39255" y="3157"/>
                      <a:pt x="41923" y="4591"/>
                    </a:cubicBezTo>
                    <a:lnTo>
                      <a:pt x="8379" y="24075"/>
                    </a:lnTo>
                    <a:cubicBezTo>
                      <a:pt x="5510" y="22640"/>
                      <a:pt x="2812" y="21205"/>
                      <a:pt x="0" y="19484"/>
                    </a:cubicBezTo>
                    <a:close/>
                  </a:path>
                </a:pathLst>
              </a:custGeom>
              <a:solidFill>
                <a:srgbClr val="ED2449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9" name="Freeform: Shape 2798">
                <a:extLst>
                  <a:ext uri="{FF2B5EF4-FFF2-40B4-BE49-F238E27FC236}">
                    <a16:creationId xmlns:a16="http://schemas.microsoft.com/office/drawing/2014/main" id="{FE66103F-145D-4634-B8DB-40B898707C0C}"/>
                  </a:ext>
                </a:extLst>
              </p:cNvPr>
              <p:cNvSpPr/>
              <p:nvPr/>
            </p:nvSpPr>
            <p:spPr>
              <a:xfrm>
                <a:off x="7627428" y="3209171"/>
                <a:ext cx="70416" cy="34634"/>
              </a:xfrm>
              <a:custGeom>
                <a:avLst/>
                <a:gdLst>
                  <a:gd name="connsiteX0" fmla="*/ 33515 w 70416"/>
                  <a:gd name="connsiteY0" fmla="*/ 0 h 34634"/>
                  <a:gd name="connsiteX1" fmla="*/ 70417 w 70416"/>
                  <a:gd name="connsiteY1" fmla="*/ 15151 h 34634"/>
                  <a:gd name="connsiteX2" fmla="*/ 36873 w 70416"/>
                  <a:gd name="connsiteY2" fmla="*/ 34634 h 34634"/>
                  <a:gd name="connsiteX3" fmla="*/ 0 w 70416"/>
                  <a:gd name="connsiteY3" fmla="*/ 19483 h 34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416" h="34634">
                    <a:moveTo>
                      <a:pt x="33515" y="0"/>
                    </a:moveTo>
                    <a:cubicBezTo>
                      <a:pt x="45012" y="6821"/>
                      <a:pt x="57444" y="11925"/>
                      <a:pt x="70417" y="15151"/>
                    </a:cubicBezTo>
                    <a:lnTo>
                      <a:pt x="36873" y="34634"/>
                    </a:lnTo>
                    <a:cubicBezTo>
                      <a:pt x="23909" y="31408"/>
                      <a:pt x="11487" y="26304"/>
                      <a:pt x="0" y="194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0" name="Freeform: Shape 2799">
                <a:extLst>
                  <a:ext uri="{FF2B5EF4-FFF2-40B4-BE49-F238E27FC236}">
                    <a16:creationId xmlns:a16="http://schemas.microsoft.com/office/drawing/2014/main" id="{8CB0F074-2332-4EF3-832A-1CC1327AD6FC}"/>
                  </a:ext>
                </a:extLst>
              </p:cNvPr>
              <p:cNvSpPr/>
              <p:nvPr/>
            </p:nvSpPr>
            <p:spPr>
              <a:xfrm>
                <a:off x="7664301" y="3224321"/>
                <a:ext cx="61176" cy="22031"/>
              </a:xfrm>
              <a:custGeom>
                <a:avLst/>
                <a:gdLst>
                  <a:gd name="connsiteX0" fmla="*/ 61177 w 61176"/>
                  <a:gd name="connsiteY0" fmla="*/ 2267 h 22031"/>
                  <a:gd name="connsiteX1" fmla="*/ 27661 w 61176"/>
                  <a:gd name="connsiteY1" fmla="*/ 21779 h 22031"/>
                  <a:gd name="connsiteX2" fmla="*/ 0 w 61176"/>
                  <a:gd name="connsiteY2" fmla="*/ 19483 h 22031"/>
                  <a:gd name="connsiteX3" fmla="*/ 33544 w 61176"/>
                  <a:gd name="connsiteY3" fmla="*/ 0 h 22031"/>
                  <a:gd name="connsiteX4" fmla="*/ 61176 w 61176"/>
                  <a:gd name="connsiteY4" fmla="*/ 2267 h 22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176" h="22031">
                    <a:moveTo>
                      <a:pt x="61177" y="2267"/>
                    </a:moveTo>
                    <a:lnTo>
                      <a:pt x="27661" y="21779"/>
                    </a:lnTo>
                    <a:cubicBezTo>
                      <a:pt x="18378" y="22485"/>
                      <a:pt x="9041" y="21710"/>
                      <a:pt x="0" y="19483"/>
                    </a:cubicBezTo>
                    <a:lnTo>
                      <a:pt x="33544" y="0"/>
                    </a:lnTo>
                    <a:cubicBezTo>
                      <a:pt x="42576" y="2219"/>
                      <a:pt x="51904" y="2984"/>
                      <a:pt x="61176" y="22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1" name="Freeform: Shape 2800">
                <a:extLst>
                  <a:ext uri="{FF2B5EF4-FFF2-40B4-BE49-F238E27FC236}">
                    <a16:creationId xmlns:a16="http://schemas.microsoft.com/office/drawing/2014/main" id="{C0D54148-8C7D-4428-8CFF-E0B626D36B71}"/>
                  </a:ext>
                </a:extLst>
              </p:cNvPr>
              <p:cNvSpPr/>
              <p:nvPr/>
            </p:nvSpPr>
            <p:spPr>
              <a:xfrm>
                <a:off x="7547512" y="2962799"/>
                <a:ext cx="113603" cy="209843"/>
              </a:xfrm>
              <a:custGeom>
                <a:avLst/>
                <a:gdLst>
                  <a:gd name="connsiteX0" fmla="*/ 33517 w 113603"/>
                  <a:gd name="connsiteY0" fmla="*/ 51650 h 209843"/>
                  <a:gd name="connsiteX1" fmla="*/ 113603 w 113603"/>
                  <a:gd name="connsiteY1" fmla="*/ 190360 h 209843"/>
                  <a:gd name="connsiteX2" fmla="*/ 80059 w 113603"/>
                  <a:gd name="connsiteY2" fmla="*/ 209843 h 209843"/>
                  <a:gd name="connsiteX3" fmla="*/ 2 w 113603"/>
                  <a:gd name="connsiteY3" fmla="*/ 71134 h 209843"/>
                  <a:gd name="connsiteX4" fmla="*/ 23474 w 113603"/>
                  <a:gd name="connsiteY4" fmla="*/ 19483 h 209843"/>
                  <a:gd name="connsiteX5" fmla="*/ 56989 w 113603"/>
                  <a:gd name="connsiteY5" fmla="*/ 0 h 209843"/>
                  <a:gd name="connsiteX6" fmla="*/ 33517 w 113603"/>
                  <a:gd name="connsiteY6" fmla="*/ 51650 h 20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3603" h="209843">
                    <a:moveTo>
                      <a:pt x="33517" y="51650"/>
                    </a:moveTo>
                    <a:cubicBezTo>
                      <a:pt x="33373" y="102641"/>
                      <a:pt x="69241" y="164735"/>
                      <a:pt x="113603" y="190360"/>
                    </a:cubicBezTo>
                    <a:lnTo>
                      <a:pt x="80059" y="209843"/>
                    </a:lnTo>
                    <a:cubicBezTo>
                      <a:pt x="35698" y="184219"/>
                      <a:pt x="-286" y="122124"/>
                      <a:pt x="2" y="71134"/>
                    </a:cubicBezTo>
                    <a:cubicBezTo>
                      <a:pt x="2" y="45768"/>
                      <a:pt x="9011" y="28092"/>
                      <a:pt x="23474" y="19483"/>
                    </a:cubicBezTo>
                    <a:lnTo>
                      <a:pt x="56989" y="0"/>
                    </a:lnTo>
                    <a:cubicBezTo>
                      <a:pt x="42555" y="8465"/>
                      <a:pt x="33603" y="26284"/>
                      <a:pt x="33517" y="51650"/>
                    </a:cubicBezTo>
                    <a:close/>
                  </a:path>
                </a:pathLst>
              </a:custGeom>
              <a:solidFill>
                <a:srgbClr val="ED2449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2" name="Freeform: Shape 2801">
                <a:extLst>
                  <a:ext uri="{FF2B5EF4-FFF2-40B4-BE49-F238E27FC236}">
                    <a16:creationId xmlns:a16="http://schemas.microsoft.com/office/drawing/2014/main" id="{15A346AA-B65D-4967-B3A3-0A19D680F255}"/>
                  </a:ext>
                </a:extLst>
              </p:cNvPr>
              <p:cNvSpPr/>
              <p:nvPr/>
            </p:nvSpPr>
            <p:spPr>
              <a:xfrm>
                <a:off x="7610470" y="3087534"/>
                <a:ext cx="50731" cy="34490"/>
              </a:xfrm>
              <a:custGeom>
                <a:avLst/>
                <a:gdLst>
                  <a:gd name="connsiteX0" fmla="*/ 33515 w 50731"/>
                  <a:gd name="connsiteY0" fmla="*/ 0 h 34490"/>
                  <a:gd name="connsiteX1" fmla="*/ 50732 w 50731"/>
                  <a:gd name="connsiteY1" fmla="*/ 15007 h 34490"/>
                  <a:gd name="connsiteX2" fmla="*/ 17217 w 50731"/>
                  <a:gd name="connsiteY2" fmla="*/ 34491 h 34490"/>
                  <a:gd name="connsiteX3" fmla="*/ 0 w 50731"/>
                  <a:gd name="connsiteY3" fmla="*/ 19484 h 34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731" h="34490">
                    <a:moveTo>
                      <a:pt x="33515" y="0"/>
                    </a:moveTo>
                    <a:cubicBezTo>
                      <a:pt x="38338" y="5965"/>
                      <a:pt x="44164" y="11043"/>
                      <a:pt x="50732" y="15007"/>
                    </a:cubicBezTo>
                    <a:lnTo>
                      <a:pt x="17217" y="34491"/>
                    </a:lnTo>
                    <a:cubicBezTo>
                      <a:pt x="10639" y="30542"/>
                      <a:pt x="4810" y="25462"/>
                      <a:pt x="0" y="194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3" name="Freeform: Shape 2802">
                <a:extLst>
                  <a:ext uri="{FF2B5EF4-FFF2-40B4-BE49-F238E27FC236}">
                    <a16:creationId xmlns:a16="http://schemas.microsoft.com/office/drawing/2014/main" id="{CA37C2F1-5029-42D2-99B2-895A348B6608}"/>
                  </a:ext>
                </a:extLst>
              </p:cNvPr>
              <p:cNvSpPr/>
              <p:nvPr/>
            </p:nvSpPr>
            <p:spPr>
              <a:xfrm>
                <a:off x="7627142" y="3305039"/>
                <a:ext cx="184649" cy="48624"/>
              </a:xfrm>
              <a:custGeom>
                <a:avLst/>
                <a:gdLst>
                  <a:gd name="connsiteX0" fmla="*/ 33544 w 184649"/>
                  <a:gd name="connsiteY0" fmla="*/ 0 h 48624"/>
                  <a:gd name="connsiteX1" fmla="*/ 184649 w 184649"/>
                  <a:gd name="connsiteY1" fmla="*/ 14864 h 48624"/>
                  <a:gd name="connsiteX2" fmla="*/ 151105 w 184649"/>
                  <a:gd name="connsiteY2" fmla="*/ 34347 h 48624"/>
                  <a:gd name="connsiteX3" fmla="*/ 0 w 184649"/>
                  <a:gd name="connsiteY3" fmla="*/ 19483 h 4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4649" h="48624">
                    <a:moveTo>
                      <a:pt x="33544" y="0"/>
                    </a:moveTo>
                    <a:cubicBezTo>
                      <a:pt x="92540" y="34060"/>
                      <a:pt x="145998" y="37303"/>
                      <a:pt x="184649" y="14864"/>
                    </a:cubicBezTo>
                    <a:lnTo>
                      <a:pt x="151105" y="34347"/>
                    </a:lnTo>
                    <a:cubicBezTo>
                      <a:pt x="112483" y="56729"/>
                      <a:pt x="59024" y="53544"/>
                      <a:pt x="0" y="194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4" name="Freeform: Shape 2803">
                <a:extLst>
                  <a:ext uri="{FF2B5EF4-FFF2-40B4-BE49-F238E27FC236}">
                    <a16:creationId xmlns:a16="http://schemas.microsoft.com/office/drawing/2014/main" id="{74B48240-41FB-4101-AED1-4D4BF078BB66}"/>
                  </a:ext>
                </a:extLst>
              </p:cNvPr>
              <p:cNvSpPr/>
              <p:nvPr/>
            </p:nvSpPr>
            <p:spPr>
              <a:xfrm>
                <a:off x="7635721" y="3255197"/>
                <a:ext cx="142554" cy="37525"/>
              </a:xfrm>
              <a:custGeom>
                <a:avLst/>
                <a:gdLst>
                  <a:gd name="connsiteX0" fmla="*/ 33515 w 142554"/>
                  <a:gd name="connsiteY0" fmla="*/ 0 h 37525"/>
                  <a:gd name="connsiteX1" fmla="*/ 142554 w 142554"/>
                  <a:gd name="connsiteY1" fmla="*/ 6944 h 37525"/>
                  <a:gd name="connsiteX2" fmla="*/ 109039 w 142554"/>
                  <a:gd name="connsiteY2" fmla="*/ 26428 h 37525"/>
                  <a:gd name="connsiteX3" fmla="*/ 0 w 142554"/>
                  <a:gd name="connsiteY3" fmla="*/ 19483 h 3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554" h="37525">
                    <a:moveTo>
                      <a:pt x="33515" y="0"/>
                    </a:moveTo>
                    <a:cubicBezTo>
                      <a:pt x="76012" y="22095"/>
                      <a:pt x="114347" y="23271"/>
                      <a:pt x="142554" y="6944"/>
                    </a:cubicBezTo>
                    <a:lnTo>
                      <a:pt x="109039" y="26428"/>
                    </a:lnTo>
                    <a:cubicBezTo>
                      <a:pt x="80861" y="42755"/>
                      <a:pt x="42525" y="41578"/>
                      <a:pt x="0" y="19483"/>
                    </a:cubicBezTo>
                    <a:close/>
                  </a:path>
                </a:pathLst>
              </a:custGeom>
              <a:solidFill>
                <a:srgbClr val="ED2449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5" name="Freeform: Shape 2804">
                <a:extLst>
                  <a:ext uri="{FF2B5EF4-FFF2-40B4-BE49-F238E27FC236}">
                    <a16:creationId xmlns:a16="http://schemas.microsoft.com/office/drawing/2014/main" id="{6F915828-33A0-4B34-A8D4-DDF69D726E05}"/>
                  </a:ext>
                </a:extLst>
              </p:cNvPr>
              <p:cNvSpPr/>
              <p:nvPr/>
            </p:nvSpPr>
            <p:spPr>
              <a:xfrm>
                <a:off x="7691962" y="3218209"/>
                <a:ext cx="60775" cy="27891"/>
              </a:xfrm>
              <a:custGeom>
                <a:avLst/>
                <a:gdLst>
                  <a:gd name="connsiteX0" fmla="*/ 33516 w 60775"/>
                  <a:gd name="connsiteY0" fmla="*/ 8379 h 27891"/>
                  <a:gd name="connsiteX1" fmla="*/ 60776 w 60775"/>
                  <a:gd name="connsiteY1" fmla="*/ 0 h 27891"/>
                  <a:gd name="connsiteX2" fmla="*/ 27260 w 60775"/>
                  <a:gd name="connsiteY2" fmla="*/ 19484 h 27891"/>
                  <a:gd name="connsiteX3" fmla="*/ 0 w 60775"/>
                  <a:gd name="connsiteY3" fmla="*/ 27891 h 27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775" h="27891">
                    <a:moveTo>
                      <a:pt x="33516" y="8379"/>
                    </a:moveTo>
                    <a:cubicBezTo>
                      <a:pt x="43110" y="7635"/>
                      <a:pt x="52420" y="4773"/>
                      <a:pt x="60776" y="0"/>
                    </a:cubicBezTo>
                    <a:lnTo>
                      <a:pt x="27260" y="19484"/>
                    </a:lnTo>
                    <a:cubicBezTo>
                      <a:pt x="18899" y="24250"/>
                      <a:pt x="9593" y="27120"/>
                      <a:pt x="0" y="278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6" name="Freeform: Shape 2805">
                <a:extLst>
                  <a:ext uri="{FF2B5EF4-FFF2-40B4-BE49-F238E27FC236}">
                    <a16:creationId xmlns:a16="http://schemas.microsoft.com/office/drawing/2014/main" id="{310298AB-7295-4820-90B9-9E78B02780C1}"/>
                  </a:ext>
                </a:extLst>
              </p:cNvPr>
              <p:cNvSpPr/>
              <p:nvPr/>
            </p:nvSpPr>
            <p:spPr>
              <a:xfrm>
                <a:off x="7627572" y="3153159"/>
                <a:ext cx="90675" cy="30674"/>
              </a:xfrm>
              <a:custGeom>
                <a:avLst/>
                <a:gdLst>
                  <a:gd name="connsiteX0" fmla="*/ 33544 w 90675"/>
                  <a:gd name="connsiteY0" fmla="*/ 0 h 30674"/>
                  <a:gd name="connsiteX1" fmla="*/ 90675 w 90675"/>
                  <a:gd name="connsiteY1" fmla="*/ 5739 h 30674"/>
                  <a:gd name="connsiteX2" fmla="*/ 57131 w 90675"/>
                  <a:gd name="connsiteY2" fmla="*/ 25223 h 30674"/>
                  <a:gd name="connsiteX3" fmla="*/ 0 w 90675"/>
                  <a:gd name="connsiteY3" fmla="*/ 19484 h 30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675" h="30674">
                    <a:moveTo>
                      <a:pt x="33544" y="0"/>
                    </a:moveTo>
                    <a:cubicBezTo>
                      <a:pt x="55840" y="12884"/>
                      <a:pt x="76069" y="14089"/>
                      <a:pt x="90675" y="5739"/>
                    </a:cubicBezTo>
                    <a:lnTo>
                      <a:pt x="57131" y="25223"/>
                    </a:lnTo>
                    <a:cubicBezTo>
                      <a:pt x="42526" y="33831"/>
                      <a:pt x="22324" y="32482"/>
                      <a:pt x="0" y="19484"/>
                    </a:cubicBezTo>
                    <a:close/>
                  </a:path>
                </a:pathLst>
              </a:custGeom>
              <a:solidFill>
                <a:srgbClr val="ED2449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7" name="Freeform: Shape 2806">
                <a:extLst>
                  <a:ext uri="{FF2B5EF4-FFF2-40B4-BE49-F238E27FC236}">
                    <a16:creationId xmlns:a16="http://schemas.microsoft.com/office/drawing/2014/main" id="{5A989545-1E93-424B-96F1-189C4580A06B}"/>
                  </a:ext>
                </a:extLst>
              </p:cNvPr>
              <p:cNvSpPr/>
              <p:nvPr/>
            </p:nvSpPr>
            <p:spPr>
              <a:xfrm>
                <a:off x="7627715" y="3102427"/>
                <a:ext cx="59368" cy="24443"/>
              </a:xfrm>
              <a:custGeom>
                <a:avLst/>
                <a:gdLst>
                  <a:gd name="connsiteX0" fmla="*/ 33544 w 59368"/>
                  <a:gd name="connsiteY0" fmla="*/ 0 h 24443"/>
                  <a:gd name="connsiteX1" fmla="*/ 59369 w 59368"/>
                  <a:gd name="connsiteY1" fmla="*/ 2525 h 24443"/>
                  <a:gd name="connsiteX2" fmla="*/ 25825 w 59368"/>
                  <a:gd name="connsiteY2" fmla="*/ 22009 h 24443"/>
                  <a:gd name="connsiteX3" fmla="*/ 0 w 59368"/>
                  <a:gd name="connsiteY3" fmla="*/ 19484 h 24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368" h="24443">
                    <a:moveTo>
                      <a:pt x="33544" y="0"/>
                    </a:moveTo>
                    <a:cubicBezTo>
                      <a:pt x="43587" y="5739"/>
                      <a:pt x="52712" y="6342"/>
                      <a:pt x="59369" y="2525"/>
                    </a:cubicBezTo>
                    <a:lnTo>
                      <a:pt x="25825" y="22009"/>
                    </a:lnTo>
                    <a:cubicBezTo>
                      <a:pt x="19254" y="25825"/>
                      <a:pt x="10158" y="25280"/>
                      <a:pt x="0" y="194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8" name="Freeform: Shape 2807">
                <a:extLst>
                  <a:ext uri="{FF2B5EF4-FFF2-40B4-BE49-F238E27FC236}">
                    <a16:creationId xmlns:a16="http://schemas.microsoft.com/office/drawing/2014/main" id="{2461448D-6A84-412A-8E1B-A86EE9EB60C1}"/>
                  </a:ext>
                </a:extLst>
              </p:cNvPr>
              <p:cNvSpPr/>
              <p:nvPr/>
            </p:nvSpPr>
            <p:spPr>
              <a:xfrm>
                <a:off x="7591646" y="3016716"/>
                <a:ext cx="52338" cy="90187"/>
              </a:xfrm>
              <a:custGeom>
                <a:avLst/>
                <a:gdLst>
                  <a:gd name="connsiteX0" fmla="*/ 33544 w 52338"/>
                  <a:gd name="connsiteY0" fmla="*/ 23214 h 90187"/>
                  <a:gd name="connsiteX1" fmla="*/ 52339 w 52338"/>
                  <a:gd name="connsiteY1" fmla="*/ 70703 h 90187"/>
                  <a:gd name="connsiteX2" fmla="*/ 18824 w 52338"/>
                  <a:gd name="connsiteY2" fmla="*/ 90187 h 90187"/>
                  <a:gd name="connsiteX3" fmla="*/ 0 w 52338"/>
                  <a:gd name="connsiteY3" fmla="*/ 42698 h 90187"/>
                  <a:gd name="connsiteX4" fmla="*/ 10588 w 52338"/>
                  <a:gd name="connsiteY4" fmla="*/ 19484 h 90187"/>
                  <a:gd name="connsiteX5" fmla="*/ 44104 w 52338"/>
                  <a:gd name="connsiteY5" fmla="*/ 0 h 90187"/>
                  <a:gd name="connsiteX6" fmla="*/ 33544 w 52338"/>
                  <a:gd name="connsiteY6" fmla="*/ 23214 h 90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338" h="90187">
                    <a:moveTo>
                      <a:pt x="33544" y="23214"/>
                    </a:moveTo>
                    <a:cubicBezTo>
                      <a:pt x="33544" y="38996"/>
                      <a:pt x="41091" y="57131"/>
                      <a:pt x="52339" y="70703"/>
                    </a:cubicBezTo>
                    <a:lnTo>
                      <a:pt x="18824" y="90187"/>
                    </a:lnTo>
                    <a:cubicBezTo>
                      <a:pt x="7576" y="76615"/>
                      <a:pt x="-29" y="58623"/>
                      <a:pt x="0" y="42698"/>
                    </a:cubicBezTo>
                    <a:cubicBezTo>
                      <a:pt x="0" y="31220"/>
                      <a:pt x="4074" y="23243"/>
                      <a:pt x="10588" y="19484"/>
                    </a:cubicBezTo>
                    <a:lnTo>
                      <a:pt x="44104" y="0"/>
                    </a:lnTo>
                    <a:cubicBezTo>
                      <a:pt x="37590" y="3759"/>
                      <a:pt x="33573" y="11794"/>
                      <a:pt x="33544" y="232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9" name="Freeform: Shape 2808">
                <a:extLst>
                  <a:ext uri="{FF2B5EF4-FFF2-40B4-BE49-F238E27FC236}">
                    <a16:creationId xmlns:a16="http://schemas.microsoft.com/office/drawing/2014/main" id="{58473B07-B427-4DB3-A2A5-2D777F95F550}"/>
                  </a:ext>
                </a:extLst>
              </p:cNvPr>
              <p:cNvSpPr/>
              <p:nvPr/>
            </p:nvSpPr>
            <p:spPr>
              <a:xfrm>
                <a:off x="7498761" y="2903459"/>
                <a:ext cx="162181" cy="325195"/>
              </a:xfrm>
              <a:custGeom>
                <a:avLst/>
                <a:gdLst>
                  <a:gd name="connsiteX0" fmla="*/ 33516 w 162181"/>
                  <a:gd name="connsiteY0" fmla="*/ 82841 h 325195"/>
                  <a:gd name="connsiteX1" fmla="*/ 162182 w 162181"/>
                  <a:gd name="connsiteY1" fmla="*/ 305712 h 325195"/>
                  <a:gd name="connsiteX2" fmla="*/ 128667 w 162181"/>
                  <a:gd name="connsiteY2" fmla="*/ 325196 h 325195"/>
                  <a:gd name="connsiteX3" fmla="*/ 1 w 162181"/>
                  <a:gd name="connsiteY3" fmla="*/ 102325 h 325195"/>
                  <a:gd name="connsiteX4" fmla="*/ 37705 w 162181"/>
                  <a:gd name="connsiteY4" fmla="*/ 19484 h 325195"/>
                  <a:gd name="connsiteX5" fmla="*/ 71249 w 162181"/>
                  <a:gd name="connsiteY5" fmla="*/ 0 h 325195"/>
                  <a:gd name="connsiteX6" fmla="*/ 33516 w 162181"/>
                  <a:gd name="connsiteY6" fmla="*/ 82841 h 325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181" h="325195">
                    <a:moveTo>
                      <a:pt x="33516" y="82841"/>
                    </a:moveTo>
                    <a:cubicBezTo>
                      <a:pt x="33286" y="164764"/>
                      <a:pt x="90905" y="264564"/>
                      <a:pt x="162182" y="305712"/>
                    </a:cubicBezTo>
                    <a:lnTo>
                      <a:pt x="128667" y="325196"/>
                    </a:lnTo>
                    <a:cubicBezTo>
                      <a:pt x="57361" y="284047"/>
                      <a:pt x="-258" y="184248"/>
                      <a:pt x="1" y="102325"/>
                    </a:cubicBezTo>
                    <a:cubicBezTo>
                      <a:pt x="1" y="61579"/>
                      <a:pt x="14348" y="32941"/>
                      <a:pt x="37705" y="19484"/>
                    </a:cubicBezTo>
                    <a:lnTo>
                      <a:pt x="71249" y="0"/>
                    </a:lnTo>
                    <a:cubicBezTo>
                      <a:pt x="48036" y="13458"/>
                      <a:pt x="33631" y="42095"/>
                      <a:pt x="33516" y="828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0" name="Freeform: Shape 2809">
                <a:extLst>
                  <a:ext uri="{FF2B5EF4-FFF2-40B4-BE49-F238E27FC236}">
                    <a16:creationId xmlns:a16="http://schemas.microsoft.com/office/drawing/2014/main" id="{B96E0E78-6276-4874-975B-17BFA9C4E1B7}"/>
                  </a:ext>
                </a:extLst>
              </p:cNvPr>
              <p:cNvSpPr/>
              <p:nvPr/>
            </p:nvSpPr>
            <p:spPr>
              <a:xfrm>
                <a:off x="7462750" y="2859499"/>
                <a:ext cx="81808" cy="145108"/>
              </a:xfrm>
              <a:custGeom>
                <a:avLst/>
                <a:gdLst>
                  <a:gd name="connsiteX0" fmla="*/ 33544 w 81808"/>
                  <a:gd name="connsiteY0" fmla="*/ 105998 h 145108"/>
                  <a:gd name="connsiteX1" fmla="*/ 34319 w 81808"/>
                  <a:gd name="connsiteY1" fmla="*/ 125625 h 145108"/>
                  <a:gd name="connsiteX2" fmla="*/ 775 w 81808"/>
                  <a:gd name="connsiteY2" fmla="*/ 145108 h 145108"/>
                  <a:gd name="connsiteX3" fmla="*/ 0 w 81808"/>
                  <a:gd name="connsiteY3" fmla="*/ 125481 h 145108"/>
                  <a:gd name="connsiteX4" fmla="*/ 48264 w 81808"/>
                  <a:gd name="connsiteY4" fmla="*/ 19484 h 145108"/>
                  <a:gd name="connsiteX5" fmla="*/ 81808 w 81808"/>
                  <a:gd name="connsiteY5" fmla="*/ 0 h 145108"/>
                  <a:gd name="connsiteX6" fmla="*/ 33544 w 81808"/>
                  <a:gd name="connsiteY6" fmla="*/ 105998 h 145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808" h="145108">
                    <a:moveTo>
                      <a:pt x="33544" y="105998"/>
                    </a:moveTo>
                    <a:cubicBezTo>
                      <a:pt x="33544" y="112463"/>
                      <a:pt x="33802" y="119006"/>
                      <a:pt x="34319" y="125625"/>
                    </a:cubicBezTo>
                    <a:lnTo>
                      <a:pt x="775" y="145108"/>
                    </a:lnTo>
                    <a:cubicBezTo>
                      <a:pt x="259" y="138489"/>
                      <a:pt x="0" y="131947"/>
                      <a:pt x="0" y="125481"/>
                    </a:cubicBezTo>
                    <a:cubicBezTo>
                      <a:pt x="172" y="73343"/>
                      <a:pt x="18565" y="36700"/>
                      <a:pt x="48264" y="19484"/>
                    </a:cubicBezTo>
                    <a:lnTo>
                      <a:pt x="81808" y="0"/>
                    </a:lnTo>
                    <a:cubicBezTo>
                      <a:pt x="52052" y="17217"/>
                      <a:pt x="33544" y="53860"/>
                      <a:pt x="33544" y="105998"/>
                    </a:cubicBezTo>
                    <a:close/>
                  </a:path>
                </a:pathLst>
              </a:custGeom>
              <a:solidFill>
                <a:srgbClr val="ED2449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1" name="Freeform: Shape 2810">
                <a:extLst>
                  <a:ext uri="{FF2B5EF4-FFF2-40B4-BE49-F238E27FC236}">
                    <a16:creationId xmlns:a16="http://schemas.microsoft.com/office/drawing/2014/main" id="{E5FE1355-3BA8-41E7-AF62-6F2CB1B93E8A}"/>
                  </a:ext>
                </a:extLst>
              </p:cNvPr>
              <p:cNvSpPr/>
              <p:nvPr/>
            </p:nvSpPr>
            <p:spPr>
              <a:xfrm>
                <a:off x="7602205" y="3014281"/>
                <a:ext cx="59369" cy="24443"/>
              </a:xfrm>
              <a:custGeom>
                <a:avLst/>
                <a:gdLst>
                  <a:gd name="connsiteX0" fmla="*/ 0 w 59369"/>
                  <a:gd name="connsiteY0" fmla="*/ 21918 h 24443"/>
                  <a:gd name="connsiteX1" fmla="*/ 33544 w 59369"/>
                  <a:gd name="connsiteY1" fmla="*/ 2434 h 24443"/>
                  <a:gd name="connsiteX2" fmla="*/ 59370 w 59369"/>
                  <a:gd name="connsiteY2" fmla="*/ 4960 h 24443"/>
                  <a:gd name="connsiteX3" fmla="*/ 25854 w 59369"/>
                  <a:gd name="connsiteY3" fmla="*/ 24443 h 24443"/>
                  <a:gd name="connsiteX4" fmla="*/ 0 w 59369"/>
                  <a:gd name="connsiteY4" fmla="*/ 21918 h 24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69" h="24443">
                    <a:moveTo>
                      <a:pt x="0" y="21918"/>
                    </a:moveTo>
                    <a:lnTo>
                      <a:pt x="33544" y="2434"/>
                    </a:lnTo>
                    <a:cubicBezTo>
                      <a:pt x="40115" y="-1382"/>
                      <a:pt x="49240" y="-836"/>
                      <a:pt x="59370" y="4960"/>
                    </a:cubicBezTo>
                    <a:lnTo>
                      <a:pt x="25854" y="24443"/>
                    </a:lnTo>
                    <a:cubicBezTo>
                      <a:pt x="15696" y="18733"/>
                      <a:pt x="6571" y="18102"/>
                      <a:pt x="0" y="21918"/>
                    </a:cubicBezTo>
                    <a:close/>
                  </a:path>
                </a:pathLst>
              </a:custGeom>
              <a:solidFill>
                <a:srgbClr val="ED2449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2" name="Freeform: Shape 2811">
                <a:extLst>
                  <a:ext uri="{FF2B5EF4-FFF2-40B4-BE49-F238E27FC236}">
                    <a16:creationId xmlns:a16="http://schemas.microsoft.com/office/drawing/2014/main" id="{82346583-D003-4C46-A371-BC2A061B609B}"/>
                  </a:ext>
                </a:extLst>
              </p:cNvPr>
              <p:cNvSpPr/>
              <p:nvPr/>
            </p:nvSpPr>
            <p:spPr>
              <a:xfrm>
                <a:off x="7627973" y="3019241"/>
                <a:ext cx="69584" cy="105194"/>
              </a:xfrm>
              <a:custGeom>
                <a:avLst/>
                <a:gdLst>
                  <a:gd name="connsiteX0" fmla="*/ 59025 w 69584"/>
                  <a:gd name="connsiteY0" fmla="*/ 85711 h 105194"/>
                  <a:gd name="connsiteX1" fmla="*/ 25510 w 69584"/>
                  <a:gd name="connsiteY1" fmla="*/ 105194 h 105194"/>
                  <a:gd name="connsiteX2" fmla="*/ 36069 w 69584"/>
                  <a:gd name="connsiteY2" fmla="*/ 81981 h 105194"/>
                  <a:gd name="connsiteX3" fmla="*/ 0 w 69584"/>
                  <a:gd name="connsiteY3" fmla="*/ 19484 h 105194"/>
                  <a:gd name="connsiteX4" fmla="*/ 33516 w 69584"/>
                  <a:gd name="connsiteY4" fmla="*/ 0 h 105194"/>
                  <a:gd name="connsiteX5" fmla="*/ 69584 w 69584"/>
                  <a:gd name="connsiteY5" fmla="*/ 62497 h 105194"/>
                  <a:gd name="connsiteX6" fmla="*/ 59025 w 69584"/>
                  <a:gd name="connsiteY6" fmla="*/ 85711 h 105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9584" h="105194">
                    <a:moveTo>
                      <a:pt x="59025" y="85711"/>
                    </a:moveTo>
                    <a:lnTo>
                      <a:pt x="25510" y="105194"/>
                    </a:lnTo>
                    <a:cubicBezTo>
                      <a:pt x="31995" y="101407"/>
                      <a:pt x="36041" y="93372"/>
                      <a:pt x="36069" y="81981"/>
                    </a:cubicBezTo>
                    <a:cubicBezTo>
                      <a:pt x="36069" y="59025"/>
                      <a:pt x="19972" y="31019"/>
                      <a:pt x="0" y="19484"/>
                    </a:cubicBezTo>
                    <a:lnTo>
                      <a:pt x="33516" y="0"/>
                    </a:lnTo>
                    <a:cubicBezTo>
                      <a:pt x="53602" y="11478"/>
                      <a:pt x="69670" y="39512"/>
                      <a:pt x="69584" y="62497"/>
                    </a:cubicBezTo>
                    <a:cubicBezTo>
                      <a:pt x="69556" y="74032"/>
                      <a:pt x="65539" y="81923"/>
                      <a:pt x="59025" y="85711"/>
                    </a:cubicBezTo>
                    <a:close/>
                  </a:path>
                </a:pathLst>
              </a:custGeom>
              <a:solidFill>
                <a:srgbClr val="ED2449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3" name="Freeform: Shape 2812">
                <a:extLst>
                  <a:ext uri="{FF2B5EF4-FFF2-40B4-BE49-F238E27FC236}">
                    <a16:creationId xmlns:a16="http://schemas.microsoft.com/office/drawing/2014/main" id="{C1D8D670-252E-467C-B4F3-BA8496C89AE1}"/>
                  </a:ext>
                </a:extLst>
              </p:cNvPr>
              <p:cNvSpPr/>
              <p:nvPr/>
            </p:nvSpPr>
            <p:spPr>
              <a:xfrm>
                <a:off x="7570900" y="2957453"/>
                <a:ext cx="90703" cy="30683"/>
              </a:xfrm>
              <a:custGeom>
                <a:avLst/>
                <a:gdLst>
                  <a:gd name="connsiteX0" fmla="*/ 0 w 90703"/>
                  <a:gd name="connsiteY0" fmla="*/ 24944 h 30683"/>
                  <a:gd name="connsiteX1" fmla="*/ 33544 w 90703"/>
                  <a:gd name="connsiteY1" fmla="*/ 5461 h 30683"/>
                  <a:gd name="connsiteX2" fmla="*/ 90704 w 90703"/>
                  <a:gd name="connsiteY2" fmla="*/ 11200 h 30683"/>
                  <a:gd name="connsiteX3" fmla="*/ 57188 w 90703"/>
                  <a:gd name="connsiteY3" fmla="*/ 30683 h 30683"/>
                  <a:gd name="connsiteX4" fmla="*/ 0 w 90703"/>
                  <a:gd name="connsiteY4" fmla="*/ 24944 h 30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703" h="30683">
                    <a:moveTo>
                      <a:pt x="0" y="24944"/>
                    </a:moveTo>
                    <a:lnTo>
                      <a:pt x="33544" y="5461"/>
                    </a:lnTo>
                    <a:cubicBezTo>
                      <a:pt x="48150" y="-3148"/>
                      <a:pt x="68379" y="-1827"/>
                      <a:pt x="90704" y="11200"/>
                    </a:cubicBezTo>
                    <a:lnTo>
                      <a:pt x="57188" y="30683"/>
                    </a:lnTo>
                    <a:cubicBezTo>
                      <a:pt x="34892" y="17656"/>
                      <a:pt x="14635" y="16451"/>
                      <a:pt x="0" y="249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4" name="Freeform: Shape 2813">
                <a:extLst>
                  <a:ext uri="{FF2B5EF4-FFF2-40B4-BE49-F238E27FC236}">
                    <a16:creationId xmlns:a16="http://schemas.microsoft.com/office/drawing/2014/main" id="{C96FA605-2D7C-4506-A7B8-CFC2BA32974A}"/>
                  </a:ext>
                </a:extLst>
              </p:cNvPr>
              <p:cNvSpPr/>
              <p:nvPr/>
            </p:nvSpPr>
            <p:spPr>
              <a:xfrm>
                <a:off x="7628117" y="2968394"/>
                <a:ext cx="113603" cy="209843"/>
              </a:xfrm>
              <a:custGeom>
                <a:avLst/>
                <a:gdLst>
                  <a:gd name="connsiteX0" fmla="*/ 90159 w 113603"/>
                  <a:gd name="connsiteY0" fmla="*/ 190360 h 209843"/>
                  <a:gd name="connsiteX1" fmla="*/ 56643 w 113603"/>
                  <a:gd name="connsiteY1" fmla="*/ 209843 h 209843"/>
                  <a:gd name="connsiteX2" fmla="*/ 80087 w 113603"/>
                  <a:gd name="connsiteY2" fmla="*/ 158193 h 209843"/>
                  <a:gd name="connsiteX3" fmla="*/ 0 w 113603"/>
                  <a:gd name="connsiteY3" fmla="*/ 19484 h 209843"/>
                  <a:gd name="connsiteX4" fmla="*/ 33516 w 113603"/>
                  <a:gd name="connsiteY4" fmla="*/ 0 h 209843"/>
                  <a:gd name="connsiteX5" fmla="*/ 113602 w 113603"/>
                  <a:gd name="connsiteY5" fmla="*/ 138709 h 209843"/>
                  <a:gd name="connsiteX6" fmla="*/ 90159 w 113603"/>
                  <a:gd name="connsiteY6" fmla="*/ 190360 h 20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3603" h="209843">
                    <a:moveTo>
                      <a:pt x="90159" y="190360"/>
                    </a:moveTo>
                    <a:lnTo>
                      <a:pt x="56643" y="209843"/>
                    </a:lnTo>
                    <a:cubicBezTo>
                      <a:pt x="70990" y="201464"/>
                      <a:pt x="80001" y="183645"/>
                      <a:pt x="80087" y="158193"/>
                    </a:cubicBezTo>
                    <a:cubicBezTo>
                      <a:pt x="80230" y="107203"/>
                      <a:pt x="44362" y="45108"/>
                      <a:pt x="0" y="19484"/>
                    </a:cubicBezTo>
                    <a:lnTo>
                      <a:pt x="33516" y="0"/>
                    </a:lnTo>
                    <a:cubicBezTo>
                      <a:pt x="77906" y="25624"/>
                      <a:pt x="113861" y="87719"/>
                      <a:pt x="113602" y="138709"/>
                    </a:cubicBezTo>
                    <a:cubicBezTo>
                      <a:pt x="113545" y="164161"/>
                      <a:pt x="104592" y="181981"/>
                      <a:pt x="90159" y="1903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5" name="Freeform: Shape 2814">
                <a:extLst>
                  <a:ext uri="{FF2B5EF4-FFF2-40B4-BE49-F238E27FC236}">
                    <a16:creationId xmlns:a16="http://schemas.microsoft.com/office/drawing/2014/main" id="{26CFEE27-421F-47B6-BD6E-C03CECF70512}"/>
                  </a:ext>
                </a:extLst>
              </p:cNvPr>
              <p:cNvSpPr/>
              <p:nvPr/>
            </p:nvSpPr>
            <p:spPr>
              <a:xfrm>
                <a:off x="7536466" y="2894784"/>
                <a:ext cx="125337" cy="37196"/>
              </a:xfrm>
              <a:custGeom>
                <a:avLst/>
                <a:gdLst>
                  <a:gd name="connsiteX0" fmla="*/ 0 w 125337"/>
                  <a:gd name="connsiteY0" fmla="*/ 28187 h 37196"/>
                  <a:gd name="connsiteX1" fmla="*/ 33515 w 125337"/>
                  <a:gd name="connsiteY1" fmla="*/ 8703 h 37196"/>
                  <a:gd name="connsiteX2" fmla="*/ 125338 w 125337"/>
                  <a:gd name="connsiteY2" fmla="*/ 17713 h 37196"/>
                  <a:gd name="connsiteX3" fmla="*/ 91794 w 125337"/>
                  <a:gd name="connsiteY3" fmla="*/ 37197 h 37196"/>
                  <a:gd name="connsiteX4" fmla="*/ 0 w 125337"/>
                  <a:gd name="connsiteY4" fmla="*/ 28187 h 37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337" h="37196">
                    <a:moveTo>
                      <a:pt x="0" y="28187"/>
                    </a:moveTo>
                    <a:lnTo>
                      <a:pt x="33515" y="8703"/>
                    </a:lnTo>
                    <a:cubicBezTo>
                      <a:pt x="56988" y="-4927"/>
                      <a:pt x="89498" y="-3004"/>
                      <a:pt x="125338" y="17713"/>
                    </a:cubicBezTo>
                    <a:lnTo>
                      <a:pt x="91794" y="37197"/>
                    </a:lnTo>
                    <a:cubicBezTo>
                      <a:pt x="55926" y="16479"/>
                      <a:pt x="23415" y="14557"/>
                      <a:pt x="0" y="28187"/>
                    </a:cubicBezTo>
                    <a:close/>
                  </a:path>
                </a:pathLst>
              </a:custGeom>
              <a:solidFill>
                <a:srgbClr val="ED2449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6" name="Freeform: Shape 2815">
                <a:extLst>
                  <a:ext uri="{FF2B5EF4-FFF2-40B4-BE49-F238E27FC236}">
                    <a16:creationId xmlns:a16="http://schemas.microsoft.com/office/drawing/2014/main" id="{222E5086-14FB-4B47-86F0-539F6C7950BB}"/>
                  </a:ext>
                </a:extLst>
              </p:cNvPr>
              <p:cNvSpPr/>
              <p:nvPr/>
            </p:nvSpPr>
            <p:spPr>
              <a:xfrm>
                <a:off x="7628260" y="2912497"/>
                <a:ext cx="162211" cy="325166"/>
              </a:xfrm>
              <a:custGeom>
                <a:avLst/>
                <a:gdLst>
                  <a:gd name="connsiteX0" fmla="*/ 124563 w 162211"/>
                  <a:gd name="connsiteY0" fmla="*/ 305683 h 325166"/>
                  <a:gd name="connsiteX1" fmla="*/ 91019 w 162211"/>
                  <a:gd name="connsiteY1" fmla="*/ 325167 h 325166"/>
                  <a:gd name="connsiteX2" fmla="*/ 128667 w 162211"/>
                  <a:gd name="connsiteY2" fmla="*/ 242354 h 325166"/>
                  <a:gd name="connsiteX3" fmla="*/ 0 w 162211"/>
                  <a:gd name="connsiteY3" fmla="*/ 19484 h 325166"/>
                  <a:gd name="connsiteX4" fmla="*/ 33544 w 162211"/>
                  <a:gd name="connsiteY4" fmla="*/ 0 h 325166"/>
                  <a:gd name="connsiteX5" fmla="*/ 162210 w 162211"/>
                  <a:gd name="connsiteY5" fmla="*/ 222871 h 325166"/>
                  <a:gd name="connsiteX6" fmla="*/ 124563 w 162211"/>
                  <a:gd name="connsiteY6" fmla="*/ 305683 h 32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211" h="325166">
                    <a:moveTo>
                      <a:pt x="124563" y="305683"/>
                    </a:moveTo>
                    <a:lnTo>
                      <a:pt x="91019" y="325167"/>
                    </a:lnTo>
                    <a:cubicBezTo>
                      <a:pt x="114204" y="311680"/>
                      <a:pt x="128552" y="283043"/>
                      <a:pt x="128667" y="242354"/>
                    </a:cubicBezTo>
                    <a:cubicBezTo>
                      <a:pt x="128924" y="160431"/>
                      <a:pt x="71278" y="60632"/>
                      <a:pt x="0" y="19484"/>
                    </a:cubicBezTo>
                    <a:lnTo>
                      <a:pt x="33544" y="0"/>
                    </a:lnTo>
                    <a:cubicBezTo>
                      <a:pt x="104821" y="41148"/>
                      <a:pt x="162440" y="140948"/>
                      <a:pt x="162210" y="222871"/>
                    </a:cubicBezTo>
                    <a:cubicBezTo>
                      <a:pt x="162096" y="263559"/>
                      <a:pt x="147720" y="292197"/>
                      <a:pt x="124563" y="305683"/>
                    </a:cubicBezTo>
                    <a:close/>
                  </a:path>
                </a:pathLst>
              </a:custGeom>
              <a:solidFill>
                <a:srgbClr val="ED2449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7" name="Freeform: Shape 2816">
                <a:extLst>
                  <a:ext uri="{FF2B5EF4-FFF2-40B4-BE49-F238E27FC236}">
                    <a16:creationId xmlns:a16="http://schemas.microsoft.com/office/drawing/2014/main" id="{E9CA2FCD-FEB1-4640-B13E-82111B3A0CA3}"/>
                  </a:ext>
                </a:extLst>
              </p:cNvPr>
              <p:cNvSpPr/>
              <p:nvPr/>
            </p:nvSpPr>
            <p:spPr>
              <a:xfrm>
                <a:off x="7462606" y="2867900"/>
                <a:ext cx="330305" cy="424834"/>
              </a:xfrm>
              <a:custGeom>
                <a:avLst/>
                <a:gdLst>
                  <a:gd name="connsiteX0" fmla="*/ 165683 w 330305"/>
                  <a:gd name="connsiteY0" fmla="*/ 22646 h 424834"/>
                  <a:gd name="connsiteX1" fmla="*/ 330304 w 330305"/>
                  <a:gd name="connsiteY1" fmla="*/ 307755 h 424834"/>
                  <a:gd name="connsiteX2" fmla="*/ 164621 w 330305"/>
                  <a:gd name="connsiteY2" fmla="*/ 402189 h 424834"/>
                  <a:gd name="connsiteX3" fmla="*/ 1 w 330305"/>
                  <a:gd name="connsiteY3" fmla="*/ 117080 h 424834"/>
                  <a:gd name="connsiteX4" fmla="*/ 165683 w 330305"/>
                  <a:gd name="connsiteY4" fmla="*/ 22646 h 424834"/>
                  <a:gd name="connsiteX5" fmla="*/ 164736 w 330305"/>
                  <a:gd name="connsiteY5" fmla="*/ 360754 h 424834"/>
                  <a:gd name="connsiteX6" fmla="*/ 294235 w 330305"/>
                  <a:gd name="connsiteY6" fmla="*/ 286951 h 424834"/>
                  <a:gd name="connsiteX7" fmla="*/ 165568 w 330305"/>
                  <a:gd name="connsiteY7" fmla="*/ 64081 h 424834"/>
                  <a:gd name="connsiteX8" fmla="*/ 36070 w 330305"/>
                  <a:gd name="connsiteY8" fmla="*/ 137883 h 424834"/>
                  <a:gd name="connsiteX9" fmla="*/ 164736 w 330305"/>
                  <a:gd name="connsiteY9" fmla="*/ 360754 h 424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0305" h="424834">
                    <a:moveTo>
                      <a:pt x="165683" y="22646"/>
                    </a:moveTo>
                    <a:cubicBezTo>
                      <a:pt x="256903" y="75300"/>
                      <a:pt x="330591" y="202962"/>
                      <a:pt x="330304" y="307755"/>
                    </a:cubicBezTo>
                    <a:cubicBezTo>
                      <a:pt x="330017" y="412548"/>
                      <a:pt x="255698" y="454843"/>
                      <a:pt x="164621" y="402189"/>
                    </a:cubicBezTo>
                    <a:cubicBezTo>
                      <a:pt x="73545" y="349534"/>
                      <a:pt x="-286" y="221872"/>
                      <a:pt x="1" y="117080"/>
                    </a:cubicBezTo>
                    <a:cubicBezTo>
                      <a:pt x="288" y="12287"/>
                      <a:pt x="74578" y="-30009"/>
                      <a:pt x="165683" y="22646"/>
                    </a:cubicBezTo>
                    <a:close/>
                    <a:moveTo>
                      <a:pt x="164736" y="360754"/>
                    </a:moveTo>
                    <a:cubicBezTo>
                      <a:pt x="236042" y="401931"/>
                      <a:pt x="294005" y="368874"/>
                      <a:pt x="294235" y="286951"/>
                    </a:cubicBezTo>
                    <a:cubicBezTo>
                      <a:pt x="294464" y="205029"/>
                      <a:pt x="236846" y="105229"/>
                      <a:pt x="165568" y="64081"/>
                    </a:cubicBezTo>
                    <a:cubicBezTo>
                      <a:pt x="94291" y="22933"/>
                      <a:pt x="36443" y="55960"/>
                      <a:pt x="36070" y="137883"/>
                    </a:cubicBezTo>
                    <a:cubicBezTo>
                      <a:pt x="35697" y="219806"/>
                      <a:pt x="93459" y="319606"/>
                      <a:pt x="164736" y="360754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8" name="Freeform: Shape 2817">
                <a:extLst>
                  <a:ext uri="{FF2B5EF4-FFF2-40B4-BE49-F238E27FC236}">
                    <a16:creationId xmlns:a16="http://schemas.microsoft.com/office/drawing/2014/main" id="{21D06F94-A0D9-4AAB-A5F9-AA9D1539FC82}"/>
                  </a:ext>
                </a:extLst>
              </p:cNvPr>
              <p:cNvSpPr/>
              <p:nvPr/>
            </p:nvSpPr>
            <p:spPr>
              <a:xfrm>
                <a:off x="7591646" y="3033813"/>
                <a:ext cx="72396" cy="93092"/>
              </a:xfrm>
              <a:custGeom>
                <a:avLst/>
                <a:gdLst>
                  <a:gd name="connsiteX0" fmla="*/ 36327 w 72396"/>
                  <a:gd name="connsiteY0" fmla="*/ 4941 h 93092"/>
                  <a:gd name="connsiteX1" fmla="*/ 72396 w 72396"/>
                  <a:gd name="connsiteY1" fmla="*/ 67438 h 93092"/>
                  <a:gd name="connsiteX2" fmla="*/ 36098 w 72396"/>
                  <a:gd name="connsiteY2" fmla="*/ 88126 h 93092"/>
                  <a:gd name="connsiteX3" fmla="*/ 0 w 72396"/>
                  <a:gd name="connsiteY3" fmla="*/ 25629 h 93092"/>
                  <a:gd name="connsiteX4" fmla="*/ 36327 w 72396"/>
                  <a:gd name="connsiteY4" fmla="*/ 4941 h 93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396" h="93092">
                    <a:moveTo>
                      <a:pt x="36327" y="4941"/>
                    </a:moveTo>
                    <a:cubicBezTo>
                      <a:pt x="56413" y="16418"/>
                      <a:pt x="72454" y="44453"/>
                      <a:pt x="72396" y="67438"/>
                    </a:cubicBezTo>
                    <a:cubicBezTo>
                      <a:pt x="72339" y="90422"/>
                      <a:pt x="56069" y="99661"/>
                      <a:pt x="36098" y="88126"/>
                    </a:cubicBezTo>
                    <a:cubicBezTo>
                      <a:pt x="16127" y="76591"/>
                      <a:pt x="-57" y="48614"/>
                      <a:pt x="0" y="25629"/>
                    </a:cubicBezTo>
                    <a:cubicBezTo>
                      <a:pt x="58" y="2645"/>
                      <a:pt x="16327" y="-6537"/>
                      <a:pt x="36327" y="4941"/>
                    </a:cubicBezTo>
                    <a:close/>
                  </a:path>
                </a:pathLst>
              </a:custGeom>
              <a:solidFill>
                <a:srgbClr val="ED2449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9" name="Freeform: Shape 2818">
                <a:extLst>
                  <a:ext uri="{FF2B5EF4-FFF2-40B4-BE49-F238E27FC236}">
                    <a16:creationId xmlns:a16="http://schemas.microsoft.com/office/drawing/2014/main" id="{AE10AE28-FBB0-4351-A9D8-A7C965C7E29E}"/>
                  </a:ext>
                </a:extLst>
              </p:cNvPr>
              <p:cNvSpPr/>
              <p:nvPr/>
            </p:nvSpPr>
            <p:spPr>
              <a:xfrm>
                <a:off x="7547512" y="2976964"/>
                <a:ext cx="160692" cy="206690"/>
              </a:xfrm>
              <a:custGeom>
                <a:avLst/>
                <a:gdLst>
                  <a:gd name="connsiteX0" fmla="*/ 80604 w 160692"/>
                  <a:gd name="connsiteY0" fmla="*/ 11029 h 206690"/>
                  <a:gd name="connsiteX1" fmla="*/ 160691 w 160692"/>
                  <a:gd name="connsiteY1" fmla="*/ 149738 h 206690"/>
                  <a:gd name="connsiteX2" fmla="*/ 80059 w 160692"/>
                  <a:gd name="connsiteY2" fmla="*/ 195649 h 206690"/>
                  <a:gd name="connsiteX3" fmla="*/ 2 w 160692"/>
                  <a:gd name="connsiteY3" fmla="*/ 56940 h 206690"/>
                  <a:gd name="connsiteX4" fmla="*/ 80604 w 160692"/>
                  <a:gd name="connsiteY4" fmla="*/ 11029 h 206690"/>
                  <a:gd name="connsiteX5" fmla="*/ 80232 w 160692"/>
                  <a:gd name="connsiteY5" fmla="*/ 144946 h 206690"/>
                  <a:gd name="connsiteX6" fmla="*/ 116530 w 160692"/>
                  <a:gd name="connsiteY6" fmla="*/ 124257 h 206690"/>
                  <a:gd name="connsiteX7" fmla="*/ 80461 w 160692"/>
                  <a:gd name="connsiteY7" fmla="*/ 61760 h 206690"/>
                  <a:gd name="connsiteX8" fmla="*/ 44134 w 160692"/>
                  <a:gd name="connsiteY8" fmla="*/ 82449 h 206690"/>
                  <a:gd name="connsiteX9" fmla="*/ 80232 w 160692"/>
                  <a:gd name="connsiteY9" fmla="*/ 144946 h 206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0692" h="206690">
                    <a:moveTo>
                      <a:pt x="80604" y="11029"/>
                    </a:moveTo>
                    <a:cubicBezTo>
                      <a:pt x="124966" y="36653"/>
                      <a:pt x="160949" y="98748"/>
                      <a:pt x="160691" y="149738"/>
                    </a:cubicBezTo>
                    <a:cubicBezTo>
                      <a:pt x="160433" y="200728"/>
                      <a:pt x="124450" y="221302"/>
                      <a:pt x="80059" y="195649"/>
                    </a:cubicBezTo>
                    <a:cubicBezTo>
                      <a:pt x="35669" y="169996"/>
                      <a:pt x="-286" y="107930"/>
                      <a:pt x="2" y="56940"/>
                    </a:cubicBezTo>
                    <a:cubicBezTo>
                      <a:pt x="288" y="5950"/>
                      <a:pt x="36214" y="-14596"/>
                      <a:pt x="80604" y="11029"/>
                    </a:cubicBezTo>
                    <a:close/>
                    <a:moveTo>
                      <a:pt x="80232" y="144946"/>
                    </a:moveTo>
                    <a:cubicBezTo>
                      <a:pt x="100318" y="156424"/>
                      <a:pt x="116472" y="147213"/>
                      <a:pt x="116530" y="124257"/>
                    </a:cubicBezTo>
                    <a:cubicBezTo>
                      <a:pt x="116587" y="101302"/>
                      <a:pt x="100433" y="73296"/>
                      <a:pt x="80461" y="61760"/>
                    </a:cubicBezTo>
                    <a:cubicBezTo>
                      <a:pt x="60489" y="50225"/>
                      <a:pt x="44191" y="59493"/>
                      <a:pt x="44134" y="82449"/>
                    </a:cubicBezTo>
                    <a:cubicBezTo>
                      <a:pt x="44076" y="105405"/>
                      <a:pt x="60232" y="133411"/>
                      <a:pt x="80232" y="1449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0" name="Freeform: Shape 2819">
                <a:extLst>
                  <a:ext uri="{FF2B5EF4-FFF2-40B4-BE49-F238E27FC236}">
                    <a16:creationId xmlns:a16="http://schemas.microsoft.com/office/drawing/2014/main" id="{C51A3DD1-01F5-44A3-AED9-C2FC5D783E61}"/>
                  </a:ext>
                </a:extLst>
              </p:cNvPr>
              <p:cNvSpPr/>
              <p:nvPr/>
            </p:nvSpPr>
            <p:spPr>
              <a:xfrm>
                <a:off x="7510871" y="2848414"/>
                <a:ext cx="151047" cy="42103"/>
              </a:xfrm>
              <a:custGeom>
                <a:avLst/>
                <a:gdLst>
                  <a:gd name="connsiteX0" fmla="*/ 0 w 151047"/>
                  <a:gd name="connsiteY0" fmla="*/ 30626 h 42103"/>
                  <a:gd name="connsiteX1" fmla="*/ 33544 w 151047"/>
                  <a:gd name="connsiteY1" fmla="*/ 11142 h 42103"/>
                  <a:gd name="connsiteX2" fmla="*/ 151048 w 151047"/>
                  <a:gd name="connsiteY2" fmla="*/ 22620 h 42103"/>
                  <a:gd name="connsiteX3" fmla="*/ 117504 w 151047"/>
                  <a:gd name="connsiteY3" fmla="*/ 42103 h 42103"/>
                  <a:gd name="connsiteX4" fmla="*/ 0 w 151047"/>
                  <a:gd name="connsiteY4" fmla="*/ 30626 h 42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047" h="42103">
                    <a:moveTo>
                      <a:pt x="0" y="30626"/>
                    </a:moveTo>
                    <a:lnTo>
                      <a:pt x="33544" y="11142"/>
                    </a:lnTo>
                    <a:cubicBezTo>
                      <a:pt x="63558" y="-6304"/>
                      <a:pt x="105137" y="-3837"/>
                      <a:pt x="151048" y="22620"/>
                    </a:cubicBezTo>
                    <a:lnTo>
                      <a:pt x="117504" y="42103"/>
                    </a:lnTo>
                    <a:cubicBezTo>
                      <a:pt x="71507" y="15647"/>
                      <a:pt x="30043" y="13179"/>
                      <a:pt x="0" y="306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1" name="Freeform: Shape 2820">
                <a:extLst>
                  <a:ext uri="{FF2B5EF4-FFF2-40B4-BE49-F238E27FC236}">
                    <a16:creationId xmlns:a16="http://schemas.microsoft.com/office/drawing/2014/main" id="{D5990D6B-8793-455A-A8C8-B5175FD59FD5}"/>
                  </a:ext>
                </a:extLst>
              </p:cNvPr>
              <p:cNvSpPr/>
              <p:nvPr/>
            </p:nvSpPr>
            <p:spPr>
              <a:xfrm>
                <a:off x="7628375" y="2871062"/>
                <a:ext cx="198137" cy="410533"/>
              </a:xfrm>
              <a:custGeom>
                <a:avLst/>
                <a:gdLst>
                  <a:gd name="connsiteX0" fmla="*/ 149958 w 198137"/>
                  <a:gd name="connsiteY0" fmla="*/ 391049 h 410533"/>
                  <a:gd name="connsiteX1" fmla="*/ 116443 w 198137"/>
                  <a:gd name="connsiteY1" fmla="*/ 410533 h 410533"/>
                  <a:gd name="connsiteX2" fmla="*/ 164620 w 198137"/>
                  <a:gd name="connsiteY2" fmla="*/ 304593 h 410533"/>
                  <a:gd name="connsiteX3" fmla="*/ 0 w 198137"/>
                  <a:gd name="connsiteY3" fmla="*/ 19484 h 410533"/>
                  <a:gd name="connsiteX4" fmla="*/ 33544 w 198137"/>
                  <a:gd name="connsiteY4" fmla="*/ 0 h 410533"/>
                  <a:gd name="connsiteX5" fmla="*/ 198136 w 198137"/>
                  <a:gd name="connsiteY5" fmla="*/ 285109 h 410533"/>
                  <a:gd name="connsiteX6" fmla="*/ 149958 w 198137"/>
                  <a:gd name="connsiteY6" fmla="*/ 391049 h 410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137" h="410533">
                    <a:moveTo>
                      <a:pt x="149958" y="391049"/>
                    </a:moveTo>
                    <a:lnTo>
                      <a:pt x="116443" y="410533"/>
                    </a:lnTo>
                    <a:cubicBezTo>
                      <a:pt x="146084" y="393316"/>
                      <a:pt x="164477" y="356673"/>
                      <a:pt x="164620" y="304593"/>
                    </a:cubicBezTo>
                    <a:cubicBezTo>
                      <a:pt x="164908" y="199800"/>
                      <a:pt x="91220" y="72167"/>
                      <a:pt x="0" y="19484"/>
                    </a:cubicBezTo>
                    <a:lnTo>
                      <a:pt x="33544" y="0"/>
                    </a:lnTo>
                    <a:cubicBezTo>
                      <a:pt x="124735" y="52654"/>
                      <a:pt x="198451" y="180317"/>
                      <a:pt x="198136" y="285109"/>
                    </a:cubicBezTo>
                    <a:cubicBezTo>
                      <a:pt x="197906" y="337190"/>
                      <a:pt x="179628" y="373804"/>
                      <a:pt x="149958" y="3910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2" name="Freeform: Shape 2821">
                <a:extLst>
                  <a:ext uri="{FF2B5EF4-FFF2-40B4-BE49-F238E27FC236}">
                    <a16:creationId xmlns:a16="http://schemas.microsoft.com/office/drawing/2014/main" id="{AC8F4DF8-614C-4D67-9147-3A4890629114}"/>
                  </a:ext>
                </a:extLst>
              </p:cNvPr>
              <p:cNvSpPr/>
              <p:nvPr/>
            </p:nvSpPr>
            <p:spPr>
              <a:xfrm>
                <a:off x="7477327" y="2787478"/>
                <a:ext cx="184735" cy="48634"/>
              </a:xfrm>
              <a:custGeom>
                <a:avLst/>
                <a:gdLst>
                  <a:gd name="connsiteX0" fmla="*/ 0 w 184735"/>
                  <a:gd name="connsiteY0" fmla="*/ 33828 h 48634"/>
                  <a:gd name="connsiteX1" fmla="*/ 33516 w 184735"/>
                  <a:gd name="connsiteY1" fmla="*/ 14345 h 48634"/>
                  <a:gd name="connsiteX2" fmla="*/ 184736 w 184735"/>
                  <a:gd name="connsiteY2" fmla="*/ 29151 h 48634"/>
                  <a:gd name="connsiteX3" fmla="*/ 151221 w 184735"/>
                  <a:gd name="connsiteY3" fmla="*/ 48635 h 48634"/>
                  <a:gd name="connsiteX4" fmla="*/ 0 w 184735"/>
                  <a:gd name="connsiteY4" fmla="*/ 33828 h 48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735" h="48634">
                    <a:moveTo>
                      <a:pt x="0" y="33828"/>
                    </a:moveTo>
                    <a:lnTo>
                      <a:pt x="33516" y="14345"/>
                    </a:lnTo>
                    <a:cubicBezTo>
                      <a:pt x="72167" y="-8123"/>
                      <a:pt x="125682" y="-4938"/>
                      <a:pt x="184736" y="29151"/>
                    </a:cubicBezTo>
                    <a:lnTo>
                      <a:pt x="151221" y="48635"/>
                    </a:lnTo>
                    <a:cubicBezTo>
                      <a:pt x="92139" y="14546"/>
                      <a:pt x="38623" y="11361"/>
                      <a:pt x="0" y="33828"/>
                    </a:cubicBezTo>
                    <a:close/>
                  </a:path>
                </a:pathLst>
              </a:custGeom>
              <a:solidFill>
                <a:srgbClr val="ED2449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3" name="Freeform: Shape 2822">
                <a:extLst>
                  <a:ext uri="{FF2B5EF4-FFF2-40B4-BE49-F238E27FC236}">
                    <a16:creationId xmlns:a16="http://schemas.microsoft.com/office/drawing/2014/main" id="{BE72393C-C8C5-4DB2-B018-BC74E4C71A95}"/>
                  </a:ext>
                </a:extLst>
              </p:cNvPr>
              <p:cNvSpPr/>
              <p:nvPr/>
            </p:nvSpPr>
            <p:spPr>
              <a:xfrm>
                <a:off x="7628576" y="2816744"/>
                <a:ext cx="245340" cy="522700"/>
              </a:xfrm>
              <a:custGeom>
                <a:avLst/>
                <a:gdLst>
                  <a:gd name="connsiteX0" fmla="*/ 183358 w 245340"/>
                  <a:gd name="connsiteY0" fmla="*/ 503217 h 522700"/>
                  <a:gd name="connsiteX1" fmla="*/ 149814 w 245340"/>
                  <a:gd name="connsiteY1" fmla="*/ 522700 h 522700"/>
                  <a:gd name="connsiteX2" fmla="*/ 211823 w 245340"/>
                  <a:gd name="connsiteY2" fmla="*/ 386372 h 522700"/>
                  <a:gd name="connsiteX3" fmla="*/ 0 w 245340"/>
                  <a:gd name="connsiteY3" fmla="*/ 19484 h 522700"/>
                  <a:gd name="connsiteX4" fmla="*/ 33515 w 245340"/>
                  <a:gd name="connsiteY4" fmla="*/ 0 h 522700"/>
                  <a:gd name="connsiteX5" fmla="*/ 245338 w 245340"/>
                  <a:gd name="connsiteY5" fmla="*/ 366889 h 522700"/>
                  <a:gd name="connsiteX6" fmla="*/ 183358 w 245340"/>
                  <a:gd name="connsiteY6" fmla="*/ 503217 h 522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340" h="522700">
                    <a:moveTo>
                      <a:pt x="183358" y="503217"/>
                    </a:moveTo>
                    <a:lnTo>
                      <a:pt x="149814" y="522700"/>
                    </a:lnTo>
                    <a:cubicBezTo>
                      <a:pt x="187978" y="500519"/>
                      <a:pt x="211622" y="453374"/>
                      <a:pt x="211823" y="386372"/>
                    </a:cubicBezTo>
                    <a:cubicBezTo>
                      <a:pt x="212196" y="251508"/>
                      <a:pt x="117360" y="87260"/>
                      <a:pt x="0" y="19484"/>
                    </a:cubicBezTo>
                    <a:lnTo>
                      <a:pt x="33515" y="0"/>
                    </a:lnTo>
                    <a:cubicBezTo>
                      <a:pt x="150904" y="67777"/>
                      <a:pt x="245855" y="232024"/>
                      <a:pt x="245338" y="366889"/>
                    </a:cubicBezTo>
                    <a:cubicBezTo>
                      <a:pt x="245137" y="433776"/>
                      <a:pt x="221464" y="480921"/>
                      <a:pt x="183358" y="503217"/>
                    </a:cubicBezTo>
                    <a:close/>
                  </a:path>
                </a:pathLst>
              </a:custGeom>
              <a:solidFill>
                <a:srgbClr val="ED2449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4" name="Freeform: Shape 2823">
                <a:extLst>
                  <a:ext uri="{FF2B5EF4-FFF2-40B4-BE49-F238E27FC236}">
                    <a16:creationId xmlns:a16="http://schemas.microsoft.com/office/drawing/2014/main" id="{F08132C9-2ED5-49A2-A282-76D141BAFF7B}"/>
                  </a:ext>
                </a:extLst>
              </p:cNvPr>
              <p:cNvSpPr/>
              <p:nvPr/>
            </p:nvSpPr>
            <p:spPr>
              <a:xfrm>
                <a:off x="7408172" y="2797777"/>
                <a:ext cx="439315" cy="565081"/>
              </a:xfrm>
              <a:custGeom>
                <a:avLst/>
                <a:gdLst>
                  <a:gd name="connsiteX0" fmla="*/ 220375 w 439315"/>
                  <a:gd name="connsiteY0" fmla="*/ 30129 h 565081"/>
                  <a:gd name="connsiteX1" fmla="*/ 439314 w 439315"/>
                  <a:gd name="connsiteY1" fmla="*/ 409357 h 565081"/>
                  <a:gd name="connsiteX2" fmla="*/ 218969 w 439315"/>
                  <a:gd name="connsiteY2" fmla="*/ 534952 h 565081"/>
                  <a:gd name="connsiteX3" fmla="*/ 1 w 439315"/>
                  <a:gd name="connsiteY3" fmla="*/ 155725 h 565081"/>
                  <a:gd name="connsiteX4" fmla="*/ 220375 w 439315"/>
                  <a:gd name="connsiteY4" fmla="*/ 30129 h 565081"/>
                  <a:gd name="connsiteX5" fmla="*/ 218969 w 439315"/>
                  <a:gd name="connsiteY5" fmla="*/ 526746 h 565081"/>
                  <a:gd name="connsiteX6" fmla="*/ 432198 w 439315"/>
                  <a:gd name="connsiteY6" fmla="*/ 405224 h 565081"/>
                  <a:gd name="connsiteX7" fmla="*/ 220375 w 439315"/>
                  <a:gd name="connsiteY7" fmla="*/ 38336 h 565081"/>
                  <a:gd name="connsiteX8" fmla="*/ 7146 w 439315"/>
                  <a:gd name="connsiteY8" fmla="*/ 159828 h 565081"/>
                  <a:gd name="connsiteX9" fmla="*/ 218969 w 439315"/>
                  <a:gd name="connsiteY9" fmla="*/ 526746 h 565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9315" h="565081">
                    <a:moveTo>
                      <a:pt x="220375" y="30129"/>
                    </a:moveTo>
                    <a:cubicBezTo>
                      <a:pt x="341696" y="100173"/>
                      <a:pt x="439716" y="269958"/>
                      <a:pt x="439314" y="409357"/>
                    </a:cubicBezTo>
                    <a:cubicBezTo>
                      <a:pt x="438913" y="548755"/>
                      <a:pt x="340261" y="604996"/>
                      <a:pt x="218969" y="534952"/>
                    </a:cubicBezTo>
                    <a:cubicBezTo>
                      <a:pt x="97677" y="464909"/>
                      <a:pt x="-372" y="295123"/>
                      <a:pt x="1" y="155725"/>
                    </a:cubicBezTo>
                    <a:cubicBezTo>
                      <a:pt x="374" y="16327"/>
                      <a:pt x="99083" y="-39914"/>
                      <a:pt x="220375" y="30129"/>
                    </a:cubicBezTo>
                    <a:close/>
                    <a:moveTo>
                      <a:pt x="218969" y="526746"/>
                    </a:moveTo>
                    <a:cubicBezTo>
                      <a:pt x="336359" y="594494"/>
                      <a:pt x="431797" y="540089"/>
                      <a:pt x="432198" y="405224"/>
                    </a:cubicBezTo>
                    <a:cubicBezTo>
                      <a:pt x="432600" y="270360"/>
                      <a:pt x="337765" y="106112"/>
                      <a:pt x="220375" y="38336"/>
                    </a:cubicBezTo>
                    <a:cubicBezTo>
                      <a:pt x="102986" y="-29441"/>
                      <a:pt x="7547" y="24964"/>
                      <a:pt x="7146" y="159828"/>
                    </a:cubicBezTo>
                    <a:cubicBezTo>
                      <a:pt x="6744" y="294693"/>
                      <a:pt x="101608" y="458969"/>
                      <a:pt x="218969" y="5267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5" name="Freeform: Shape 2824">
                <a:extLst>
                  <a:ext uri="{FF2B5EF4-FFF2-40B4-BE49-F238E27FC236}">
                    <a16:creationId xmlns:a16="http://schemas.microsoft.com/office/drawing/2014/main" id="{86DACF1C-8BE0-4CF6-9AF1-938F068E1005}"/>
                  </a:ext>
                </a:extLst>
              </p:cNvPr>
              <p:cNvSpPr/>
              <p:nvPr/>
            </p:nvSpPr>
            <p:spPr>
              <a:xfrm>
                <a:off x="7415317" y="2806967"/>
                <a:ext cx="425054" cy="546745"/>
              </a:xfrm>
              <a:custGeom>
                <a:avLst/>
                <a:gdLst>
                  <a:gd name="connsiteX0" fmla="*/ 213231 w 425054"/>
                  <a:gd name="connsiteY0" fmla="*/ 29145 h 546745"/>
                  <a:gd name="connsiteX1" fmla="*/ 425053 w 425054"/>
                  <a:gd name="connsiteY1" fmla="*/ 396034 h 546745"/>
                  <a:gd name="connsiteX2" fmla="*/ 211825 w 425054"/>
                  <a:gd name="connsiteY2" fmla="*/ 517555 h 546745"/>
                  <a:gd name="connsiteX3" fmla="*/ 1 w 425054"/>
                  <a:gd name="connsiteY3" fmla="*/ 150638 h 546745"/>
                  <a:gd name="connsiteX4" fmla="*/ 213231 w 425054"/>
                  <a:gd name="connsiteY4" fmla="*/ 29145 h 546745"/>
                  <a:gd name="connsiteX5" fmla="*/ 211996 w 425054"/>
                  <a:gd name="connsiteY5" fmla="*/ 463122 h 546745"/>
                  <a:gd name="connsiteX6" fmla="*/ 377679 w 425054"/>
                  <a:gd name="connsiteY6" fmla="*/ 368688 h 546745"/>
                  <a:gd name="connsiteX7" fmla="*/ 213058 w 425054"/>
                  <a:gd name="connsiteY7" fmla="*/ 83579 h 546745"/>
                  <a:gd name="connsiteX8" fmla="*/ 47376 w 425054"/>
                  <a:gd name="connsiteY8" fmla="*/ 178013 h 546745"/>
                  <a:gd name="connsiteX9" fmla="*/ 211996 w 425054"/>
                  <a:gd name="connsiteY9" fmla="*/ 463122 h 546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5054" h="546745">
                    <a:moveTo>
                      <a:pt x="213231" y="29145"/>
                    </a:moveTo>
                    <a:cubicBezTo>
                      <a:pt x="330591" y="96922"/>
                      <a:pt x="425427" y="261170"/>
                      <a:pt x="425053" y="396034"/>
                    </a:cubicBezTo>
                    <a:cubicBezTo>
                      <a:pt x="424681" y="530898"/>
                      <a:pt x="329214" y="585418"/>
                      <a:pt x="211825" y="517555"/>
                    </a:cubicBezTo>
                    <a:cubicBezTo>
                      <a:pt x="94435" y="449693"/>
                      <a:pt x="-372" y="285503"/>
                      <a:pt x="1" y="150638"/>
                    </a:cubicBezTo>
                    <a:cubicBezTo>
                      <a:pt x="374" y="15774"/>
                      <a:pt x="95841" y="-38602"/>
                      <a:pt x="213231" y="29145"/>
                    </a:cubicBezTo>
                    <a:close/>
                    <a:moveTo>
                      <a:pt x="211996" y="463122"/>
                    </a:moveTo>
                    <a:cubicBezTo>
                      <a:pt x="303188" y="515776"/>
                      <a:pt x="377363" y="473509"/>
                      <a:pt x="377679" y="368688"/>
                    </a:cubicBezTo>
                    <a:cubicBezTo>
                      <a:pt x="377994" y="263867"/>
                      <a:pt x="304278" y="136262"/>
                      <a:pt x="213058" y="83579"/>
                    </a:cubicBezTo>
                    <a:cubicBezTo>
                      <a:pt x="121838" y="30896"/>
                      <a:pt x="47691" y="73191"/>
                      <a:pt x="47376" y="178013"/>
                    </a:cubicBezTo>
                    <a:cubicBezTo>
                      <a:pt x="47060" y="282834"/>
                      <a:pt x="120777" y="410439"/>
                      <a:pt x="211996" y="463122"/>
                    </a:cubicBezTo>
                    <a:close/>
                  </a:path>
                </a:pathLst>
              </a:custGeom>
              <a:solidFill>
                <a:srgbClr val="ED2449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6" name="Freeform: Shape 2825">
                <a:extLst>
                  <a:ext uri="{FF2B5EF4-FFF2-40B4-BE49-F238E27FC236}">
                    <a16:creationId xmlns:a16="http://schemas.microsoft.com/office/drawing/2014/main" id="{7E380FA5-484F-4BFF-87A3-9057159A0D0F}"/>
                  </a:ext>
                </a:extLst>
              </p:cNvPr>
              <p:cNvSpPr/>
              <p:nvPr/>
            </p:nvSpPr>
            <p:spPr>
              <a:xfrm>
                <a:off x="7498790" y="2914267"/>
                <a:ext cx="258166" cy="332101"/>
              </a:xfrm>
              <a:custGeom>
                <a:avLst/>
                <a:gdLst>
                  <a:gd name="connsiteX0" fmla="*/ 129499 w 258166"/>
                  <a:gd name="connsiteY0" fmla="*/ 17714 h 332101"/>
                  <a:gd name="connsiteX1" fmla="*/ 258166 w 258166"/>
                  <a:gd name="connsiteY1" fmla="*/ 240585 h 332101"/>
                  <a:gd name="connsiteX2" fmla="*/ 128667 w 258166"/>
                  <a:gd name="connsiteY2" fmla="*/ 314387 h 332101"/>
                  <a:gd name="connsiteX3" fmla="*/ 1 w 258166"/>
                  <a:gd name="connsiteY3" fmla="*/ 91517 h 332101"/>
                  <a:gd name="connsiteX4" fmla="*/ 129499 w 258166"/>
                  <a:gd name="connsiteY4" fmla="*/ 17714 h 332101"/>
                  <a:gd name="connsiteX5" fmla="*/ 128810 w 258166"/>
                  <a:gd name="connsiteY5" fmla="*/ 258376 h 332101"/>
                  <a:gd name="connsiteX6" fmla="*/ 209442 w 258166"/>
                  <a:gd name="connsiteY6" fmla="*/ 212464 h 332101"/>
                  <a:gd name="connsiteX7" fmla="*/ 129355 w 258166"/>
                  <a:gd name="connsiteY7" fmla="*/ 73754 h 332101"/>
                  <a:gd name="connsiteX8" fmla="*/ 48753 w 258166"/>
                  <a:gd name="connsiteY8" fmla="*/ 119666 h 332101"/>
                  <a:gd name="connsiteX9" fmla="*/ 128810 w 258166"/>
                  <a:gd name="connsiteY9" fmla="*/ 258376 h 332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8166" h="332101">
                    <a:moveTo>
                      <a:pt x="129499" y="17714"/>
                    </a:moveTo>
                    <a:cubicBezTo>
                      <a:pt x="200805" y="58862"/>
                      <a:pt x="258424" y="158662"/>
                      <a:pt x="258166" y="240585"/>
                    </a:cubicBezTo>
                    <a:cubicBezTo>
                      <a:pt x="257907" y="322508"/>
                      <a:pt x="199973" y="355564"/>
                      <a:pt x="128667" y="314387"/>
                    </a:cubicBezTo>
                    <a:cubicBezTo>
                      <a:pt x="57361" y="273210"/>
                      <a:pt x="-258" y="173440"/>
                      <a:pt x="1" y="91517"/>
                    </a:cubicBezTo>
                    <a:cubicBezTo>
                      <a:pt x="259" y="9594"/>
                      <a:pt x="58164" y="-23463"/>
                      <a:pt x="129499" y="17714"/>
                    </a:cubicBezTo>
                    <a:close/>
                    <a:moveTo>
                      <a:pt x="128810" y="258376"/>
                    </a:moveTo>
                    <a:cubicBezTo>
                      <a:pt x="173201" y="284000"/>
                      <a:pt x="209299" y="263426"/>
                      <a:pt x="209442" y="212464"/>
                    </a:cubicBezTo>
                    <a:cubicBezTo>
                      <a:pt x="209585" y="161503"/>
                      <a:pt x="173717" y="99379"/>
                      <a:pt x="129355" y="73754"/>
                    </a:cubicBezTo>
                    <a:cubicBezTo>
                      <a:pt x="84994" y="48130"/>
                      <a:pt x="49011" y="68705"/>
                      <a:pt x="48753" y="119666"/>
                    </a:cubicBezTo>
                    <a:cubicBezTo>
                      <a:pt x="48494" y="170627"/>
                      <a:pt x="84449" y="232751"/>
                      <a:pt x="128810" y="258376"/>
                    </a:cubicBezTo>
                    <a:close/>
                  </a:path>
                </a:pathLst>
              </a:custGeom>
              <a:solidFill>
                <a:srgbClr val="ED2449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7" name="Freeform: Shape 2826">
                <a:extLst>
                  <a:ext uri="{FF2B5EF4-FFF2-40B4-BE49-F238E27FC236}">
                    <a16:creationId xmlns:a16="http://schemas.microsoft.com/office/drawing/2014/main" id="{797A6118-72C7-4FF5-A8FE-23A770CD5675}"/>
                  </a:ext>
                </a:extLst>
              </p:cNvPr>
              <p:cNvSpPr/>
              <p:nvPr/>
            </p:nvSpPr>
            <p:spPr>
              <a:xfrm>
                <a:off x="7472248" y="2778300"/>
                <a:ext cx="189842" cy="49605"/>
              </a:xfrm>
              <a:custGeom>
                <a:avLst/>
                <a:gdLst>
                  <a:gd name="connsiteX0" fmla="*/ 0 w 189842"/>
                  <a:gd name="connsiteY0" fmla="*/ 34311 h 49605"/>
                  <a:gd name="connsiteX1" fmla="*/ 33544 w 189842"/>
                  <a:gd name="connsiteY1" fmla="*/ 14828 h 49605"/>
                  <a:gd name="connsiteX2" fmla="*/ 189843 w 189842"/>
                  <a:gd name="connsiteY2" fmla="*/ 30122 h 49605"/>
                  <a:gd name="connsiteX3" fmla="*/ 156299 w 189842"/>
                  <a:gd name="connsiteY3" fmla="*/ 49605 h 49605"/>
                  <a:gd name="connsiteX4" fmla="*/ 0 w 189842"/>
                  <a:gd name="connsiteY4" fmla="*/ 34311 h 49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842" h="49605">
                    <a:moveTo>
                      <a:pt x="0" y="34311"/>
                    </a:moveTo>
                    <a:lnTo>
                      <a:pt x="33544" y="14828"/>
                    </a:lnTo>
                    <a:cubicBezTo>
                      <a:pt x="73486" y="-8386"/>
                      <a:pt x="128810" y="-5115"/>
                      <a:pt x="189843" y="30122"/>
                    </a:cubicBezTo>
                    <a:lnTo>
                      <a:pt x="156299" y="49605"/>
                    </a:lnTo>
                    <a:cubicBezTo>
                      <a:pt x="95266" y="14368"/>
                      <a:pt x="39943" y="11097"/>
                      <a:pt x="0" y="34311"/>
                    </a:cubicBezTo>
                    <a:close/>
                  </a:path>
                </a:pathLst>
              </a:custGeom>
              <a:solidFill>
                <a:srgbClr val="F2F3F3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8" name="Freeform: Shape 2827">
                <a:extLst>
                  <a:ext uri="{FF2B5EF4-FFF2-40B4-BE49-F238E27FC236}">
                    <a16:creationId xmlns:a16="http://schemas.microsoft.com/office/drawing/2014/main" id="{3197E25F-A947-4427-BCD0-BB18110A09AF}"/>
                  </a:ext>
                </a:extLst>
              </p:cNvPr>
              <p:cNvSpPr/>
              <p:nvPr/>
            </p:nvSpPr>
            <p:spPr>
              <a:xfrm>
                <a:off x="7628548" y="2808451"/>
                <a:ext cx="252484" cy="539601"/>
              </a:xfrm>
              <a:custGeom>
                <a:avLst/>
                <a:gdLst>
                  <a:gd name="connsiteX0" fmla="*/ 188408 w 252484"/>
                  <a:gd name="connsiteY0" fmla="*/ 520118 h 539601"/>
                  <a:gd name="connsiteX1" fmla="*/ 154864 w 252484"/>
                  <a:gd name="connsiteY1" fmla="*/ 539601 h 539601"/>
                  <a:gd name="connsiteX2" fmla="*/ 218939 w 252484"/>
                  <a:gd name="connsiteY2" fmla="*/ 398711 h 539601"/>
                  <a:gd name="connsiteX3" fmla="*/ 0 w 252484"/>
                  <a:gd name="connsiteY3" fmla="*/ 19484 h 539601"/>
                  <a:gd name="connsiteX4" fmla="*/ 33544 w 252484"/>
                  <a:gd name="connsiteY4" fmla="*/ 0 h 539601"/>
                  <a:gd name="connsiteX5" fmla="*/ 252483 w 252484"/>
                  <a:gd name="connsiteY5" fmla="*/ 379227 h 539601"/>
                  <a:gd name="connsiteX6" fmla="*/ 188408 w 252484"/>
                  <a:gd name="connsiteY6" fmla="*/ 520118 h 539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2484" h="539601">
                    <a:moveTo>
                      <a:pt x="188408" y="520118"/>
                    </a:moveTo>
                    <a:lnTo>
                      <a:pt x="154864" y="539601"/>
                    </a:lnTo>
                    <a:cubicBezTo>
                      <a:pt x="194319" y="516646"/>
                      <a:pt x="218767" y="467865"/>
                      <a:pt x="218939" y="398711"/>
                    </a:cubicBezTo>
                    <a:cubicBezTo>
                      <a:pt x="219341" y="259313"/>
                      <a:pt x="121377" y="89527"/>
                      <a:pt x="0" y="19484"/>
                    </a:cubicBezTo>
                    <a:lnTo>
                      <a:pt x="33544" y="0"/>
                    </a:lnTo>
                    <a:cubicBezTo>
                      <a:pt x="154864" y="70044"/>
                      <a:pt x="252885" y="239829"/>
                      <a:pt x="252483" y="379227"/>
                    </a:cubicBezTo>
                    <a:cubicBezTo>
                      <a:pt x="252254" y="448381"/>
                      <a:pt x="227835" y="497162"/>
                      <a:pt x="188408" y="520118"/>
                    </a:cubicBezTo>
                    <a:close/>
                  </a:path>
                </a:pathLst>
              </a:custGeom>
              <a:solidFill>
                <a:srgbClr val="F2F3F3"/>
              </a:solidFill>
              <a:ln w="28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701" name="Freeform: Shape 2700">
              <a:extLst>
                <a:ext uri="{FF2B5EF4-FFF2-40B4-BE49-F238E27FC236}">
                  <a16:creationId xmlns:a16="http://schemas.microsoft.com/office/drawing/2014/main" id="{B6E4AAE6-7D47-47BE-8918-8DB255177073}"/>
                </a:ext>
              </a:extLst>
            </p:cNvPr>
            <p:cNvSpPr/>
            <p:nvPr/>
          </p:nvSpPr>
          <p:spPr>
            <a:xfrm>
              <a:off x="7295748" y="3260993"/>
              <a:ext cx="52195" cy="32080"/>
            </a:xfrm>
            <a:custGeom>
              <a:avLst/>
              <a:gdLst>
                <a:gd name="connsiteX0" fmla="*/ 918 w 52195"/>
                <a:gd name="connsiteY0" fmla="*/ 32081 h 32080"/>
                <a:gd name="connsiteX1" fmla="*/ 52195 w 52195"/>
                <a:gd name="connsiteY1" fmla="*/ 0 h 32080"/>
                <a:gd name="connsiteX2" fmla="*/ 0 w 52195"/>
                <a:gd name="connsiteY2" fmla="*/ 27891 h 32080"/>
                <a:gd name="connsiteX3" fmla="*/ 918 w 52195"/>
                <a:gd name="connsiteY3" fmla="*/ 32081 h 3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195" h="32080">
                  <a:moveTo>
                    <a:pt x="918" y="32081"/>
                  </a:moveTo>
                  <a:lnTo>
                    <a:pt x="52195" y="0"/>
                  </a:lnTo>
                  <a:lnTo>
                    <a:pt x="0" y="27891"/>
                  </a:lnTo>
                  <a:lnTo>
                    <a:pt x="918" y="32081"/>
                  </a:lnTo>
                  <a:close/>
                </a:path>
              </a:pathLst>
            </a:custGeom>
            <a:solidFill>
              <a:srgbClr val="5D5F5E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2" name="Freeform: Shape 2701">
              <a:extLst>
                <a:ext uri="{FF2B5EF4-FFF2-40B4-BE49-F238E27FC236}">
                  <a16:creationId xmlns:a16="http://schemas.microsoft.com/office/drawing/2014/main" id="{52F4C381-A5CD-4B65-82D2-1C1E036D11E7}"/>
                </a:ext>
              </a:extLst>
            </p:cNvPr>
            <p:cNvSpPr/>
            <p:nvPr/>
          </p:nvSpPr>
          <p:spPr>
            <a:xfrm>
              <a:off x="7291358" y="3106587"/>
              <a:ext cx="317820" cy="183501"/>
            </a:xfrm>
            <a:custGeom>
              <a:avLst/>
              <a:gdLst>
                <a:gd name="connsiteX0" fmla="*/ 54405 w 317820"/>
                <a:gd name="connsiteY0" fmla="*/ 155668 h 183501"/>
                <a:gd name="connsiteX1" fmla="*/ 54433 w 317820"/>
                <a:gd name="connsiteY1" fmla="*/ 153057 h 183501"/>
                <a:gd name="connsiteX2" fmla="*/ 6628 w 317820"/>
                <a:gd name="connsiteY2" fmla="*/ 180661 h 183501"/>
                <a:gd name="connsiteX3" fmla="*/ 6685 w 317820"/>
                <a:gd name="connsiteY3" fmla="*/ 183243 h 183501"/>
                <a:gd name="connsiteX4" fmla="*/ 6198 w 317820"/>
                <a:gd name="connsiteY4" fmla="*/ 183502 h 183501"/>
                <a:gd name="connsiteX5" fmla="*/ 0 w 317820"/>
                <a:gd name="connsiteY5" fmla="*/ 179886 h 183501"/>
                <a:gd name="connsiteX6" fmla="*/ 1291 w 317820"/>
                <a:gd name="connsiteY6" fmla="*/ 179140 h 183501"/>
                <a:gd name="connsiteX7" fmla="*/ 4074 w 317820"/>
                <a:gd name="connsiteY7" fmla="*/ 179169 h 183501"/>
                <a:gd name="connsiteX8" fmla="*/ 51879 w 317820"/>
                <a:gd name="connsiteY8" fmla="*/ 151565 h 183501"/>
                <a:gd name="connsiteX9" fmla="*/ 49067 w 317820"/>
                <a:gd name="connsiteY9" fmla="*/ 151565 h 183501"/>
                <a:gd name="connsiteX10" fmla="*/ 311623 w 317820"/>
                <a:gd name="connsiteY10" fmla="*/ 0 h 183501"/>
                <a:gd name="connsiteX11" fmla="*/ 317821 w 317820"/>
                <a:gd name="connsiteY11" fmla="*/ 3587 h 183501"/>
                <a:gd name="connsiteX12" fmla="*/ 54405 w 317820"/>
                <a:gd name="connsiteY12" fmla="*/ 155668 h 18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7820" h="183501">
                  <a:moveTo>
                    <a:pt x="54405" y="155668"/>
                  </a:moveTo>
                  <a:lnTo>
                    <a:pt x="54433" y="153057"/>
                  </a:lnTo>
                  <a:lnTo>
                    <a:pt x="6628" y="180661"/>
                  </a:lnTo>
                  <a:lnTo>
                    <a:pt x="6685" y="183243"/>
                  </a:lnTo>
                  <a:lnTo>
                    <a:pt x="6198" y="183502"/>
                  </a:lnTo>
                  <a:lnTo>
                    <a:pt x="0" y="179886"/>
                  </a:lnTo>
                  <a:lnTo>
                    <a:pt x="1291" y="179140"/>
                  </a:lnTo>
                  <a:lnTo>
                    <a:pt x="4074" y="179169"/>
                  </a:lnTo>
                  <a:lnTo>
                    <a:pt x="51879" y="151565"/>
                  </a:lnTo>
                  <a:lnTo>
                    <a:pt x="49067" y="151565"/>
                  </a:lnTo>
                  <a:lnTo>
                    <a:pt x="311623" y="0"/>
                  </a:lnTo>
                  <a:lnTo>
                    <a:pt x="317821" y="3587"/>
                  </a:lnTo>
                  <a:lnTo>
                    <a:pt x="54405" y="155668"/>
                  </a:lnTo>
                  <a:close/>
                </a:path>
              </a:pathLst>
            </a:custGeom>
            <a:solidFill>
              <a:srgbClr val="5D5F5E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3" name="Freeform: Shape 2702">
              <a:extLst>
                <a:ext uri="{FF2B5EF4-FFF2-40B4-BE49-F238E27FC236}">
                  <a16:creationId xmlns:a16="http://schemas.microsoft.com/office/drawing/2014/main" id="{60D994B9-398D-4377-B502-413CF9116107}"/>
                </a:ext>
              </a:extLst>
            </p:cNvPr>
            <p:cNvSpPr/>
            <p:nvPr/>
          </p:nvSpPr>
          <p:spPr>
            <a:xfrm>
              <a:off x="7270152" y="3258152"/>
              <a:ext cx="73084" cy="27604"/>
            </a:xfrm>
            <a:custGeom>
              <a:avLst/>
              <a:gdLst>
                <a:gd name="connsiteX0" fmla="*/ 73085 w 73084"/>
                <a:gd name="connsiteY0" fmla="*/ 0 h 27604"/>
                <a:gd name="connsiteX1" fmla="*/ 25280 w 73084"/>
                <a:gd name="connsiteY1" fmla="*/ 27604 h 27604"/>
                <a:gd name="connsiteX2" fmla="*/ 22497 w 73084"/>
                <a:gd name="connsiteY2" fmla="*/ 27575 h 27604"/>
                <a:gd name="connsiteX3" fmla="*/ 0 w 73084"/>
                <a:gd name="connsiteY3" fmla="*/ 27403 h 27604"/>
                <a:gd name="connsiteX4" fmla="*/ 47432 w 73084"/>
                <a:gd name="connsiteY4" fmla="*/ 0 h 27604"/>
                <a:gd name="connsiteX5" fmla="*/ 70273 w 73084"/>
                <a:gd name="connsiteY5" fmla="*/ 0 h 27604"/>
                <a:gd name="connsiteX6" fmla="*/ 73085 w 73084"/>
                <a:gd name="connsiteY6" fmla="*/ 0 h 27604"/>
                <a:gd name="connsiteX7" fmla="*/ 73085 w 73084"/>
                <a:gd name="connsiteY7" fmla="*/ 0 h 27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084" h="27604">
                  <a:moveTo>
                    <a:pt x="73085" y="0"/>
                  </a:moveTo>
                  <a:lnTo>
                    <a:pt x="25280" y="27604"/>
                  </a:lnTo>
                  <a:lnTo>
                    <a:pt x="22497" y="27575"/>
                  </a:lnTo>
                  <a:lnTo>
                    <a:pt x="0" y="27403"/>
                  </a:lnTo>
                  <a:lnTo>
                    <a:pt x="47432" y="0"/>
                  </a:lnTo>
                  <a:lnTo>
                    <a:pt x="70273" y="0"/>
                  </a:lnTo>
                  <a:lnTo>
                    <a:pt x="73085" y="0"/>
                  </a:lnTo>
                  <a:lnTo>
                    <a:pt x="73085" y="0"/>
                  </a:lnTo>
                  <a:close/>
                </a:path>
              </a:pathLst>
            </a:custGeom>
            <a:solidFill>
              <a:srgbClr val="ED2449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4" name="Freeform: Shape 2703">
              <a:extLst>
                <a:ext uri="{FF2B5EF4-FFF2-40B4-BE49-F238E27FC236}">
                  <a16:creationId xmlns:a16="http://schemas.microsoft.com/office/drawing/2014/main" id="{46FBF3F9-37F1-4D29-B02B-DB316D20FCCE}"/>
                </a:ext>
              </a:extLst>
            </p:cNvPr>
            <p:cNvSpPr/>
            <p:nvPr/>
          </p:nvSpPr>
          <p:spPr>
            <a:xfrm>
              <a:off x="7297986" y="3259644"/>
              <a:ext cx="47805" cy="42238"/>
            </a:xfrm>
            <a:custGeom>
              <a:avLst/>
              <a:gdLst>
                <a:gd name="connsiteX0" fmla="*/ 47719 w 47805"/>
                <a:gd name="connsiteY0" fmla="*/ 14864 h 42238"/>
                <a:gd name="connsiteX1" fmla="*/ 287 w 47805"/>
                <a:gd name="connsiteY1" fmla="*/ 42238 h 42238"/>
                <a:gd name="connsiteX2" fmla="*/ 29 w 47805"/>
                <a:gd name="connsiteY2" fmla="*/ 30158 h 42238"/>
                <a:gd name="connsiteX3" fmla="*/ 0 w 47805"/>
                <a:gd name="connsiteY3" fmla="*/ 27604 h 42238"/>
                <a:gd name="connsiteX4" fmla="*/ 47806 w 47805"/>
                <a:gd name="connsiteY4" fmla="*/ 0 h 42238"/>
                <a:gd name="connsiteX5" fmla="*/ 47777 w 47805"/>
                <a:gd name="connsiteY5" fmla="*/ 2611 h 42238"/>
                <a:gd name="connsiteX6" fmla="*/ 47719 w 47805"/>
                <a:gd name="connsiteY6" fmla="*/ 14864 h 42238"/>
                <a:gd name="connsiteX7" fmla="*/ 47719 w 47805"/>
                <a:gd name="connsiteY7" fmla="*/ 14864 h 4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805" h="42238">
                  <a:moveTo>
                    <a:pt x="47719" y="14864"/>
                  </a:moveTo>
                  <a:lnTo>
                    <a:pt x="287" y="42238"/>
                  </a:lnTo>
                  <a:lnTo>
                    <a:pt x="29" y="30158"/>
                  </a:lnTo>
                  <a:lnTo>
                    <a:pt x="0" y="27604"/>
                  </a:lnTo>
                  <a:lnTo>
                    <a:pt x="47806" y="0"/>
                  </a:lnTo>
                  <a:lnTo>
                    <a:pt x="47777" y="2611"/>
                  </a:lnTo>
                  <a:lnTo>
                    <a:pt x="47719" y="14864"/>
                  </a:lnTo>
                  <a:lnTo>
                    <a:pt x="47719" y="14864"/>
                  </a:lnTo>
                  <a:close/>
                </a:path>
              </a:pathLst>
            </a:custGeom>
            <a:solidFill>
              <a:srgbClr val="ED2449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5" name="Freeform: Shape 2704">
              <a:extLst>
                <a:ext uri="{FF2B5EF4-FFF2-40B4-BE49-F238E27FC236}">
                  <a16:creationId xmlns:a16="http://schemas.microsoft.com/office/drawing/2014/main" id="{197F06C4-587D-4D62-887B-6ECBF050F3CA}"/>
                </a:ext>
              </a:extLst>
            </p:cNvPr>
            <p:cNvSpPr/>
            <p:nvPr/>
          </p:nvSpPr>
          <p:spPr>
            <a:xfrm>
              <a:off x="7291386" y="3285094"/>
              <a:ext cx="6312" cy="8124"/>
            </a:xfrm>
            <a:custGeom>
              <a:avLst/>
              <a:gdLst>
                <a:gd name="connsiteX0" fmla="*/ 3156 w 6312"/>
                <a:gd name="connsiteY0" fmla="*/ 432 h 8124"/>
                <a:gd name="connsiteX1" fmla="*/ 0 w 6312"/>
                <a:gd name="connsiteY1" fmla="*/ 2240 h 8124"/>
                <a:gd name="connsiteX2" fmla="*/ 3128 w 6312"/>
                <a:gd name="connsiteY2" fmla="*/ 7692 h 8124"/>
                <a:gd name="connsiteX3" fmla="*/ 6313 w 6312"/>
                <a:gd name="connsiteY3" fmla="*/ 5884 h 8124"/>
                <a:gd name="connsiteX4" fmla="*/ 3156 w 6312"/>
                <a:gd name="connsiteY4" fmla="*/ 432 h 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12" h="8124">
                  <a:moveTo>
                    <a:pt x="3156" y="432"/>
                  </a:moveTo>
                  <a:cubicBezTo>
                    <a:pt x="1406" y="-572"/>
                    <a:pt x="0" y="232"/>
                    <a:pt x="0" y="2240"/>
                  </a:cubicBezTo>
                  <a:cubicBezTo>
                    <a:pt x="118" y="4451"/>
                    <a:pt x="1279" y="6474"/>
                    <a:pt x="3128" y="7692"/>
                  </a:cubicBezTo>
                  <a:cubicBezTo>
                    <a:pt x="4878" y="8696"/>
                    <a:pt x="6313" y="7893"/>
                    <a:pt x="6313" y="5884"/>
                  </a:cubicBezTo>
                  <a:cubicBezTo>
                    <a:pt x="6193" y="3667"/>
                    <a:pt x="5019" y="1640"/>
                    <a:pt x="3156" y="432"/>
                  </a:cubicBezTo>
                  <a:close/>
                </a:path>
              </a:pathLst>
            </a:custGeom>
            <a:solidFill>
              <a:srgbClr val="5D5F5E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6" name="Freeform: Shape 2705">
              <a:extLst>
                <a:ext uri="{FF2B5EF4-FFF2-40B4-BE49-F238E27FC236}">
                  <a16:creationId xmlns:a16="http://schemas.microsoft.com/office/drawing/2014/main" id="{2E2FED7B-1DD7-481D-8DBC-5AACC4161D21}"/>
                </a:ext>
              </a:extLst>
            </p:cNvPr>
            <p:cNvSpPr/>
            <p:nvPr/>
          </p:nvSpPr>
          <p:spPr>
            <a:xfrm>
              <a:off x="7602837" y="3085755"/>
              <a:ext cx="41836" cy="24505"/>
            </a:xfrm>
            <a:custGeom>
              <a:avLst/>
              <a:gdLst>
                <a:gd name="connsiteX0" fmla="*/ 41837 w 41836"/>
                <a:gd name="connsiteY0" fmla="*/ 5251 h 24505"/>
                <a:gd name="connsiteX1" fmla="*/ 40947 w 41836"/>
                <a:gd name="connsiteY1" fmla="*/ 6256 h 24505"/>
                <a:gd name="connsiteX2" fmla="*/ 28752 w 41836"/>
                <a:gd name="connsiteY2" fmla="*/ 20258 h 24505"/>
                <a:gd name="connsiteX3" fmla="*/ 14347 w 41836"/>
                <a:gd name="connsiteY3" fmla="*/ 20000 h 24505"/>
                <a:gd name="connsiteX4" fmla="*/ 6514 w 41836"/>
                <a:gd name="connsiteY4" fmla="*/ 24505 h 24505"/>
                <a:gd name="connsiteX5" fmla="*/ 6342 w 41836"/>
                <a:gd name="connsiteY5" fmla="*/ 24419 h 24505"/>
                <a:gd name="connsiteX6" fmla="*/ 144 w 41836"/>
                <a:gd name="connsiteY6" fmla="*/ 20832 h 24505"/>
                <a:gd name="connsiteX7" fmla="*/ 0 w 41836"/>
                <a:gd name="connsiteY7" fmla="*/ 20746 h 24505"/>
                <a:gd name="connsiteX8" fmla="*/ 7863 w 41836"/>
                <a:gd name="connsiteY8" fmla="*/ 16212 h 24505"/>
                <a:gd name="connsiteX9" fmla="*/ 8867 w 41836"/>
                <a:gd name="connsiteY9" fmla="*/ 8723 h 24505"/>
                <a:gd name="connsiteX10" fmla="*/ 34692 w 41836"/>
                <a:gd name="connsiteY10" fmla="*/ 430 h 24505"/>
                <a:gd name="connsiteX11" fmla="*/ 36012 w 41836"/>
                <a:gd name="connsiteY11" fmla="*/ 0 h 24505"/>
                <a:gd name="connsiteX12" fmla="*/ 41837 w 41836"/>
                <a:gd name="connsiteY12" fmla="*/ 5251 h 24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836" h="24505">
                  <a:moveTo>
                    <a:pt x="41837" y="5251"/>
                  </a:moveTo>
                  <a:lnTo>
                    <a:pt x="40947" y="6256"/>
                  </a:lnTo>
                  <a:lnTo>
                    <a:pt x="28752" y="20258"/>
                  </a:lnTo>
                  <a:lnTo>
                    <a:pt x="14347" y="20000"/>
                  </a:lnTo>
                  <a:lnTo>
                    <a:pt x="6514" y="24505"/>
                  </a:lnTo>
                  <a:lnTo>
                    <a:pt x="6342" y="24419"/>
                  </a:lnTo>
                  <a:lnTo>
                    <a:pt x="144" y="20832"/>
                  </a:lnTo>
                  <a:lnTo>
                    <a:pt x="0" y="20746"/>
                  </a:lnTo>
                  <a:lnTo>
                    <a:pt x="7863" y="16212"/>
                  </a:lnTo>
                  <a:lnTo>
                    <a:pt x="8867" y="8723"/>
                  </a:lnTo>
                  <a:lnTo>
                    <a:pt x="34692" y="430"/>
                  </a:lnTo>
                  <a:lnTo>
                    <a:pt x="36012" y="0"/>
                  </a:lnTo>
                  <a:lnTo>
                    <a:pt x="41837" y="5251"/>
                  </a:lnTo>
                  <a:close/>
                </a:path>
              </a:pathLst>
            </a:custGeom>
            <a:solidFill>
              <a:srgbClr val="F3F4F5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7" name="Freeform: Shape 2706">
              <a:extLst>
                <a:ext uri="{FF2B5EF4-FFF2-40B4-BE49-F238E27FC236}">
                  <a16:creationId xmlns:a16="http://schemas.microsoft.com/office/drawing/2014/main" id="{88FC01ED-BDC2-4220-8C99-508D359C8D22}"/>
                </a:ext>
              </a:extLst>
            </p:cNvPr>
            <p:cNvSpPr/>
            <p:nvPr/>
          </p:nvSpPr>
          <p:spPr>
            <a:xfrm>
              <a:off x="7631991" y="3079615"/>
              <a:ext cx="6828" cy="6571"/>
            </a:xfrm>
            <a:custGeom>
              <a:avLst/>
              <a:gdLst>
                <a:gd name="connsiteX0" fmla="*/ 0 w 6828"/>
                <a:gd name="connsiteY0" fmla="*/ 0 h 6571"/>
                <a:gd name="connsiteX1" fmla="*/ 6829 w 6828"/>
                <a:gd name="connsiteY1" fmla="*/ 6141 h 6571"/>
                <a:gd name="connsiteX2" fmla="*/ 5538 w 6828"/>
                <a:gd name="connsiteY2" fmla="*/ 6571 h 6571"/>
                <a:gd name="connsiteX3" fmla="*/ 0 w 6828"/>
                <a:gd name="connsiteY3" fmla="*/ 0 h 6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28" h="6571">
                  <a:moveTo>
                    <a:pt x="0" y="0"/>
                  </a:moveTo>
                  <a:lnTo>
                    <a:pt x="6829" y="6141"/>
                  </a:lnTo>
                  <a:lnTo>
                    <a:pt x="5538" y="6571"/>
                  </a:lnTo>
                  <a:cubicBezTo>
                    <a:pt x="3545" y="4509"/>
                    <a:pt x="1695" y="2313"/>
                    <a:pt x="0" y="0"/>
                  </a:cubicBezTo>
                  <a:close/>
                </a:path>
              </a:pathLst>
            </a:custGeom>
            <a:solidFill>
              <a:srgbClr val="5D5F5E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8" name="Freeform: Shape 2707">
              <a:extLst>
                <a:ext uri="{FF2B5EF4-FFF2-40B4-BE49-F238E27FC236}">
                  <a16:creationId xmlns:a16="http://schemas.microsoft.com/office/drawing/2014/main" id="{99795DCD-D2F7-4E65-9CA9-AF14BA1933B7}"/>
                </a:ext>
              </a:extLst>
            </p:cNvPr>
            <p:cNvSpPr/>
            <p:nvPr/>
          </p:nvSpPr>
          <p:spPr>
            <a:xfrm>
              <a:off x="7643755" y="3090863"/>
              <a:ext cx="11477" cy="9612"/>
            </a:xfrm>
            <a:custGeom>
              <a:avLst/>
              <a:gdLst>
                <a:gd name="connsiteX0" fmla="*/ 11478 w 11477"/>
                <a:gd name="connsiteY0" fmla="*/ 9613 h 9612"/>
                <a:gd name="connsiteX1" fmla="*/ 0 w 11477"/>
                <a:gd name="connsiteY1" fmla="*/ 1004 h 9612"/>
                <a:gd name="connsiteX2" fmla="*/ 890 w 11477"/>
                <a:gd name="connsiteY2" fmla="*/ 0 h 9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77" h="9612">
                  <a:moveTo>
                    <a:pt x="11478" y="9613"/>
                  </a:moveTo>
                  <a:cubicBezTo>
                    <a:pt x="7466" y="7000"/>
                    <a:pt x="3632" y="4124"/>
                    <a:pt x="0" y="1004"/>
                  </a:cubicBezTo>
                  <a:lnTo>
                    <a:pt x="890" y="0"/>
                  </a:lnTo>
                  <a:close/>
                </a:path>
              </a:pathLst>
            </a:custGeom>
            <a:solidFill>
              <a:srgbClr val="5D5F5E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9" name="Freeform: Shape 2708">
              <a:extLst>
                <a:ext uri="{FF2B5EF4-FFF2-40B4-BE49-F238E27FC236}">
                  <a16:creationId xmlns:a16="http://schemas.microsoft.com/office/drawing/2014/main" id="{1FD41698-4BC7-477C-9ADA-DBE1672737F1}"/>
                </a:ext>
              </a:extLst>
            </p:cNvPr>
            <p:cNvSpPr/>
            <p:nvPr/>
          </p:nvSpPr>
          <p:spPr>
            <a:xfrm>
              <a:off x="8265308" y="4120998"/>
              <a:ext cx="207059" cy="98135"/>
            </a:xfrm>
            <a:custGeom>
              <a:avLst/>
              <a:gdLst>
                <a:gd name="connsiteX0" fmla="*/ 207060 w 207059"/>
                <a:gd name="connsiteY0" fmla="*/ 49068 h 98135"/>
                <a:gd name="connsiteX1" fmla="*/ 103530 w 207059"/>
                <a:gd name="connsiteY1" fmla="*/ 98135 h 98135"/>
                <a:gd name="connsiteX2" fmla="*/ -1 w 207059"/>
                <a:gd name="connsiteY2" fmla="*/ 49068 h 98135"/>
                <a:gd name="connsiteX3" fmla="*/ 103530 w 207059"/>
                <a:gd name="connsiteY3" fmla="*/ 0 h 98135"/>
                <a:gd name="connsiteX4" fmla="*/ 207060 w 207059"/>
                <a:gd name="connsiteY4" fmla="*/ 49068 h 98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059" h="98135">
                  <a:moveTo>
                    <a:pt x="207060" y="49068"/>
                  </a:moveTo>
                  <a:cubicBezTo>
                    <a:pt x="207060" y="76167"/>
                    <a:pt x="160708" y="98135"/>
                    <a:pt x="103530" y="98135"/>
                  </a:cubicBezTo>
                  <a:cubicBezTo>
                    <a:pt x="46351" y="98135"/>
                    <a:pt x="-1" y="76167"/>
                    <a:pt x="-1" y="49068"/>
                  </a:cubicBezTo>
                  <a:cubicBezTo>
                    <a:pt x="-1" y="21968"/>
                    <a:pt x="46351" y="0"/>
                    <a:pt x="103530" y="0"/>
                  </a:cubicBezTo>
                  <a:cubicBezTo>
                    <a:pt x="160708" y="0"/>
                    <a:pt x="207060" y="21968"/>
                    <a:pt x="207060" y="49068"/>
                  </a:cubicBez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0" name="Freeform: Shape 2709">
              <a:extLst>
                <a:ext uri="{FF2B5EF4-FFF2-40B4-BE49-F238E27FC236}">
                  <a16:creationId xmlns:a16="http://schemas.microsoft.com/office/drawing/2014/main" id="{C2135B03-1C69-4DA5-B46A-65E0CF278271}"/>
                </a:ext>
              </a:extLst>
            </p:cNvPr>
            <p:cNvSpPr/>
            <p:nvPr/>
          </p:nvSpPr>
          <p:spPr>
            <a:xfrm>
              <a:off x="8342506" y="3573748"/>
              <a:ext cx="43698" cy="70311"/>
            </a:xfrm>
            <a:custGeom>
              <a:avLst/>
              <a:gdLst>
                <a:gd name="connsiteX0" fmla="*/ 3979 w 43698"/>
                <a:gd name="connsiteY0" fmla="*/ 53244 h 70311"/>
                <a:gd name="connsiteX1" fmla="*/ 38097 w 43698"/>
                <a:gd name="connsiteY1" fmla="*/ 69026 h 70311"/>
                <a:gd name="connsiteX2" fmla="*/ 40651 w 43698"/>
                <a:gd name="connsiteY2" fmla="*/ 5497 h 70311"/>
                <a:gd name="connsiteX3" fmla="*/ 3979 w 43698"/>
                <a:gd name="connsiteY3" fmla="*/ 5497 h 70311"/>
                <a:gd name="connsiteX4" fmla="*/ 3979 w 43698"/>
                <a:gd name="connsiteY4" fmla="*/ 53244 h 70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98" h="70311">
                  <a:moveTo>
                    <a:pt x="3979" y="53244"/>
                  </a:moveTo>
                  <a:cubicBezTo>
                    <a:pt x="3979" y="53244"/>
                    <a:pt x="6131" y="75856"/>
                    <a:pt x="38097" y="69026"/>
                  </a:cubicBezTo>
                  <a:cubicBezTo>
                    <a:pt x="38097" y="69026"/>
                    <a:pt x="48771" y="30231"/>
                    <a:pt x="40651" y="5497"/>
                  </a:cubicBezTo>
                  <a:cubicBezTo>
                    <a:pt x="40651" y="5497"/>
                    <a:pt x="12931" y="-6871"/>
                    <a:pt x="3979" y="5497"/>
                  </a:cubicBezTo>
                  <a:cubicBezTo>
                    <a:pt x="-4974" y="17864"/>
                    <a:pt x="3979" y="53244"/>
                    <a:pt x="3979" y="53244"/>
                  </a:cubicBezTo>
                  <a:close/>
                </a:path>
              </a:pathLst>
            </a:custGeom>
            <a:solidFill>
              <a:srgbClr val="FAC2B0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1" name="Freeform: Shape 2710">
              <a:extLst>
                <a:ext uri="{FF2B5EF4-FFF2-40B4-BE49-F238E27FC236}">
                  <a16:creationId xmlns:a16="http://schemas.microsoft.com/office/drawing/2014/main" id="{995AD3AF-20B6-4AFC-BFFB-A1C18FAF9E65}"/>
                </a:ext>
              </a:extLst>
            </p:cNvPr>
            <p:cNvSpPr/>
            <p:nvPr/>
          </p:nvSpPr>
          <p:spPr>
            <a:xfrm>
              <a:off x="8310445" y="3624438"/>
              <a:ext cx="56815" cy="47518"/>
            </a:xfrm>
            <a:custGeom>
              <a:avLst/>
              <a:gdLst>
                <a:gd name="connsiteX0" fmla="*/ 0 w 56815"/>
                <a:gd name="connsiteY0" fmla="*/ 29068 h 47518"/>
                <a:gd name="connsiteX1" fmla="*/ 9469 w 56815"/>
                <a:gd name="connsiteY1" fmla="*/ 1205 h 47518"/>
                <a:gd name="connsiteX2" fmla="*/ 39369 w 56815"/>
                <a:gd name="connsiteY2" fmla="*/ 0 h 47518"/>
                <a:gd name="connsiteX3" fmla="*/ 56815 w 56815"/>
                <a:gd name="connsiteY3" fmla="*/ 11937 h 47518"/>
                <a:gd name="connsiteX4" fmla="*/ 37044 w 56815"/>
                <a:gd name="connsiteY4" fmla="*/ 47518 h 47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15" h="47518">
                  <a:moveTo>
                    <a:pt x="0" y="29068"/>
                  </a:moveTo>
                  <a:lnTo>
                    <a:pt x="9469" y="1205"/>
                  </a:lnTo>
                  <a:lnTo>
                    <a:pt x="39369" y="0"/>
                  </a:lnTo>
                  <a:lnTo>
                    <a:pt x="56815" y="11937"/>
                  </a:lnTo>
                  <a:cubicBezTo>
                    <a:pt x="56815" y="11937"/>
                    <a:pt x="41693" y="21090"/>
                    <a:pt x="37044" y="47518"/>
                  </a:cubicBezTo>
                  <a:close/>
                </a:path>
              </a:pathLst>
            </a:custGeom>
            <a:solidFill>
              <a:srgbClr val="FAC2B0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2" name="Freeform: Shape 2711">
              <a:extLst>
                <a:ext uri="{FF2B5EF4-FFF2-40B4-BE49-F238E27FC236}">
                  <a16:creationId xmlns:a16="http://schemas.microsoft.com/office/drawing/2014/main" id="{6E6F4A95-7C11-45CE-AD9E-89E3C0E0E4C2}"/>
                </a:ext>
              </a:extLst>
            </p:cNvPr>
            <p:cNvSpPr/>
            <p:nvPr/>
          </p:nvSpPr>
          <p:spPr>
            <a:xfrm>
              <a:off x="8314593" y="3559444"/>
              <a:ext cx="74732" cy="77680"/>
            </a:xfrm>
            <a:custGeom>
              <a:avLst/>
              <a:gdLst>
                <a:gd name="connsiteX0" fmla="*/ 2681 w 74732"/>
                <a:gd name="connsiteY0" fmla="*/ 74951 h 77680"/>
                <a:gd name="connsiteX1" fmla="*/ 34560 w 74732"/>
                <a:gd name="connsiteY1" fmla="*/ 74951 h 77680"/>
                <a:gd name="connsiteX2" fmla="*/ 57516 w 74732"/>
                <a:gd name="connsiteY2" fmla="*/ 52857 h 77680"/>
                <a:gd name="connsiteX3" fmla="*/ 57516 w 74732"/>
                <a:gd name="connsiteY3" fmla="*/ 39399 h 77680"/>
                <a:gd name="connsiteX4" fmla="*/ 60385 w 74732"/>
                <a:gd name="connsiteY4" fmla="*/ 23961 h 77680"/>
                <a:gd name="connsiteX5" fmla="*/ 74733 w 74732"/>
                <a:gd name="connsiteY5" fmla="*/ 8839 h 77680"/>
                <a:gd name="connsiteX6" fmla="*/ 50400 w 74732"/>
                <a:gd name="connsiteY6" fmla="*/ 5224 h 77680"/>
                <a:gd name="connsiteX7" fmla="*/ 15966 w 74732"/>
                <a:gd name="connsiteY7" fmla="*/ 2670 h 77680"/>
                <a:gd name="connsiteX8" fmla="*/ 8649 w 74732"/>
                <a:gd name="connsiteY8" fmla="*/ 19887 h 77680"/>
                <a:gd name="connsiteX9" fmla="*/ 500 w 74732"/>
                <a:gd name="connsiteY9" fmla="*/ 31192 h 77680"/>
                <a:gd name="connsiteX10" fmla="*/ 2681 w 74732"/>
                <a:gd name="connsiteY10" fmla="*/ 74951 h 7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732" h="77680">
                  <a:moveTo>
                    <a:pt x="2681" y="74951"/>
                  </a:moveTo>
                  <a:cubicBezTo>
                    <a:pt x="2681" y="74951"/>
                    <a:pt x="24431" y="81092"/>
                    <a:pt x="34560" y="74951"/>
                  </a:cubicBezTo>
                  <a:cubicBezTo>
                    <a:pt x="44690" y="68811"/>
                    <a:pt x="49195" y="47032"/>
                    <a:pt x="57516" y="52857"/>
                  </a:cubicBezTo>
                  <a:cubicBezTo>
                    <a:pt x="57516" y="52857"/>
                    <a:pt x="60759" y="48696"/>
                    <a:pt x="57516" y="39399"/>
                  </a:cubicBezTo>
                  <a:cubicBezTo>
                    <a:pt x="54274" y="30102"/>
                    <a:pt x="55622" y="24277"/>
                    <a:pt x="60385" y="23961"/>
                  </a:cubicBezTo>
                  <a:cubicBezTo>
                    <a:pt x="65149" y="23645"/>
                    <a:pt x="74733" y="22125"/>
                    <a:pt x="74733" y="8839"/>
                  </a:cubicBezTo>
                  <a:cubicBezTo>
                    <a:pt x="66442" y="10089"/>
                    <a:pt x="57969" y="8830"/>
                    <a:pt x="50400" y="5224"/>
                  </a:cubicBezTo>
                  <a:cubicBezTo>
                    <a:pt x="43656" y="2354"/>
                    <a:pt x="22739" y="-3385"/>
                    <a:pt x="15966" y="2670"/>
                  </a:cubicBezTo>
                  <a:cubicBezTo>
                    <a:pt x="10840" y="6854"/>
                    <a:pt x="8104" y="13293"/>
                    <a:pt x="8649" y="19887"/>
                  </a:cubicBezTo>
                  <a:cubicBezTo>
                    <a:pt x="4032" y="21835"/>
                    <a:pt x="889" y="26196"/>
                    <a:pt x="500" y="31192"/>
                  </a:cubicBezTo>
                  <a:cubicBezTo>
                    <a:pt x="-820" y="40231"/>
                    <a:pt x="672" y="61809"/>
                    <a:pt x="2681" y="74951"/>
                  </a:cubicBezTo>
                  <a:close/>
                </a:path>
              </a:pathLst>
            </a:custGeom>
            <a:solidFill>
              <a:srgbClr val="5F3D37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3" name="Freeform: Shape 2712">
              <a:extLst>
                <a:ext uri="{FF2B5EF4-FFF2-40B4-BE49-F238E27FC236}">
                  <a16:creationId xmlns:a16="http://schemas.microsoft.com/office/drawing/2014/main" id="{BC6D9EA1-1D29-4DB3-9623-D66F4C71CD3C}"/>
                </a:ext>
              </a:extLst>
            </p:cNvPr>
            <p:cNvSpPr/>
            <p:nvPr/>
          </p:nvSpPr>
          <p:spPr>
            <a:xfrm>
              <a:off x="8355718" y="3600977"/>
              <a:ext cx="16736" cy="23719"/>
            </a:xfrm>
            <a:custGeom>
              <a:avLst/>
              <a:gdLst>
                <a:gd name="connsiteX0" fmla="*/ 8959 w 16736"/>
                <a:gd name="connsiteY0" fmla="*/ 23720 h 23719"/>
                <a:gd name="connsiteX1" fmla="*/ 1814 w 16736"/>
                <a:gd name="connsiteY1" fmla="*/ 1625 h 23719"/>
                <a:gd name="connsiteX2" fmla="*/ 4684 w 16736"/>
                <a:gd name="connsiteY2" fmla="*/ 18 h 23719"/>
                <a:gd name="connsiteX3" fmla="*/ 16736 w 16736"/>
                <a:gd name="connsiteY3" fmla="*/ 12070 h 23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36" h="23719">
                  <a:moveTo>
                    <a:pt x="8959" y="23720"/>
                  </a:moveTo>
                  <a:cubicBezTo>
                    <a:pt x="8959" y="23720"/>
                    <a:pt x="-4842" y="11238"/>
                    <a:pt x="1814" y="1625"/>
                  </a:cubicBezTo>
                  <a:cubicBezTo>
                    <a:pt x="2451" y="653"/>
                    <a:pt x="3522" y="53"/>
                    <a:pt x="4684" y="18"/>
                  </a:cubicBezTo>
                  <a:cubicBezTo>
                    <a:pt x="7324" y="-183"/>
                    <a:pt x="12403" y="1137"/>
                    <a:pt x="16736" y="12070"/>
                  </a:cubicBezTo>
                  <a:close/>
                </a:path>
              </a:pathLst>
            </a:custGeom>
            <a:solidFill>
              <a:srgbClr val="FAC2B0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4" name="Freeform: Shape 2713">
              <a:extLst>
                <a:ext uri="{FF2B5EF4-FFF2-40B4-BE49-F238E27FC236}">
                  <a16:creationId xmlns:a16="http://schemas.microsoft.com/office/drawing/2014/main" id="{A81F6E41-B033-4D80-A65D-864AB60C7AE3}"/>
                </a:ext>
              </a:extLst>
            </p:cNvPr>
            <p:cNvSpPr/>
            <p:nvPr/>
          </p:nvSpPr>
          <p:spPr>
            <a:xfrm>
              <a:off x="8246449" y="3657730"/>
              <a:ext cx="60666" cy="207386"/>
            </a:xfrm>
            <a:custGeom>
              <a:avLst/>
              <a:gdLst>
                <a:gd name="connsiteX0" fmla="*/ 52546 w 60666"/>
                <a:gd name="connsiteY0" fmla="*/ 1027 h 207386"/>
                <a:gd name="connsiteX1" fmla="*/ 57712 w 60666"/>
                <a:gd name="connsiteY1" fmla="*/ 32046 h 207386"/>
                <a:gd name="connsiteX2" fmla="*/ 28443 w 60666"/>
                <a:gd name="connsiteY2" fmla="*/ 125619 h 207386"/>
                <a:gd name="connsiteX3" fmla="*/ 38458 w 60666"/>
                <a:gd name="connsiteY3" fmla="*/ 202118 h 207386"/>
                <a:gd name="connsiteX4" fmla="*/ 14469 w 60666"/>
                <a:gd name="connsiteY4" fmla="*/ 205475 h 207386"/>
                <a:gd name="connsiteX5" fmla="*/ 810 w 60666"/>
                <a:gd name="connsiteY5" fmla="*/ 118617 h 207386"/>
                <a:gd name="connsiteX6" fmla="*/ 32374 w 60666"/>
                <a:gd name="connsiteY6" fmla="*/ 8659 h 207386"/>
                <a:gd name="connsiteX7" fmla="*/ 52546 w 60666"/>
                <a:gd name="connsiteY7" fmla="*/ 1027 h 207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666" h="207386">
                  <a:moveTo>
                    <a:pt x="52546" y="1027"/>
                  </a:moveTo>
                  <a:cubicBezTo>
                    <a:pt x="63508" y="5417"/>
                    <a:pt x="61356" y="22347"/>
                    <a:pt x="57712" y="32046"/>
                  </a:cubicBezTo>
                  <a:cubicBezTo>
                    <a:pt x="54067" y="41744"/>
                    <a:pt x="28443" y="110123"/>
                    <a:pt x="28443" y="125619"/>
                  </a:cubicBezTo>
                  <a:cubicBezTo>
                    <a:pt x="28443" y="141114"/>
                    <a:pt x="38458" y="202118"/>
                    <a:pt x="38458" y="202118"/>
                  </a:cubicBezTo>
                  <a:cubicBezTo>
                    <a:pt x="38458" y="202118"/>
                    <a:pt x="23881" y="211243"/>
                    <a:pt x="14469" y="205475"/>
                  </a:cubicBezTo>
                  <a:cubicBezTo>
                    <a:pt x="14469" y="205475"/>
                    <a:pt x="-4039" y="149005"/>
                    <a:pt x="810" y="118617"/>
                  </a:cubicBezTo>
                  <a:cubicBezTo>
                    <a:pt x="5659" y="88229"/>
                    <a:pt x="29361" y="15604"/>
                    <a:pt x="32374" y="8659"/>
                  </a:cubicBezTo>
                  <a:cubicBezTo>
                    <a:pt x="36248" y="1434"/>
                    <a:pt x="44860" y="-1824"/>
                    <a:pt x="52546" y="1027"/>
                  </a:cubicBezTo>
                  <a:close/>
                </a:path>
              </a:pathLst>
            </a:custGeom>
            <a:solidFill>
              <a:srgbClr val="CC2368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5" name="Freeform: Shape 2714">
              <a:extLst>
                <a:ext uri="{FF2B5EF4-FFF2-40B4-BE49-F238E27FC236}">
                  <a16:creationId xmlns:a16="http://schemas.microsoft.com/office/drawing/2014/main" id="{5158F69B-016A-4E26-A49A-9BD44AC19C24}"/>
                </a:ext>
              </a:extLst>
            </p:cNvPr>
            <p:cNvSpPr/>
            <p:nvPr/>
          </p:nvSpPr>
          <p:spPr>
            <a:xfrm>
              <a:off x="8260789" y="3859848"/>
              <a:ext cx="31861" cy="36388"/>
            </a:xfrm>
            <a:custGeom>
              <a:avLst/>
              <a:gdLst>
                <a:gd name="connsiteX0" fmla="*/ 129 w 31861"/>
                <a:gd name="connsiteY0" fmla="*/ 3357 h 36388"/>
                <a:gd name="connsiteX1" fmla="*/ 2281 w 31861"/>
                <a:gd name="connsiteY1" fmla="*/ 22009 h 36388"/>
                <a:gd name="connsiteX2" fmla="*/ 27590 w 31861"/>
                <a:gd name="connsiteY2" fmla="*/ 36155 h 36388"/>
                <a:gd name="connsiteX3" fmla="*/ 24118 w 31861"/>
                <a:gd name="connsiteY3" fmla="*/ 0 h 36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861" h="36388">
                  <a:moveTo>
                    <a:pt x="129" y="3357"/>
                  </a:moveTo>
                  <a:cubicBezTo>
                    <a:pt x="129" y="3357"/>
                    <a:pt x="-790" y="15466"/>
                    <a:pt x="2281" y="22009"/>
                  </a:cubicBezTo>
                  <a:cubicBezTo>
                    <a:pt x="6591" y="31866"/>
                    <a:pt x="16936" y="37648"/>
                    <a:pt x="27590" y="36155"/>
                  </a:cubicBezTo>
                  <a:cubicBezTo>
                    <a:pt x="38924" y="34347"/>
                    <a:pt x="24118" y="0"/>
                    <a:pt x="24118" y="0"/>
                  </a:cubicBezTo>
                  <a:close/>
                </a:path>
              </a:pathLst>
            </a:custGeom>
            <a:solidFill>
              <a:srgbClr val="FAC2B0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6" name="Freeform: Shape 2715">
              <a:extLst>
                <a:ext uri="{FF2B5EF4-FFF2-40B4-BE49-F238E27FC236}">
                  <a16:creationId xmlns:a16="http://schemas.microsoft.com/office/drawing/2014/main" id="{90020DA6-C296-4D27-A5AC-E64DA4B544BB}"/>
                </a:ext>
              </a:extLst>
            </p:cNvPr>
            <p:cNvSpPr/>
            <p:nvPr/>
          </p:nvSpPr>
          <p:spPr>
            <a:xfrm>
              <a:off x="8302404" y="4127052"/>
              <a:ext cx="75414" cy="32795"/>
            </a:xfrm>
            <a:custGeom>
              <a:avLst/>
              <a:gdLst>
                <a:gd name="connsiteX0" fmla="*/ 637 w 75414"/>
                <a:gd name="connsiteY0" fmla="*/ 6255 h 32795"/>
                <a:gd name="connsiteX1" fmla="*/ 13607 w 75414"/>
                <a:gd name="connsiteY1" fmla="*/ 32080 h 32795"/>
                <a:gd name="connsiteX2" fmla="*/ 42675 w 75414"/>
                <a:gd name="connsiteY2" fmla="*/ 22984 h 32795"/>
                <a:gd name="connsiteX3" fmla="*/ 72805 w 75414"/>
                <a:gd name="connsiteY3" fmla="*/ 18307 h 32795"/>
                <a:gd name="connsiteX4" fmla="*/ 70710 w 75414"/>
                <a:gd name="connsiteY4" fmla="*/ 9699 h 32795"/>
                <a:gd name="connsiteX5" fmla="*/ 34612 w 75414"/>
                <a:gd name="connsiteY5" fmla="*/ 0 h 32795"/>
                <a:gd name="connsiteX6" fmla="*/ 637 w 75414"/>
                <a:gd name="connsiteY6" fmla="*/ 6255 h 32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414" h="32795">
                  <a:moveTo>
                    <a:pt x="637" y="6255"/>
                  </a:moveTo>
                  <a:cubicBezTo>
                    <a:pt x="637" y="6255"/>
                    <a:pt x="-4355" y="31765"/>
                    <a:pt x="13607" y="32080"/>
                  </a:cubicBezTo>
                  <a:cubicBezTo>
                    <a:pt x="13607" y="32080"/>
                    <a:pt x="23966" y="36586"/>
                    <a:pt x="42675" y="22984"/>
                  </a:cubicBezTo>
                  <a:cubicBezTo>
                    <a:pt x="52889" y="22863"/>
                    <a:pt x="63034" y="21288"/>
                    <a:pt x="72805" y="18307"/>
                  </a:cubicBezTo>
                  <a:cubicBezTo>
                    <a:pt x="72805" y="18307"/>
                    <a:pt x="79892" y="12310"/>
                    <a:pt x="70710" y="9699"/>
                  </a:cubicBezTo>
                  <a:lnTo>
                    <a:pt x="34612" y="0"/>
                  </a:lnTo>
                  <a:cubicBezTo>
                    <a:pt x="34612" y="0"/>
                    <a:pt x="31771" y="1320"/>
                    <a:pt x="637" y="6255"/>
                  </a:cubicBezTo>
                  <a:close/>
                </a:path>
              </a:pathLst>
            </a:custGeom>
            <a:solidFill>
              <a:srgbClr val="4F312B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7" name="Freeform: Shape 2716">
              <a:extLst>
                <a:ext uri="{FF2B5EF4-FFF2-40B4-BE49-F238E27FC236}">
                  <a16:creationId xmlns:a16="http://schemas.microsoft.com/office/drawing/2014/main" id="{84FAF9EE-5E51-4610-85A9-E5848F707085}"/>
                </a:ext>
              </a:extLst>
            </p:cNvPr>
            <p:cNvSpPr/>
            <p:nvPr/>
          </p:nvSpPr>
          <p:spPr>
            <a:xfrm>
              <a:off x="8282845" y="3841340"/>
              <a:ext cx="66279" cy="294816"/>
            </a:xfrm>
            <a:custGeom>
              <a:avLst/>
              <a:gdLst>
                <a:gd name="connsiteX0" fmla="*/ 6366 w 66279"/>
                <a:gd name="connsiteY0" fmla="*/ 0 h 294816"/>
                <a:gd name="connsiteX1" fmla="*/ 66279 w 66279"/>
                <a:gd name="connsiteY1" fmla="*/ 15237 h 294816"/>
                <a:gd name="connsiteX2" fmla="*/ 61143 w 66279"/>
                <a:gd name="connsiteY2" fmla="*/ 140804 h 294816"/>
                <a:gd name="connsiteX3" fmla="*/ 54170 w 66279"/>
                <a:gd name="connsiteY3" fmla="*/ 285913 h 294816"/>
                <a:gd name="connsiteX4" fmla="*/ 20196 w 66279"/>
                <a:gd name="connsiteY4" fmla="*/ 291967 h 294816"/>
                <a:gd name="connsiteX5" fmla="*/ 11846 w 66279"/>
                <a:gd name="connsiteY5" fmla="*/ 231967 h 294816"/>
                <a:gd name="connsiteX6" fmla="*/ 15117 w 66279"/>
                <a:gd name="connsiteY6" fmla="*/ 163588 h 294816"/>
                <a:gd name="connsiteX7" fmla="*/ 12247 w 66279"/>
                <a:gd name="connsiteY7" fmla="*/ 85940 h 294816"/>
                <a:gd name="connsiteX8" fmla="*/ 6366 w 66279"/>
                <a:gd name="connsiteY8" fmla="*/ 0 h 29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279" h="294816">
                  <a:moveTo>
                    <a:pt x="6366" y="0"/>
                  </a:moveTo>
                  <a:cubicBezTo>
                    <a:pt x="6366" y="0"/>
                    <a:pt x="36495" y="18967"/>
                    <a:pt x="66279" y="15237"/>
                  </a:cubicBezTo>
                  <a:cubicBezTo>
                    <a:pt x="66279" y="15237"/>
                    <a:pt x="62090" y="124994"/>
                    <a:pt x="61143" y="140804"/>
                  </a:cubicBezTo>
                  <a:cubicBezTo>
                    <a:pt x="60197" y="156615"/>
                    <a:pt x="54629" y="285913"/>
                    <a:pt x="54170" y="285913"/>
                  </a:cubicBezTo>
                  <a:cubicBezTo>
                    <a:pt x="53712" y="285913"/>
                    <a:pt x="38388" y="300920"/>
                    <a:pt x="20196" y="291967"/>
                  </a:cubicBezTo>
                  <a:cubicBezTo>
                    <a:pt x="19766" y="288696"/>
                    <a:pt x="16035" y="242670"/>
                    <a:pt x="11846" y="231967"/>
                  </a:cubicBezTo>
                  <a:cubicBezTo>
                    <a:pt x="7657" y="221264"/>
                    <a:pt x="3496" y="181264"/>
                    <a:pt x="15117" y="163588"/>
                  </a:cubicBezTo>
                  <a:cubicBezTo>
                    <a:pt x="15117" y="163588"/>
                    <a:pt x="17986" y="99886"/>
                    <a:pt x="12247" y="85940"/>
                  </a:cubicBezTo>
                  <a:cubicBezTo>
                    <a:pt x="6509" y="71995"/>
                    <a:pt x="-8470" y="33602"/>
                    <a:pt x="6366" y="0"/>
                  </a:cubicBezTo>
                  <a:close/>
                </a:path>
              </a:pathLst>
            </a:custGeom>
            <a:solidFill>
              <a:srgbClr val="1C5B8A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8" name="Freeform: Shape 2717">
              <a:extLst>
                <a:ext uri="{FF2B5EF4-FFF2-40B4-BE49-F238E27FC236}">
                  <a16:creationId xmlns:a16="http://schemas.microsoft.com/office/drawing/2014/main" id="{3295D44E-5BE9-4209-A705-1B10355AEAE3}"/>
                </a:ext>
              </a:extLst>
            </p:cNvPr>
            <p:cNvSpPr/>
            <p:nvPr/>
          </p:nvSpPr>
          <p:spPr>
            <a:xfrm>
              <a:off x="8306628" y="3647537"/>
              <a:ext cx="48866" cy="36643"/>
            </a:xfrm>
            <a:custGeom>
              <a:avLst/>
              <a:gdLst>
                <a:gd name="connsiteX0" fmla="*/ 3473 w 48866"/>
                <a:gd name="connsiteY0" fmla="*/ 0 h 36643"/>
                <a:gd name="connsiteX1" fmla="*/ 23760 w 48866"/>
                <a:gd name="connsiteY1" fmla="*/ 5308 h 36643"/>
                <a:gd name="connsiteX2" fmla="*/ 48867 w 48866"/>
                <a:gd name="connsiteY2" fmla="*/ 15581 h 36643"/>
                <a:gd name="connsiteX3" fmla="*/ 41837 w 48866"/>
                <a:gd name="connsiteY3" fmla="*/ 36643 h 36643"/>
                <a:gd name="connsiteX4" fmla="*/ 0 w 48866"/>
                <a:gd name="connsiteY4" fmla="*/ 10186 h 36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66" h="36643">
                  <a:moveTo>
                    <a:pt x="3473" y="0"/>
                  </a:moveTo>
                  <a:cubicBezTo>
                    <a:pt x="10344" y="1323"/>
                    <a:pt x="17121" y="3096"/>
                    <a:pt x="23760" y="5308"/>
                  </a:cubicBezTo>
                  <a:cubicBezTo>
                    <a:pt x="35926" y="9383"/>
                    <a:pt x="40776" y="10846"/>
                    <a:pt x="48867" y="15581"/>
                  </a:cubicBezTo>
                  <a:lnTo>
                    <a:pt x="41837" y="36643"/>
                  </a:lnTo>
                  <a:lnTo>
                    <a:pt x="0" y="10186"/>
                  </a:lnTo>
                  <a:close/>
                </a:path>
              </a:pathLst>
            </a:custGeom>
            <a:solidFill>
              <a:srgbClr val="ED3481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9" name="Freeform: Shape 2718">
              <a:extLst>
                <a:ext uri="{FF2B5EF4-FFF2-40B4-BE49-F238E27FC236}">
                  <a16:creationId xmlns:a16="http://schemas.microsoft.com/office/drawing/2014/main" id="{D6C82E39-7480-4D43-8D8E-ADBB57DCEAF6}"/>
                </a:ext>
              </a:extLst>
            </p:cNvPr>
            <p:cNvSpPr/>
            <p:nvPr/>
          </p:nvSpPr>
          <p:spPr>
            <a:xfrm>
              <a:off x="8272928" y="3656375"/>
              <a:ext cx="128162" cy="209533"/>
            </a:xfrm>
            <a:custGeom>
              <a:avLst/>
              <a:gdLst>
                <a:gd name="connsiteX0" fmla="*/ 46900 w 128162"/>
                <a:gd name="connsiteY0" fmla="*/ 1090 h 209533"/>
                <a:gd name="connsiteX1" fmla="*/ 68478 w 128162"/>
                <a:gd name="connsiteY1" fmla="*/ 8493 h 209533"/>
                <a:gd name="connsiteX2" fmla="*/ 113270 w 128162"/>
                <a:gd name="connsiteY2" fmla="*/ 42353 h 209533"/>
                <a:gd name="connsiteX3" fmla="*/ 122911 w 128162"/>
                <a:gd name="connsiteY3" fmla="*/ 82784 h 209533"/>
                <a:gd name="connsiteX4" fmla="*/ 128163 w 128162"/>
                <a:gd name="connsiteY4" fmla="*/ 203531 h 209533"/>
                <a:gd name="connsiteX5" fmla="*/ 43915 w 128162"/>
                <a:gd name="connsiteY5" fmla="*/ 202210 h 209533"/>
                <a:gd name="connsiteX6" fmla="*/ 16283 w 128162"/>
                <a:gd name="connsiteY6" fmla="*/ 184994 h 209533"/>
                <a:gd name="connsiteX7" fmla="*/ 2567 w 128162"/>
                <a:gd name="connsiteY7" fmla="*/ 77188 h 209533"/>
                <a:gd name="connsiteX8" fmla="*/ 16914 w 128162"/>
                <a:gd name="connsiteY8" fmla="*/ 1664 h 209533"/>
                <a:gd name="connsiteX9" fmla="*/ 46900 w 128162"/>
                <a:gd name="connsiteY9" fmla="*/ 1090 h 209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162" h="209533">
                  <a:moveTo>
                    <a:pt x="46900" y="1090"/>
                  </a:moveTo>
                  <a:cubicBezTo>
                    <a:pt x="54491" y="2188"/>
                    <a:pt x="61811" y="4700"/>
                    <a:pt x="68478" y="8493"/>
                  </a:cubicBezTo>
                  <a:cubicBezTo>
                    <a:pt x="86699" y="18795"/>
                    <a:pt x="110745" y="37590"/>
                    <a:pt x="113270" y="42353"/>
                  </a:cubicBezTo>
                  <a:cubicBezTo>
                    <a:pt x="116369" y="48092"/>
                    <a:pt x="123456" y="67030"/>
                    <a:pt x="122911" y="82784"/>
                  </a:cubicBezTo>
                  <a:cubicBezTo>
                    <a:pt x="122366" y="98537"/>
                    <a:pt x="120817" y="182010"/>
                    <a:pt x="128163" y="203531"/>
                  </a:cubicBezTo>
                  <a:cubicBezTo>
                    <a:pt x="128163" y="203531"/>
                    <a:pt x="77516" y="217878"/>
                    <a:pt x="43915" y="202210"/>
                  </a:cubicBezTo>
                  <a:cubicBezTo>
                    <a:pt x="43915" y="202210"/>
                    <a:pt x="22251" y="191995"/>
                    <a:pt x="16283" y="184994"/>
                  </a:cubicBezTo>
                  <a:cubicBezTo>
                    <a:pt x="16283" y="184994"/>
                    <a:pt x="8879" y="111937"/>
                    <a:pt x="2567" y="77188"/>
                  </a:cubicBezTo>
                  <a:cubicBezTo>
                    <a:pt x="-3746" y="42439"/>
                    <a:pt x="1792" y="5280"/>
                    <a:pt x="16914" y="1664"/>
                  </a:cubicBezTo>
                  <a:cubicBezTo>
                    <a:pt x="26792" y="-342"/>
                    <a:pt x="36952" y="-536"/>
                    <a:pt x="46900" y="1090"/>
                  </a:cubicBezTo>
                  <a:close/>
                </a:path>
              </a:pathLst>
            </a:custGeom>
            <a:solidFill>
              <a:srgbClr val="AF1E5A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0" name="Freeform: Shape 2719">
              <a:extLst>
                <a:ext uri="{FF2B5EF4-FFF2-40B4-BE49-F238E27FC236}">
                  <a16:creationId xmlns:a16="http://schemas.microsoft.com/office/drawing/2014/main" id="{3DD17AC7-7212-4D15-9E18-AF59534CEB05}"/>
                </a:ext>
              </a:extLst>
            </p:cNvPr>
            <p:cNvSpPr/>
            <p:nvPr/>
          </p:nvSpPr>
          <p:spPr>
            <a:xfrm>
              <a:off x="8515984" y="3644838"/>
              <a:ext cx="38244" cy="69614"/>
            </a:xfrm>
            <a:custGeom>
              <a:avLst/>
              <a:gdLst>
                <a:gd name="connsiteX0" fmla="*/ 18794 w 38244"/>
                <a:gd name="connsiteY0" fmla="*/ 69615 h 69614"/>
                <a:gd name="connsiteX1" fmla="*/ 36786 w 38244"/>
                <a:gd name="connsiteY1" fmla="*/ 52025 h 69614"/>
                <a:gd name="connsiteX2" fmla="*/ 27805 w 38244"/>
                <a:gd name="connsiteY2" fmla="*/ 23330 h 69614"/>
                <a:gd name="connsiteX3" fmla="*/ 37618 w 38244"/>
                <a:gd name="connsiteY3" fmla="*/ 690 h 69614"/>
                <a:gd name="connsiteX4" fmla="*/ 7948 w 38244"/>
                <a:gd name="connsiteY4" fmla="*/ 27721 h 69614"/>
                <a:gd name="connsiteX5" fmla="*/ 0 w 38244"/>
                <a:gd name="connsiteY5" fmla="*/ 50390 h 69614"/>
                <a:gd name="connsiteX6" fmla="*/ 9986 w 38244"/>
                <a:gd name="connsiteY6" fmla="*/ 66401 h 69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244" h="69614">
                  <a:moveTo>
                    <a:pt x="18794" y="69615"/>
                  </a:moveTo>
                  <a:cubicBezTo>
                    <a:pt x="18794" y="69615"/>
                    <a:pt x="34089" y="62412"/>
                    <a:pt x="36786" y="52025"/>
                  </a:cubicBezTo>
                  <a:cubicBezTo>
                    <a:pt x="39484" y="41638"/>
                    <a:pt x="35208" y="31422"/>
                    <a:pt x="27805" y="23330"/>
                  </a:cubicBezTo>
                  <a:cubicBezTo>
                    <a:pt x="27805" y="23330"/>
                    <a:pt x="41262" y="6114"/>
                    <a:pt x="37618" y="690"/>
                  </a:cubicBezTo>
                  <a:cubicBezTo>
                    <a:pt x="33974" y="-4733"/>
                    <a:pt x="9871" y="23445"/>
                    <a:pt x="7948" y="27721"/>
                  </a:cubicBezTo>
                  <a:cubicBezTo>
                    <a:pt x="6025" y="31996"/>
                    <a:pt x="0" y="50390"/>
                    <a:pt x="0" y="50390"/>
                  </a:cubicBezTo>
                  <a:lnTo>
                    <a:pt x="9986" y="66401"/>
                  </a:lnTo>
                  <a:close/>
                </a:path>
              </a:pathLst>
            </a:custGeom>
            <a:solidFill>
              <a:srgbClr val="FAC2B0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1" name="Freeform: Shape 2720">
              <a:extLst>
                <a:ext uri="{FF2B5EF4-FFF2-40B4-BE49-F238E27FC236}">
                  <a16:creationId xmlns:a16="http://schemas.microsoft.com/office/drawing/2014/main" id="{DDB8918E-6055-4506-B6A0-34C6F4304865}"/>
                </a:ext>
              </a:extLst>
            </p:cNvPr>
            <p:cNvSpPr/>
            <p:nvPr/>
          </p:nvSpPr>
          <p:spPr>
            <a:xfrm>
              <a:off x="8363416" y="3695314"/>
              <a:ext cx="171362" cy="76354"/>
            </a:xfrm>
            <a:custGeom>
              <a:avLst/>
              <a:gdLst>
                <a:gd name="connsiteX0" fmla="*/ 286 w 171362"/>
                <a:gd name="connsiteY0" fmla="*/ 18823 h 76354"/>
                <a:gd name="connsiteX1" fmla="*/ 22782 w 171362"/>
                <a:gd name="connsiteY1" fmla="*/ 3414 h 76354"/>
                <a:gd name="connsiteX2" fmla="*/ 101636 w 171362"/>
                <a:gd name="connsiteY2" fmla="*/ 42152 h 76354"/>
                <a:gd name="connsiteX3" fmla="*/ 152568 w 171362"/>
                <a:gd name="connsiteY3" fmla="*/ 0 h 76354"/>
                <a:gd name="connsiteX4" fmla="*/ 171363 w 171362"/>
                <a:gd name="connsiteY4" fmla="*/ 19139 h 76354"/>
                <a:gd name="connsiteX5" fmla="*/ 110416 w 171362"/>
                <a:gd name="connsiteY5" fmla="*/ 76213 h 76354"/>
                <a:gd name="connsiteX6" fmla="*/ 10186 w 171362"/>
                <a:gd name="connsiteY6" fmla="*/ 47346 h 76354"/>
                <a:gd name="connsiteX7" fmla="*/ 286 w 171362"/>
                <a:gd name="connsiteY7" fmla="*/ 18823 h 76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362" h="76354">
                  <a:moveTo>
                    <a:pt x="286" y="18823"/>
                  </a:moveTo>
                  <a:cubicBezTo>
                    <a:pt x="2467" y="3931"/>
                    <a:pt x="12366" y="-1263"/>
                    <a:pt x="22782" y="3414"/>
                  </a:cubicBezTo>
                  <a:cubicBezTo>
                    <a:pt x="33199" y="8092"/>
                    <a:pt x="92252" y="47346"/>
                    <a:pt x="101636" y="42152"/>
                  </a:cubicBezTo>
                  <a:cubicBezTo>
                    <a:pt x="111018" y="36958"/>
                    <a:pt x="152568" y="0"/>
                    <a:pt x="152568" y="0"/>
                  </a:cubicBezTo>
                  <a:cubicBezTo>
                    <a:pt x="152568" y="0"/>
                    <a:pt x="169412" y="4878"/>
                    <a:pt x="171363" y="19139"/>
                  </a:cubicBezTo>
                  <a:cubicBezTo>
                    <a:pt x="171363" y="19139"/>
                    <a:pt x="132138" y="73946"/>
                    <a:pt x="110416" y="76213"/>
                  </a:cubicBezTo>
                  <a:cubicBezTo>
                    <a:pt x="88694" y="78480"/>
                    <a:pt x="14720" y="52855"/>
                    <a:pt x="10186" y="47346"/>
                  </a:cubicBezTo>
                  <a:cubicBezTo>
                    <a:pt x="5652" y="41837"/>
                    <a:pt x="-1522" y="31134"/>
                    <a:pt x="286" y="18823"/>
                  </a:cubicBezTo>
                  <a:close/>
                </a:path>
              </a:pathLst>
            </a:custGeom>
            <a:solidFill>
              <a:srgbClr val="CC2368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2" name="Freeform: Shape 2721">
              <a:extLst>
                <a:ext uri="{FF2B5EF4-FFF2-40B4-BE49-F238E27FC236}">
                  <a16:creationId xmlns:a16="http://schemas.microsoft.com/office/drawing/2014/main" id="{42B5D864-B155-424E-8CA6-CE0C9D06CAE5}"/>
                </a:ext>
              </a:extLst>
            </p:cNvPr>
            <p:cNvSpPr/>
            <p:nvPr/>
          </p:nvSpPr>
          <p:spPr>
            <a:xfrm>
              <a:off x="8353482" y="4157550"/>
              <a:ext cx="98512" cy="36487"/>
            </a:xfrm>
            <a:custGeom>
              <a:avLst/>
              <a:gdLst>
                <a:gd name="connsiteX0" fmla="*/ 4481 w 98512"/>
                <a:gd name="connsiteY0" fmla="*/ 6891 h 36487"/>
                <a:gd name="connsiteX1" fmla="*/ 7581 w 98512"/>
                <a:gd name="connsiteY1" fmla="*/ 34351 h 36487"/>
                <a:gd name="connsiteX2" fmla="*/ 47753 w 98512"/>
                <a:gd name="connsiteY2" fmla="*/ 30621 h 36487"/>
                <a:gd name="connsiteX3" fmla="*/ 94353 w 98512"/>
                <a:gd name="connsiteY3" fmla="*/ 30162 h 36487"/>
                <a:gd name="connsiteX4" fmla="*/ 97222 w 98512"/>
                <a:gd name="connsiteY4" fmla="*/ 27694 h 36487"/>
                <a:gd name="connsiteX5" fmla="*/ 97111 w 98512"/>
                <a:gd name="connsiteY5" fmla="*/ 21202 h 36487"/>
                <a:gd name="connsiteX6" fmla="*/ 95185 w 98512"/>
                <a:gd name="connsiteY6" fmla="*/ 20090 h 36487"/>
                <a:gd name="connsiteX7" fmla="*/ 49819 w 98512"/>
                <a:gd name="connsiteY7" fmla="*/ 4 h 36487"/>
                <a:gd name="connsiteX8" fmla="*/ 4481 w 98512"/>
                <a:gd name="connsiteY8" fmla="*/ 6891 h 36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512" h="36487">
                  <a:moveTo>
                    <a:pt x="4481" y="6891"/>
                  </a:moveTo>
                  <a:cubicBezTo>
                    <a:pt x="4481" y="6891"/>
                    <a:pt x="-7427" y="26977"/>
                    <a:pt x="7581" y="34351"/>
                  </a:cubicBezTo>
                  <a:cubicBezTo>
                    <a:pt x="22588" y="41726"/>
                    <a:pt x="35414" y="27378"/>
                    <a:pt x="47753" y="30621"/>
                  </a:cubicBezTo>
                  <a:cubicBezTo>
                    <a:pt x="60091" y="33863"/>
                    <a:pt x="79030" y="39918"/>
                    <a:pt x="94353" y="30162"/>
                  </a:cubicBezTo>
                  <a:cubicBezTo>
                    <a:pt x="95388" y="29435"/>
                    <a:pt x="96348" y="28608"/>
                    <a:pt x="97222" y="27694"/>
                  </a:cubicBezTo>
                  <a:cubicBezTo>
                    <a:pt x="98984" y="25871"/>
                    <a:pt x="98935" y="22965"/>
                    <a:pt x="97111" y="21202"/>
                  </a:cubicBezTo>
                  <a:cubicBezTo>
                    <a:pt x="96570" y="20679"/>
                    <a:pt x="95908" y="20298"/>
                    <a:pt x="95185" y="20090"/>
                  </a:cubicBezTo>
                  <a:cubicBezTo>
                    <a:pt x="83535" y="16618"/>
                    <a:pt x="57394" y="8153"/>
                    <a:pt x="49819" y="4"/>
                  </a:cubicBezTo>
                  <a:cubicBezTo>
                    <a:pt x="49561" y="-82"/>
                    <a:pt x="49188" y="1152"/>
                    <a:pt x="4481" y="6891"/>
                  </a:cubicBezTo>
                  <a:close/>
                </a:path>
              </a:pathLst>
            </a:custGeom>
            <a:solidFill>
              <a:srgbClr val="4F312B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3" name="Freeform: Shape 2722">
              <a:extLst>
                <a:ext uri="{FF2B5EF4-FFF2-40B4-BE49-F238E27FC236}">
                  <a16:creationId xmlns:a16="http://schemas.microsoft.com/office/drawing/2014/main" id="{4FD0131C-B473-46F5-8067-6D89D9EF17C1}"/>
                </a:ext>
              </a:extLst>
            </p:cNvPr>
            <p:cNvSpPr/>
            <p:nvPr/>
          </p:nvSpPr>
          <p:spPr>
            <a:xfrm>
              <a:off x="8314590" y="3858557"/>
              <a:ext cx="92815" cy="308736"/>
            </a:xfrm>
            <a:custGeom>
              <a:avLst/>
              <a:gdLst>
                <a:gd name="connsiteX0" fmla="*/ 86501 w 92815"/>
                <a:gd name="connsiteY0" fmla="*/ 1349 h 308736"/>
                <a:gd name="connsiteX1" fmla="*/ 92641 w 92815"/>
                <a:gd name="connsiteY1" fmla="*/ 142210 h 308736"/>
                <a:gd name="connsiteX2" fmla="*/ 84291 w 92815"/>
                <a:gd name="connsiteY2" fmla="*/ 215668 h 308736"/>
                <a:gd name="connsiteX3" fmla="*/ 88567 w 92815"/>
                <a:gd name="connsiteY3" fmla="*/ 298883 h 308736"/>
                <a:gd name="connsiteX4" fmla="*/ 43373 w 92815"/>
                <a:gd name="connsiteY4" fmla="*/ 305856 h 308736"/>
                <a:gd name="connsiteX5" fmla="*/ 41048 w 92815"/>
                <a:gd name="connsiteY5" fmla="*/ 228667 h 308736"/>
                <a:gd name="connsiteX6" fmla="*/ 49657 w 92815"/>
                <a:gd name="connsiteY6" fmla="*/ 150073 h 308736"/>
                <a:gd name="connsiteX7" fmla="*/ 19815 w 92815"/>
                <a:gd name="connsiteY7" fmla="*/ 70101 h 308736"/>
                <a:gd name="connsiteX8" fmla="*/ 2138 w 92815"/>
                <a:gd name="connsiteY8" fmla="*/ 0 h 308736"/>
                <a:gd name="connsiteX9" fmla="*/ 86501 w 92815"/>
                <a:gd name="connsiteY9" fmla="*/ 1349 h 30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15" h="308736">
                  <a:moveTo>
                    <a:pt x="86501" y="1349"/>
                  </a:moveTo>
                  <a:cubicBezTo>
                    <a:pt x="86501" y="1349"/>
                    <a:pt x="94047" y="115237"/>
                    <a:pt x="92641" y="142210"/>
                  </a:cubicBezTo>
                  <a:cubicBezTo>
                    <a:pt x="91235" y="169183"/>
                    <a:pt x="84750" y="193861"/>
                    <a:pt x="84291" y="215668"/>
                  </a:cubicBezTo>
                  <a:cubicBezTo>
                    <a:pt x="83832" y="237476"/>
                    <a:pt x="88653" y="298883"/>
                    <a:pt x="88567" y="298883"/>
                  </a:cubicBezTo>
                  <a:cubicBezTo>
                    <a:pt x="88480" y="298883"/>
                    <a:pt x="64291" y="315181"/>
                    <a:pt x="43373" y="305856"/>
                  </a:cubicBezTo>
                  <a:cubicBezTo>
                    <a:pt x="43373" y="305856"/>
                    <a:pt x="45697" y="250532"/>
                    <a:pt x="41048" y="228667"/>
                  </a:cubicBezTo>
                  <a:cubicBezTo>
                    <a:pt x="36400" y="206802"/>
                    <a:pt x="36658" y="165883"/>
                    <a:pt x="49657" y="150073"/>
                  </a:cubicBezTo>
                  <a:cubicBezTo>
                    <a:pt x="49657" y="150073"/>
                    <a:pt x="28480" y="81206"/>
                    <a:pt x="19815" y="70101"/>
                  </a:cubicBezTo>
                  <a:cubicBezTo>
                    <a:pt x="11149" y="58996"/>
                    <a:pt x="-6011" y="29929"/>
                    <a:pt x="2138" y="0"/>
                  </a:cubicBezTo>
                  <a:cubicBezTo>
                    <a:pt x="2368" y="29"/>
                    <a:pt x="38982" y="13027"/>
                    <a:pt x="86501" y="1349"/>
                  </a:cubicBezTo>
                  <a:close/>
                </a:path>
              </a:pathLst>
            </a:custGeom>
            <a:solidFill>
              <a:srgbClr val="2373AD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4" name="Freeform: Shape 2723">
              <a:extLst>
                <a:ext uri="{FF2B5EF4-FFF2-40B4-BE49-F238E27FC236}">
                  <a16:creationId xmlns:a16="http://schemas.microsoft.com/office/drawing/2014/main" id="{DE7AA22F-5C31-42A3-9C9D-D1D51F43DEBA}"/>
                </a:ext>
              </a:extLst>
            </p:cNvPr>
            <p:cNvSpPr/>
            <p:nvPr/>
          </p:nvSpPr>
          <p:spPr>
            <a:xfrm>
              <a:off x="7919682" y="3905415"/>
              <a:ext cx="198910" cy="70990"/>
            </a:xfrm>
            <a:custGeom>
              <a:avLst/>
              <a:gdLst>
                <a:gd name="connsiteX0" fmla="*/ 198911 w 198910"/>
                <a:gd name="connsiteY0" fmla="*/ 35495 h 70990"/>
                <a:gd name="connsiteX1" fmla="*/ 99456 w 198910"/>
                <a:gd name="connsiteY1" fmla="*/ 70990 h 70990"/>
                <a:gd name="connsiteX2" fmla="*/ 1 w 198910"/>
                <a:gd name="connsiteY2" fmla="*/ 35495 h 70990"/>
                <a:gd name="connsiteX3" fmla="*/ 99456 w 198910"/>
                <a:gd name="connsiteY3" fmla="*/ 0 h 70990"/>
                <a:gd name="connsiteX4" fmla="*/ 198911 w 198910"/>
                <a:gd name="connsiteY4" fmla="*/ 35495 h 70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910" h="70990">
                  <a:moveTo>
                    <a:pt x="198911" y="35495"/>
                  </a:moveTo>
                  <a:cubicBezTo>
                    <a:pt x="198911" y="55099"/>
                    <a:pt x="154383" y="70990"/>
                    <a:pt x="99456" y="70990"/>
                  </a:cubicBezTo>
                  <a:cubicBezTo>
                    <a:pt x="44529" y="70990"/>
                    <a:pt x="1" y="55099"/>
                    <a:pt x="1" y="35495"/>
                  </a:cubicBezTo>
                  <a:cubicBezTo>
                    <a:pt x="1" y="15892"/>
                    <a:pt x="44529" y="0"/>
                    <a:pt x="99456" y="0"/>
                  </a:cubicBezTo>
                  <a:cubicBezTo>
                    <a:pt x="154383" y="0"/>
                    <a:pt x="198911" y="15892"/>
                    <a:pt x="198911" y="35495"/>
                  </a:cubicBez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5" name="Freeform: Shape 2724">
              <a:extLst>
                <a:ext uri="{FF2B5EF4-FFF2-40B4-BE49-F238E27FC236}">
                  <a16:creationId xmlns:a16="http://schemas.microsoft.com/office/drawing/2014/main" id="{E2A1813D-EF14-43BD-9DCD-05CC9D010436}"/>
                </a:ext>
              </a:extLst>
            </p:cNvPr>
            <p:cNvSpPr/>
            <p:nvPr/>
          </p:nvSpPr>
          <p:spPr>
            <a:xfrm>
              <a:off x="7995488" y="3353095"/>
              <a:ext cx="52655" cy="68855"/>
            </a:xfrm>
            <a:custGeom>
              <a:avLst/>
              <a:gdLst>
                <a:gd name="connsiteX0" fmla="*/ 26691 w 52655"/>
                <a:gd name="connsiteY0" fmla="*/ 467 h 68855"/>
                <a:gd name="connsiteX1" fmla="*/ 52516 w 52655"/>
                <a:gd name="connsiteY1" fmla="*/ 21184 h 68855"/>
                <a:gd name="connsiteX2" fmla="*/ 33406 w 52655"/>
                <a:gd name="connsiteY2" fmla="*/ 67440 h 68855"/>
                <a:gd name="connsiteX3" fmla="*/ 34 w 52655"/>
                <a:gd name="connsiteY3" fmla="*/ 27067 h 68855"/>
                <a:gd name="connsiteX4" fmla="*/ 26691 w 52655"/>
                <a:gd name="connsiteY4" fmla="*/ 467 h 68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655" h="68855">
                  <a:moveTo>
                    <a:pt x="26691" y="467"/>
                  </a:moveTo>
                  <a:cubicBezTo>
                    <a:pt x="39288" y="3107"/>
                    <a:pt x="51684" y="3336"/>
                    <a:pt x="52516" y="21184"/>
                  </a:cubicBezTo>
                  <a:cubicBezTo>
                    <a:pt x="53348" y="39032"/>
                    <a:pt x="50880" y="76593"/>
                    <a:pt x="33406" y="67440"/>
                  </a:cubicBezTo>
                  <a:cubicBezTo>
                    <a:pt x="15931" y="58286"/>
                    <a:pt x="866" y="47354"/>
                    <a:pt x="34" y="27067"/>
                  </a:cubicBezTo>
                  <a:cubicBezTo>
                    <a:pt x="-799" y="6780"/>
                    <a:pt x="13922" y="-2230"/>
                    <a:pt x="26691" y="467"/>
                  </a:cubicBezTo>
                  <a:close/>
                </a:path>
              </a:pathLst>
            </a:custGeom>
            <a:solidFill>
              <a:srgbClr val="FAC2B0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6" name="Freeform: Shape 2725">
              <a:extLst>
                <a:ext uri="{FF2B5EF4-FFF2-40B4-BE49-F238E27FC236}">
                  <a16:creationId xmlns:a16="http://schemas.microsoft.com/office/drawing/2014/main" id="{2A8E6D75-295D-42AE-BF7C-9CB3BDA3128F}"/>
                </a:ext>
              </a:extLst>
            </p:cNvPr>
            <p:cNvSpPr/>
            <p:nvPr/>
          </p:nvSpPr>
          <p:spPr>
            <a:xfrm>
              <a:off x="7993312" y="3399071"/>
              <a:ext cx="40631" cy="45997"/>
            </a:xfrm>
            <a:custGeom>
              <a:avLst/>
              <a:gdLst>
                <a:gd name="connsiteX0" fmla="*/ 29957 w 40631"/>
                <a:gd name="connsiteY0" fmla="*/ 45997 h 45997"/>
                <a:gd name="connsiteX1" fmla="*/ 40632 w 40631"/>
                <a:gd name="connsiteY1" fmla="*/ 9842 h 45997"/>
                <a:gd name="connsiteX2" fmla="*/ 8035 w 40631"/>
                <a:gd name="connsiteY2" fmla="*/ 0 h 45997"/>
                <a:gd name="connsiteX3" fmla="*/ 0 w 40631"/>
                <a:gd name="connsiteY3" fmla="*/ 45997 h 45997"/>
                <a:gd name="connsiteX4" fmla="*/ 29957 w 40631"/>
                <a:gd name="connsiteY4" fmla="*/ 45997 h 45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31" h="45997">
                  <a:moveTo>
                    <a:pt x="29957" y="45997"/>
                  </a:moveTo>
                  <a:lnTo>
                    <a:pt x="40632" y="9842"/>
                  </a:lnTo>
                  <a:lnTo>
                    <a:pt x="8035" y="0"/>
                  </a:lnTo>
                  <a:lnTo>
                    <a:pt x="0" y="45997"/>
                  </a:lnTo>
                  <a:lnTo>
                    <a:pt x="29957" y="45997"/>
                  </a:lnTo>
                  <a:close/>
                </a:path>
              </a:pathLst>
            </a:custGeom>
            <a:solidFill>
              <a:srgbClr val="FAC2B0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7" name="Freeform: Shape 2726">
              <a:extLst>
                <a:ext uri="{FF2B5EF4-FFF2-40B4-BE49-F238E27FC236}">
                  <a16:creationId xmlns:a16="http://schemas.microsoft.com/office/drawing/2014/main" id="{31FEB90E-98AF-4F1C-A135-6845E42931A9}"/>
                </a:ext>
              </a:extLst>
            </p:cNvPr>
            <p:cNvSpPr/>
            <p:nvPr/>
          </p:nvSpPr>
          <p:spPr>
            <a:xfrm>
              <a:off x="7936171" y="3431706"/>
              <a:ext cx="60470" cy="129059"/>
            </a:xfrm>
            <a:custGeom>
              <a:avLst/>
              <a:gdLst>
                <a:gd name="connsiteX0" fmla="*/ 51517 w 60470"/>
                <a:gd name="connsiteY0" fmla="*/ 594 h 129059"/>
                <a:gd name="connsiteX1" fmla="*/ 23684 w 60470"/>
                <a:gd name="connsiteY1" fmla="*/ 24611 h 129059"/>
                <a:gd name="connsiteX2" fmla="*/ 183 w 60470"/>
                <a:gd name="connsiteY2" fmla="*/ 91268 h 129059"/>
                <a:gd name="connsiteX3" fmla="*/ 47701 w 60470"/>
                <a:gd name="connsiteY3" fmla="*/ 129059 h 129059"/>
                <a:gd name="connsiteX4" fmla="*/ 60471 w 60470"/>
                <a:gd name="connsiteY4" fmla="*/ 105816 h 129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470" h="129059">
                  <a:moveTo>
                    <a:pt x="51517" y="594"/>
                  </a:moveTo>
                  <a:cubicBezTo>
                    <a:pt x="46439" y="-3424"/>
                    <a:pt x="29049" y="13879"/>
                    <a:pt x="23684" y="24611"/>
                  </a:cubicBezTo>
                  <a:cubicBezTo>
                    <a:pt x="18318" y="35343"/>
                    <a:pt x="-2141" y="66993"/>
                    <a:pt x="183" y="91268"/>
                  </a:cubicBezTo>
                  <a:cubicBezTo>
                    <a:pt x="2507" y="115544"/>
                    <a:pt x="47701" y="129059"/>
                    <a:pt x="47701" y="129059"/>
                  </a:cubicBezTo>
                  <a:lnTo>
                    <a:pt x="60471" y="105816"/>
                  </a:lnTo>
                  <a:close/>
                </a:path>
              </a:pathLst>
            </a:custGeom>
            <a:solidFill>
              <a:srgbClr val="C667A7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8" name="Freeform: Shape 2727">
              <a:extLst>
                <a:ext uri="{FF2B5EF4-FFF2-40B4-BE49-F238E27FC236}">
                  <a16:creationId xmlns:a16="http://schemas.microsoft.com/office/drawing/2014/main" id="{B2E82D3F-EAC2-4F91-99C0-7E9B9188DBFB}"/>
                </a:ext>
              </a:extLst>
            </p:cNvPr>
            <p:cNvSpPr/>
            <p:nvPr/>
          </p:nvSpPr>
          <p:spPr>
            <a:xfrm>
              <a:off x="8013422" y="3719101"/>
              <a:ext cx="65470" cy="222397"/>
            </a:xfrm>
            <a:custGeom>
              <a:avLst/>
              <a:gdLst>
                <a:gd name="connsiteX0" fmla="*/ 51541 w 65470"/>
                <a:gd name="connsiteY0" fmla="*/ 221178 h 222397"/>
                <a:gd name="connsiteX1" fmla="*/ 27237 w 65470"/>
                <a:gd name="connsiteY1" fmla="*/ 200087 h 222397"/>
                <a:gd name="connsiteX2" fmla="*/ 23162 w 65470"/>
                <a:gd name="connsiteY2" fmla="*/ 220489 h 222397"/>
                <a:gd name="connsiteX3" fmla="*/ 15644 w 65470"/>
                <a:gd name="connsiteY3" fmla="*/ 220489 h 222397"/>
                <a:gd name="connsiteX4" fmla="*/ 10565 w 65470"/>
                <a:gd name="connsiteY4" fmla="*/ 190876 h 222397"/>
                <a:gd name="connsiteX5" fmla="*/ 10565 w 65470"/>
                <a:gd name="connsiteY5" fmla="*/ 163330 h 222397"/>
                <a:gd name="connsiteX6" fmla="*/ 10565 w 65470"/>
                <a:gd name="connsiteY6" fmla="*/ 163330 h 222397"/>
                <a:gd name="connsiteX7" fmla="*/ 9532 w 65470"/>
                <a:gd name="connsiteY7" fmla="*/ 102038 h 222397"/>
                <a:gd name="connsiteX8" fmla="*/ 4425 w 65470"/>
                <a:gd name="connsiteY8" fmla="*/ 31564 h 222397"/>
                <a:gd name="connsiteX9" fmla="*/ 2387 w 65470"/>
                <a:gd name="connsiteY9" fmla="*/ 0 h 222397"/>
                <a:gd name="connsiteX10" fmla="*/ 37107 w 65470"/>
                <a:gd name="connsiteY10" fmla="*/ 17217 h 222397"/>
                <a:gd name="connsiteX11" fmla="*/ 35156 w 65470"/>
                <a:gd name="connsiteY11" fmla="*/ 40660 h 222397"/>
                <a:gd name="connsiteX12" fmla="*/ 35415 w 65470"/>
                <a:gd name="connsiteY12" fmla="*/ 161579 h 222397"/>
                <a:gd name="connsiteX13" fmla="*/ 48098 w 65470"/>
                <a:gd name="connsiteY13" fmla="*/ 189585 h 222397"/>
                <a:gd name="connsiteX14" fmla="*/ 62990 w 65470"/>
                <a:gd name="connsiteY14" fmla="*/ 210303 h 222397"/>
                <a:gd name="connsiteX15" fmla="*/ 51541 w 65470"/>
                <a:gd name="connsiteY15" fmla="*/ 221178 h 222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5470" h="222397">
                  <a:moveTo>
                    <a:pt x="51541" y="221178"/>
                  </a:moveTo>
                  <a:cubicBezTo>
                    <a:pt x="41555" y="216070"/>
                    <a:pt x="30307" y="206831"/>
                    <a:pt x="27237" y="200087"/>
                  </a:cubicBezTo>
                  <a:lnTo>
                    <a:pt x="23162" y="220489"/>
                  </a:lnTo>
                  <a:lnTo>
                    <a:pt x="15644" y="220489"/>
                  </a:lnTo>
                  <a:lnTo>
                    <a:pt x="10565" y="190876"/>
                  </a:lnTo>
                  <a:cubicBezTo>
                    <a:pt x="10565" y="190876"/>
                    <a:pt x="1354" y="181006"/>
                    <a:pt x="10565" y="163330"/>
                  </a:cubicBezTo>
                  <a:lnTo>
                    <a:pt x="10565" y="163330"/>
                  </a:lnTo>
                  <a:cubicBezTo>
                    <a:pt x="10565" y="163330"/>
                    <a:pt x="15644" y="124506"/>
                    <a:pt x="9532" y="102038"/>
                  </a:cubicBezTo>
                  <a:cubicBezTo>
                    <a:pt x="3420" y="79570"/>
                    <a:pt x="-5446" y="52654"/>
                    <a:pt x="4425" y="31564"/>
                  </a:cubicBezTo>
                  <a:lnTo>
                    <a:pt x="2387" y="0"/>
                  </a:lnTo>
                  <a:lnTo>
                    <a:pt x="37107" y="17217"/>
                  </a:lnTo>
                  <a:cubicBezTo>
                    <a:pt x="36763" y="18250"/>
                    <a:pt x="35501" y="38623"/>
                    <a:pt x="35156" y="40660"/>
                  </a:cubicBezTo>
                  <a:cubicBezTo>
                    <a:pt x="34812" y="42698"/>
                    <a:pt x="33349" y="152052"/>
                    <a:pt x="35415" y="161579"/>
                  </a:cubicBezTo>
                  <a:cubicBezTo>
                    <a:pt x="36476" y="166543"/>
                    <a:pt x="42015" y="178652"/>
                    <a:pt x="48098" y="189585"/>
                  </a:cubicBezTo>
                  <a:cubicBezTo>
                    <a:pt x="53693" y="199685"/>
                    <a:pt x="59719" y="208810"/>
                    <a:pt x="62990" y="210303"/>
                  </a:cubicBezTo>
                  <a:cubicBezTo>
                    <a:pt x="69791" y="213344"/>
                    <a:pt x="61498" y="226400"/>
                    <a:pt x="51541" y="221178"/>
                  </a:cubicBezTo>
                  <a:close/>
                </a:path>
              </a:pathLst>
            </a:custGeom>
            <a:solidFill>
              <a:srgbClr val="FAC2B0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9" name="Freeform: Shape 2728">
              <a:extLst>
                <a:ext uri="{FF2B5EF4-FFF2-40B4-BE49-F238E27FC236}">
                  <a16:creationId xmlns:a16="http://schemas.microsoft.com/office/drawing/2014/main" id="{A6301358-8111-43D2-95E1-950400BCB9F0}"/>
                </a:ext>
              </a:extLst>
            </p:cNvPr>
            <p:cNvSpPr/>
            <p:nvPr/>
          </p:nvSpPr>
          <p:spPr>
            <a:xfrm>
              <a:off x="7973587" y="3708025"/>
              <a:ext cx="62116" cy="216559"/>
            </a:xfrm>
            <a:custGeom>
              <a:avLst/>
              <a:gdLst>
                <a:gd name="connsiteX0" fmla="*/ 46297 w 62116"/>
                <a:gd name="connsiteY0" fmla="*/ 215582 h 216559"/>
                <a:gd name="connsiteX1" fmla="*/ 16999 w 62116"/>
                <a:gd name="connsiteY1" fmla="*/ 188581 h 216559"/>
                <a:gd name="connsiteX2" fmla="*/ 13814 w 62116"/>
                <a:gd name="connsiteY2" fmla="*/ 215582 h 216559"/>
                <a:gd name="connsiteX3" fmla="*/ 8592 w 62116"/>
                <a:gd name="connsiteY3" fmla="*/ 215582 h 216559"/>
                <a:gd name="connsiteX4" fmla="*/ 2853 w 62116"/>
                <a:gd name="connsiteY4" fmla="*/ 180173 h 216559"/>
                <a:gd name="connsiteX5" fmla="*/ 3714 w 62116"/>
                <a:gd name="connsiteY5" fmla="*/ 155180 h 216559"/>
                <a:gd name="connsiteX6" fmla="*/ 1390 w 62116"/>
                <a:gd name="connsiteY6" fmla="*/ 64046 h 216559"/>
                <a:gd name="connsiteX7" fmla="*/ 9797 w 62116"/>
                <a:gd name="connsiteY7" fmla="*/ 29613 h 216559"/>
                <a:gd name="connsiteX8" fmla="*/ 9797 w 62116"/>
                <a:gd name="connsiteY8" fmla="*/ 3214 h 216559"/>
                <a:gd name="connsiteX9" fmla="*/ 41361 w 62116"/>
                <a:gd name="connsiteY9" fmla="*/ 0 h 216559"/>
                <a:gd name="connsiteX10" fmla="*/ 38492 w 62116"/>
                <a:gd name="connsiteY10" fmla="*/ 42698 h 216559"/>
                <a:gd name="connsiteX11" fmla="*/ 25550 w 62116"/>
                <a:gd name="connsiteY11" fmla="*/ 161522 h 216559"/>
                <a:gd name="connsiteX12" fmla="*/ 46297 w 62116"/>
                <a:gd name="connsiteY12" fmla="*/ 194033 h 216559"/>
                <a:gd name="connsiteX13" fmla="*/ 61131 w 62116"/>
                <a:gd name="connsiteY13" fmla="*/ 209327 h 216559"/>
                <a:gd name="connsiteX14" fmla="*/ 46297 w 62116"/>
                <a:gd name="connsiteY14" fmla="*/ 215582 h 216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116" h="216559">
                  <a:moveTo>
                    <a:pt x="46297" y="215582"/>
                  </a:moveTo>
                  <a:cubicBezTo>
                    <a:pt x="31777" y="212110"/>
                    <a:pt x="16999" y="188581"/>
                    <a:pt x="16999" y="188581"/>
                  </a:cubicBezTo>
                  <a:lnTo>
                    <a:pt x="13814" y="215582"/>
                  </a:lnTo>
                  <a:lnTo>
                    <a:pt x="8592" y="215582"/>
                  </a:lnTo>
                  <a:lnTo>
                    <a:pt x="2853" y="180173"/>
                  </a:lnTo>
                  <a:cubicBezTo>
                    <a:pt x="-1237" y="172262"/>
                    <a:pt x="-912" y="162791"/>
                    <a:pt x="3714" y="155180"/>
                  </a:cubicBezTo>
                  <a:cubicBezTo>
                    <a:pt x="5148" y="141263"/>
                    <a:pt x="3714" y="82038"/>
                    <a:pt x="1390" y="64046"/>
                  </a:cubicBezTo>
                  <a:cubicBezTo>
                    <a:pt x="-935" y="46055"/>
                    <a:pt x="9797" y="29613"/>
                    <a:pt x="9797" y="29613"/>
                  </a:cubicBezTo>
                  <a:lnTo>
                    <a:pt x="9797" y="3214"/>
                  </a:lnTo>
                  <a:lnTo>
                    <a:pt x="41361" y="0"/>
                  </a:lnTo>
                  <a:cubicBezTo>
                    <a:pt x="41361" y="0"/>
                    <a:pt x="40185" y="30789"/>
                    <a:pt x="38492" y="42698"/>
                  </a:cubicBezTo>
                  <a:cubicBezTo>
                    <a:pt x="36798" y="54606"/>
                    <a:pt x="25550" y="161522"/>
                    <a:pt x="25550" y="161522"/>
                  </a:cubicBezTo>
                  <a:cubicBezTo>
                    <a:pt x="28076" y="172052"/>
                    <a:pt x="37659" y="184477"/>
                    <a:pt x="46297" y="194033"/>
                  </a:cubicBezTo>
                  <a:cubicBezTo>
                    <a:pt x="53384" y="201924"/>
                    <a:pt x="59812" y="207892"/>
                    <a:pt x="61131" y="209327"/>
                  </a:cubicBezTo>
                  <a:cubicBezTo>
                    <a:pt x="64058" y="212397"/>
                    <a:pt x="60845" y="219054"/>
                    <a:pt x="46297" y="215582"/>
                  </a:cubicBezTo>
                  <a:close/>
                </a:path>
              </a:pathLst>
            </a:custGeom>
            <a:solidFill>
              <a:srgbClr val="FAC2B0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0" name="Freeform: Shape 2729">
              <a:extLst>
                <a:ext uri="{FF2B5EF4-FFF2-40B4-BE49-F238E27FC236}">
                  <a16:creationId xmlns:a16="http://schemas.microsoft.com/office/drawing/2014/main" id="{28E5B65E-E529-45AE-9E89-0ADC17E4F624}"/>
                </a:ext>
              </a:extLst>
            </p:cNvPr>
            <p:cNvSpPr/>
            <p:nvPr/>
          </p:nvSpPr>
          <p:spPr>
            <a:xfrm>
              <a:off x="7973386" y="3863035"/>
              <a:ext cx="62249" cy="61548"/>
            </a:xfrm>
            <a:custGeom>
              <a:avLst/>
              <a:gdLst>
                <a:gd name="connsiteX0" fmla="*/ 46498 w 62249"/>
                <a:gd name="connsiteY0" fmla="*/ 60573 h 61548"/>
                <a:gd name="connsiteX1" fmla="*/ 17201 w 62249"/>
                <a:gd name="connsiteY1" fmla="*/ 33571 h 61548"/>
                <a:gd name="connsiteX2" fmla="*/ 2853 w 62249"/>
                <a:gd name="connsiteY2" fmla="*/ 25164 h 61548"/>
                <a:gd name="connsiteX3" fmla="*/ 3714 w 62249"/>
                <a:gd name="connsiteY3" fmla="*/ 171 h 61548"/>
                <a:gd name="connsiteX4" fmla="*/ 14216 w 62249"/>
                <a:gd name="connsiteY4" fmla="*/ 4016 h 61548"/>
                <a:gd name="connsiteX5" fmla="*/ 39898 w 62249"/>
                <a:gd name="connsiteY5" fmla="*/ 38019 h 61548"/>
                <a:gd name="connsiteX6" fmla="*/ 46354 w 62249"/>
                <a:gd name="connsiteY6" fmla="*/ 38880 h 61548"/>
                <a:gd name="connsiteX7" fmla="*/ 61190 w 62249"/>
                <a:gd name="connsiteY7" fmla="*/ 54174 h 61548"/>
                <a:gd name="connsiteX8" fmla="*/ 46498 w 62249"/>
                <a:gd name="connsiteY8" fmla="*/ 60573 h 6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249" h="61548">
                  <a:moveTo>
                    <a:pt x="46498" y="60573"/>
                  </a:moveTo>
                  <a:cubicBezTo>
                    <a:pt x="31978" y="57101"/>
                    <a:pt x="17201" y="33571"/>
                    <a:pt x="17201" y="33571"/>
                  </a:cubicBezTo>
                  <a:cubicBezTo>
                    <a:pt x="17201" y="33571"/>
                    <a:pt x="14503" y="27832"/>
                    <a:pt x="2853" y="25164"/>
                  </a:cubicBezTo>
                  <a:cubicBezTo>
                    <a:pt x="-1237" y="17252"/>
                    <a:pt x="-912" y="7782"/>
                    <a:pt x="3714" y="171"/>
                  </a:cubicBezTo>
                  <a:cubicBezTo>
                    <a:pt x="7651" y="-526"/>
                    <a:pt x="11660" y="941"/>
                    <a:pt x="14216" y="4016"/>
                  </a:cubicBezTo>
                  <a:cubicBezTo>
                    <a:pt x="18033" y="9181"/>
                    <a:pt x="30228" y="36182"/>
                    <a:pt x="39898" y="38019"/>
                  </a:cubicBezTo>
                  <a:cubicBezTo>
                    <a:pt x="41907" y="38392"/>
                    <a:pt x="44087" y="38679"/>
                    <a:pt x="46354" y="38880"/>
                  </a:cubicBezTo>
                  <a:cubicBezTo>
                    <a:pt x="53441" y="46771"/>
                    <a:pt x="59869" y="52739"/>
                    <a:pt x="61190" y="54174"/>
                  </a:cubicBezTo>
                  <a:cubicBezTo>
                    <a:pt x="64259" y="57388"/>
                    <a:pt x="61046" y="64045"/>
                    <a:pt x="46498" y="60573"/>
                  </a:cubicBezTo>
                  <a:close/>
                </a:path>
              </a:pathLst>
            </a:custGeom>
            <a:solidFill>
              <a:srgbClr val="2C53A4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1" name="Freeform: Shape 2730">
              <a:extLst>
                <a:ext uri="{FF2B5EF4-FFF2-40B4-BE49-F238E27FC236}">
                  <a16:creationId xmlns:a16="http://schemas.microsoft.com/office/drawing/2014/main" id="{54835977-D6F5-4CA1-A314-890620F36332}"/>
                </a:ext>
              </a:extLst>
            </p:cNvPr>
            <p:cNvSpPr/>
            <p:nvPr/>
          </p:nvSpPr>
          <p:spPr>
            <a:xfrm>
              <a:off x="7976440" y="3888313"/>
              <a:ext cx="14146" cy="35409"/>
            </a:xfrm>
            <a:custGeom>
              <a:avLst/>
              <a:gdLst>
                <a:gd name="connsiteX0" fmla="*/ 14146 w 14146"/>
                <a:gd name="connsiteY0" fmla="*/ 8408 h 35409"/>
                <a:gd name="connsiteX1" fmla="*/ 10961 w 14146"/>
                <a:gd name="connsiteY1" fmla="*/ 35409 h 35409"/>
                <a:gd name="connsiteX2" fmla="*/ 5739 w 14146"/>
                <a:gd name="connsiteY2" fmla="*/ 35409 h 35409"/>
                <a:gd name="connsiteX3" fmla="*/ 0 w 14146"/>
                <a:gd name="connsiteY3" fmla="*/ 0 h 35409"/>
                <a:gd name="connsiteX4" fmla="*/ 14146 w 14146"/>
                <a:gd name="connsiteY4" fmla="*/ 8408 h 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6" h="35409">
                  <a:moveTo>
                    <a:pt x="14146" y="8408"/>
                  </a:moveTo>
                  <a:lnTo>
                    <a:pt x="10961" y="35409"/>
                  </a:lnTo>
                  <a:lnTo>
                    <a:pt x="5739" y="35409"/>
                  </a:lnTo>
                  <a:lnTo>
                    <a:pt x="0" y="0"/>
                  </a:lnTo>
                  <a:cubicBezTo>
                    <a:pt x="11449" y="2669"/>
                    <a:pt x="14146" y="8408"/>
                    <a:pt x="14146" y="8408"/>
                  </a:cubicBezTo>
                  <a:close/>
                </a:path>
              </a:pathLst>
            </a:custGeom>
            <a:solidFill>
              <a:srgbClr val="234180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2" name="Freeform: Shape 2731">
              <a:extLst>
                <a:ext uri="{FF2B5EF4-FFF2-40B4-BE49-F238E27FC236}">
                  <a16:creationId xmlns:a16="http://schemas.microsoft.com/office/drawing/2014/main" id="{9AB51F63-11D4-49E2-BB13-BB2873ECED4E}"/>
                </a:ext>
              </a:extLst>
            </p:cNvPr>
            <p:cNvSpPr/>
            <p:nvPr/>
          </p:nvSpPr>
          <p:spPr>
            <a:xfrm>
              <a:off x="8019893" y="3882431"/>
              <a:ext cx="59035" cy="59068"/>
            </a:xfrm>
            <a:custGeom>
              <a:avLst/>
              <a:gdLst>
                <a:gd name="connsiteX0" fmla="*/ 45070 w 59035"/>
                <a:gd name="connsiteY0" fmla="*/ 57848 h 59068"/>
                <a:gd name="connsiteX1" fmla="*/ 20765 w 59035"/>
                <a:gd name="connsiteY1" fmla="*/ 36758 h 59068"/>
                <a:gd name="connsiteX2" fmla="*/ 16691 w 59035"/>
                <a:gd name="connsiteY2" fmla="*/ 57159 h 59068"/>
                <a:gd name="connsiteX3" fmla="*/ 9173 w 59035"/>
                <a:gd name="connsiteY3" fmla="*/ 57159 h 59068"/>
                <a:gd name="connsiteX4" fmla="*/ 4094 w 59035"/>
                <a:gd name="connsiteY4" fmla="*/ 27547 h 59068"/>
                <a:gd name="connsiteX5" fmla="*/ 4094 w 59035"/>
                <a:gd name="connsiteY5" fmla="*/ 0 h 59068"/>
                <a:gd name="connsiteX6" fmla="*/ 17925 w 59035"/>
                <a:gd name="connsiteY6" fmla="*/ 8120 h 59068"/>
                <a:gd name="connsiteX7" fmla="*/ 35974 w 59035"/>
                <a:gd name="connsiteY7" fmla="*/ 28207 h 59068"/>
                <a:gd name="connsiteX8" fmla="*/ 41713 w 59035"/>
                <a:gd name="connsiteY8" fmla="*/ 26341 h 59068"/>
                <a:gd name="connsiteX9" fmla="*/ 56605 w 59035"/>
                <a:gd name="connsiteY9" fmla="*/ 47059 h 59068"/>
                <a:gd name="connsiteX10" fmla="*/ 45070 w 59035"/>
                <a:gd name="connsiteY10" fmla="*/ 57848 h 59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035" h="59068">
                  <a:moveTo>
                    <a:pt x="45070" y="57848"/>
                  </a:moveTo>
                  <a:cubicBezTo>
                    <a:pt x="35084" y="52741"/>
                    <a:pt x="23836" y="43501"/>
                    <a:pt x="20765" y="36758"/>
                  </a:cubicBezTo>
                  <a:lnTo>
                    <a:pt x="16691" y="57159"/>
                  </a:lnTo>
                  <a:lnTo>
                    <a:pt x="9173" y="57159"/>
                  </a:lnTo>
                  <a:lnTo>
                    <a:pt x="4094" y="27547"/>
                  </a:lnTo>
                  <a:cubicBezTo>
                    <a:pt x="4094" y="27547"/>
                    <a:pt x="-5117" y="17676"/>
                    <a:pt x="4094" y="0"/>
                  </a:cubicBezTo>
                  <a:cubicBezTo>
                    <a:pt x="8542" y="918"/>
                    <a:pt x="15228" y="2869"/>
                    <a:pt x="17925" y="8120"/>
                  </a:cubicBezTo>
                  <a:cubicBezTo>
                    <a:pt x="21425" y="14835"/>
                    <a:pt x="27538" y="28207"/>
                    <a:pt x="35974" y="28207"/>
                  </a:cubicBezTo>
                  <a:cubicBezTo>
                    <a:pt x="38027" y="28153"/>
                    <a:pt x="40020" y="27505"/>
                    <a:pt x="41713" y="26341"/>
                  </a:cubicBezTo>
                  <a:cubicBezTo>
                    <a:pt x="47308" y="36442"/>
                    <a:pt x="53334" y="45567"/>
                    <a:pt x="56605" y="47059"/>
                  </a:cubicBezTo>
                  <a:cubicBezTo>
                    <a:pt x="63320" y="50014"/>
                    <a:pt x="55027" y="63071"/>
                    <a:pt x="45070" y="57848"/>
                  </a:cubicBezTo>
                  <a:close/>
                </a:path>
              </a:pathLst>
            </a:custGeom>
            <a:solidFill>
              <a:srgbClr val="2C53A4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3" name="Freeform: Shape 2732">
              <a:extLst>
                <a:ext uri="{FF2B5EF4-FFF2-40B4-BE49-F238E27FC236}">
                  <a16:creationId xmlns:a16="http://schemas.microsoft.com/office/drawing/2014/main" id="{E66666DF-19D8-430B-8D35-F9736DD72A5D}"/>
                </a:ext>
              </a:extLst>
            </p:cNvPr>
            <p:cNvSpPr/>
            <p:nvPr/>
          </p:nvSpPr>
          <p:spPr>
            <a:xfrm>
              <a:off x="8023987" y="3909978"/>
              <a:ext cx="16671" cy="29612"/>
            </a:xfrm>
            <a:custGeom>
              <a:avLst/>
              <a:gdLst>
                <a:gd name="connsiteX0" fmla="*/ 16672 w 16671"/>
                <a:gd name="connsiteY0" fmla="*/ 9211 h 29612"/>
                <a:gd name="connsiteX1" fmla="*/ 12597 w 16671"/>
                <a:gd name="connsiteY1" fmla="*/ 29613 h 29612"/>
                <a:gd name="connsiteX2" fmla="*/ 5079 w 16671"/>
                <a:gd name="connsiteY2" fmla="*/ 29613 h 29612"/>
                <a:gd name="connsiteX3" fmla="*/ 0 w 16671"/>
                <a:gd name="connsiteY3" fmla="*/ 0 h 29612"/>
                <a:gd name="connsiteX4" fmla="*/ 16672 w 16671"/>
                <a:gd name="connsiteY4" fmla="*/ 9211 h 29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71" h="29612">
                  <a:moveTo>
                    <a:pt x="16672" y="9211"/>
                  </a:moveTo>
                  <a:lnTo>
                    <a:pt x="12597" y="29613"/>
                  </a:lnTo>
                  <a:lnTo>
                    <a:pt x="5079" y="29613"/>
                  </a:lnTo>
                  <a:lnTo>
                    <a:pt x="0" y="0"/>
                  </a:lnTo>
                  <a:cubicBezTo>
                    <a:pt x="6511" y="886"/>
                    <a:pt x="12456" y="4171"/>
                    <a:pt x="16672" y="9211"/>
                  </a:cubicBezTo>
                  <a:close/>
                </a:path>
              </a:pathLst>
            </a:custGeom>
            <a:solidFill>
              <a:srgbClr val="234180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4" name="Freeform: Shape 2733">
              <a:extLst>
                <a:ext uri="{FF2B5EF4-FFF2-40B4-BE49-F238E27FC236}">
                  <a16:creationId xmlns:a16="http://schemas.microsoft.com/office/drawing/2014/main" id="{F97009AF-20C0-48BD-9A31-4ED276A7971D}"/>
                </a:ext>
              </a:extLst>
            </p:cNvPr>
            <p:cNvSpPr/>
            <p:nvPr/>
          </p:nvSpPr>
          <p:spPr>
            <a:xfrm>
              <a:off x="7959234" y="3555514"/>
              <a:ext cx="105711" cy="186079"/>
            </a:xfrm>
            <a:custGeom>
              <a:avLst/>
              <a:gdLst>
                <a:gd name="connsiteX0" fmla="*/ 6618 w 105711"/>
                <a:gd name="connsiteY0" fmla="*/ 0 h 186079"/>
                <a:gd name="connsiteX1" fmla="*/ 2228 w 105711"/>
                <a:gd name="connsiteY1" fmla="*/ 44362 h 186079"/>
                <a:gd name="connsiteX2" fmla="*/ 21425 w 105711"/>
                <a:gd name="connsiteY2" fmla="*/ 163358 h 186079"/>
                <a:gd name="connsiteX3" fmla="*/ 91899 w 105711"/>
                <a:gd name="connsiteY3" fmla="*/ 185970 h 186079"/>
                <a:gd name="connsiteX4" fmla="*/ 88886 w 105711"/>
                <a:gd name="connsiteY4" fmla="*/ 27002 h 18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711" h="186079">
                  <a:moveTo>
                    <a:pt x="6618" y="0"/>
                  </a:moveTo>
                  <a:cubicBezTo>
                    <a:pt x="6618" y="0"/>
                    <a:pt x="-4659" y="24218"/>
                    <a:pt x="2228" y="44362"/>
                  </a:cubicBezTo>
                  <a:cubicBezTo>
                    <a:pt x="9115" y="64505"/>
                    <a:pt x="25384" y="128925"/>
                    <a:pt x="21425" y="163358"/>
                  </a:cubicBezTo>
                  <a:cubicBezTo>
                    <a:pt x="21425" y="163358"/>
                    <a:pt x="44868" y="187921"/>
                    <a:pt x="91899" y="185970"/>
                  </a:cubicBezTo>
                  <a:cubicBezTo>
                    <a:pt x="91899" y="185970"/>
                    <a:pt x="124897" y="82870"/>
                    <a:pt x="88886" y="27002"/>
                  </a:cubicBezTo>
                  <a:close/>
                </a:path>
              </a:pathLst>
            </a:custGeom>
            <a:solidFill>
              <a:srgbClr val="173660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5" name="Freeform: Shape 2734">
              <a:extLst>
                <a:ext uri="{FF2B5EF4-FFF2-40B4-BE49-F238E27FC236}">
                  <a16:creationId xmlns:a16="http://schemas.microsoft.com/office/drawing/2014/main" id="{E946FB9F-1522-4620-87A0-92988094E08D}"/>
                </a:ext>
              </a:extLst>
            </p:cNvPr>
            <p:cNvSpPr/>
            <p:nvPr/>
          </p:nvSpPr>
          <p:spPr>
            <a:xfrm>
              <a:off x="7965149" y="3426986"/>
              <a:ext cx="97789" cy="161666"/>
            </a:xfrm>
            <a:custGeom>
              <a:avLst/>
              <a:gdLst>
                <a:gd name="connsiteX0" fmla="*/ 44778 w 97789"/>
                <a:gd name="connsiteY0" fmla="*/ 3792 h 161666"/>
                <a:gd name="connsiteX1" fmla="*/ 96256 w 97789"/>
                <a:gd name="connsiteY1" fmla="*/ 36964 h 161666"/>
                <a:gd name="connsiteX2" fmla="*/ 88595 w 97789"/>
                <a:gd name="connsiteY2" fmla="*/ 89188 h 161666"/>
                <a:gd name="connsiteX3" fmla="*/ 82856 w 97789"/>
                <a:gd name="connsiteY3" fmla="*/ 155529 h 161666"/>
                <a:gd name="connsiteX4" fmla="*/ 25467 w 97789"/>
                <a:gd name="connsiteY4" fmla="*/ 150823 h 161666"/>
                <a:gd name="connsiteX5" fmla="*/ 732 w 97789"/>
                <a:gd name="connsiteY5" fmla="*/ 128528 h 161666"/>
                <a:gd name="connsiteX6" fmla="*/ 2453 w 97789"/>
                <a:gd name="connsiteY6" fmla="*/ 48585 h 161666"/>
                <a:gd name="connsiteX7" fmla="*/ 44778 w 97789"/>
                <a:gd name="connsiteY7" fmla="*/ 3792 h 161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789" h="161666">
                  <a:moveTo>
                    <a:pt x="44778" y="3792"/>
                  </a:moveTo>
                  <a:cubicBezTo>
                    <a:pt x="56514" y="8240"/>
                    <a:pt x="91062" y="29761"/>
                    <a:pt x="96256" y="36964"/>
                  </a:cubicBezTo>
                  <a:cubicBezTo>
                    <a:pt x="101450" y="44166"/>
                    <a:pt x="92067" y="73577"/>
                    <a:pt x="88595" y="89188"/>
                  </a:cubicBezTo>
                  <a:cubicBezTo>
                    <a:pt x="85123" y="104797"/>
                    <a:pt x="81364" y="149073"/>
                    <a:pt x="82856" y="155529"/>
                  </a:cubicBezTo>
                  <a:cubicBezTo>
                    <a:pt x="84348" y="161986"/>
                    <a:pt x="47848" y="167007"/>
                    <a:pt x="25467" y="150823"/>
                  </a:cubicBezTo>
                  <a:cubicBezTo>
                    <a:pt x="3085" y="134640"/>
                    <a:pt x="732" y="128528"/>
                    <a:pt x="732" y="128528"/>
                  </a:cubicBezTo>
                  <a:cubicBezTo>
                    <a:pt x="-650" y="101874"/>
                    <a:pt x="-74" y="75154"/>
                    <a:pt x="2453" y="48585"/>
                  </a:cubicBezTo>
                  <a:cubicBezTo>
                    <a:pt x="6643" y="8240"/>
                    <a:pt x="13559" y="-8087"/>
                    <a:pt x="44778" y="3792"/>
                  </a:cubicBezTo>
                  <a:close/>
                </a:path>
              </a:pathLst>
            </a:custGeom>
            <a:solidFill>
              <a:srgbClr val="B0519E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6" name="Freeform: Shape 2735">
              <a:extLst>
                <a:ext uri="{FF2B5EF4-FFF2-40B4-BE49-F238E27FC236}">
                  <a16:creationId xmlns:a16="http://schemas.microsoft.com/office/drawing/2014/main" id="{F9AF0701-1140-46C8-81C2-70A17DA01817}"/>
                </a:ext>
              </a:extLst>
            </p:cNvPr>
            <p:cNvSpPr/>
            <p:nvPr/>
          </p:nvSpPr>
          <p:spPr>
            <a:xfrm>
              <a:off x="8031710" y="3464750"/>
              <a:ext cx="37634" cy="131165"/>
            </a:xfrm>
            <a:custGeom>
              <a:avLst/>
              <a:gdLst>
                <a:gd name="connsiteX0" fmla="*/ 36925 w 37634"/>
                <a:gd name="connsiteY0" fmla="*/ 27578 h 131165"/>
                <a:gd name="connsiteX1" fmla="*/ 25706 w 37634"/>
                <a:gd name="connsiteY1" fmla="*/ 98569 h 131165"/>
                <a:gd name="connsiteX2" fmla="*/ 32679 w 37634"/>
                <a:gd name="connsiteY2" fmla="*/ 123303 h 131165"/>
                <a:gd name="connsiteX3" fmla="*/ 7198 w 37634"/>
                <a:gd name="connsiteY3" fmla="*/ 131166 h 131165"/>
                <a:gd name="connsiteX4" fmla="*/ 168 w 37634"/>
                <a:gd name="connsiteY4" fmla="*/ 100864 h 131165"/>
                <a:gd name="connsiteX5" fmla="*/ 10870 w 37634"/>
                <a:gd name="connsiteY5" fmla="*/ 15555 h 131165"/>
                <a:gd name="connsiteX6" fmla="*/ 30641 w 37634"/>
                <a:gd name="connsiteY6" fmla="*/ 1208 h 131165"/>
                <a:gd name="connsiteX7" fmla="*/ 36925 w 37634"/>
                <a:gd name="connsiteY7" fmla="*/ 27578 h 131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634" h="131165">
                  <a:moveTo>
                    <a:pt x="36925" y="27578"/>
                  </a:moveTo>
                  <a:cubicBezTo>
                    <a:pt x="35147" y="36502"/>
                    <a:pt x="22578" y="80692"/>
                    <a:pt x="25706" y="98569"/>
                  </a:cubicBezTo>
                  <a:cubicBezTo>
                    <a:pt x="27499" y="106954"/>
                    <a:pt x="29829" y="115216"/>
                    <a:pt x="32679" y="123303"/>
                  </a:cubicBezTo>
                  <a:cubicBezTo>
                    <a:pt x="24786" y="127577"/>
                    <a:pt x="16127" y="130249"/>
                    <a:pt x="7198" y="131166"/>
                  </a:cubicBezTo>
                  <a:cubicBezTo>
                    <a:pt x="3073" y="121563"/>
                    <a:pt x="692" y="111302"/>
                    <a:pt x="168" y="100864"/>
                  </a:cubicBezTo>
                  <a:cubicBezTo>
                    <a:pt x="-1124" y="67148"/>
                    <a:pt x="5275" y="28583"/>
                    <a:pt x="10870" y="15555"/>
                  </a:cubicBezTo>
                  <a:cubicBezTo>
                    <a:pt x="16466" y="2528"/>
                    <a:pt x="23295" y="-2551"/>
                    <a:pt x="30641" y="1208"/>
                  </a:cubicBezTo>
                  <a:cubicBezTo>
                    <a:pt x="37241" y="4737"/>
                    <a:pt x="38733" y="18769"/>
                    <a:pt x="36925" y="27578"/>
                  </a:cubicBezTo>
                  <a:close/>
                </a:path>
              </a:pathLst>
            </a:custGeom>
            <a:solidFill>
              <a:srgbClr val="C667A7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7" name="Freeform: Shape 2736">
              <a:extLst>
                <a:ext uri="{FF2B5EF4-FFF2-40B4-BE49-F238E27FC236}">
                  <a16:creationId xmlns:a16="http://schemas.microsoft.com/office/drawing/2014/main" id="{C0B724A8-E35C-4C58-B33D-99FCD43E0FC1}"/>
                </a:ext>
              </a:extLst>
            </p:cNvPr>
            <p:cNvSpPr/>
            <p:nvPr/>
          </p:nvSpPr>
          <p:spPr>
            <a:xfrm>
              <a:off x="8038880" y="3588054"/>
              <a:ext cx="41287" cy="86865"/>
            </a:xfrm>
            <a:custGeom>
              <a:avLst/>
              <a:gdLst>
                <a:gd name="connsiteX0" fmla="*/ 29670 w 41287"/>
                <a:gd name="connsiteY0" fmla="*/ 86858 h 86865"/>
                <a:gd name="connsiteX1" fmla="*/ 21061 w 41287"/>
                <a:gd name="connsiteY1" fmla="*/ 68981 h 86865"/>
                <a:gd name="connsiteX2" fmla="*/ 22095 w 41287"/>
                <a:gd name="connsiteY2" fmla="*/ 47030 h 86865"/>
                <a:gd name="connsiteX3" fmla="*/ 0 w 41287"/>
                <a:gd name="connsiteY3" fmla="*/ 7862 h 86865"/>
                <a:gd name="connsiteX4" fmla="*/ 25480 w 41287"/>
                <a:gd name="connsiteY4" fmla="*/ 0 h 86865"/>
                <a:gd name="connsiteX5" fmla="*/ 41234 w 41287"/>
                <a:gd name="connsiteY5" fmla="*/ 48781 h 86865"/>
                <a:gd name="connsiteX6" fmla="*/ 29670 w 41287"/>
                <a:gd name="connsiteY6" fmla="*/ 86858 h 86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287" h="86865">
                  <a:moveTo>
                    <a:pt x="29670" y="86858"/>
                  </a:moveTo>
                  <a:cubicBezTo>
                    <a:pt x="21061" y="87117"/>
                    <a:pt x="19311" y="80718"/>
                    <a:pt x="21061" y="68981"/>
                  </a:cubicBezTo>
                  <a:cubicBezTo>
                    <a:pt x="22812" y="57246"/>
                    <a:pt x="25394" y="55438"/>
                    <a:pt x="22095" y="47030"/>
                  </a:cubicBezTo>
                  <a:cubicBezTo>
                    <a:pt x="19828" y="41291"/>
                    <a:pt x="7747" y="26944"/>
                    <a:pt x="0" y="7862"/>
                  </a:cubicBezTo>
                  <a:cubicBezTo>
                    <a:pt x="8929" y="6946"/>
                    <a:pt x="17588" y="4274"/>
                    <a:pt x="25480" y="0"/>
                  </a:cubicBezTo>
                  <a:cubicBezTo>
                    <a:pt x="32109" y="20086"/>
                    <a:pt x="40890" y="43501"/>
                    <a:pt x="41234" y="48781"/>
                  </a:cubicBezTo>
                  <a:cubicBezTo>
                    <a:pt x="41779" y="56729"/>
                    <a:pt x="38221" y="86600"/>
                    <a:pt x="29670" y="86858"/>
                  </a:cubicBezTo>
                  <a:close/>
                </a:path>
              </a:pathLst>
            </a:custGeom>
            <a:solidFill>
              <a:srgbClr val="FAC2B0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8" name="Freeform: Shape 2737">
              <a:extLst>
                <a:ext uri="{FF2B5EF4-FFF2-40B4-BE49-F238E27FC236}">
                  <a16:creationId xmlns:a16="http://schemas.microsoft.com/office/drawing/2014/main" id="{CFBFF8C4-1730-4DDB-B0A6-7CF48218AD36}"/>
                </a:ext>
              </a:extLst>
            </p:cNvPr>
            <p:cNvSpPr/>
            <p:nvPr/>
          </p:nvSpPr>
          <p:spPr>
            <a:xfrm>
              <a:off x="7980731" y="3339795"/>
              <a:ext cx="70389" cy="102633"/>
            </a:xfrm>
            <a:custGeom>
              <a:avLst/>
              <a:gdLst>
                <a:gd name="connsiteX0" fmla="*/ 70286 w 70389"/>
                <a:gd name="connsiteY0" fmla="*/ 23207 h 102633"/>
                <a:gd name="connsiteX1" fmla="*/ 60989 w 70389"/>
                <a:gd name="connsiteY1" fmla="*/ 50294 h 102633"/>
                <a:gd name="connsiteX2" fmla="*/ 52696 w 70389"/>
                <a:gd name="connsiteY2" fmla="*/ 97153 h 102633"/>
                <a:gd name="connsiteX3" fmla="*/ 38894 w 70389"/>
                <a:gd name="connsiteY3" fmla="*/ 65761 h 102633"/>
                <a:gd name="connsiteX4" fmla="*/ 26269 w 70389"/>
                <a:gd name="connsiteY4" fmla="*/ 102633 h 102633"/>
                <a:gd name="connsiteX5" fmla="*/ 443 w 70389"/>
                <a:gd name="connsiteY5" fmla="*/ 79878 h 102633"/>
                <a:gd name="connsiteX6" fmla="*/ 13241 w 70389"/>
                <a:gd name="connsiteY6" fmla="*/ 58128 h 102633"/>
                <a:gd name="connsiteX7" fmla="*/ 6096 w 70389"/>
                <a:gd name="connsiteY7" fmla="*/ 16062 h 102633"/>
                <a:gd name="connsiteX8" fmla="*/ 70286 w 70389"/>
                <a:gd name="connsiteY8" fmla="*/ 23207 h 10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389" h="102633">
                  <a:moveTo>
                    <a:pt x="70286" y="23207"/>
                  </a:moveTo>
                  <a:cubicBezTo>
                    <a:pt x="71090" y="29405"/>
                    <a:pt x="67130" y="42662"/>
                    <a:pt x="60989" y="50294"/>
                  </a:cubicBezTo>
                  <a:cubicBezTo>
                    <a:pt x="54848" y="57927"/>
                    <a:pt x="47187" y="86019"/>
                    <a:pt x="52696" y="97153"/>
                  </a:cubicBezTo>
                  <a:cubicBezTo>
                    <a:pt x="45501" y="88032"/>
                    <a:pt x="40751" y="77228"/>
                    <a:pt x="38894" y="65761"/>
                  </a:cubicBezTo>
                  <a:cubicBezTo>
                    <a:pt x="38894" y="65761"/>
                    <a:pt x="41563" y="102633"/>
                    <a:pt x="26269" y="102633"/>
                  </a:cubicBezTo>
                  <a:cubicBezTo>
                    <a:pt x="10974" y="102633"/>
                    <a:pt x="-2656" y="96493"/>
                    <a:pt x="443" y="79878"/>
                  </a:cubicBezTo>
                  <a:cubicBezTo>
                    <a:pt x="3543" y="63264"/>
                    <a:pt x="13241" y="58128"/>
                    <a:pt x="13241" y="58128"/>
                  </a:cubicBezTo>
                  <a:cubicBezTo>
                    <a:pt x="13241" y="58128"/>
                    <a:pt x="-7361" y="44154"/>
                    <a:pt x="6096" y="16062"/>
                  </a:cubicBezTo>
                  <a:cubicBezTo>
                    <a:pt x="19554" y="-12030"/>
                    <a:pt x="67474" y="854"/>
                    <a:pt x="70286" y="23207"/>
                  </a:cubicBezTo>
                  <a:close/>
                </a:path>
              </a:pathLst>
            </a:custGeom>
            <a:solidFill>
              <a:srgbClr val="52260F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9" name="Freeform: Shape 2738">
              <a:extLst>
                <a:ext uri="{FF2B5EF4-FFF2-40B4-BE49-F238E27FC236}">
                  <a16:creationId xmlns:a16="http://schemas.microsoft.com/office/drawing/2014/main" id="{9A701573-6441-47DA-A6B0-172B7A783374}"/>
                </a:ext>
              </a:extLst>
            </p:cNvPr>
            <p:cNvSpPr/>
            <p:nvPr/>
          </p:nvSpPr>
          <p:spPr>
            <a:xfrm>
              <a:off x="6914139" y="3311667"/>
              <a:ext cx="199197" cy="71105"/>
            </a:xfrm>
            <a:custGeom>
              <a:avLst/>
              <a:gdLst>
                <a:gd name="connsiteX0" fmla="*/ 199198 w 199197"/>
                <a:gd name="connsiteY0" fmla="*/ 35553 h 71105"/>
                <a:gd name="connsiteX1" fmla="*/ 99599 w 199197"/>
                <a:gd name="connsiteY1" fmla="*/ 71105 h 71105"/>
                <a:gd name="connsiteX2" fmla="*/ 0 w 199197"/>
                <a:gd name="connsiteY2" fmla="*/ 35553 h 71105"/>
                <a:gd name="connsiteX3" fmla="*/ 99599 w 199197"/>
                <a:gd name="connsiteY3" fmla="*/ 0 h 71105"/>
                <a:gd name="connsiteX4" fmla="*/ 199198 w 199197"/>
                <a:gd name="connsiteY4" fmla="*/ 35553 h 7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197" h="71105">
                  <a:moveTo>
                    <a:pt x="199198" y="35553"/>
                  </a:moveTo>
                  <a:cubicBezTo>
                    <a:pt x="199198" y="55188"/>
                    <a:pt x="154606" y="71105"/>
                    <a:pt x="99599" y="71105"/>
                  </a:cubicBezTo>
                  <a:cubicBezTo>
                    <a:pt x="44592" y="71105"/>
                    <a:pt x="0" y="55188"/>
                    <a:pt x="0" y="35553"/>
                  </a:cubicBezTo>
                  <a:cubicBezTo>
                    <a:pt x="0" y="15918"/>
                    <a:pt x="44592" y="0"/>
                    <a:pt x="99599" y="0"/>
                  </a:cubicBezTo>
                  <a:cubicBezTo>
                    <a:pt x="154606" y="0"/>
                    <a:pt x="199198" y="15918"/>
                    <a:pt x="199198" y="35553"/>
                  </a:cubicBez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0" name="Freeform: Shape 2739">
              <a:extLst>
                <a:ext uri="{FF2B5EF4-FFF2-40B4-BE49-F238E27FC236}">
                  <a16:creationId xmlns:a16="http://schemas.microsoft.com/office/drawing/2014/main" id="{9C2C201D-594C-41C5-A261-D70A608319CA}"/>
                </a:ext>
              </a:extLst>
            </p:cNvPr>
            <p:cNvSpPr/>
            <p:nvPr/>
          </p:nvSpPr>
          <p:spPr>
            <a:xfrm>
              <a:off x="6926707" y="3033674"/>
              <a:ext cx="167040" cy="286418"/>
            </a:xfrm>
            <a:custGeom>
              <a:avLst/>
              <a:gdLst>
                <a:gd name="connsiteX0" fmla="*/ 155180 w 167040"/>
                <a:gd name="connsiteY0" fmla="*/ 154549 h 286418"/>
                <a:gd name="connsiteX1" fmla="*/ 145596 w 167040"/>
                <a:gd name="connsiteY1" fmla="*/ 277017 h 286418"/>
                <a:gd name="connsiteX2" fmla="*/ 148466 w 167040"/>
                <a:gd name="connsiteY2" fmla="*/ 281149 h 286418"/>
                <a:gd name="connsiteX3" fmla="*/ 113085 w 167040"/>
                <a:gd name="connsiteY3" fmla="*/ 280231 h 286418"/>
                <a:gd name="connsiteX4" fmla="*/ 114406 w 167040"/>
                <a:gd name="connsiteY4" fmla="*/ 275497 h 286418"/>
                <a:gd name="connsiteX5" fmla="*/ 101292 w 167040"/>
                <a:gd name="connsiteY5" fmla="*/ 189843 h 286418"/>
                <a:gd name="connsiteX6" fmla="*/ 112196 w 167040"/>
                <a:gd name="connsiteY6" fmla="*/ 157074 h 286418"/>
                <a:gd name="connsiteX7" fmla="*/ 116902 w 167040"/>
                <a:gd name="connsiteY7" fmla="*/ 68436 h 286418"/>
                <a:gd name="connsiteX8" fmla="*/ 83157 w 167040"/>
                <a:gd name="connsiteY8" fmla="*/ 167146 h 286418"/>
                <a:gd name="connsiteX9" fmla="*/ 32224 w 167040"/>
                <a:gd name="connsiteY9" fmla="*/ 269959 h 286418"/>
                <a:gd name="connsiteX10" fmla="*/ 29354 w 167040"/>
                <a:gd name="connsiteY10" fmla="*/ 286372 h 286418"/>
                <a:gd name="connsiteX11" fmla="*/ 0 w 167040"/>
                <a:gd name="connsiteY11" fmla="*/ 266774 h 286418"/>
                <a:gd name="connsiteX12" fmla="*/ 1636 w 167040"/>
                <a:gd name="connsiteY12" fmla="*/ 264420 h 286418"/>
                <a:gd name="connsiteX13" fmla="*/ 18853 w 167040"/>
                <a:gd name="connsiteY13" fmla="*/ 192340 h 286418"/>
                <a:gd name="connsiteX14" fmla="*/ 42009 w 167040"/>
                <a:gd name="connsiteY14" fmla="*/ 150503 h 286418"/>
                <a:gd name="connsiteX15" fmla="*/ 49814 w 167040"/>
                <a:gd name="connsiteY15" fmla="*/ 55811 h 286418"/>
                <a:gd name="connsiteX16" fmla="*/ 63558 w 167040"/>
                <a:gd name="connsiteY16" fmla="*/ 17217 h 286418"/>
                <a:gd name="connsiteX17" fmla="*/ 162210 w 167040"/>
                <a:gd name="connsiteY17" fmla="*/ 0 h 286418"/>
                <a:gd name="connsiteX18" fmla="*/ 155180 w 167040"/>
                <a:gd name="connsiteY18" fmla="*/ 154549 h 286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040" h="286418">
                  <a:moveTo>
                    <a:pt x="155180" y="154549"/>
                  </a:moveTo>
                  <a:cubicBezTo>
                    <a:pt x="153660" y="170675"/>
                    <a:pt x="139541" y="263904"/>
                    <a:pt x="145596" y="277017"/>
                  </a:cubicBezTo>
                  <a:cubicBezTo>
                    <a:pt x="146357" y="278521"/>
                    <a:pt x="147323" y="279911"/>
                    <a:pt x="148466" y="281149"/>
                  </a:cubicBezTo>
                  <a:cubicBezTo>
                    <a:pt x="130532" y="284277"/>
                    <a:pt x="119513" y="282584"/>
                    <a:pt x="113085" y="280231"/>
                  </a:cubicBezTo>
                  <a:cubicBezTo>
                    <a:pt x="113516" y="278682"/>
                    <a:pt x="113975" y="277104"/>
                    <a:pt x="114406" y="275497"/>
                  </a:cubicBezTo>
                  <a:cubicBezTo>
                    <a:pt x="117935" y="262383"/>
                    <a:pt x="104334" y="209499"/>
                    <a:pt x="101292" y="189843"/>
                  </a:cubicBezTo>
                  <a:cubicBezTo>
                    <a:pt x="99721" y="177827"/>
                    <a:pt x="103738" y="165753"/>
                    <a:pt x="112196" y="157074"/>
                  </a:cubicBezTo>
                  <a:cubicBezTo>
                    <a:pt x="105596" y="136299"/>
                    <a:pt x="116500" y="70990"/>
                    <a:pt x="116902" y="68436"/>
                  </a:cubicBezTo>
                  <a:cubicBezTo>
                    <a:pt x="115983" y="71048"/>
                    <a:pt x="87117" y="154721"/>
                    <a:pt x="83157" y="167146"/>
                  </a:cubicBezTo>
                  <a:cubicBezTo>
                    <a:pt x="79197" y="179571"/>
                    <a:pt x="42841" y="254837"/>
                    <a:pt x="32224" y="269959"/>
                  </a:cubicBezTo>
                  <a:cubicBezTo>
                    <a:pt x="28639" y="274631"/>
                    <a:pt x="27567" y="280761"/>
                    <a:pt x="29354" y="286372"/>
                  </a:cubicBezTo>
                  <a:cubicBezTo>
                    <a:pt x="16296" y="287108"/>
                    <a:pt x="4326" y="279116"/>
                    <a:pt x="0" y="266774"/>
                  </a:cubicBezTo>
                  <a:lnTo>
                    <a:pt x="1636" y="264420"/>
                  </a:lnTo>
                  <a:cubicBezTo>
                    <a:pt x="11708" y="249815"/>
                    <a:pt x="16758" y="212512"/>
                    <a:pt x="18853" y="192340"/>
                  </a:cubicBezTo>
                  <a:cubicBezTo>
                    <a:pt x="20947" y="172167"/>
                    <a:pt x="42009" y="150503"/>
                    <a:pt x="42009" y="150503"/>
                  </a:cubicBezTo>
                  <a:cubicBezTo>
                    <a:pt x="42009" y="150503"/>
                    <a:pt x="45539" y="89011"/>
                    <a:pt x="49814" y="55811"/>
                  </a:cubicBezTo>
                  <a:cubicBezTo>
                    <a:pt x="54090" y="22611"/>
                    <a:pt x="63558" y="17217"/>
                    <a:pt x="63558" y="17217"/>
                  </a:cubicBezTo>
                  <a:lnTo>
                    <a:pt x="162210" y="0"/>
                  </a:lnTo>
                  <a:cubicBezTo>
                    <a:pt x="175754" y="31535"/>
                    <a:pt x="156673" y="138423"/>
                    <a:pt x="155180" y="154549"/>
                  </a:cubicBezTo>
                  <a:close/>
                </a:path>
              </a:pathLst>
            </a:custGeom>
            <a:solidFill>
              <a:srgbClr val="89211B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1" name="Freeform: Shape 2740">
              <a:extLst>
                <a:ext uri="{FF2B5EF4-FFF2-40B4-BE49-F238E27FC236}">
                  <a16:creationId xmlns:a16="http://schemas.microsoft.com/office/drawing/2014/main" id="{53DF6337-1033-42C1-97A6-F55EDF8E0C9A}"/>
                </a:ext>
              </a:extLst>
            </p:cNvPr>
            <p:cNvSpPr/>
            <p:nvPr/>
          </p:nvSpPr>
          <p:spPr>
            <a:xfrm>
              <a:off x="6917569" y="3300362"/>
              <a:ext cx="67436" cy="78893"/>
            </a:xfrm>
            <a:custGeom>
              <a:avLst/>
              <a:gdLst>
                <a:gd name="connsiteX0" fmla="*/ 57173 w 67436"/>
                <a:gd name="connsiteY0" fmla="*/ 77848 h 78893"/>
                <a:gd name="connsiteX1" fmla="*/ 18406 w 67436"/>
                <a:gd name="connsiteY1" fmla="*/ 41062 h 78893"/>
                <a:gd name="connsiteX2" fmla="*/ 1505 w 67436"/>
                <a:gd name="connsiteY2" fmla="*/ 23845 h 78893"/>
                <a:gd name="connsiteX3" fmla="*/ 8966 w 67436"/>
                <a:gd name="connsiteY3" fmla="*/ 0 h 78893"/>
                <a:gd name="connsiteX4" fmla="*/ 38320 w 67436"/>
                <a:gd name="connsiteY4" fmla="*/ 19598 h 78893"/>
                <a:gd name="connsiteX5" fmla="*/ 46928 w 67436"/>
                <a:gd name="connsiteY5" fmla="*/ 34950 h 78893"/>
                <a:gd name="connsiteX6" fmla="*/ 57173 w 67436"/>
                <a:gd name="connsiteY6" fmla="*/ 77848 h 78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436" h="78893">
                  <a:moveTo>
                    <a:pt x="57173" y="77848"/>
                  </a:moveTo>
                  <a:cubicBezTo>
                    <a:pt x="29654" y="85423"/>
                    <a:pt x="25207" y="49613"/>
                    <a:pt x="18406" y="41062"/>
                  </a:cubicBezTo>
                  <a:cubicBezTo>
                    <a:pt x="11606" y="32511"/>
                    <a:pt x="5035" y="31478"/>
                    <a:pt x="1505" y="23845"/>
                  </a:cubicBezTo>
                  <a:cubicBezTo>
                    <a:pt x="-1824" y="16729"/>
                    <a:pt x="242" y="12711"/>
                    <a:pt x="8966" y="0"/>
                  </a:cubicBezTo>
                  <a:cubicBezTo>
                    <a:pt x="13292" y="12343"/>
                    <a:pt x="25262" y="20335"/>
                    <a:pt x="38320" y="19598"/>
                  </a:cubicBezTo>
                  <a:cubicBezTo>
                    <a:pt x="40386" y="26600"/>
                    <a:pt x="45953" y="31937"/>
                    <a:pt x="46928" y="34950"/>
                  </a:cubicBezTo>
                  <a:cubicBezTo>
                    <a:pt x="48392" y="40057"/>
                    <a:pt x="84662" y="70302"/>
                    <a:pt x="57173" y="77848"/>
                  </a:cubicBezTo>
                  <a:close/>
                </a:path>
              </a:pathLst>
            </a:custGeom>
            <a:solidFill>
              <a:srgbClr val="4E4019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2" name="Freeform: Shape 2741">
              <a:extLst>
                <a:ext uri="{FF2B5EF4-FFF2-40B4-BE49-F238E27FC236}">
                  <a16:creationId xmlns:a16="http://schemas.microsoft.com/office/drawing/2014/main" id="{7BDF7DDE-24A9-4FDF-AA1D-1E7038C1ED0C}"/>
                </a:ext>
              </a:extLst>
            </p:cNvPr>
            <p:cNvSpPr/>
            <p:nvPr/>
          </p:nvSpPr>
          <p:spPr>
            <a:xfrm>
              <a:off x="7037360" y="3313906"/>
              <a:ext cx="81801" cy="35233"/>
            </a:xfrm>
            <a:custGeom>
              <a:avLst/>
              <a:gdLst>
                <a:gd name="connsiteX0" fmla="*/ 81802 w 81801"/>
                <a:gd name="connsiteY0" fmla="*/ 29555 h 35233"/>
                <a:gd name="connsiteX1" fmla="*/ 36464 w 81801"/>
                <a:gd name="connsiteY1" fmla="*/ 26026 h 35233"/>
                <a:gd name="connsiteX2" fmla="*/ 9836 w 81801"/>
                <a:gd name="connsiteY2" fmla="*/ 23501 h 35233"/>
                <a:gd name="connsiteX3" fmla="*/ 2375 w 81801"/>
                <a:gd name="connsiteY3" fmla="*/ 0 h 35233"/>
                <a:gd name="connsiteX4" fmla="*/ 37755 w 81801"/>
                <a:gd name="connsiteY4" fmla="*/ 918 h 35233"/>
                <a:gd name="connsiteX5" fmla="*/ 81802 w 81801"/>
                <a:gd name="connsiteY5" fmla="*/ 29555 h 35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801" h="35233">
                  <a:moveTo>
                    <a:pt x="81802" y="29555"/>
                  </a:moveTo>
                  <a:cubicBezTo>
                    <a:pt x="63667" y="42123"/>
                    <a:pt x="45531" y="30560"/>
                    <a:pt x="36464" y="26026"/>
                  </a:cubicBezTo>
                  <a:cubicBezTo>
                    <a:pt x="27397" y="21492"/>
                    <a:pt x="24355" y="27518"/>
                    <a:pt x="9836" y="23501"/>
                  </a:cubicBezTo>
                  <a:cubicBezTo>
                    <a:pt x="-2876" y="19943"/>
                    <a:pt x="-724" y="10990"/>
                    <a:pt x="2375" y="0"/>
                  </a:cubicBezTo>
                  <a:cubicBezTo>
                    <a:pt x="8802" y="2353"/>
                    <a:pt x="19821" y="4046"/>
                    <a:pt x="37755" y="918"/>
                  </a:cubicBezTo>
                  <a:cubicBezTo>
                    <a:pt x="48803" y="13630"/>
                    <a:pt x="81802" y="29555"/>
                    <a:pt x="81802" y="29555"/>
                  </a:cubicBezTo>
                  <a:close/>
                </a:path>
              </a:pathLst>
            </a:custGeom>
            <a:solidFill>
              <a:srgbClr val="4E4019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3" name="Freeform: Shape 2742">
              <a:extLst>
                <a:ext uri="{FF2B5EF4-FFF2-40B4-BE49-F238E27FC236}">
                  <a16:creationId xmlns:a16="http://schemas.microsoft.com/office/drawing/2014/main" id="{E2F34B8F-D39D-47A3-A861-1468206B3BFB}"/>
                </a:ext>
              </a:extLst>
            </p:cNvPr>
            <p:cNvSpPr/>
            <p:nvPr/>
          </p:nvSpPr>
          <p:spPr>
            <a:xfrm>
              <a:off x="7078886" y="2860977"/>
              <a:ext cx="48052" cy="132209"/>
            </a:xfrm>
            <a:custGeom>
              <a:avLst/>
              <a:gdLst>
                <a:gd name="connsiteX0" fmla="*/ 48052 w 48052"/>
                <a:gd name="connsiteY0" fmla="*/ 110861 h 132209"/>
                <a:gd name="connsiteX1" fmla="*/ 27191 w 48052"/>
                <a:gd name="connsiteY1" fmla="*/ 132209 h 132209"/>
                <a:gd name="connsiteX2" fmla="*/ 12098 w 48052"/>
                <a:gd name="connsiteY2" fmla="*/ 119785 h 132209"/>
                <a:gd name="connsiteX3" fmla="*/ 764 w 48052"/>
                <a:gd name="connsiteY3" fmla="*/ 35566 h 132209"/>
                <a:gd name="connsiteX4" fmla="*/ 12098 w 48052"/>
                <a:gd name="connsiteY4" fmla="*/ 157 h 132209"/>
                <a:gd name="connsiteX5" fmla="*/ 31954 w 48052"/>
                <a:gd name="connsiteY5" fmla="*/ 44691 h 132209"/>
                <a:gd name="connsiteX6" fmla="*/ 42227 w 48052"/>
                <a:gd name="connsiteY6" fmla="*/ 103371 h 132209"/>
                <a:gd name="connsiteX7" fmla="*/ 48052 w 48052"/>
                <a:gd name="connsiteY7" fmla="*/ 110861 h 132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052" h="132209">
                  <a:moveTo>
                    <a:pt x="48052" y="110861"/>
                  </a:moveTo>
                  <a:cubicBezTo>
                    <a:pt x="38758" y="115238"/>
                    <a:pt x="31352" y="122817"/>
                    <a:pt x="27191" y="132209"/>
                  </a:cubicBezTo>
                  <a:cubicBezTo>
                    <a:pt x="21651" y="128728"/>
                    <a:pt x="16579" y="124553"/>
                    <a:pt x="12098" y="119785"/>
                  </a:cubicBezTo>
                  <a:cubicBezTo>
                    <a:pt x="4063" y="109053"/>
                    <a:pt x="2829" y="52725"/>
                    <a:pt x="764" y="35566"/>
                  </a:cubicBezTo>
                  <a:cubicBezTo>
                    <a:pt x="-1302" y="18407"/>
                    <a:pt x="304" y="-1995"/>
                    <a:pt x="12098" y="157"/>
                  </a:cubicBezTo>
                  <a:cubicBezTo>
                    <a:pt x="26445" y="2768"/>
                    <a:pt x="31954" y="33959"/>
                    <a:pt x="31954" y="44691"/>
                  </a:cubicBezTo>
                  <a:cubicBezTo>
                    <a:pt x="31954" y="55423"/>
                    <a:pt x="33647" y="92611"/>
                    <a:pt x="42227" y="103371"/>
                  </a:cubicBezTo>
                  <a:cubicBezTo>
                    <a:pt x="43920" y="105466"/>
                    <a:pt x="45871" y="108077"/>
                    <a:pt x="48052" y="110861"/>
                  </a:cubicBezTo>
                  <a:close/>
                </a:path>
              </a:pathLst>
            </a:custGeom>
            <a:solidFill>
              <a:srgbClr val="4D67AF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4" name="Freeform: Shape 2743">
              <a:extLst>
                <a:ext uri="{FF2B5EF4-FFF2-40B4-BE49-F238E27FC236}">
                  <a16:creationId xmlns:a16="http://schemas.microsoft.com/office/drawing/2014/main" id="{8AF2B424-A761-40C2-9FBC-3470941C60DF}"/>
                </a:ext>
              </a:extLst>
            </p:cNvPr>
            <p:cNvSpPr/>
            <p:nvPr/>
          </p:nvSpPr>
          <p:spPr>
            <a:xfrm>
              <a:off x="7106077" y="2971838"/>
              <a:ext cx="103501" cy="73554"/>
            </a:xfrm>
            <a:custGeom>
              <a:avLst/>
              <a:gdLst>
                <a:gd name="connsiteX0" fmla="*/ 103473 w 103501"/>
                <a:gd name="connsiteY0" fmla="*/ 60431 h 73554"/>
                <a:gd name="connsiteX1" fmla="*/ 69670 w 103501"/>
                <a:gd name="connsiteY1" fmla="*/ 70072 h 73554"/>
                <a:gd name="connsiteX2" fmla="*/ 44218 w 103501"/>
                <a:gd name="connsiteY2" fmla="*/ 48637 h 73554"/>
                <a:gd name="connsiteX3" fmla="*/ 0 w 103501"/>
                <a:gd name="connsiteY3" fmla="*/ 21349 h 73554"/>
                <a:gd name="connsiteX4" fmla="*/ 20861 w 103501"/>
                <a:gd name="connsiteY4" fmla="*/ 0 h 73554"/>
                <a:gd name="connsiteX5" fmla="*/ 57992 w 103501"/>
                <a:gd name="connsiteY5" fmla="*/ 28695 h 73554"/>
                <a:gd name="connsiteX6" fmla="*/ 93831 w 103501"/>
                <a:gd name="connsiteY6" fmla="*/ 32396 h 73554"/>
                <a:gd name="connsiteX7" fmla="*/ 76098 w 103501"/>
                <a:gd name="connsiteY7" fmla="*/ 41004 h 73554"/>
                <a:gd name="connsiteX8" fmla="*/ 103473 w 103501"/>
                <a:gd name="connsiteY8" fmla="*/ 60431 h 73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501" h="73554">
                  <a:moveTo>
                    <a:pt x="103473" y="60431"/>
                  </a:moveTo>
                  <a:cubicBezTo>
                    <a:pt x="102382" y="65251"/>
                    <a:pt x="78795" y="80287"/>
                    <a:pt x="69670" y="70072"/>
                  </a:cubicBezTo>
                  <a:cubicBezTo>
                    <a:pt x="61885" y="62136"/>
                    <a:pt x="53363" y="54959"/>
                    <a:pt x="44218" y="48637"/>
                  </a:cubicBezTo>
                  <a:cubicBezTo>
                    <a:pt x="44218" y="48637"/>
                    <a:pt x="17848" y="33744"/>
                    <a:pt x="0" y="21349"/>
                  </a:cubicBezTo>
                  <a:cubicBezTo>
                    <a:pt x="4161" y="11956"/>
                    <a:pt x="11567" y="4377"/>
                    <a:pt x="20861" y="0"/>
                  </a:cubicBezTo>
                  <a:cubicBezTo>
                    <a:pt x="29728" y="11478"/>
                    <a:pt x="42497" y="26227"/>
                    <a:pt x="57992" y="28695"/>
                  </a:cubicBezTo>
                  <a:cubicBezTo>
                    <a:pt x="77303" y="31880"/>
                    <a:pt x="92195" y="26485"/>
                    <a:pt x="93831" y="32396"/>
                  </a:cubicBezTo>
                  <a:cubicBezTo>
                    <a:pt x="95467" y="38307"/>
                    <a:pt x="76098" y="41004"/>
                    <a:pt x="76098" y="41004"/>
                  </a:cubicBezTo>
                  <a:cubicBezTo>
                    <a:pt x="76098" y="41004"/>
                    <a:pt x="104534" y="55581"/>
                    <a:pt x="103473" y="60431"/>
                  </a:cubicBezTo>
                  <a:close/>
                </a:path>
              </a:pathLst>
            </a:custGeom>
            <a:solidFill>
              <a:srgbClr val="FAC2B0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5" name="Freeform: Shape 2744">
              <a:extLst>
                <a:ext uri="{FF2B5EF4-FFF2-40B4-BE49-F238E27FC236}">
                  <a16:creationId xmlns:a16="http://schemas.microsoft.com/office/drawing/2014/main" id="{068F7D7E-22D2-46E6-A6E0-D734A425B7C3}"/>
                </a:ext>
              </a:extLst>
            </p:cNvPr>
            <p:cNvSpPr/>
            <p:nvPr/>
          </p:nvSpPr>
          <p:spPr>
            <a:xfrm>
              <a:off x="6974744" y="2844670"/>
              <a:ext cx="128219" cy="213443"/>
            </a:xfrm>
            <a:custGeom>
              <a:avLst/>
              <a:gdLst>
                <a:gd name="connsiteX0" fmla="*/ 60544 w 128219"/>
                <a:gd name="connsiteY0" fmla="*/ 568 h 213443"/>
                <a:gd name="connsiteX1" fmla="*/ 121319 w 128219"/>
                <a:gd name="connsiteY1" fmla="*/ 16034 h 213443"/>
                <a:gd name="connsiteX2" fmla="*/ 123241 w 128219"/>
                <a:gd name="connsiteY2" fmla="*/ 93222 h 213443"/>
                <a:gd name="connsiteX3" fmla="*/ 116957 w 128219"/>
                <a:gd name="connsiteY3" fmla="*/ 185705 h 213443"/>
                <a:gd name="connsiteX4" fmla="*/ 15264 w 128219"/>
                <a:gd name="connsiteY4" fmla="*/ 206164 h 213443"/>
                <a:gd name="connsiteX5" fmla="*/ 1089 w 128219"/>
                <a:gd name="connsiteY5" fmla="*/ 173137 h 213443"/>
                <a:gd name="connsiteX6" fmla="*/ 15120 w 128219"/>
                <a:gd name="connsiteY6" fmla="*/ 30525 h 213443"/>
                <a:gd name="connsiteX7" fmla="*/ 60544 w 128219"/>
                <a:gd name="connsiteY7" fmla="*/ 568 h 213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219" h="213443">
                  <a:moveTo>
                    <a:pt x="60544" y="568"/>
                  </a:moveTo>
                  <a:cubicBezTo>
                    <a:pt x="75465" y="-2503"/>
                    <a:pt x="112452" y="7483"/>
                    <a:pt x="121319" y="16034"/>
                  </a:cubicBezTo>
                  <a:cubicBezTo>
                    <a:pt x="130186" y="24585"/>
                    <a:pt x="130157" y="73882"/>
                    <a:pt x="123241" y="93222"/>
                  </a:cubicBezTo>
                  <a:cubicBezTo>
                    <a:pt x="116326" y="112563"/>
                    <a:pt x="122122" y="177642"/>
                    <a:pt x="116957" y="185705"/>
                  </a:cubicBezTo>
                  <a:cubicBezTo>
                    <a:pt x="111792" y="193768"/>
                    <a:pt x="62982" y="228259"/>
                    <a:pt x="15264" y="206164"/>
                  </a:cubicBezTo>
                  <a:cubicBezTo>
                    <a:pt x="15264" y="206164"/>
                    <a:pt x="-4823" y="197154"/>
                    <a:pt x="1089" y="173137"/>
                  </a:cubicBezTo>
                  <a:cubicBezTo>
                    <a:pt x="6999" y="149119"/>
                    <a:pt x="8980" y="40855"/>
                    <a:pt x="15120" y="30525"/>
                  </a:cubicBezTo>
                  <a:cubicBezTo>
                    <a:pt x="21260" y="20195"/>
                    <a:pt x="41691" y="4413"/>
                    <a:pt x="60544" y="568"/>
                  </a:cubicBezTo>
                  <a:close/>
                </a:path>
              </a:pathLst>
            </a:custGeom>
            <a:solidFill>
              <a:srgbClr val="3D56A5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6" name="Freeform: Shape 2745">
              <a:extLst>
                <a:ext uri="{FF2B5EF4-FFF2-40B4-BE49-F238E27FC236}">
                  <a16:creationId xmlns:a16="http://schemas.microsoft.com/office/drawing/2014/main" id="{286BB912-6DA7-49D7-BAEA-02678C923416}"/>
                </a:ext>
              </a:extLst>
            </p:cNvPr>
            <p:cNvSpPr/>
            <p:nvPr/>
          </p:nvSpPr>
          <p:spPr>
            <a:xfrm>
              <a:off x="6935869" y="2872486"/>
              <a:ext cx="80816" cy="143082"/>
            </a:xfrm>
            <a:custGeom>
              <a:avLst/>
              <a:gdLst>
                <a:gd name="connsiteX0" fmla="*/ 76922 w 80816"/>
                <a:gd name="connsiteY0" fmla="*/ 39065 h 143082"/>
                <a:gd name="connsiteX1" fmla="*/ 38873 w 80816"/>
                <a:gd name="connsiteY1" fmla="*/ 105636 h 143082"/>
                <a:gd name="connsiteX2" fmla="*/ 48486 w 80816"/>
                <a:gd name="connsiteY2" fmla="*/ 128936 h 143082"/>
                <a:gd name="connsiteX3" fmla="*/ 23006 w 80816"/>
                <a:gd name="connsiteY3" fmla="*/ 143083 h 143082"/>
                <a:gd name="connsiteX4" fmla="*/ 49 w 80816"/>
                <a:gd name="connsiteY4" fmla="*/ 108649 h 143082"/>
                <a:gd name="connsiteX5" fmla="*/ 41484 w 80816"/>
                <a:gd name="connsiteY5" fmla="*/ 20815 h 143082"/>
                <a:gd name="connsiteX6" fmla="*/ 66649 w 80816"/>
                <a:gd name="connsiteY6" fmla="*/ 1475 h 143082"/>
                <a:gd name="connsiteX7" fmla="*/ 77622 w 80816"/>
                <a:gd name="connsiteY7" fmla="*/ 37839 h 143082"/>
                <a:gd name="connsiteX8" fmla="*/ 76922 w 80816"/>
                <a:gd name="connsiteY8" fmla="*/ 39065 h 143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816" h="143082">
                  <a:moveTo>
                    <a:pt x="76922" y="39065"/>
                  </a:moveTo>
                  <a:cubicBezTo>
                    <a:pt x="70466" y="49797"/>
                    <a:pt x="37496" y="93987"/>
                    <a:pt x="38873" y="105636"/>
                  </a:cubicBezTo>
                  <a:cubicBezTo>
                    <a:pt x="39361" y="109941"/>
                    <a:pt x="43321" y="119037"/>
                    <a:pt x="48486" y="128936"/>
                  </a:cubicBezTo>
                  <a:cubicBezTo>
                    <a:pt x="38702" y="130816"/>
                    <a:pt x="29774" y="135772"/>
                    <a:pt x="23006" y="143083"/>
                  </a:cubicBezTo>
                  <a:cubicBezTo>
                    <a:pt x="11241" y="128908"/>
                    <a:pt x="853" y="114761"/>
                    <a:pt x="49" y="108649"/>
                  </a:cubicBezTo>
                  <a:cubicBezTo>
                    <a:pt x="-1500" y="95421"/>
                    <a:pt x="33938" y="30198"/>
                    <a:pt x="41484" y="20815"/>
                  </a:cubicBezTo>
                  <a:cubicBezTo>
                    <a:pt x="49031" y="11432"/>
                    <a:pt x="54713" y="-5010"/>
                    <a:pt x="66649" y="1475"/>
                  </a:cubicBezTo>
                  <a:cubicBezTo>
                    <a:pt x="79721" y="8487"/>
                    <a:pt x="84633" y="24767"/>
                    <a:pt x="77622" y="37839"/>
                  </a:cubicBezTo>
                  <a:cubicBezTo>
                    <a:pt x="77399" y="38254"/>
                    <a:pt x="77166" y="38662"/>
                    <a:pt x="76922" y="39065"/>
                  </a:cubicBezTo>
                  <a:close/>
                </a:path>
              </a:pathLst>
            </a:custGeom>
            <a:solidFill>
              <a:srgbClr val="4D67AF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7" name="Freeform: Shape 2746">
              <a:extLst>
                <a:ext uri="{FF2B5EF4-FFF2-40B4-BE49-F238E27FC236}">
                  <a16:creationId xmlns:a16="http://schemas.microsoft.com/office/drawing/2014/main" id="{BCD598D2-7A7F-45F2-9E12-6BF9D41DD1C3}"/>
                </a:ext>
              </a:extLst>
            </p:cNvPr>
            <p:cNvSpPr/>
            <p:nvPr/>
          </p:nvSpPr>
          <p:spPr>
            <a:xfrm>
              <a:off x="6958874" y="3001421"/>
              <a:ext cx="88321" cy="82250"/>
            </a:xfrm>
            <a:custGeom>
              <a:avLst/>
              <a:gdLst>
                <a:gd name="connsiteX0" fmla="*/ 59455 w 88321"/>
                <a:gd name="connsiteY0" fmla="*/ 80517 h 82250"/>
                <a:gd name="connsiteX1" fmla="*/ 33975 w 88321"/>
                <a:gd name="connsiteY1" fmla="*/ 51163 h 82250"/>
                <a:gd name="connsiteX2" fmla="*/ 0 w 88321"/>
                <a:gd name="connsiteY2" fmla="*/ 14147 h 82250"/>
                <a:gd name="connsiteX3" fmla="*/ 25480 w 88321"/>
                <a:gd name="connsiteY3" fmla="*/ 0 h 82250"/>
                <a:gd name="connsiteX4" fmla="*/ 52052 w 88321"/>
                <a:gd name="connsiteY4" fmla="*/ 38136 h 82250"/>
                <a:gd name="connsiteX5" fmla="*/ 78135 w 88321"/>
                <a:gd name="connsiteY5" fmla="*/ 39369 h 82250"/>
                <a:gd name="connsiteX6" fmla="*/ 62813 w 88321"/>
                <a:gd name="connsiteY6" fmla="*/ 49498 h 82250"/>
                <a:gd name="connsiteX7" fmla="*/ 88293 w 88321"/>
                <a:gd name="connsiteY7" fmla="*/ 68839 h 82250"/>
                <a:gd name="connsiteX8" fmla="*/ 59455 w 88321"/>
                <a:gd name="connsiteY8" fmla="*/ 80517 h 8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321" h="82250">
                  <a:moveTo>
                    <a:pt x="59455" y="80517"/>
                  </a:moveTo>
                  <a:cubicBezTo>
                    <a:pt x="51765" y="74348"/>
                    <a:pt x="41005" y="56844"/>
                    <a:pt x="33975" y="51163"/>
                  </a:cubicBezTo>
                  <a:cubicBezTo>
                    <a:pt x="21932" y="39502"/>
                    <a:pt x="10588" y="27142"/>
                    <a:pt x="0" y="14147"/>
                  </a:cubicBezTo>
                  <a:cubicBezTo>
                    <a:pt x="6769" y="6836"/>
                    <a:pt x="15697" y="1880"/>
                    <a:pt x="25480" y="0"/>
                  </a:cubicBezTo>
                  <a:cubicBezTo>
                    <a:pt x="34405" y="17217"/>
                    <a:pt x="47031" y="36615"/>
                    <a:pt x="52052" y="38136"/>
                  </a:cubicBezTo>
                  <a:cubicBezTo>
                    <a:pt x="60058" y="40575"/>
                    <a:pt x="75639" y="34778"/>
                    <a:pt x="78135" y="39369"/>
                  </a:cubicBezTo>
                  <a:cubicBezTo>
                    <a:pt x="80632" y="43961"/>
                    <a:pt x="62813" y="49498"/>
                    <a:pt x="62813" y="49498"/>
                  </a:cubicBezTo>
                  <a:cubicBezTo>
                    <a:pt x="62813" y="49498"/>
                    <a:pt x="87375" y="62698"/>
                    <a:pt x="88293" y="68839"/>
                  </a:cubicBezTo>
                  <a:cubicBezTo>
                    <a:pt x="89212" y="74979"/>
                    <a:pt x="67117" y="86658"/>
                    <a:pt x="59455" y="80517"/>
                  </a:cubicBezTo>
                  <a:close/>
                </a:path>
              </a:pathLst>
            </a:custGeom>
            <a:solidFill>
              <a:srgbClr val="FAC2B0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8" name="Freeform: Shape 2747">
              <a:extLst>
                <a:ext uri="{FF2B5EF4-FFF2-40B4-BE49-F238E27FC236}">
                  <a16:creationId xmlns:a16="http://schemas.microsoft.com/office/drawing/2014/main" id="{3A2EC9D9-4438-4364-A680-72704040EBA2}"/>
                </a:ext>
              </a:extLst>
            </p:cNvPr>
            <p:cNvSpPr/>
            <p:nvPr/>
          </p:nvSpPr>
          <p:spPr>
            <a:xfrm>
              <a:off x="7026263" y="2773977"/>
              <a:ext cx="53420" cy="75468"/>
            </a:xfrm>
            <a:custGeom>
              <a:avLst/>
              <a:gdLst>
                <a:gd name="connsiteX0" fmla="*/ 13787 w 53420"/>
                <a:gd name="connsiteY0" fmla="*/ 212 h 75468"/>
                <a:gd name="connsiteX1" fmla="*/ 51291 w 53420"/>
                <a:gd name="connsiteY1" fmla="*/ 16683 h 75468"/>
                <a:gd name="connsiteX2" fmla="*/ 39813 w 53420"/>
                <a:gd name="connsiteY2" fmla="*/ 74589 h 75468"/>
                <a:gd name="connsiteX3" fmla="*/ 14 w 53420"/>
                <a:gd name="connsiteY3" fmla="*/ 32695 h 75468"/>
                <a:gd name="connsiteX4" fmla="*/ 13787 w 53420"/>
                <a:gd name="connsiteY4" fmla="*/ 212 h 75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420" h="75468">
                  <a:moveTo>
                    <a:pt x="13787" y="212"/>
                  </a:moveTo>
                  <a:cubicBezTo>
                    <a:pt x="33271" y="-792"/>
                    <a:pt x="49770" y="1303"/>
                    <a:pt x="51291" y="16683"/>
                  </a:cubicBezTo>
                  <a:cubicBezTo>
                    <a:pt x="52812" y="32063"/>
                    <a:pt x="58895" y="69452"/>
                    <a:pt x="39813" y="74589"/>
                  </a:cubicBezTo>
                  <a:cubicBezTo>
                    <a:pt x="20731" y="79725"/>
                    <a:pt x="530" y="61934"/>
                    <a:pt x="14" y="32695"/>
                  </a:cubicBezTo>
                  <a:cubicBezTo>
                    <a:pt x="-503" y="3455"/>
                    <a:pt x="13787" y="212"/>
                    <a:pt x="13787" y="212"/>
                  </a:cubicBezTo>
                  <a:close/>
                </a:path>
              </a:pathLst>
            </a:custGeom>
            <a:solidFill>
              <a:srgbClr val="FAC2B0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9" name="Freeform: Shape 2748">
              <a:extLst>
                <a:ext uri="{FF2B5EF4-FFF2-40B4-BE49-F238E27FC236}">
                  <a16:creationId xmlns:a16="http://schemas.microsoft.com/office/drawing/2014/main" id="{04A01D3F-588A-42D0-B4B4-29BDD42983B5}"/>
                </a:ext>
              </a:extLst>
            </p:cNvPr>
            <p:cNvSpPr/>
            <p:nvPr/>
          </p:nvSpPr>
          <p:spPr>
            <a:xfrm>
              <a:off x="7005933" y="2760985"/>
              <a:ext cx="78766" cy="68528"/>
            </a:xfrm>
            <a:custGeom>
              <a:avLst/>
              <a:gdLst>
                <a:gd name="connsiteX0" fmla="*/ 18995 w 78766"/>
                <a:gd name="connsiteY0" fmla="*/ 56821 h 68528"/>
                <a:gd name="connsiteX1" fmla="*/ 32224 w 78766"/>
                <a:gd name="connsiteY1" fmla="*/ 31598 h 68528"/>
                <a:gd name="connsiteX2" fmla="*/ 78766 w 78766"/>
                <a:gd name="connsiteY2" fmla="*/ 7782 h 68528"/>
                <a:gd name="connsiteX3" fmla="*/ 50445 w 78766"/>
                <a:gd name="connsiteY3" fmla="*/ 3420 h 68528"/>
                <a:gd name="connsiteX4" fmla="*/ 12625 w 78766"/>
                <a:gd name="connsiteY4" fmla="*/ 14324 h 68528"/>
                <a:gd name="connsiteX5" fmla="*/ 0 w 78766"/>
                <a:gd name="connsiteY5" fmla="*/ 34095 h 68528"/>
                <a:gd name="connsiteX6" fmla="*/ 17762 w 78766"/>
                <a:gd name="connsiteY6" fmla="*/ 68528 h 68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766" h="68528">
                  <a:moveTo>
                    <a:pt x="18995" y="56821"/>
                  </a:moveTo>
                  <a:cubicBezTo>
                    <a:pt x="18995" y="56821"/>
                    <a:pt x="32224" y="45773"/>
                    <a:pt x="32224" y="31598"/>
                  </a:cubicBezTo>
                  <a:cubicBezTo>
                    <a:pt x="32224" y="31598"/>
                    <a:pt x="73314" y="40006"/>
                    <a:pt x="78766" y="7782"/>
                  </a:cubicBezTo>
                  <a:cubicBezTo>
                    <a:pt x="69119" y="8445"/>
                    <a:pt x="59445" y="6955"/>
                    <a:pt x="50445" y="3420"/>
                  </a:cubicBezTo>
                  <a:cubicBezTo>
                    <a:pt x="34576" y="-2491"/>
                    <a:pt x="12769" y="-1860"/>
                    <a:pt x="12625" y="14324"/>
                  </a:cubicBezTo>
                  <a:cubicBezTo>
                    <a:pt x="12625" y="14324"/>
                    <a:pt x="0" y="17911"/>
                    <a:pt x="0" y="34095"/>
                  </a:cubicBezTo>
                  <a:cubicBezTo>
                    <a:pt x="35" y="47762"/>
                    <a:pt x="6645" y="60577"/>
                    <a:pt x="17762" y="68528"/>
                  </a:cubicBezTo>
                  <a:close/>
                </a:path>
              </a:pathLst>
            </a:custGeom>
            <a:solidFill>
              <a:srgbClr val="543631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0" name="Freeform: Shape 2749">
              <a:extLst>
                <a:ext uri="{FF2B5EF4-FFF2-40B4-BE49-F238E27FC236}">
                  <a16:creationId xmlns:a16="http://schemas.microsoft.com/office/drawing/2014/main" id="{D1802E90-55CA-44EE-9EBB-7FF7295CB521}"/>
                </a:ext>
              </a:extLst>
            </p:cNvPr>
            <p:cNvSpPr/>
            <p:nvPr/>
          </p:nvSpPr>
          <p:spPr>
            <a:xfrm>
              <a:off x="7022289" y="2816715"/>
              <a:ext cx="39062" cy="49492"/>
            </a:xfrm>
            <a:custGeom>
              <a:avLst/>
              <a:gdLst>
                <a:gd name="connsiteX0" fmla="*/ 0 w 39062"/>
                <a:gd name="connsiteY0" fmla="*/ 0 h 49492"/>
                <a:gd name="connsiteX1" fmla="*/ 0 w 39062"/>
                <a:gd name="connsiteY1" fmla="*/ 35868 h 49492"/>
                <a:gd name="connsiteX2" fmla="*/ 32855 w 39062"/>
                <a:gd name="connsiteY2" fmla="*/ 47690 h 49492"/>
                <a:gd name="connsiteX3" fmla="*/ 38910 w 39062"/>
                <a:gd name="connsiteY3" fmla="*/ 38365 h 49492"/>
                <a:gd name="connsiteX4" fmla="*/ 38910 w 39062"/>
                <a:gd name="connsiteY4" fmla="*/ 9670 h 49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62" h="49492">
                  <a:moveTo>
                    <a:pt x="0" y="0"/>
                  </a:moveTo>
                  <a:lnTo>
                    <a:pt x="0" y="35868"/>
                  </a:lnTo>
                  <a:cubicBezTo>
                    <a:pt x="6479" y="47441"/>
                    <a:pt x="20488" y="52482"/>
                    <a:pt x="32855" y="47690"/>
                  </a:cubicBezTo>
                  <a:cubicBezTo>
                    <a:pt x="36115" y="45592"/>
                    <a:pt x="38319" y="42196"/>
                    <a:pt x="38910" y="38365"/>
                  </a:cubicBezTo>
                  <a:cubicBezTo>
                    <a:pt x="39254" y="32626"/>
                    <a:pt x="38910" y="9670"/>
                    <a:pt x="38910" y="9670"/>
                  </a:cubicBezTo>
                  <a:close/>
                </a:path>
              </a:pathLst>
            </a:custGeom>
            <a:solidFill>
              <a:srgbClr val="FAC2B0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1" name="Freeform: Shape 2750">
              <a:extLst>
                <a:ext uri="{FF2B5EF4-FFF2-40B4-BE49-F238E27FC236}">
                  <a16:creationId xmlns:a16="http://schemas.microsoft.com/office/drawing/2014/main" id="{2F525F5E-80E7-40A6-B7AB-DFFF39A8734F}"/>
                </a:ext>
              </a:extLst>
            </p:cNvPr>
            <p:cNvSpPr/>
            <p:nvPr/>
          </p:nvSpPr>
          <p:spPr>
            <a:xfrm>
              <a:off x="7012786" y="2807691"/>
              <a:ext cx="19000" cy="18012"/>
            </a:xfrm>
            <a:custGeom>
              <a:avLst/>
              <a:gdLst>
                <a:gd name="connsiteX0" fmla="*/ 19001 w 19000"/>
                <a:gd name="connsiteY0" fmla="*/ 7848 h 18012"/>
                <a:gd name="connsiteX1" fmla="*/ 3592 w 19000"/>
                <a:gd name="connsiteY1" fmla="*/ 1305 h 18012"/>
                <a:gd name="connsiteX2" fmla="*/ 19001 w 19000"/>
                <a:gd name="connsiteY2" fmla="*/ 17489 h 18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00" h="18012">
                  <a:moveTo>
                    <a:pt x="19001" y="7848"/>
                  </a:moveTo>
                  <a:cubicBezTo>
                    <a:pt x="19001" y="7848"/>
                    <a:pt x="12315" y="-3831"/>
                    <a:pt x="3592" y="1305"/>
                  </a:cubicBezTo>
                  <a:cubicBezTo>
                    <a:pt x="-5132" y="6442"/>
                    <a:pt x="2817" y="20933"/>
                    <a:pt x="19001" y="17489"/>
                  </a:cubicBezTo>
                  <a:close/>
                </a:path>
              </a:pathLst>
            </a:custGeom>
            <a:solidFill>
              <a:srgbClr val="FAC2B0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2" name="Freeform: Shape 2751">
              <a:extLst>
                <a:ext uri="{FF2B5EF4-FFF2-40B4-BE49-F238E27FC236}">
                  <a16:creationId xmlns:a16="http://schemas.microsoft.com/office/drawing/2014/main" id="{0E705955-BCD3-4FB5-9A06-170320977E54}"/>
                </a:ext>
              </a:extLst>
            </p:cNvPr>
            <p:cNvSpPr/>
            <p:nvPr/>
          </p:nvSpPr>
          <p:spPr>
            <a:xfrm>
              <a:off x="8930190" y="4569264"/>
              <a:ext cx="173946" cy="62095"/>
            </a:xfrm>
            <a:custGeom>
              <a:avLst/>
              <a:gdLst>
                <a:gd name="connsiteX0" fmla="*/ 173947 w 173946"/>
                <a:gd name="connsiteY0" fmla="*/ 31047 h 62095"/>
                <a:gd name="connsiteX1" fmla="*/ 86973 w 173946"/>
                <a:gd name="connsiteY1" fmla="*/ 62095 h 62095"/>
                <a:gd name="connsiteX2" fmla="*/ 0 w 173946"/>
                <a:gd name="connsiteY2" fmla="*/ 31047 h 62095"/>
                <a:gd name="connsiteX3" fmla="*/ 86973 w 173946"/>
                <a:gd name="connsiteY3" fmla="*/ 0 h 62095"/>
                <a:gd name="connsiteX4" fmla="*/ 173947 w 173946"/>
                <a:gd name="connsiteY4" fmla="*/ 31047 h 6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946" h="62095">
                  <a:moveTo>
                    <a:pt x="173947" y="31047"/>
                  </a:moveTo>
                  <a:cubicBezTo>
                    <a:pt x="173947" y="48194"/>
                    <a:pt x="135007" y="62095"/>
                    <a:pt x="86973" y="62095"/>
                  </a:cubicBezTo>
                  <a:cubicBezTo>
                    <a:pt x="38939" y="62095"/>
                    <a:pt x="0" y="48194"/>
                    <a:pt x="0" y="31047"/>
                  </a:cubicBezTo>
                  <a:cubicBezTo>
                    <a:pt x="0" y="13900"/>
                    <a:pt x="38939" y="0"/>
                    <a:pt x="86973" y="0"/>
                  </a:cubicBezTo>
                  <a:cubicBezTo>
                    <a:pt x="135007" y="0"/>
                    <a:pt x="173947" y="13900"/>
                    <a:pt x="173947" y="31047"/>
                  </a:cubicBez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3" name="Freeform: Shape 2752">
              <a:extLst>
                <a:ext uri="{FF2B5EF4-FFF2-40B4-BE49-F238E27FC236}">
                  <a16:creationId xmlns:a16="http://schemas.microsoft.com/office/drawing/2014/main" id="{AB3729EE-39AB-4A74-A370-5FB7469BB5C6}"/>
                </a:ext>
              </a:extLst>
            </p:cNvPr>
            <p:cNvSpPr/>
            <p:nvPr/>
          </p:nvSpPr>
          <p:spPr>
            <a:xfrm>
              <a:off x="8964279" y="4372276"/>
              <a:ext cx="96757" cy="202287"/>
            </a:xfrm>
            <a:custGeom>
              <a:avLst/>
              <a:gdLst>
                <a:gd name="connsiteX0" fmla="*/ 96758 w 96757"/>
                <a:gd name="connsiteY0" fmla="*/ 191823 h 202287"/>
                <a:gd name="connsiteX1" fmla="*/ 92368 w 96757"/>
                <a:gd name="connsiteY1" fmla="*/ 200604 h 202287"/>
                <a:gd name="connsiteX2" fmla="*/ 71650 w 96757"/>
                <a:gd name="connsiteY2" fmla="*/ 196902 h 202287"/>
                <a:gd name="connsiteX3" fmla="*/ 57303 w 96757"/>
                <a:gd name="connsiteY3" fmla="*/ 166285 h 202287"/>
                <a:gd name="connsiteX4" fmla="*/ 52855 w 96757"/>
                <a:gd name="connsiteY4" fmla="*/ 160546 h 202287"/>
                <a:gd name="connsiteX5" fmla="*/ 48981 w 96757"/>
                <a:gd name="connsiteY5" fmla="*/ 122038 h 202287"/>
                <a:gd name="connsiteX6" fmla="*/ 35667 w 96757"/>
                <a:gd name="connsiteY6" fmla="*/ 49842 h 202287"/>
                <a:gd name="connsiteX7" fmla="*/ 0 w 96757"/>
                <a:gd name="connsiteY7" fmla="*/ 15409 h 202287"/>
                <a:gd name="connsiteX8" fmla="*/ 43960 w 96757"/>
                <a:gd name="connsiteY8" fmla="*/ 0 h 202287"/>
                <a:gd name="connsiteX9" fmla="*/ 65079 w 96757"/>
                <a:gd name="connsiteY9" fmla="*/ 28178 h 202287"/>
                <a:gd name="connsiteX10" fmla="*/ 75638 w 96757"/>
                <a:gd name="connsiteY10" fmla="*/ 148523 h 202287"/>
                <a:gd name="connsiteX11" fmla="*/ 96758 w 96757"/>
                <a:gd name="connsiteY11" fmla="*/ 191823 h 202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757" h="202287">
                  <a:moveTo>
                    <a:pt x="96758" y="191823"/>
                  </a:moveTo>
                  <a:cubicBezTo>
                    <a:pt x="95552" y="196328"/>
                    <a:pt x="94061" y="200030"/>
                    <a:pt x="92368" y="200604"/>
                  </a:cubicBezTo>
                  <a:cubicBezTo>
                    <a:pt x="87576" y="202210"/>
                    <a:pt x="82984" y="204679"/>
                    <a:pt x="71650" y="196902"/>
                  </a:cubicBezTo>
                  <a:cubicBezTo>
                    <a:pt x="60316" y="189126"/>
                    <a:pt x="59627" y="172483"/>
                    <a:pt x="57303" y="166285"/>
                  </a:cubicBezTo>
                  <a:cubicBezTo>
                    <a:pt x="56481" y="163942"/>
                    <a:pt x="54920" y="161927"/>
                    <a:pt x="52855" y="160546"/>
                  </a:cubicBezTo>
                  <a:cubicBezTo>
                    <a:pt x="52080" y="146371"/>
                    <a:pt x="50761" y="128982"/>
                    <a:pt x="48981" y="122038"/>
                  </a:cubicBezTo>
                  <a:cubicBezTo>
                    <a:pt x="45768" y="109814"/>
                    <a:pt x="35667" y="49842"/>
                    <a:pt x="35667" y="49842"/>
                  </a:cubicBezTo>
                  <a:lnTo>
                    <a:pt x="0" y="15409"/>
                  </a:lnTo>
                  <a:lnTo>
                    <a:pt x="43960" y="0"/>
                  </a:lnTo>
                  <a:cubicBezTo>
                    <a:pt x="43960" y="0"/>
                    <a:pt x="61176" y="19570"/>
                    <a:pt x="65079" y="28178"/>
                  </a:cubicBezTo>
                  <a:cubicBezTo>
                    <a:pt x="68981" y="36787"/>
                    <a:pt x="72568" y="135926"/>
                    <a:pt x="75638" y="148523"/>
                  </a:cubicBezTo>
                  <a:cubicBezTo>
                    <a:pt x="77246" y="155094"/>
                    <a:pt x="88494" y="174090"/>
                    <a:pt x="96758" y="191823"/>
                  </a:cubicBezTo>
                  <a:close/>
                </a:path>
              </a:pathLst>
            </a:custGeom>
            <a:solidFill>
              <a:srgbClr val="EEB9A7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4" name="Freeform: Shape 2753">
              <a:extLst>
                <a:ext uri="{FF2B5EF4-FFF2-40B4-BE49-F238E27FC236}">
                  <a16:creationId xmlns:a16="http://schemas.microsoft.com/office/drawing/2014/main" id="{79345759-C1A1-46F7-A010-FF6C4F081B06}"/>
                </a:ext>
              </a:extLst>
            </p:cNvPr>
            <p:cNvSpPr/>
            <p:nvPr/>
          </p:nvSpPr>
          <p:spPr>
            <a:xfrm>
              <a:off x="9017163" y="4532765"/>
              <a:ext cx="52827" cy="67869"/>
            </a:xfrm>
            <a:custGeom>
              <a:avLst/>
              <a:gdLst>
                <a:gd name="connsiteX0" fmla="*/ 49355 w 52827"/>
                <a:gd name="connsiteY0" fmla="*/ 66399 h 67869"/>
                <a:gd name="connsiteX1" fmla="*/ 976 w 52827"/>
                <a:gd name="connsiteY1" fmla="*/ 20488 h 67869"/>
                <a:gd name="connsiteX2" fmla="*/ 0 w 52827"/>
                <a:gd name="connsiteY2" fmla="*/ 0 h 67869"/>
                <a:gd name="connsiteX3" fmla="*/ 4448 w 52827"/>
                <a:gd name="connsiteY3" fmla="*/ 5739 h 67869"/>
                <a:gd name="connsiteX4" fmla="*/ 18795 w 52827"/>
                <a:gd name="connsiteY4" fmla="*/ 36356 h 67869"/>
                <a:gd name="connsiteX5" fmla="*/ 39512 w 52827"/>
                <a:gd name="connsiteY5" fmla="*/ 40057 h 67869"/>
                <a:gd name="connsiteX6" fmla="*/ 43903 w 52827"/>
                <a:gd name="connsiteY6" fmla="*/ 31277 h 67869"/>
                <a:gd name="connsiteX7" fmla="*/ 49355 w 52827"/>
                <a:gd name="connsiteY7" fmla="*/ 66399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827" h="67869">
                  <a:moveTo>
                    <a:pt x="49355" y="66399"/>
                  </a:moveTo>
                  <a:cubicBezTo>
                    <a:pt x="34347" y="73888"/>
                    <a:pt x="11879" y="51880"/>
                    <a:pt x="976" y="20488"/>
                  </a:cubicBezTo>
                  <a:cubicBezTo>
                    <a:pt x="976" y="20488"/>
                    <a:pt x="660" y="11305"/>
                    <a:pt x="0" y="0"/>
                  </a:cubicBezTo>
                  <a:cubicBezTo>
                    <a:pt x="2065" y="1381"/>
                    <a:pt x="3625" y="3395"/>
                    <a:pt x="4448" y="5739"/>
                  </a:cubicBezTo>
                  <a:cubicBezTo>
                    <a:pt x="6744" y="11937"/>
                    <a:pt x="7317" y="28695"/>
                    <a:pt x="18795" y="36356"/>
                  </a:cubicBezTo>
                  <a:cubicBezTo>
                    <a:pt x="30273" y="44017"/>
                    <a:pt x="34721" y="41665"/>
                    <a:pt x="39512" y="40057"/>
                  </a:cubicBezTo>
                  <a:cubicBezTo>
                    <a:pt x="41205" y="39484"/>
                    <a:pt x="42697" y="35782"/>
                    <a:pt x="43903" y="31277"/>
                  </a:cubicBezTo>
                  <a:cubicBezTo>
                    <a:pt x="51593" y="47604"/>
                    <a:pt x="56499" y="62812"/>
                    <a:pt x="49355" y="66399"/>
                  </a:cubicBezTo>
                  <a:close/>
                </a:path>
              </a:pathLst>
            </a:custGeom>
            <a:solidFill>
              <a:srgbClr val="224D94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5" name="Freeform: Shape 2754">
              <a:extLst>
                <a:ext uri="{FF2B5EF4-FFF2-40B4-BE49-F238E27FC236}">
                  <a16:creationId xmlns:a16="http://schemas.microsoft.com/office/drawing/2014/main" id="{D6A4298D-1AA7-4155-A6A5-53FAE2814BBB}"/>
                </a:ext>
              </a:extLst>
            </p:cNvPr>
            <p:cNvSpPr/>
            <p:nvPr/>
          </p:nvSpPr>
          <p:spPr>
            <a:xfrm>
              <a:off x="8854554" y="4302778"/>
              <a:ext cx="156354" cy="128608"/>
            </a:xfrm>
            <a:custGeom>
              <a:avLst/>
              <a:gdLst>
                <a:gd name="connsiteX0" fmla="*/ 3613 w 156354"/>
                <a:gd name="connsiteY0" fmla="*/ 4907 h 128608"/>
                <a:gd name="connsiteX1" fmla="*/ 2035 w 156354"/>
                <a:gd name="connsiteY1" fmla="*/ 49699 h 128608"/>
                <a:gd name="connsiteX2" fmla="*/ 101835 w 156354"/>
                <a:gd name="connsiteY2" fmla="*/ 128609 h 128608"/>
                <a:gd name="connsiteX3" fmla="*/ 156354 w 156354"/>
                <a:gd name="connsiteY3" fmla="*/ 71220 h 128608"/>
                <a:gd name="connsiteX4" fmla="*/ 92681 w 156354"/>
                <a:gd name="connsiteY4" fmla="*/ 0 h 128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54" h="128608">
                  <a:moveTo>
                    <a:pt x="3613" y="4907"/>
                  </a:moveTo>
                  <a:cubicBezTo>
                    <a:pt x="3613" y="4907"/>
                    <a:pt x="-3331" y="31937"/>
                    <a:pt x="2035" y="49699"/>
                  </a:cubicBezTo>
                  <a:cubicBezTo>
                    <a:pt x="7400" y="67461"/>
                    <a:pt x="10041" y="87002"/>
                    <a:pt x="101835" y="128609"/>
                  </a:cubicBezTo>
                  <a:cubicBezTo>
                    <a:pt x="101835" y="128609"/>
                    <a:pt x="94690" y="87662"/>
                    <a:pt x="156354" y="71220"/>
                  </a:cubicBezTo>
                  <a:cubicBezTo>
                    <a:pt x="156354" y="71220"/>
                    <a:pt x="102810" y="10531"/>
                    <a:pt x="92681" y="0"/>
                  </a:cubicBezTo>
                  <a:close/>
                </a:path>
              </a:pathLst>
            </a:custGeom>
            <a:solidFill>
              <a:srgbClr val="2656A5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6" name="Freeform: Shape 2755">
              <a:extLst>
                <a:ext uri="{FF2B5EF4-FFF2-40B4-BE49-F238E27FC236}">
                  <a16:creationId xmlns:a16="http://schemas.microsoft.com/office/drawing/2014/main" id="{D0A90C5A-F512-48B5-BCD0-A839E109C9FC}"/>
                </a:ext>
              </a:extLst>
            </p:cNvPr>
            <p:cNvSpPr/>
            <p:nvPr/>
          </p:nvSpPr>
          <p:spPr>
            <a:xfrm>
              <a:off x="8954132" y="4387685"/>
              <a:ext cx="80706" cy="212636"/>
            </a:xfrm>
            <a:custGeom>
              <a:avLst/>
              <a:gdLst>
                <a:gd name="connsiteX0" fmla="*/ 80707 w 80706"/>
                <a:gd name="connsiteY0" fmla="*/ 204764 h 212636"/>
                <a:gd name="connsiteX1" fmla="*/ 73763 w 80706"/>
                <a:gd name="connsiteY1" fmla="*/ 211565 h 212636"/>
                <a:gd name="connsiteX2" fmla="*/ 35313 w 80706"/>
                <a:gd name="connsiteY2" fmla="*/ 167232 h 212636"/>
                <a:gd name="connsiteX3" fmla="*/ 35313 w 80706"/>
                <a:gd name="connsiteY3" fmla="*/ 140144 h 212636"/>
                <a:gd name="connsiteX4" fmla="*/ 17780 w 80706"/>
                <a:gd name="connsiteY4" fmla="*/ 86543 h 212636"/>
                <a:gd name="connsiteX5" fmla="*/ 15829 w 80706"/>
                <a:gd name="connsiteY5" fmla="*/ 49756 h 212636"/>
                <a:gd name="connsiteX6" fmla="*/ 305 w 80706"/>
                <a:gd name="connsiteY6" fmla="*/ 42812 h 212636"/>
                <a:gd name="connsiteX7" fmla="*/ 18870 w 80706"/>
                <a:gd name="connsiteY7" fmla="*/ 0 h 212636"/>
                <a:gd name="connsiteX8" fmla="*/ 50894 w 80706"/>
                <a:gd name="connsiteY8" fmla="*/ 30502 h 212636"/>
                <a:gd name="connsiteX9" fmla="*/ 56632 w 80706"/>
                <a:gd name="connsiteY9" fmla="*/ 132397 h 212636"/>
                <a:gd name="connsiteX10" fmla="*/ 80707 w 80706"/>
                <a:gd name="connsiteY10" fmla="*/ 204764 h 21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706" h="212636">
                  <a:moveTo>
                    <a:pt x="80707" y="204764"/>
                  </a:moveTo>
                  <a:cubicBezTo>
                    <a:pt x="79760" y="209700"/>
                    <a:pt x="73763" y="211565"/>
                    <a:pt x="73763" y="211565"/>
                  </a:cubicBezTo>
                  <a:cubicBezTo>
                    <a:pt x="45815" y="220805"/>
                    <a:pt x="35313" y="167232"/>
                    <a:pt x="35313" y="167232"/>
                  </a:cubicBezTo>
                  <a:cubicBezTo>
                    <a:pt x="35313" y="167232"/>
                    <a:pt x="36833" y="148638"/>
                    <a:pt x="35313" y="140144"/>
                  </a:cubicBezTo>
                  <a:cubicBezTo>
                    <a:pt x="33792" y="131651"/>
                    <a:pt x="20592" y="97361"/>
                    <a:pt x="17780" y="86543"/>
                  </a:cubicBezTo>
                  <a:cubicBezTo>
                    <a:pt x="14968" y="75725"/>
                    <a:pt x="15829" y="49756"/>
                    <a:pt x="15829" y="49756"/>
                  </a:cubicBezTo>
                  <a:lnTo>
                    <a:pt x="305" y="42812"/>
                  </a:lnTo>
                  <a:cubicBezTo>
                    <a:pt x="-1595" y="26251"/>
                    <a:pt x="5482" y="9933"/>
                    <a:pt x="18870" y="0"/>
                  </a:cubicBezTo>
                  <a:cubicBezTo>
                    <a:pt x="18870" y="0"/>
                    <a:pt x="45470" y="20574"/>
                    <a:pt x="50894" y="30502"/>
                  </a:cubicBezTo>
                  <a:cubicBezTo>
                    <a:pt x="56316" y="40431"/>
                    <a:pt x="56087" y="120517"/>
                    <a:pt x="56632" y="132397"/>
                  </a:cubicBezTo>
                  <a:cubicBezTo>
                    <a:pt x="57177" y="144276"/>
                    <a:pt x="61453" y="178423"/>
                    <a:pt x="80707" y="204764"/>
                  </a:cubicBezTo>
                  <a:close/>
                </a:path>
              </a:pathLst>
            </a:custGeom>
            <a:solidFill>
              <a:srgbClr val="FAC2B0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7" name="Freeform: Shape 2756">
              <a:extLst>
                <a:ext uri="{FF2B5EF4-FFF2-40B4-BE49-F238E27FC236}">
                  <a16:creationId xmlns:a16="http://schemas.microsoft.com/office/drawing/2014/main" id="{29493285-D293-4F4D-BD7B-F85E6E676AEB}"/>
                </a:ext>
              </a:extLst>
            </p:cNvPr>
            <p:cNvSpPr/>
            <p:nvPr/>
          </p:nvSpPr>
          <p:spPr>
            <a:xfrm>
              <a:off x="8986478" y="4554917"/>
              <a:ext cx="59403" cy="67241"/>
            </a:xfrm>
            <a:custGeom>
              <a:avLst/>
              <a:gdLst>
                <a:gd name="connsiteX0" fmla="*/ 55306 w 59403"/>
                <a:gd name="connsiteY0" fmla="*/ 66629 h 67241"/>
                <a:gd name="connsiteX1" fmla="*/ 10743 w 59403"/>
                <a:gd name="connsiteY1" fmla="*/ 35926 h 67241"/>
                <a:gd name="connsiteX2" fmla="*/ 10743 w 59403"/>
                <a:gd name="connsiteY2" fmla="*/ 51708 h 67241"/>
                <a:gd name="connsiteX3" fmla="*/ 5004 w 59403"/>
                <a:gd name="connsiteY3" fmla="*/ 50417 h 67241"/>
                <a:gd name="connsiteX4" fmla="*/ 11 w 59403"/>
                <a:gd name="connsiteY4" fmla="*/ 13630 h 67241"/>
                <a:gd name="connsiteX5" fmla="*/ 2881 w 59403"/>
                <a:gd name="connsiteY5" fmla="*/ 0 h 67241"/>
                <a:gd name="connsiteX6" fmla="*/ 41331 w 59403"/>
                <a:gd name="connsiteY6" fmla="*/ 44333 h 67241"/>
                <a:gd name="connsiteX7" fmla="*/ 48275 w 59403"/>
                <a:gd name="connsiteY7" fmla="*/ 37532 h 67241"/>
                <a:gd name="connsiteX8" fmla="*/ 48533 w 59403"/>
                <a:gd name="connsiteY8" fmla="*/ 37848 h 67241"/>
                <a:gd name="connsiteX9" fmla="*/ 55306 w 59403"/>
                <a:gd name="connsiteY9" fmla="*/ 66629 h 67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403" h="67241">
                  <a:moveTo>
                    <a:pt x="55306" y="66629"/>
                  </a:moveTo>
                  <a:cubicBezTo>
                    <a:pt x="17027" y="72368"/>
                    <a:pt x="10743" y="35926"/>
                    <a:pt x="10743" y="35926"/>
                  </a:cubicBezTo>
                  <a:lnTo>
                    <a:pt x="10743" y="51708"/>
                  </a:lnTo>
                  <a:cubicBezTo>
                    <a:pt x="8782" y="52812"/>
                    <a:pt x="6304" y="52254"/>
                    <a:pt x="5004" y="50417"/>
                  </a:cubicBezTo>
                  <a:cubicBezTo>
                    <a:pt x="5865" y="44362"/>
                    <a:pt x="-190" y="22726"/>
                    <a:pt x="11" y="13630"/>
                  </a:cubicBezTo>
                  <a:cubicBezTo>
                    <a:pt x="-118" y="8924"/>
                    <a:pt x="866" y="4254"/>
                    <a:pt x="2881" y="0"/>
                  </a:cubicBezTo>
                  <a:cubicBezTo>
                    <a:pt x="2881" y="0"/>
                    <a:pt x="13383" y="53573"/>
                    <a:pt x="41331" y="44333"/>
                  </a:cubicBezTo>
                  <a:cubicBezTo>
                    <a:pt x="41331" y="44333"/>
                    <a:pt x="47329" y="42468"/>
                    <a:pt x="48275" y="37532"/>
                  </a:cubicBezTo>
                  <a:lnTo>
                    <a:pt x="48533" y="37848"/>
                  </a:lnTo>
                  <a:cubicBezTo>
                    <a:pt x="68075" y="64247"/>
                    <a:pt x="55306" y="66629"/>
                    <a:pt x="55306" y="66629"/>
                  </a:cubicBezTo>
                  <a:close/>
                </a:path>
              </a:pathLst>
            </a:custGeom>
            <a:solidFill>
              <a:srgbClr val="224D94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8" name="Freeform: Shape 2757">
              <a:extLst>
                <a:ext uri="{FF2B5EF4-FFF2-40B4-BE49-F238E27FC236}">
                  <a16:creationId xmlns:a16="http://schemas.microsoft.com/office/drawing/2014/main" id="{71B6036C-03FB-49FA-AD7A-9D92058B165B}"/>
                </a:ext>
              </a:extLst>
            </p:cNvPr>
            <p:cNvSpPr/>
            <p:nvPr/>
          </p:nvSpPr>
          <p:spPr>
            <a:xfrm>
              <a:off x="8929035" y="4321562"/>
              <a:ext cx="115008" cy="76539"/>
            </a:xfrm>
            <a:custGeom>
              <a:avLst/>
              <a:gdLst>
                <a:gd name="connsiteX0" fmla="*/ 725 w 115008"/>
                <a:gd name="connsiteY0" fmla="*/ 45434 h 76539"/>
                <a:gd name="connsiteX1" fmla="*/ 45402 w 115008"/>
                <a:gd name="connsiteY1" fmla="*/ 76281 h 76539"/>
                <a:gd name="connsiteX2" fmla="*/ 47153 w 115008"/>
                <a:gd name="connsiteY2" fmla="*/ 76281 h 76539"/>
                <a:gd name="connsiteX3" fmla="*/ 114298 w 115008"/>
                <a:gd name="connsiteY3" fmla="*/ 35075 h 76539"/>
                <a:gd name="connsiteX4" fmla="*/ 114736 w 115008"/>
                <a:gd name="connsiteY4" fmla="*/ 32845 h 76539"/>
                <a:gd name="connsiteX5" fmla="*/ 114298 w 115008"/>
                <a:gd name="connsiteY5" fmla="*/ 32407 h 76539"/>
                <a:gd name="connsiteX6" fmla="*/ 68760 w 115008"/>
                <a:gd name="connsiteY6" fmla="*/ 269 h 76539"/>
                <a:gd name="connsiteX7" fmla="*/ 66980 w 115008"/>
                <a:gd name="connsiteY7" fmla="*/ 269 h 76539"/>
                <a:gd name="connsiteX8" fmla="*/ 696 w 115008"/>
                <a:gd name="connsiteY8" fmla="*/ 42736 h 76539"/>
                <a:gd name="connsiteX9" fmla="*/ 297 w 115008"/>
                <a:gd name="connsiteY9" fmla="*/ 45015 h 76539"/>
                <a:gd name="connsiteX10" fmla="*/ 725 w 115008"/>
                <a:gd name="connsiteY10" fmla="*/ 45434 h 76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5008" h="76539">
                  <a:moveTo>
                    <a:pt x="725" y="45434"/>
                  </a:moveTo>
                  <a:lnTo>
                    <a:pt x="45402" y="76281"/>
                  </a:lnTo>
                  <a:cubicBezTo>
                    <a:pt x="45934" y="76626"/>
                    <a:pt x="46620" y="76626"/>
                    <a:pt x="47153" y="76281"/>
                  </a:cubicBezTo>
                  <a:lnTo>
                    <a:pt x="114298" y="35075"/>
                  </a:lnTo>
                  <a:cubicBezTo>
                    <a:pt x="115035" y="34581"/>
                    <a:pt x="115231" y="33582"/>
                    <a:pt x="114736" y="32845"/>
                  </a:cubicBezTo>
                  <a:cubicBezTo>
                    <a:pt x="114620" y="32672"/>
                    <a:pt x="114471" y="32523"/>
                    <a:pt x="114298" y="32407"/>
                  </a:cubicBezTo>
                  <a:lnTo>
                    <a:pt x="68760" y="269"/>
                  </a:lnTo>
                  <a:cubicBezTo>
                    <a:pt x="68221" y="-90"/>
                    <a:pt x="67520" y="-90"/>
                    <a:pt x="66980" y="269"/>
                  </a:cubicBezTo>
                  <a:lnTo>
                    <a:pt x="696" y="42736"/>
                  </a:lnTo>
                  <a:cubicBezTo>
                    <a:pt x="-43" y="43255"/>
                    <a:pt x="-222" y="44276"/>
                    <a:pt x="297" y="45015"/>
                  </a:cubicBezTo>
                  <a:cubicBezTo>
                    <a:pt x="412" y="45179"/>
                    <a:pt x="558" y="45322"/>
                    <a:pt x="725" y="45434"/>
                  </a:cubicBezTo>
                  <a:close/>
                </a:path>
              </a:pathLst>
            </a:custGeom>
            <a:solidFill>
              <a:srgbClr val="7D7D7D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9" name="Freeform: Shape 2758">
              <a:extLst>
                <a:ext uri="{FF2B5EF4-FFF2-40B4-BE49-F238E27FC236}">
                  <a16:creationId xmlns:a16="http://schemas.microsoft.com/office/drawing/2014/main" id="{4B72C6DF-1654-4A9B-A242-05C3535302C9}"/>
                </a:ext>
              </a:extLst>
            </p:cNvPr>
            <p:cNvSpPr/>
            <p:nvPr/>
          </p:nvSpPr>
          <p:spPr>
            <a:xfrm>
              <a:off x="8869788" y="4097698"/>
              <a:ext cx="36969" cy="88209"/>
            </a:xfrm>
            <a:custGeom>
              <a:avLst/>
              <a:gdLst>
                <a:gd name="connsiteX0" fmla="*/ 36270 w 36969"/>
                <a:gd name="connsiteY0" fmla="*/ 8493 h 88209"/>
                <a:gd name="connsiteX1" fmla="*/ 17360 w 36969"/>
                <a:gd name="connsiteY1" fmla="*/ 746 h 88209"/>
                <a:gd name="connsiteX2" fmla="*/ 0 w 36969"/>
                <a:gd name="connsiteY2" fmla="*/ 34261 h 88209"/>
                <a:gd name="connsiteX3" fmla="*/ 5194 w 36969"/>
                <a:gd name="connsiteY3" fmla="*/ 62496 h 88209"/>
                <a:gd name="connsiteX4" fmla="*/ 2324 w 36969"/>
                <a:gd name="connsiteY4" fmla="*/ 86427 h 88209"/>
                <a:gd name="connsiteX5" fmla="*/ 28695 w 36969"/>
                <a:gd name="connsiteY5" fmla="*/ 85567 h 88209"/>
                <a:gd name="connsiteX6" fmla="*/ 36270 w 36969"/>
                <a:gd name="connsiteY6" fmla="*/ 8493 h 8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9" h="88209">
                  <a:moveTo>
                    <a:pt x="36270" y="8493"/>
                  </a:moveTo>
                  <a:cubicBezTo>
                    <a:pt x="36270" y="8493"/>
                    <a:pt x="31593" y="-2985"/>
                    <a:pt x="17360" y="746"/>
                  </a:cubicBezTo>
                  <a:cubicBezTo>
                    <a:pt x="3128" y="4476"/>
                    <a:pt x="144" y="28838"/>
                    <a:pt x="0" y="34261"/>
                  </a:cubicBezTo>
                  <a:cubicBezTo>
                    <a:pt x="0" y="47661"/>
                    <a:pt x="5194" y="56040"/>
                    <a:pt x="5194" y="62496"/>
                  </a:cubicBezTo>
                  <a:cubicBezTo>
                    <a:pt x="4643" y="70517"/>
                    <a:pt x="3686" y="78504"/>
                    <a:pt x="2324" y="86427"/>
                  </a:cubicBezTo>
                  <a:cubicBezTo>
                    <a:pt x="2324" y="86428"/>
                    <a:pt x="17016" y="90961"/>
                    <a:pt x="28695" y="85567"/>
                  </a:cubicBezTo>
                  <a:cubicBezTo>
                    <a:pt x="40373" y="80172"/>
                    <a:pt x="36270" y="8493"/>
                    <a:pt x="36270" y="8493"/>
                  </a:cubicBezTo>
                  <a:close/>
                </a:path>
              </a:pathLst>
            </a:custGeom>
            <a:solidFill>
              <a:srgbClr val="513718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0" name="Freeform: Shape 2759">
              <a:extLst>
                <a:ext uri="{FF2B5EF4-FFF2-40B4-BE49-F238E27FC236}">
                  <a16:creationId xmlns:a16="http://schemas.microsoft.com/office/drawing/2014/main" id="{439B0C45-FD20-4D15-A0EB-DD7F2D126F4B}"/>
                </a:ext>
              </a:extLst>
            </p:cNvPr>
            <p:cNvSpPr/>
            <p:nvPr/>
          </p:nvSpPr>
          <p:spPr>
            <a:xfrm>
              <a:off x="8948411" y="4267971"/>
              <a:ext cx="64938" cy="76100"/>
            </a:xfrm>
            <a:custGeom>
              <a:avLst/>
              <a:gdLst>
                <a:gd name="connsiteX0" fmla="*/ 17360 w 64938"/>
                <a:gd name="connsiteY0" fmla="*/ 0 h 76100"/>
                <a:gd name="connsiteX1" fmla="*/ 46772 w 64938"/>
                <a:gd name="connsiteY1" fmla="*/ 49642 h 76100"/>
                <a:gd name="connsiteX2" fmla="*/ 63989 w 64938"/>
                <a:gd name="connsiteY2" fmla="*/ 59886 h 76100"/>
                <a:gd name="connsiteX3" fmla="*/ 64879 w 64938"/>
                <a:gd name="connsiteY3" fmla="*/ 70101 h 76100"/>
                <a:gd name="connsiteX4" fmla="*/ 54836 w 64938"/>
                <a:gd name="connsiteY4" fmla="*/ 66801 h 76100"/>
                <a:gd name="connsiteX5" fmla="*/ 39685 w 64938"/>
                <a:gd name="connsiteY5" fmla="*/ 64620 h 76100"/>
                <a:gd name="connsiteX6" fmla="*/ 38422 w 64938"/>
                <a:gd name="connsiteY6" fmla="*/ 76098 h 76100"/>
                <a:gd name="connsiteX7" fmla="*/ 31851 w 64938"/>
                <a:gd name="connsiteY7" fmla="*/ 63874 h 76100"/>
                <a:gd name="connsiteX8" fmla="*/ 31306 w 64938"/>
                <a:gd name="connsiteY8" fmla="*/ 52167 h 76100"/>
                <a:gd name="connsiteX9" fmla="*/ 2869 w 64938"/>
                <a:gd name="connsiteY9" fmla="*/ 14405 h 76100"/>
                <a:gd name="connsiteX10" fmla="*/ 0 w 64938"/>
                <a:gd name="connsiteY10" fmla="*/ 2697 h 76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938" h="76100">
                  <a:moveTo>
                    <a:pt x="17360" y="0"/>
                  </a:moveTo>
                  <a:cubicBezTo>
                    <a:pt x="17360" y="0"/>
                    <a:pt x="42123" y="32138"/>
                    <a:pt x="46772" y="49642"/>
                  </a:cubicBezTo>
                  <a:cubicBezTo>
                    <a:pt x="46772" y="49642"/>
                    <a:pt x="62640" y="55668"/>
                    <a:pt x="63989" y="59886"/>
                  </a:cubicBezTo>
                  <a:cubicBezTo>
                    <a:pt x="64778" y="63230"/>
                    <a:pt x="65077" y="66671"/>
                    <a:pt x="64879" y="70101"/>
                  </a:cubicBezTo>
                  <a:cubicBezTo>
                    <a:pt x="61338" y="69712"/>
                    <a:pt x="57917" y="68588"/>
                    <a:pt x="54836" y="66801"/>
                  </a:cubicBezTo>
                  <a:cubicBezTo>
                    <a:pt x="49907" y="65397"/>
                    <a:pt x="44810" y="64664"/>
                    <a:pt x="39685" y="64620"/>
                  </a:cubicBezTo>
                  <a:cubicBezTo>
                    <a:pt x="39684" y="65165"/>
                    <a:pt x="40603" y="75926"/>
                    <a:pt x="38422" y="76098"/>
                  </a:cubicBezTo>
                  <a:cubicBezTo>
                    <a:pt x="36241" y="76270"/>
                    <a:pt x="31478" y="66428"/>
                    <a:pt x="31851" y="63874"/>
                  </a:cubicBezTo>
                  <a:cubicBezTo>
                    <a:pt x="32224" y="61320"/>
                    <a:pt x="32396" y="54003"/>
                    <a:pt x="31306" y="52167"/>
                  </a:cubicBezTo>
                  <a:cubicBezTo>
                    <a:pt x="30215" y="50330"/>
                    <a:pt x="3443" y="18766"/>
                    <a:pt x="2869" y="14405"/>
                  </a:cubicBezTo>
                  <a:cubicBezTo>
                    <a:pt x="2140" y="10450"/>
                    <a:pt x="1182" y="6541"/>
                    <a:pt x="0" y="2697"/>
                  </a:cubicBezTo>
                  <a:close/>
                </a:path>
              </a:pathLst>
            </a:custGeom>
            <a:solidFill>
              <a:srgbClr val="FAC2B0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1" name="Freeform: Shape 2760">
              <a:extLst>
                <a:ext uri="{FF2B5EF4-FFF2-40B4-BE49-F238E27FC236}">
                  <a16:creationId xmlns:a16="http://schemas.microsoft.com/office/drawing/2014/main" id="{9BE6E393-B0C8-4187-9292-99D05FD97417}"/>
                </a:ext>
              </a:extLst>
            </p:cNvPr>
            <p:cNvSpPr/>
            <p:nvPr/>
          </p:nvSpPr>
          <p:spPr>
            <a:xfrm>
              <a:off x="8931836" y="4174409"/>
              <a:ext cx="38784" cy="101540"/>
            </a:xfrm>
            <a:custGeom>
              <a:avLst/>
              <a:gdLst>
                <a:gd name="connsiteX0" fmla="*/ 9716 w 38784"/>
                <a:gd name="connsiteY0" fmla="*/ 391 h 101540"/>
                <a:gd name="connsiteX1" fmla="*/ 27909 w 38784"/>
                <a:gd name="connsiteY1" fmla="*/ 26417 h 101540"/>
                <a:gd name="connsiteX2" fmla="*/ 38784 w 38784"/>
                <a:gd name="connsiteY2" fmla="*/ 90922 h 101540"/>
                <a:gd name="connsiteX3" fmla="*/ 16173 w 38784"/>
                <a:gd name="connsiteY3" fmla="*/ 101224 h 101540"/>
                <a:gd name="connsiteX4" fmla="*/ 936 w 38784"/>
                <a:gd name="connsiteY4" fmla="*/ 27307 h 101540"/>
                <a:gd name="connsiteX5" fmla="*/ 9716 w 38784"/>
                <a:gd name="connsiteY5" fmla="*/ 391 h 101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784" h="101540">
                  <a:moveTo>
                    <a:pt x="9716" y="391"/>
                  </a:moveTo>
                  <a:cubicBezTo>
                    <a:pt x="9716" y="391"/>
                    <a:pt x="24064" y="4925"/>
                    <a:pt x="27909" y="26417"/>
                  </a:cubicBezTo>
                  <a:cubicBezTo>
                    <a:pt x="31754" y="47909"/>
                    <a:pt x="38784" y="90922"/>
                    <a:pt x="38784" y="90922"/>
                  </a:cubicBezTo>
                  <a:cubicBezTo>
                    <a:pt x="38784" y="90922"/>
                    <a:pt x="33849" y="103692"/>
                    <a:pt x="16173" y="101224"/>
                  </a:cubicBezTo>
                  <a:cubicBezTo>
                    <a:pt x="16173" y="101224"/>
                    <a:pt x="3605" y="43203"/>
                    <a:pt x="936" y="27307"/>
                  </a:cubicBezTo>
                  <a:cubicBezTo>
                    <a:pt x="-1733" y="11410"/>
                    <a:pt x="1338" y="-2536"/>
                    <a:pt x="9716" y="391"/>
                  </a:cubicBezTo>
                  <a:close/>
                </a:path>
              </a:pathLst>
            </a:custGeom>
            <a:solidFill>
              <a:srgbClr val="ED6DA8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2" name="Freeform: Shape 2761">
              <a:extLst>
                <a:ext uri="{FF2B5EF4-FFF2-40B4-BE49-F238E27FC236}">
                  <a16:creationId xmlns:a16="http://schemas.microsoft.com/office/drawing/2014/main" id="{9281AD36-532D-4060-8EC0-73A4D0B8895B}"/>
                </a:ext>
              </a:extLst>
            </p:cNvPr>
            <p:cNvSpPr/>
            <p:nvPr/>
          </p:nvSpPr>
          <p:spPr>
            <a:xfrm>
              <a:off x="8848810" y="4167757"/>
              <a:ext cx="110874" cy="154386"/>
            </a:xfrm>
            <a:custGeom>
              <a:avLst/>
              <a:gdLst>
                <a:gd name="connsiteX0" fmla="*/ 32973 w 110874"/>
                <a:gd name="connsiteY0" fmla="*/ 3915 h 154386"/>
                <a:gd name="connsiteX1" fmla="*/ 174 w 110874"/>
                <a:gd name="connsiteY1" fmla="*/ 35881 h 154386"/>
                <a:gd name="connsiteX2" fmla="*/ 9357 w 110874"/>
                <a:gd name="connsiteY2" fmla="*/ 139928 h 154386"/>
                <a:gd name="connsiteX3" fmla="*/ 98310 w 110874"/>
                <a:gd name="connsiteY3" fmla="*/ 135136 h 154386"/>
                <a:gd name="connsiteX4" fmla="*/ 98310 w 110874"/>
                <a:gd name="connsiteY4" fmla="*/ 91463 h 154386"/>
                <a:gd name="connsiteX5" fmla="*/ 109071 w 110874"/>
                <a:gd name="connsiteY5" fmla="*/ 55509 h 154386"/>
                <a:gd name="connsiteX6" fmla="*/ 92657 w 110874"/>
                <a:gd name="connsiteY6" fmla="*/ 7043 h 154386"/>
                <a:gd name="connsiteX7" fmla="*/ 32973 w 110874"/>
                <a:gd name="connsiteY7" fmla="*/ 3915 h 154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874" h="154386">
                  <a:moveTo>
                    <a:pt x="32973" y="3915"/>
                  </a:moveTo>
                  <a:cubicBezTo>
                    <a:pt x="32973" y="3915"/>
                    <a:pt x="2040" y="20616"/>
                    <a:pt x="174" y="35881"/>
                  </a:cubicBezTo>
                  <a:cubicBezTo>
                    <a:pt x="-1691" y="51147"/>
                    <a:pt x="12083" y="112984"/>
                    <a:pt x="9357" y="139928"/>
                  </a:cubicBezTo>
                  <a:cubicBezTo>
                    <a:pt x="9357" y="139928"/>
                    <a:pt x="63877" y="175452"/>
                    <a:pt x="98310" y="135136"/>
                  </a:cubicBezTo>
                  <a:cubicBezTo>
                    <a:pt x="98310" y="135136"/>
                    <a:pt x="93690" y="100014"/>
                    <a:pt x="98310" y="91463"/>
                  </a:cubicBezTo>
                  <a:cubicBezTo>
                    <a:pt x="102930" y="82912"/>
                    <a:pt x="115527" y="75767"/>
                    <a:pt x="109071" y="55509"/>
                  </a:cubicBezTo>
                  <a:cubicBezTo>
                    <a:pt x="102614" y="35250"/>
                    <a:pt x="95383" y="10802"/>
                    <a:pt x="92657" y="7043"/>
                  </a:cubicBezTo>
                  <a:cubicBezTo>
                    <a:pt x="89931" y="3284"/>
                    <a:pt x="61150" y="-4836"/>
                    <a:pt x="32973" y="3915"/>
                  </a:cubicBezTo>
                  <a:close/>
                </a:path>
              </a:pathLst>
            </a:custGeom>
            <a:solidFill>
              <a:srgbClr val="EE559D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3" name="Freeform: Shape 2762">
              <a:extLst>
                <a:ext uri="{FF2B5EF4-FFF2-40B4-BE49-F238E27FC236}">
                  <a16:creationId xmlns:a16="http://schemas.microsoft.com/office/drawing/2014/main" id="{F0936F42-B1B9-401D-82E1-249C3816A555}"/>
                </a:ext>
              </a:extLst>
            </p:cNvPr>
            <p:cNvSpPr/>
            <p:nvPr/>
          </p:nvSpPr>
          <p:spPr>
            <a:xfrm>
              <a:off x="8881782" y="4138530"/>
              <a:ext cx="40519" cy="60282"/>
            </a:xfrm>
            <a:custGeom>
              <a:avLst/>
              <a:gdLst>
                <a:gd name="connsiteX0" fmla="*/ 9698 w 40519"/>
                <a:gd name="connsiteY0" fmla="*/ 23243 h 60282"/>
                <a:gd name="connsiteX1" fmla="*/ 0 w 40519"/>
                <a:gd name="connsiteY1" fmla="*/ 33142 h 60282"/>
                <a:gd name="connsiteX2" fmla="*/ 30732 w 40519"/>
                <a:gd name="connsiteY2" fmla="*/ 60259 h 60282"/>
                <a:gd name="connsiteX3" fmla="*/ 27862 w 40519"/>
                <a:gd name="connsiteY3" fmla="*/ 0 h 60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519" h="60282">
                  <a:moveTo>
                    <a:pt x="9698" y="23243"/>
                  </a:moveTo>
                  <a:cubicBezTo>
                    <a:pt x="7448" y="27380"/>
                    <a:pt x="4090" y="30808"/>
                    <a:pt x="0" y="33142"/>
                  </a:cubicBezTo>
                  <a:cubicBezTo>
                    <a:pt x="0" y="33142"/>
                    <a:pt x="7145" y="61205"/>
                    <a:pt x="30732" y="60259"/>
                  </a:cubicBezTo>
                  <a:cubicBezTo>
                    <a:pt x="54319" y="59311"/>
                    <a:pt x="27862" y="0"/>
                    <a:pt x="27862" y="0"/>
                  </a:cubicBezTo>
                  <a:close/>
                </a:path>
              </a:pathLst>
            </a:custGeom>
            <a:solidFill>
              <a:srgbClr val="FAC2B0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4" name="Freeform: Shape 2763">
              <a:extLst>
                <a:ext uri="{FF2B5EF4-FFF2-40B4-BE49-F238E27FC236}">
                  <a16:creationId xmlns:a16="http://schemas.microsoft.com/office/drawing/2014/main" id="{57CCAE1B-9728-48C3-9F41-ED220D782CA1}"/>
                </a:ext>
              </a:extLst>
            </p:cNvPr>
            <p:cNvSpPr/>
            <p:nvPr/>
          </p:nvSpPr>
          <p:spPr>
            <a:xfrm>
              <a:off x="8890276" y="4105950"/>
              <a:ext cx="23816" cy="21417"/>
            </a:xfrm>
            <a:custGeom>
              <a:avLst/>
              <a:gdLst>
                <a:gd name="connsiteX0" fmla="*/ 6571 w 23816"/>
                <a:gd name="connsiteY0" fmla="*/ 21418 h 21417"/>
                <a:gd name="connsiteX1" fmla="*/ 0 w 23816"/>
                <a:gd name="connsiteY1" fmla="*/ 11719 h 21417"/>
                <a:gd name="connsiteX2" fmla="*/ 15782 w 23816"/>
                <a:gd name="connsiteY2" fmla="*/ 241 h 21417"/>
                <a:gd name="connsiteX3" fmla="*/ 23817 w 23816"/>
                <a:gd name="connsiteY3" fmla="*/ 7989 h 21417"/>
                <a:gd name="connsiteX4" fmla="*/ 6571 w 23816"/>
                <a:gd name="connsiteY4" fmla="*/ 21418 h 21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16" h="21417">
                  <a:moveTo>
                    <a:pt x="6571" y="21418"/>
                  </a:moveTo>
                  <a:lnTo>
                    <a:pt x="0" y="11719"/>
                  </a:lnTo>
                  <a:cubicBezTo>
                    <a:pt x="0" y="11719"/>
                    <a:pt x="3357" y="-1968"/>
                    <a:pt x="15782" y="241"/>
                  </a:cubicBezTo>
                  <a:lnTo>
                    <a:pt x="23817" y="7989"/>
                  </a:lnTo>
                  <a:cubicBezTo>
                    <a:pt x="16819" y="10575"/>
                    <a:pt x="10794" y="15267"/>
                    <a:pt x="6571" y="21418"/>
                  </a:cubicBezTo>
                  <a:close/>
                </a:path>
              </a:pathLst>
            </a:custGeom>
            <a:solidFill>
              <a:srgbClr val="CE4989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5" name="Freeform: Shape 2764">
              <a:extLst>
                <a:ext uri="{FF2B5EF4-FFF2-40B4-BE49-F238E27FC236}">
                  <a16:creationId xmlns:a16="http://schemas.microsoft.com/office/drawing/2014/main" id="{02D162A8-9503-4FAC-89D0-A05EBCC6D314}"/>
                </a:ext>
              </a:extLst>
            </p:cNvPr>
            <p:cNvSpPr/>
            <p:nvPr/>
          </p:nvSpPr>
          <p:spPr>
            <a:xfrm>
              <a:off x="8906058" y="4140482"/>
              <a:ext cx="50340" cy="57254"/>
            </a:xfrm>
            <a:custGeom>
              <a:avLst/>
              <a:gdLst>
                <a:gd name="connsiteX0" fmla="*/ 49326 w 50340"/>
                <a:gd name="connsiteY0" fmla="*/ 6886 h 57254"/>
                <a:gd name="connsiteX1" fmla="*/ 47661 w 50340"/>
                <a:gd name="connsiteY1" fmla="*/ 29210 h 57254"/>
                <a:gd name="connsiteX2" fmla="*/ 26083 w 50340"/>
                <a:gd name="connsiteY2" fmla="*/ 57216 h 57254"/>
                <a:gd name="connsiteX3" fmla="*/ 0 w 50340"/>
                <a:gd name="connsiteY3" fmla="*/ 36986 h 57254"/>
                <a:gd name="connsiteX4" fmla="*/ 7891 w 50340"/>
                <a:gd name="connsiteY4" fmla="*/ 2151 h 57254"/>
                <a:gd name="connsiteX5" fmla="*/ 40459 w 50340"/>
                <a:gd name="connsiteY5" fmla="*/ 774 h 57254"/>
                <a:gd name="connsiteX6" fmla="*/ 49326 w 50340"/>
                <a:gd name="connsiteY6" fmla="*/ 6886 h 5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340" h="57254">
                  <a:moveTo>
                    <a:pt x="49326" y="6886"/>
                  </a:moveTo>
                  <a:cubicBezTo>
                    <a:pt x="50417" y="13457"/>
                    <a:pt x="51478" y="21233"/>
                    <a:pt x="47661" y="29210"/>
                  </a:cubicBezTo>
                  <a:cubicBezTo>
                    <a:pt x="43845" y="37187"/>
                    <a:pt x="34806" y="58278"/>
                    <a:pt x="26083" y="57216"/>
                  </a:cubicBezTo>
                  <a:cubicBezTo>
                    <a:pt x="17360" y="56154"/>
                    <a:pt x="0" y="48321"/>
                    <a:pt x="0" y="36986"/>
                  </a:cubicBezTo>
                  <a:cubicBezTo>
                    <a:pt x="0" y="25652"/>
                    <a:pt x="5739" y="2295"/>
                    <a:pt x="7891" y="2151"/>
                  </a:cubicBezTo>
                  <a:cubicBezTo>
                    <a:pt x="10043" y="2008"/>
                    <a:pt x="37561" y="-1522"/>
                    <a:pt x="40459" y="774"/>
                  </a:cubicBezTo>
                  <a:cubicBezTo>
                    <a:pt x="43357" y="3069"/>
                    <a:pt x="49326" y="6886"/>
                    <a:pt x="49326" y="6886"/>
                  </a:cubicBezTo>
                  <a:close/>
                </a:path>
              </a:pathLst>
            </a:custGeom>
            <a:solidFill>
              <a:srgbClr val="FAC2B0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6" name="Freeform: Shape 2765">
              <a:extLst>
                <a:ext uri="{FF2B5EF4-FFF2-40B4-BE49-F238E27FC236}">
                  <a16:creationId xmlns:a16="http://schemas.microsoft.com/office/drawing/2014/main" id="{BCD23072-A0C7-4DF9-89A4-4991EFB78E0D}"/>
                </a:ext>
              </a:extLst>
            </p:cNvPr>
            <p:cNvSpPr/>
            <p:nvPr/>
          </p:nvSpPr>
          <p:spPr>
            <a:xfrm>
              <a:off x="8891366" y="4110561"/>
              <a:ext cx="66473" cy="60711"/>
            </a:xfrm>
            <a:custGeom>
              <a:avLst/>
              <a:gdLst>
                <a:gd name="connsiteX0" fmla="*/ 18164 w 66473"/>
                <a:gd name="connsiteY0" fmla="*/ 58529 h 60711"/>
                <a:gd name="connsiteX1" fmla="*/ 32855 w 66473"/>
                <a:gd name="connsiteY1" fmla="*/ 59993 h 60711"/>
                <a:gd name="connsiteX2" fmla="*/ 52941 w 66473"/>
                <a:gd name="connsiteY2" fmla="*/ 45875 h 60711"/>
                <a:gd name="connsiteX3" fmla="*/ 64764 w 66473"/>
                <a:gd name="connsiteY3" fmla="*/ 43436 h 60711"/>
                <a:gd name="connsiteX4" fmla="*/ 63674 w 66473"/>
                <a:gd name="connsiteY4" fmla="*/ 22230 h 60711"/>
                <a:gd name="connsiteX5" fmla="*/ 24879 w 66473"/>
                <a:gd name="connsiteY5" fmla="*/ 336 h 60711"/>
                <a:gd name="connsiteX6" fmla="*/ 460 w 66473"/>
                <a:gd name="connsiteY6" fmla="*/ 30351 h 60711"/>
                <a:gd name="connsiteX7" fmla="*/ 0 w 66473"/>
                <a:gd name="connsiteY7" fmla="*/ 51212 h 60711"/>
                <a:gd name="connsiteX8" fmla="*/ 18164 w 66473"/>
                <a:gd name="connsiteY8" fmla="*/ 58529 h 60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473" h="60711">
                  <a:moveTo>
                    <a:pt x="18164" y="58529"/>
                  </a:moveTo>
                  <a:cubicBezTo>
                    <a:pt x="18164" y="58529"/>
                    <a:pt x="22841" y="62230"/>
                    <a:pt x="32855" y="59993"/>
                  </a:cubicBezTo>
                  <a:cubicBezTo>
                    <a:pt x="42870" y="57754"/>
                    <a:pt x="46485" y="48687"/>
                    <a:pt x="52941" y="45875"/>
                  </a:cubicBezTo>
                  <a:cubicBezTo>
                    <a:pt x="59398" y="43063"/>
                    <a:pt x="62124" y="44383"/>
                    <a:pt x="64764" y="43436"/>
                  </a:cubicBezTo>
                  <a:cubicBezTo>
                    <a:pt x="67403" y="42489"/>
                    <a:pt x="66945" y="28400"/>
                    <a:pt x="63674" y="22230"/>
                  </a:cubicBezTo>
                  <a:cubicBezTo>
                    <a:pt x="60402" y="16061"/>
                    <a:pt x="42927" y="-2734"/>
                    <a:pt x="24879" y="336"/>
                  </a:cubicBezTo>
                  <a:cubicBezTo>
                    <a:pt x="6830" y="3407"/>
                    <a:pt x="201" y="20738"/>
                    <a:pt x="460" y="30351"/>
                  </a:cubicBezTo>
                  <a:cubicBezTo>
                    <a:pt x="717" y="39963"/>
                    <a:pt x="0" y="51212"/>
                    <a:pt x="0" y="51212"/>
                  </a:cubicBezTo>
                  <a:cubicBezTo>
                    <a:pt x="4047" y="57063"/>
                    <a:pt x="11191" y="59941"/>
                    <a:pt x="18164" y="58529"/>
                  </a:cubicBezTo>
                  <a:close/>
                </a:path>
              </a:pathLst>
            </a:custGeom>
            <a:solidFill>
              <a:srgbClr val="6B461B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7" name="Freeform: Shape 2766">
              <a:extLst>
                <a:ext uri="{FF2B5EF4-FFF2-40B4-BE49-F238E27FC236}">
                  <a16:creationId xmlns:a16="http://schemas.microsoft.com/office/drawing/2014/main" id="{CB7C0790-5D18-450F-B6AA-F18F70E552E3}"/>
                </a:ext>
              </a:extLst>
            </p:cNvPr>
            <p:cNvSpPr/>
            <p:nvPr/>
          </p:nvSpPr>
          <p:spPr>
            <a:xfrm>
              <a:off x="8898406" y="4159131"/>
              <a:ext cx="11124" cy="16759"/>
            </a:xfrm>
            <a:custGeom>
              <a:avLst/>
              <a:gdLst>
                <a:gd name="connsiteX0" fmla="*/ 11124 w 11124"/>
                <a:gd name="connsiteY0" fmla="*/ 9959 h 16759"/>
                <a:gd name="connsiteX1" fmla="*/ 2975 w 11124"/>
                <a:gd name="connsiteY1" fmla="*/ 203 h 16759"/>
                <a:gd name="connsiteX2" fmla="*/ 9173 w 11124"/>
                <a:gd name="connsiteY2" fmla="*/ 16760 h 1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24" h="16759">
                  <a:moveTo>
                    <a:pt x="11124" y="9959"/>
                  </a:moveTo>
                  <a:cubicBezTo>
                    <a:pt x="11124" y="9959"/>
                    <a:pt x="10665" y="-1663"/>
                    <a:pt x="2975" y="203"/>
                  </a:cubicBezTo>
                  <a:cubicBezTo>
                    <a:pt x="-4715" y="2068"/>
                    <a:pt x="4381" y="16300"/>
                    <a:pt x="9173" y="16760"/>
                  </a:cubicBezTo>
                  <a:close/>
                </a:path>
              </a:pathLst>
            </a:custGeom>
            <a:solidFill>
              <a:srgbClr val="FAC2B0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8" name="Freeform: Shape 2767">
              <a:extLst>
                <a:ext uri="{FF2B5EF4-FFF2-40B4-BE49-F238E27FC236}">
                  <a16:creationId xmlns:a16="http://schemas.microsoft.com/office/drawing/2014/main" id="{163E2D60-45F9-42BD-8BBD-61F5BB117366}"/>
                </a:ext>
              </a:extLst>
            </p:cNvPr>
            <p:cNvSpPr/>
            <p:nvPr/>
          </p:nvSpPr>
          <p:spPr>
            <a:xfrm>
              <a:off x="8838968" y="4284327"/>
              <a:ext cx="138154" cy="89787"/>
            </a:xfrm>
            <a:custGeom>
              <a:avLst/>
              <a:gdLst>
                <a:gd name="connsiteX0" fmla="*/ 26430 w 138154"/>
                <a:gd name="connsiteY0" fmla="*/ 7346 h 89787"/>
                <a:gd name="connsiteX1" fmla="*/ 25253 w 138154"/>
                <a:gd name="connsiteY1" fmla="*/ 21492 h 89787"/>
                <a:gd name="connsiteX2" fmla="*/ 90017 w 138154"/>
                <a:gd name="connsiteY2" fmla="*/ 66543 h 89787"/>
                <a:gd name="connsiteX3" fmla="*/ 111222 w 138154"/>
                <a:gd name="connsiteY3" fmla="*/ 65625 h 89787"/>
                <a:gd name="connsiteX4" fmla="*/ 138138 w 138154"/>
                <a:gd name="connsiteY4" fmla="*/ 72224 h 89787"/>
                <a:gd name="connsiteX5" fmla="*/ 123619 w 138154"/>
                <a:gd name="connsiteY5" fmla="*/ 71450 h 89787"/>
                <a:gd name="connsiteX6" fmla="*/ 131165 w 138154"/>
                <a:gd name="connsiteY6" fmla="*/ 81694 h 89787"/>
                <a:gd name="connsiteX7" fmla="*/ 120778 w 138154"/>
                <a:gd name="connsiteY7" fmla="*/ 89441 h 89787"/>
                <a:gd name="connsiteX8" fmla="*/ 111022 w 138154"/>
                <a:gd name="connsiteY8" fmla="*/ 82870 h 89787"/>
                <a:gd name="connsiteX9" fmla="*/ 81696 w 138154"/>
                <a:gd name="connsiteY9" fmla="*/ 82267 h 89787"/>
                <a:gd name="connsiteX10" fmla="*/ 1351 w 138154"/>
                <a:gd name="connsiteY10" fmla="*/ 31363 h 89787"/>
                <a:gd name="connsiteX11" fmla="*/ 2 w 138154"/>
                <a:gd name="connsiteY11" fmla="*/ 0 h 89787"/>
                <a:gd name="connsiteX12" fmla="*/ 26430 w 138154"/>
                <a:gd name="connsiteY12" fmla="*/ 7346 h 89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154" h="89787">
                  <a:moveTo>
                    <a:pt x="26430" y="7346"/>
                  </a:moveTo>
                  <a:lnTo>
                    <a:pt x="25253" y="21492"/>
                  </a:lnTo>
                  <a:cubicBezTo>
                    <a:pt x="25253" y="21492"/>
                    <a:pt x="39601" y="29355"/>
                    <a:pt x="90017" y="66543"/>
                  </a:cubicBezTo>
                  <a:cubicBezTo>
                    <a:pt x="97099" y="66783"/>
                    <a:pt x="104188" y="66476"/>
                    <a:pt x="111222" y="65625"/>
                  </a:cubicBezTo>
                  <a:cubicBezTo>
                    <a:pt x="119171" y="64276"/>
                    <a:pt x="137564" y="70273"/>
                    <a:pt x="138138" y="72224"/>
                  </a:cubicBezTo>
                  <a:cubicBezTo>
                    <a:pt x="138712" y="74176"/>
                    <a:pt x="123619" y="71450"/>
                    <a:pt x="123619" y="71450"/>
                  </a:cubicBezTo>
                  <a:cubicBezTo>
                    <a:pt x="123619" y="71450"/>
                    <a:pt x="131940" y="78796"/>
                    <a:pt x="131165" y="81694"/>
                  </a:cubicBezTo>
                  <a:cubicBezTo>
                    <a:pt x="130391" y="84592"/>
                    <a:pt x="125684" y="91392"/>
                    <a:pt x="120778" y="89441"/>
                  </a:cubicBezTo>
                  <a:cubicBezTo>
                    <a:pt x="115871" y="87490"/>
                    <a:pt x="112973" y="82267"/>
                    <a:pt x="111022" y="82870"/>
                  </a:cubicBezTo>
                  <a:cubicBezTo>
                    <a:pt x="101891" y="88122"/>
                    <a:pt x="90604" y="87890"/>
                    <a:pt x="81696" y="82267"/>
                  </a:cubicBezTo>
                  <a:cubicBezTo>
                    <a:pt x="81695" y="82267"/>
                    <a:pt x="2814" y="41033"/>
                    <a:pt x="1351" y="31363"/>
                  </a:cubicBezTo>
                  <a:cubicBezTo>
                    <a:pt x="-113" y="21693"/>
                    <a:pt x="2" y="0"/>
                    <a:pt x="2" y="0"/>
                  </a:cubicBezTo>
                  <a:cubicBezTo>
                    <a:pt x="2" y="0"/>
                    <a:pt x="13833" y="9096"/>
                    <a:pt x="26430" y="7346"/>
                  </a:cubicBezTo>
                  <a:close/>
                </a:path>
              </a:pathLst>
            </a:custGeom>
            <a:solidFill>
              <a:srgbClr val="FAC2B0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9" name="Freeform: Shape 2768">
              <a:extLst>
                <a:ext uri="{FF2B5EF4-FFF2-40B4-BE49-F238E27FC236}">
                  <a16:creationId xmlns:a16="http://schemas.microsoft.com/office/drawing/2014/main" id="{FBD3542E-E5BA-40F9-B989-B81FF060C22A}"/>
                </a:ext>
              </a:extLst>
            </p:cNvPr>
            <p:cNvSpPr/>
            <p:nvPr/>
          </p:nvSpPr>
          <p:spPr>
            <a:xfrm>
              <a:off x="8836474" y="4197904"/>
              <a:ext cx="40227" cy="96602"/>
            </a:xfrm>
            <a:custGeom>
              <a:avLst/>
              <a:gdLst>
                <a:gd name="connsiteX0" fmla="*/ 27375 w 40227"/>
                <a:gd name="connsiteY0" fmla="*/ 1716 h 96602"/>
                <a:gd name="connsiteX1" fmla="*/ 39885 w 40227"/>
                <a:gd name="connsiteY1" fmla="*/ 38187 h 96602"/>
                <a:gd name="connsiteX2" fmla="*/ 30215 w 40227"/>
                <a:gd name="connsiteY2" fmla="*/ 95576 h 96602"/>
                <a:gd name="connsiteX3" fmla="*/ 0 w 40227"/>
                <a:gd name="connsiteY3" fmla="*/ 87685 h 96602"/>
                <a:gd name="connsiteX4" fmla="*/ 8924 w 40227"/>
                <a:gd name="connsiteY4" fmla="*/ 13309 h 96602"/>
                <a:gd name="connsiteX5" fmla="*/ 27375 w 40227"/>
                <a:gd name="connsiteY5" fmla="*/ 1716 h 9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227" h="96602">
                  <a:moveTo>
                    <a:pt x="27375" y="1716"/>
                  </a:moveTo>
                  <a:cubicBezTo>
                    <a:pt x="39053" y="7685"/>
                    <a:pt x="41205" y="23438"/>
                    <a:pt x="39885" y="38187"/>
                  </a:cubicBezTo>
                  <a:cubicBezTo>
                    <a:pt x="38565" y="52936"/>
                    <a:pt x="30215" y="95576"/>
                    <a:pt x="30215" y="95576"/>
                  </a:cubicBezTo>
                  <a:cubicBezTo>
                    <a:pt x="30215" y="95576"/>
                    <a:pt x="7431" y="100798"/>
                    <a:pt x="0" y="87685"/>
                  </a:cubicBezTo>
                  <a:cubicBezTo>
                    <a:pt x="0" y="87685"/>
                    <a:pt x="7289" y="26996"/>
                    <a:pt x="8924" y="13309"/>
                  </a:cubicBezTo>
                  <a:cubicBezTo>
                    <a:pt x="10559" y="-379"/>
                    <a:pt x="20086" y="-1985"/>
                    <a:pt x="27375" y="1716"/>
                  </a:cubicBezTo>
                  <a:close/>
                </a:path>
              </a:pathLst>
            </a:custGeom>
            <a:solidFill>
              <a:srgbClr val="ED6DA8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0" name="Freeform: Shape 2769">
              <a:extLst>
                <a:ext uri="{FF2B5EF4-FFF2-40B4-BE49-F238E27FC236}">
                  <a16:creationId xmlns:a16="http://schemas.microsoft.com/office/drawing/2014/main" id="{79B2FAA1-B492-4CE4-BF7C-773DFB86594E}"/>
                </a:ext>
              </a:extLst>
            </p:cNvPr>
            <p:cNvSpPr/>
            <p:nvPr/>
          </p:nvSpPr>
          <p:spPr>
            <a:xfrm>
              <a:off x="8975757" y="4292821"/>
              <a:ext cx="102094" cy="105308"/>
            </a:xfrm>
            <a:custGeom>
              <a:avLst/>
              <a:gdLst>
                <a:gd name="connsiteX0" fmla="*/ 0 w 102094"/>
                <a:gd name="connsiteY0" fmla="*/ 105309 h 105308"/>
                <a:gd name="connsiteX1" fmla="*/ 30243 w 102094"/>
                <a:gd name="connsiteY1" fmla="*/ 39570 h 105308"/>
                <a:gd name="connsiteX2" fmla="*/ 102095 w 102094"/>
                <a:gd name="connsiteY2" fmla="*/ 0 h 105308"/>
                <a:gd name="connsiteX3" fmla="*/ 67575 w 102094"/>
                <a:gd name="connsiteY3" fmla="*/ 63874 h 105308"/>
                <a:gd name="connsiteX4" fmla="*/ 0 w 102094"/>
                <a:gd name="connsiteY4" fmla="*/ 105309 h 105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094" h="105308">
                  <a:moveTo>
                    <a:pt x="0" y="105309"/>
                  </a:moveTo>
                  <a:lnTo>
                    <a:pt x="30243" y="39570"/>
                  </a:lnTo>
                  <a:lnTo>
                    <a:pt x="102095" y="0"/>
                  </a:lnTo>
                  <a:lnTo>
                    <a:pt x="67575" y="63874"/>
                  </a:lnTo>
                  <a:lnTo>
                    <a:pt x="0" y="105309"/>
                  </a:lnTo>
                  <a:close/>
                </a:path>
              </a:pathLst>
            </a:custGeom>
            <a:solidFill>
              <a:srgbClr val="919190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1" name="Freeform: Shape 2770">
              <a:extLst>
                <a:ext uri="{FF2B5EF4-FFF2-40B4-BE49-F238E27FC236}">
                  <a16:creationId xmlns:a16="http://schemas.microsoft.com/office/drawing/2014/main" id="{A986C68F-03F0-43A3-ADB7-9B1CC350C550}"/>
                </a:ext>
              </a:extLst>
            </p:cNvPr>
            <p:cNvSpPr/>
            <p:nvPr/>
          </p:nvSpPr>
          <p:spPr>
            <a:xfrm>
              <a:off x="9416677" y="4826941"/>
              <a:ext cx="189613" cy="67661"/>
            </a:xfrm>
            <a:custGeom>
              <a:avLst/>
              <a:gdLst>
                <a:gd name="connsiteX0" fmla="*/ 189614 w 189613"/>
                <a:gd name="connsiteY0" fmla="*/ 33831 h 67661"/>
                <a:gd name="connsiteX1" fmla="*/ 94807 w 189613"/>
                <a:gd name="connsiteY1" fmla="*/ 67662 h 67661"/>
                <a:gd name="connsiteX2" fmla="*/ 0 w 189613"/>
                <a:gd name="connsiteY2" fmla="*/ 33831 h 67661"/>
                <a:gd name="connsiteX3" fmla="*/ 94807 w 189613"/>
                <a:gd name="connsiteY3" fmla="*/ 0 h 67661"/>
                <a:gd name="connsiteX4" fmla="*/ 189614 w 189613"/>
                <a:gd name="connsiteY4" fmla="*/ 33831 h 6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613" h="67661">
                  <a:moveTo>
                    <a:pt x="189614" y="33831"/>
                  </a:moveTo>
                  <a:cubicBezTo>
                    <a:pt x="189614" y="52515"/>
                    <a:pt x="147168" y="67662"/>
                    <a:pt x="94807" y="67662"/>
                  </a:cubicBezTo>
                  <a:cubicBezTo>
                    <a:pt x="42446" y="67662"/>
                    <a:pt x="0" y="52515"/>
                    <a:pt x="0" y="33831"/>
                  </a:cubicBezTo>
                  <a:cubicBezTo>
                    <a:pt x="0" y="15146"/>
                    <a:pt x="42446" y="0"/>
                    <a:pt x="94807" y="0"/>
                  </a:cubicBezTo>
                  <a:cubicBezTo>
                    <a:pt x="147168" y="0"/>
                    <a:pt x="189614" y="15146"/>
                    <a:pt x="189614" y="33831"/>
                  </a:cubicBez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2" name="Freeform: Shape 2771">
              <a:extLst>
                <a:ext uri="{FF2B5EF4-FFF2-40B4-BE49-F238E27FC236}">
                  <a16:creationId xmlns:a16="http://schemas.microsoft.com/office/drawing/2014/main" id="{08CBCB64-B49C-4A26-BC5C-44474E8F592E}"/>
                </a:ext>
              </a:extLst>
            </p:cNvPr>
            <p:cNvSpPr/>
            <p:nvPr/>
          </p:nvSpPr>
          <p:spPr>
            <a:xfrm>
              <a:off x="9455736" y="4831303"/>
              <a:ext cx="79169" cy="38039"/>
            </a:xfrm>
            <a:custGeom>
              <a:avLst/>
              <a:gdLst>
                <a:gd name="connsiteX0" fmla="*/ 3266 w 79169"/>
                <a:gd name="connsiteY0" fmla="*/ 3730 h 38039"/>
                <a:gd name="connsiteX1" fmla="*/ 396 w 79169"/>
                <a:gd name="connsiteY1" fmla="*/ 28293 h 38039"/>
                <a:gd name="connsiteX2" fmla="*/ 24328 w 79169"/>
                <a:gd name="connsiteY2" fmla="*/ 37934 h 38039"/>
                <a:gd name="connsiteX3" fmla="*/ 59822 w 79169"/>
                <a:gd name="connsiteY3" fmla="*/ 25969 h 38039"/>
                <a:gd name="connsiteX4" fmla="*/ 75777 w 79169"/>
                <a:gd name="connsiteY4" fmla="*/ 5280 h 38039"/>
                <a:gd name="connsiteX5" fmla="*/ 28718 w 79169"/>
                <a:gd name="connsiteY5" fmla="*/ 0 h 38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169" h="38039">
                  <a:moveTo>
                    <a:pt x="3266" y="3730"/>
                  </a:moveTo>
                  <a:cubicBezTo>
                    <a:pt x="3266" y="3730"/>
                    <a:pt x="-1355" y="24419"/>
                    <a:pt x="396" y="28293"/>
                  </a:cubicBezTo>
                  <a:cubicBezTo>
                    <a:pt x="2147" y="32167"/>
                    <a:pt x="12620" y="38967"/>
                    <a:pt x="24328" y="37934"/>
                  </a:cubicBezTo>
                  <a:cubicBezTo>
                    <a:pt x="36034" y="36902"/>
                    <a:pt x="51587" y="26457"/>
                    <a:pt x="59822" y="25969"/>
                  </a:cubicBezTo>
                  <a:cubicBezTo>
                    <a:pt x="68058" y="25481"/>
                    <a:pt x="86824" y="12081"/>
                    <a:pt x="75777" y="5280"/>
                  </a:cubicBezTo>
                  <a:cubicBezTo>
                    <a:pt x="64729" y="-1521"/>
                    <a:pt x="41687" y="5768"/>
                    <a:pt x="28718" y="0"/>
                  </a:cubicBezTo>
                  <a:close/>
                </a:path>
              </a:pathLst>
            </a:custGeom>
            <a:solidFill>
              <a:srgbClr val="663017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3" name="Freeform: Shape 2772">
              <a:extLst>
                <a:ext uri="{FF2B5EF4-FFF2-40B4-BE49-F238E27FC236}">
                  <a16:creationId xmlns:a16="http://schemas.microsoft.com/office/drawing/2014/main" id="{58BB0135-6FF9-4A64-A7A9-427307F599BF}"/>
                </a:ext>
              </a:extLst>
            </p:cNvPr>
            <p:cNvSpPr/>
            <p:nvPr/>
          </p:nvSpPr>
          <p:spPr>
            <a:xfrm>
              <a:off x="9444075" y="4545017"/>
              <a:ext cx="79173" cy="294599"/>
            </a:xfrm>
            <a:custGeom>
              <a:avLst/>
              <a:gdLst>
                <a:gd name="connsiteX0" fmla="*/ 7466 w 79173"/>
                <a:gd name="connsiteY0" fmla="*/ 0 h 294599"/>
                <a:gd name="connsiteX1" fmla="*/ 34 w 79173"/>
                <a:gd name="connsiteY1" fmla="*/ 44132 h 294599"/>
                <a:gd name="connsiteX2" fmla="*/ 15788 w 79173"/>
                <a:gd name="connsiteY2" fmla="*/ 146428 h 294599"/>
                <a:gd name="connsiteX3" fmla="*/ 7897 w 79173"/>
                <a:gd name="connsiteY3" fmla="*/ 180862 h 294599"/>
                <a:gd name="connsiteX4" fmla="*/ 17538 w 79173"/>
                <a:gd name="connsiteY4" fmla="*/ 266113 h 294599"/>
                <a:gd name="connsiteX5" fmla="*/ 13607 w 79173"/>
                <a:gd name="connsiteY5" fmla="*/ 291020 h 294599"/>
                <a:gd name="connsiteX6" fmla="*/ 52660 w 79173"/>
                <a:gd name="connsiteY6" fmla="*/ 288409 h 294599"/>
                <a:gd name="connsiteX7" fmla="*/ 79174 w 79173"/>
                <a:gd name="connsiteY7" fmla="*/ 130589 h 294599"/>
                <a:gd name="connsiteX8" fmla="*/ 70852 w 79173"/>
                <a:gd name="connsiteY8" fmla="*/ 4677 h 294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173" h="294599">
                  <a:moveTo>
                    <a:pt x="7466" y="0"/>
                  </a:moveTo>
                  <a:cubicBezTo>
                    <a:pt x="7466" y="0"/>
                    <a:pt x="924" y="15725"/>
                    <a:pt x="34" y="44132"/>
                  </a:cubicBezTo>
                  <a:cubicBezTo>
                    <a:pt x="-855" y="72540"/>
                    <a:pt x="15788" y="146428"/>
                    <a:pt x="15788" y="146428"/>
                  </a:cubicBezTo>
                  <a:cubicBezTo>
                    <a:pt x="15788" y="146428"/>
                    <a:pt x="5256" y="168293"/>
                    <a:pt x="7897" y="180862"/>
                  </a:cubicBezTo>
                  <a:cubicBezTo>
                    <a:pt x="10536" y="193430"/>
                    <a:pt x="18830" y="253430"/>
                    <a:pt x="17538" y="266113"/>
                  </a:cubicBezTo>
                  <a:cubicBezTo>
                    <a:pt x="16247" y="278796"/>
                    <a:pt x="13607" y="291020"/>
                    <a:pt x="13607" y="291020"/>
                  </a:cubicBezTo>
                  <a:cubicBezTo>
                    <a:pt x="13607" y="291020"/>
                    <a:pt x="38743" y="300604"/>
                    <a:pt x="52660" y="288409"/>
                  </a:cubicBezTo>
                  <a:lnTo>
                    <a:pt x="79174" y="130589"/>
                  </a:lnTo>
                  <a:lnTo>
                    <a:pt x="70852" y="4677"/>
                  </a:lnTo>
                  <a:close/>
                </a:path>
              </a:pathLst>
            </a:custGeom>
            <a:solidFill>
              <a:srgbClr val="702B18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4" name="Freeform: Shape 2773">
              <a:extLst>
                <a:ext uri="{FF2B5EF4-FFF2-40B4-BE49-F238E27FC236}">
                  <a16:creationId xmlns:a16="http://schemas.microsoft.com/office/drawing/2014/main" id="{CC2C0854-18FA-4929-9B37-3A192C3B9B11}"/>
                </a:ext>
              </a:extLst>
            </p:cNvPr>
            <p:cNvSpPr/>
            <p:nvPr/>
          </p:nvSpPr>
          <p:spPr>
            <a:xfrm>
              <a:off x="9496814" y="4839825"/>
              <a:ext cx="88049" cy="38330"/>
            </a:xfrm>
            <a:custGeom>
              <a:avLst/>
              <a:gdLst>
                <a:gd name="connsiteX0" fmla="*/ 5230 w 88049"/>
                <a:gd name="connsiteY0" fmla="*/ 947 h 38330"/>
                <a:gd name="connsiteX1" fmla="*/ 208 w 88049"/>
                <a:gd name="connsiteY1" fmla="*/ 25136 h 38330"/>
                <a:gd name="connsiteX2" fmla="*/ 18286 w 88049"/>
                <a:gd name="connsiteY2" fmla="*/ 38307 h 38330"/>
                <a:gd name="connsiteX3" fmla="*/ 39262 w 88049"/>
                <a:gd name="connsiteY3" fmla="*/ 32568 h 38330"/>
                <a:gd name="connsiteX4" fmla="*/ 88042 w 88049"/>
                <a:gd name="connsiteY4" fmla="*/ 12482 h 38330"/>
                <a:gd name="connsiteX5" fmla="*/ 80438 w 88049"/>
                <a:gd name="connsiteY5" fmla="*/ 4677 h 38330"/>
                <a:gd name="connsiteX6" fmla="*/ 37396 w 88049"/>
                <a:gd name="connsiteY6" fmla="*/ 0 h 38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049" h="38330">
                  <a:moveTo>
                    <a:pt x="5230" y="947"/>
                  </a:moveTo>
                  <a:cubicBezTo>
                    <a:pt x="5230" y="947"/>
                    <a:pt x="-1227" y="19225"/>
                    <a:pt x="208" y="25136"/>
                  </a:cubicBezTo>
                  <a:cubicBezTo>
                    <a:pt x="2870" y="32887"/>
                    <a:pt x="10092" y="38149"/>
                    <a:pt x="18286" y="38307"/>
                  </a:cubicBezTo>
                  <a:cubicBezTo>
                    <a:pt x="28013" y="38766"/>
                    <a:pt x="34240" y="32396"/>
                    <a:pt x="39262" y="32568"/>
                  </a:cubicBezTo>
                  <a:cubicBezTo>
                    <a:pt x="44283" y="32740"/>
                    <a:pt x="81213" y="41722"/>
                    <a:pt x="88042" y="12482"/>
                  </a:cubicBezTo>
                  <a:cubicBezTo>
                    <a:pt x="88042" y="12482"/>
                    <a:pt x="88587" y="6026"/>
                    <a:pt x="80438" y="4677"/>
                  </a:cubicBezTo>
                  <a:cubicBezTo>
                    <a:pt x="72289" y="3328"/>
                    <a:pt x="42160" y="4677"/>
                    <a:pt x="37396" y="0"/>
                  </a:cubicBezTo>
                  <a:close/>
                </a:path>
              </a:pathLst>
            </a:custGeom>
            <a:solidFill>
              <a:srgbClr val="663017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5" name="Freeform: Shape 2774">
              <a:extLst>
                <a:ext uri="{FF2B5EF4-FFF2-40B4-BE49-F238E27FC236}">
                  <a16:creationId xmlns:a16="http://schemas.microsoft.com/office/drawing/2014/main" id="{03C7CFF7-AFE1-4414-9B39-01FF5716DD8F}"/>
                </a:ext>
              </a:extLst>
            </p:cNvPr>
            <p:cNvSpPr/>
            <p:nvPr/>
          </p:nvSpPr>
          <p:spPr>
            <a:xfrm>
              <a:off x="9475258" y="4558130"/>
              <a:ext cx="91099" cy="290401"/>
            </a:xfrm>
            <a:custGeom>
              <a:avLst/>
              <a:gdLst>
                <a:gd name="connsiteX0" fmla="*/ 87676 w 91099"/>
                <a:gd name="connsiteY0" fmla="*/ 0 h 290401"/>
                <a:gd name="connsiteX1" fmla="*/ 83343 w 91099"/>
                <a:gd name="connsiteY1" fmla="*/ 157332 h 290401"/>
                <a:gd name="connsiteX2" fmla="*/ 65351 w 91099"/>
                <a:gd name="connsiteY2" fmla="*/ 285482 h 290401"/>
                <a:gd name="connsiteX3" fmla="*/ 25753 w 91099"/>
                <a:gd name="connsiteY3" fmla="*/ 282957 h 290401"/>
                <a:gd name="connsiteX4" fmla="*/ 30057 w 91099"/>
                <a:gd name="connsiteY4" fmla="*/ 235812 h 290401"/>
                <a:gd name="connsiteX5" fmla="*/ 35796 w 91099"/>
                <a:gd name="connsiteY5" fmla="*/ 158337 h 290401"/>
                <a:gd name="connsiteX6" fmla="*/ 17805 w 91099"/>
                <a:gd name="connsiteY6" fmla="*/ 84907 h 290401"/>
                <a:gd name="connsiteX7" fmla="*/ 1018 w 91099"/>
                <a:gd name="connsiteY7" fmla="*/ 11277 h 290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099" h="290401">
                  <a:moveTo>
                    <a:pt x="87676" y="0"/>
                  </a:moveTo>
                  <a:cubicBezTo>
                    <a:pt x="87676" y="0"/>
                    <a:pt x="97748" y="20517"/>
                    <a:pt x="83343" y="157332"/>
                  </a:cubicBezTo>
                  <a:cubicBezTo>
                    <a:pt x="81666" y="200545"/>
                    <a:pt x="75638" y="243478"/>
                    <a:pt x="65351" y="285482"/>
                  </a:cubicBezTo>
                  <a:cubicBezTo>
                    <a:pt x="65351" y="285482"/>
                    <a:pt x="41592" y="298079"/>
                    <a:pt x="25753" y="282957"/>
                  </a:cubicBezTo>
                  <a:cubicBezTo>
                    <a:pt x="25753" y="282957"/>
                    <a:pt x="31148" y="243731"/>
                    <a:pt x="30057" y="235812"/>
                  </a:cubicBezTo>
                  <a:cubicBezTo>
                    <a:pt x="28967" y="227892"/>
                    <a:pt x="16398" y="177849"/>
                    <a:pt x="35796" y="158337"/>
                  </a:cubicBezTo>
                  <a:cubicBezTo>
                    <a:pt x="35796" y="158337"/>
                    <a:pt x="21047" y="93917"/>
                    <a:pt x="17805" y="84907"/>
                  </a:cubicBezTo>
                  <a:cubicBezTo>
                    <a:pt x="14562" y="75897"/>
                    <a:pt x="-4577" y="44190"/>
                    <a:pt x="1018" y="11277"/>
                  </a:cubicBezTo>
                  <a:close/>
                </a:path>
              </a:pathLst>
            </a:custGeom>
            <a:solidFill>
              <a:srgbClr val="832E1B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6" name="Freeform: Shape 2775">
              <a:extLst>
                <a:ext uri="{FF2B5EF4-FFF2-40B4-BE49-F238E27FC236}">
                  <a16:creationId xmlns:a16="http://schemas.microsoft.com/office/drawing/2014/main" id="{3E16A960-9212-41FC-8D02-1A6C19F14666}"/>
                </a:ext>
              </a:extLst>
            </p:cNvPr>
            <p:cNvSpPr/>
            <p:nvPr/>
          </p:nvSpPr>
          <p:spPr>
            <a:xfrm>
              <a:off x="9561269" y="4378187"/>
              <a:ext cx="31908" cy="30215"/>
            </a:xfrm>
            <a:custGeom>
              <a:avLst/>
              <a:gdLst>
                <a:gd name="connsiteX0" fmla="*/ 9642 w 31908"/>
                <a:gd name="connsiteY0" fmla="*/ 30215 h 30215"/>
                <a:gd name="connsiteX1" fmla="*/ 31909 w 31908"/>
                <a:gd name="connsiteY1" fmla="*/ 13314 h 30215"/>
                <a:gd name="connsiteX2" fmla="*/ 13917 w 31908"/>
                <a:gd name="connsiteY2" fmla="*/ 0 h 30215"/>
                <a:gd name="connsiteX3" fmla="*/ 0 w 31908"/>
                <a:gd name="connsiteY3" fmla="*/ 15093 h 3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08" h="30215">
                  <a:moveTo>
                    <a:pt x="9642" y="30215"/>
                  </a:moveTo>
                  <a:cubicBezTo>
                    <a:pt x="9642" y="30215"/>
                    <a:pt x="24764" y="26514"/>
                    <a:pt x="31909" y="13314"/>
                  </a:cubicBezTo>
                  <a:lnTo>
                    <a:pt x="13917" y="0"/>
                  </a:lnTo>
                  <a:lnTo>
                    <a:pt x="0" y="15093"/>
                  </a:lnTo>
                  <a:close/>
                </a:path>
              </a:pathLst>
            </a:custGeom>
            <a:solidFill>
              <a:srgbClr val="FAC2B0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7" name="Freeform: Shape 2776">
              <a:extLst>
                <a:ext uri="{FF2B5EF4-FFF2-40B4-BE49-F238E27FC236}">
                  <a16:creationId xmlns:a16="http://schemas.microsoft.com/office/drawing/2014/main" id="{BE2385FC-291E-45B1-9C35-683A71A56E57}"/>
                </a:ext>
              </a:extLst>
            </p:cNvPr>
            <p:cNvSpPr/>
            <p:nvPr/>
          </p:nvSpPr>
          <p:spPr>
            <a:xfrm>
              <a:off x="9531398" y="4392046"/>
              <a:ext cx="39368" cy="38680"/>
            </a:xfrm>
            <a:custGeom>
              <a:avLst/>
              <a:gdLst>
                <a:gd name="connsiteX0" fmla="*/ 0 w 39368"/>
                <a:gd name="connsiteY0" fmla="*/ 14692 h 38680"/>
                <a:gd name="connsiteX1" fmla="*/ 27001 w 39368"/>
                <a:gd name="connsiteY1" fmla="*/ 0 h 38680"/>
                <a:gd name="connsiteX2" fmla="*/ 39369 w 39368"/>
                <a:gd name="connsiteY2" fmla="*/ 16356 h 38680"/>
                <a:gd name="connsiteX3" fmla="*/ 17762 w 39368"/>
                <a:gd name="connsiteY3" fmla="*/ 38680 h 38680"/>
                <a:gd name="connsiteX4" fmla="*/ 0 w 39368"/>
                <a:gd name="connsiteY4" fmla="*/ 14692 h 3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68" h="38680">
                  <a:moveTo>
                    <a:pt x="0" y="14692"/>
                  </a:moveTo>
                  <a:lnTo>
                    <a:pt x="27001" y="0"/>
                  </a:lnTo>
                  <a:cubicBezTo>
                    <a:pt x="34010" y="2506"/>
                    <a:pt x="38867" y="8929"/>
                    <a:pt x="39369" y="16356"/>
                  </a:cubicBezTo>
                  <a:lnTo>
                    <a:pt x="17762" y="38680"/>
                  </a:lnTo>
                  <a:cubicBezTo>
                    <a:pt x="17762" y="38680"/>
                    <a:pt x="11736" y="20402"/>
                    <a:pt x="0" y="14692"/>
                  </a:cubicBezTo>
                  <a:close/>
                </a:path>
              </a:pathLst>
            </a:custGeom>
            <a:solidFill>
              <a:srgbClr val="F69265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8" name="Freeform: Shape 2777">
              <a:extLst>
                <a:ext uri="{FF2B5EF4-FFF2-40B4-BE49-F238E27FC236}">
                  <a16:creationId xmlns:a16="http://schemas.microsoft.com/office/drawing/2014/main" id="{FA8B8DAD-FC61-4D80-924C-6F92C8694CFC}"/>
                </a:ext>
              </a:extLst>
            </p:cNvPr>
            <p:cNvSpPr/>
            <p:nvPr/>
          </p:nvSpPr>
          <p:spPr>
            <a:xfrm>
              <a:off x="9570551" y="4312752"/>
              <a:ext cx="113999" cy="122412"/>
            </a:xfrm>
            <a:custGeom>
              <a:avLst/>
              <a:gdLst>
                <a:gd name="connsiteX0" fmla="*/ 1450 w 113999"/>
                <a:gd name="connsiteY0" fmla="*/ 72264 h 122412"/>
                <a:gd name="connsiteX1" fmla="*/ 81106 w 113999"/>
                <a:gd name="connsiteY1" fmla="*/ 121963 h 122412"/>
                <a:gd name="connsiteX2" fmla="*/ 85327 w 113999"/>
                <a:gd name="connsiteY2" fmla="*/ 120941 h 122412"/>
                <a:gd name="connsiteX3" fmla="*/ 85525 w 113999"/>
                <a:gd name="connsiteY3" fmla="*/ 120557 h 122412"/>
                <a:gd name="connsiteX4" fmla="*/ 113732 w 113999"/>
                <a:gd name="connsiteY4" fmla="*/ 52006 h 122412"/>
                <a:gd name="connsiteX5" fmla="*/ 112441 w 113999"/>
                <a:gd name="connsiteY5" fmla="*/ 48246 h 122412"/>
                <a:gd name="connsiteX6" fmla="*/ 28739 w 113999"/>
                <a:gd name="connsiteY6" fmla="*/ 384 h 122412"/>
                <a:gd name="connsiteX7" fmla="*/ 24602 w 113999"/>
                <a:gd name="connsiteY7" fmla="*/ 1563 h 122412"/>
                <a:gd name="connsiteX8" fmla="*/ 24406 w 113999"/>
                <a:gd name="connsiteY8" fmla="*/ 1991 h 122412"/>
                <a:gd name="connsiteX9" fmla="*/ 217 w 113999"/>
                <a:gd name="connsiteY9" fmla="*/ 68677 h 122412"/>
                <a:gd name="connsiteX10" fmla="*/ 1450 w 113999"/>
                <a:gd name="connsiteY10" fmla="*/ 72264 h 12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99" h="122412">
                  <a:moveTo>
                    <a:pt x="1450" y="72264"/>
                  </a:moveTo>
                  <a:lnTo>
                    <a:pt x="81106" y="121963"/>
                  </a:lnTo>
                  <a:cubicBezTo>
                    <a:pt x="82554" y="122846"/>
                    <a:pt x="84443" y="122389"/>
                    <a:pt x="85327" y="120941"/>
                  </a:cubicBezTo>
                  <a:cubicBezTo>
                    <a:pt x="85401" y="120818"/>
                    <a:pt x="85468" y="120689"/>
                    <a:pt x="85525" y="120557"/>
                  </a:cubicBezTo>
                  <a:lnTo>
                    <a:pt x="113732" y="52006"/>
                  </a:lnTo>
                  <a:cubicBezTo>
                    <a:pt x="114380" y="50609"/>
                    <a:pt x="113810" y="48950"/>
                    <a:pt x="112441" y="48246"/>
                  </a:cubicBezTo>
                  <a:lnTo>
                    <a:pt x="28739" y="384"/>
                  </a:lnTo>
                  <a:cubicBezTo>
                    <a:pt x="27271" y="-432"/>
                    <a:pt x="25419" y="95"/>
                    <a:pt x="24602" y="1563"/>
                  </a:cubicBezTo>
                  <a:cubicBezTo>
                    <a:pt x="24526" y="1701"/>
                    <a:pt x="24460" y="1844"/>
                    <a:pt x="24406" y="1991"/>
                  </a:cubicBezTo>
                  <a:lnTo>
                    <a:pt x="217" y="68677"/>
                  </a:lnTo>
                  <a:cubicBezTo>
                    <a:pt x="-333" y="70013"/>
                    <a:pt x="195" y="71550"/>
                    <a:pt x="1450" y="72264"/>
                  </a:cubicBezTo>
                  <a:close/>
                </a:path>
              </a:pathLst>
            </a:custGeom>
            <a:solidFill>
              <a:srgbClr val="383838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9" name="Freeform: Shape 2778">
              <a:extLst>
                <a:ext uri="{FF2B5EF4-FFF2-40B4-BE49-F238E27FC236}">
                  <a16:creationId xmlns:a16="http://schemas.microsoft.com/office/drawing/2014/main" id="{4B855D88-440C-4E5A-AA09-9E5219FAB91E}"/>
                </a:ext>
              </a:extLst>
            </p:cNvPr>
            <p:cNvSpPr/>
            <p:nvPr/>
          </p:nvSpPr>
          <p:spPr>
            <a:xfrm>
              <a:off x="9575000" y="4317485"/>
              <a:ext cx="104390" cy="112943"/>
            </a:xfrm>
            <a:custGeom>
              <a:avLst/>
              <a:gdLst>
                <a:gd name="connsiteX0" fmla="*/ 23257 w 104390"/>
                <a:gd name="connsiteY0" fmla="*/ 1046 h 112943"/>
                <a:gd name="connsiteX1" fmla="*/ 100 w 104390"/>
                <a:gd name="connsiteY1" fmla="*/ 64174 h 112943"/>
                <a:gd name="connsiteX2" fmla="*/ 760 w 104390"/>
                <a:gd name="connsiteY2" fmla="*/ 66096 h 112943"/>
                <a:gd name="connsiteX3" fmla="*/ 75366 w 104390"/>
                <a:gd name="connsiteY3" fmla="*/ 112696 h 112943"/>
                <a:gd name="connsiteX4" fmla="*/ 77581 w 104390"/>
                <a:gd name="connsiteY4" fmla="*/ 112193 h 112943"/>
                <a:gd name="connsiteX5" fmla="*/ 77718 w 104390"/>
                <a:gd name="connsiteY5" fmla="*/ 111922 h 112943"/>
                <a:gd name="connsiteX6" fmla="*/ 104261 w 104390"/>
                <a:gd name="connsiteY6" fmla="*/ 47273 h 112943"/>
                <a:gd name="connsiteX7" fmla="*/ 103573 w 104390"/>
                <a:gd name="connsiteY7" fmla="*/ 45264 h 112943"/>
                <a:gd name="connsiteX8" fmla="*/ 25638 w 104390"/>
                <a:gd name="connsiteY8" fmla="*/ 242 h 112943"/>
                <a:gd name="connsiteX9" fmla="*/ 23389 w 104390"/>
                <a:gd name="connsiteY9" fmla="*/ 780 h 112943"/>
                <a:gd name="connsiteX10" fmla="*/ 23257 w 104390"/>
                <a:gd name="connsiteY10" fmla="*/ 1046 h 11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390" h="112943">
                  <a:moveTo>
                    <a:pt x="23257" y="1046"/>
                  </a:moveTo>
                  <a:lnTo>
                    <a:pt x="100" y="64174"/>
                  </a:lnTo>
                  <a:cubicBezTo>
                    <a:pt x="-165" y="64890"/>
                    <a:pt x="111" y="65694"/>
                    <a:pt x="760" y="66096"/>
                  </a:cubicBezTo>
                  <a:lnTo>
                    <a:pt x="75366" y="112696"/>
                  </a:lnTo>
                  <a:cubicBezTo>
                    <a:pt x="76117" y="113169"/>
                    <a:pt x="77109" y="112944"/>
                    <a:pt x="77581" y="112193"/>
                  </a:cubicBezTo>
                  <a:cubicBezTo>
                    <a:pt x="77635" y="112107"/>
                    <a:pt x="77682" y="112016"/>
                    <a:pt x="77718" y="111922"/>
                  </a:cubicBezTo>
                  <a:lnTo>
                    <a:pt x="104261" y="47273"/>
                  </a:lnTo>
                  <a:cubicBezTo>
                    <a:pt x="104584" y="46526"/>
                    <a:pt x="104286" y="45656"/>
                    <a:pt x="103573" y="45264"/>
                  </a:cubicBezTo>
                  <a:lnTo>
                    <a:pt x="25638" y="242"/>
                  </a:lnTo>
                  <a:cubicBezTo>
                    <a:pt x="24869" y="-231"/>
                    <a:pt x="23862" y="10"/>
                    <a:pt x="23389" y="780"/>
                  </a:cubicBezTo>
                  <a:cubicBezTo>
                    <a:pt x="23337" y="864"/>
                    <a:pt x="23293" y="953"/>
                    <a:pt x="23257" y="1046"/>
                  </a:cubicBezTo>
                  <a:close/>
                </a:path>
              </a:pathLst>
            </a:custGeom>
            <a:solidFill>
              <a:srgbClr val="CAEAF8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0" name="Freeform: Shape 2779">
              <a:extLst>
                <a:ext uri="{FF2B5EF4-FFF2-40B4-BE49-F238E27FC236}">
                  <a16:creationId xmlns:a16="http://schemas.microsoft.com/office/drawing/2014/main" id="{382E5216-F985-40D8-B6E6-DEC7B6808B88}"/>
                </a:ext>
              </a:extLst>
            </p:cNvPr>
            <p:cNvSpPr/>
            <p:nvPr/>
          </p:nvSpPr>
          <p:spPr>
            <a:xfrm>
              <a:off x="9558400" y="4367073"/>
              <a:ext cx="29416" cy="41328"/>
            </a:xfrm>
            <a:custGeom>
              <a:avLst/>
              <a:gdLst>
                <a:gd name="connsiteX0" fmla="*/ 0 w 29416"/>
                <a:gd name="connsiteY0" fmla="*/ 24973 h 41328"/>
                <a:gd name="connsiteX1" fmla="*/ 4190 w 29416"/>
                <a:gd name="connsiteY1" fmla="*/ 7756 h 41328"/>
                <a:gd name="connsiteX2" fmla="*/ 13774 w 29416"/>
                <a:gd name="connsiteY2" fmla="*/ 382 h 41328"/>
                <a:gd name="connsiteX3" fmla="*/ 29412 w 29416"/>
                <a:gd name="connsiteY3" fmla="*/ 1587 h 41328"/>
                <a:gd name="connsiteX4" fmla="*/ 14721 w 29416"/>
                <a:gd name="connsiteY4" fmla="*/ 8617 h 41328"/>
                <a:gd name="connsiteX5" fmla="*/ 17188 w 29416"/>
                <a:gd name="connsiteY5" fmla="*/ 25834 h 41328"/>
                <a:gd name="connsiteX6" fmla="*/ 12368 w 29416"/>
                <a:gd name="connsiteY6" fmla="*/ 41329 h 41328"/>
                <a:gd name="connsiteX7" fmla="*/ 0 w 29416"/>
                <a:gd name="connsiteY7" fmla="*/ 24973 h 4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416" h="41328">
                  <a:moveTo>
                    <a:pt x="0" y="24973"/>
                  </a:moveTo>
                  <a:lnTo>
                    <a:pt x="4190" y="7756"/>
                  </a:lnTo>
                  <a:cubicBezTo>
                    <a:pt x="4190" y="7756"/>
                    <a:pt x="9929" y="870"/>
                    <a:pt x="13774" y="382"/>
                  </a:cubicBezTo>
                  <a:cubicBezTo>
                    <a:pt x="17619" y="-106"/>
                    <a:pt x="29670" y="-479"/>
                    <a:pt x="29412" y="1587"/>
                  </a:cubicBezTo>
                  <a:cubicBezTo>
                    <a:pt x="29154" y="3653"/>
                    <a:pt x="23673" y="6666"/>
                    <a:pt x="14721" y="8617"/>
                  </a:cubicBezTo>
                  <a:cubicBezTo>
                    <a:pt x="14721" y="8617"/>
                    <a:pt x="18766" y="20267"/>
                    <a:pt x="17188" y="25834"/>
                  </a:cubicBezTo>
                  <a:cubicBezTo>
                    <a:pt x="15610" y="31401"/>
                    <a:pt x="12368" y="41329"/>
                    <a:pt x="12368" y="41329"/>
                  </a:cubicBezTo>
                  <a:cubicBezTo>
                    <a:pt x="12368" y="41329"/>
                    <a:pt x="6772" y="28732"/>
                    <a:pt x="0" y="24973"/>
                  </a:cubicBezTo>
                  <a:close/>
                </a:path>
              </a:pathLst>
            </a:custGeom>
            <a:solidFill>
              <a:srgbClr val="FAC2B0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1" name="Freeform: Shape 2780">
              <a:extLst>
                <a:ext uri="{FF2B5EF4-FFF2-40B4-BE49-F238E27FC236}">
                  <a16:creationId xmlns:a16="http://schemas.microsoft.com/office/drawing/2014/main" id="{49613FC6-C00D-4E04-93DD-68E73CF4F299}"/>
                </a:ext>
              </a:extLst>
            </p:cNvPr>
            <p:cNvSpPr/>
            <p:nvPr/>
          </p:nvSpPr>
          <p:spPr>
            <a:xfrm>
              <a:off x="9490733" y="4292579"/>
              <a:ext cx="45702" cy="73023"/>
            </a:xfrm>
            <a:custGeom>
              <a:avLst/>
              <a:gdLst>
                <a:gd name="connsiteX0" fmla="*/ 25916 w 45702"/>
                <a:gd name="connsiteY0" fmla="*/ 672 h 73023"/>
                <a:gd name="connsiteX1" fmla="*/ 45629 w 45702"/>
                <a:gd name="connsiteY1" fmla="*/ 20413 h 73023"/>
                <a:gd name="connsiteX2" fmla="*/ 38283 w 45702"/>
                <a:gd name="connsiteY2" fmla="*/ 72953 h 73023"/>
                <a:gd name="connsiteX3" fmla="*/ 3190 w 45702"/>
                <a:gd name="connsiteY3" fmla="*/ 47473 h 73023"/>
                <a:gd name="connsiteX4" fmla="*/ 25916 w 45702"/>
                <a:gd name="connsiteY4" fmla="*/ 672 h 7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02" h="73023">
                  <a:moveTo>
                    <a:pt x="25916" y="672"/>
                  </a:moveTo>
                  <a:cubicBezTo>
                    <a:pt x="35787" y="3111"/>
                    <a:pt x="45170" y="10313"/>
                    <a:pt x="45629" y="20413"/>
                  </a:cubicBezTo>
                  <a:cubicBezTo>
                    <a:pt x="46089" y="30514"/>
                    <a:pt x="44482" y="71805"/>
                    <a:pt x="38283" y="72953"/>
                  </a:cubicBezTo>
                  <a:cubicBezTo>
                    <a:pt x="32085" y="74101"/>
                    <a:pt x="10765" y="61016"/>
                    <a:pt x="3190" y="47473"/>
                  </a:cubicBezTo>
                  <a:cubicBezTo>
                    <a:pt x="-4385" y="33929"/>
                    <a:pt x="895" y="-5612"/>
                    <a:pt x="25916" y="672"/>
                  </a:cubicBezTo>
                  <a:close/>
                </a:path>
              </a:pathLst>
            </a:custGeom>
            <a:solidFill>
              <a:srgbClr val="FAC2B0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2" name="Freeform: Shape 2781">
              <a:extLst>
                <a:ext uri="{FF2B5EF4-FFF2-40B4-BE49-F238E27FC236}">
                  <a16:creationId xmlns:a16="http://schemas.microsoft.com/office/drawing/2014/main" id="{596D9373-1975-4F8D-8F1A-F8DACD5F7EA3}"/>
                </a:ext>
              </a:extLst>
            </p:cNvPr>
            <p:cNvSpPr/>
            <p:nvPr/>
          </p:nvSpPr>
          <p:spPr>
            <a:xfrm>
              <a:off x="9471283" y="4344482"/>
              <a:ext cx="54633" cy="44749"/>
            </a:xfrm>
            <a:custGeom>
              <a:avLst/>
              <a:gdLst>
                <a:gd name="connsiteX0" fmla="*/ 0 w 54633"/>
                <a:gd name="connsiteY0" fmla="*/ 1050 h 44749"/>
                <a:gd name="connsiteX1" fmla="*/ 2353 w 54633"/>
                <a:gd name="connsiteY1" fmla="*/ 36832 h 44749"/>
                <a:gd name="connsiteX2" fmla="*/ 44477 w 54633"/>
                <a:gd name="connsiteY2" fmla="*/ 44350 h 44749"/>
                <a:gd name="connsiteX3" fmla="*/ 46284 w 54633"/>
                <a:gd name="connsiteY3" fmla="*/ 27707 h 44749"/>
                <a:gd name="connsiteX4" fmla="*/ 54634 w 54633"/>
                <a:gd name="connsiteY4" fmla="*/ 10490 h 44749"/>
                <a:gd name="connsiteX5" fmla="*/ 0 w 54633"/>
                <a:gd name="connsiteY5" fmla="*/ 1050 h 4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633" h="44749">
                  <a:moveTo>
                    <a:pt x="0" y="1050"/>
                  </a:moveTo>
                  <a:lnTo>
                    <a:pt x="2353" y="36832"/>
                  </a:lnTo>
                  <a:cubicBezTo>
                    <a:pt x="2353" y="36832"/>
                    <a:pt x="13544" y="46846"/>
                    <a:pt x="44477" y="44350"/>
                  </a:cubicBezTo>
                  <a:cubicBezTo>
                    <a:pt x="44488" y="38754"/>
                    <a:pt x="45094" y="33175"/>
                    <a:pt x="46284" y="27707"/>
                  </a:cubicBezTo>
                  <a:cubicBezTo>
                    <a:pt x="48637" y="21769"/>
                    <a:pt x="51428" y="16015"/>
                    <a:pt x="54634" y="10490"/>
                  </a:cubicBezTo>
                  <a:cubicBezTo>
                    <a:pt x="54635" y="10490"/>
                    <a:pt x="16041" y="-3943"/>
                    <a:pt x="0" y="1050"/>
                  </a:cubicBezTo>
                  <a:close/>
                </a:path>
              </a:pathLst>
            </a:custGeom>
            <a:solidFill>
              <a:srgbClr val="FAC2B0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3" name="Freeform: Shape 2782">
              <a:extLst>
                <a:ext uri="{FF2B5EF4-FFF2-40B4-BE49-F238E27FC236}">
                  <a16:creationId xmlns:a16="http://schemas.microsoft.com/office/drawing/2014/main" id="{BA0F565D-02F6-429A-999A-B9EBFFEDFCC7}"/>
                </a:ext>
              </a:extLst>
            </p:cNvPr>
            <p:cNvSpPr/>
            <p:nvPr/>
          </p:nvSpPr>
          <p:spPr>
            <a:xfrm>
              <a:off x="9427638" y="4363963"/>
              <a:ext cx="138718" cy="213118"/>
            </a:xfrm>
            <a:custGeom>
              <a:avLst/>
              <a:gdLst>
                <a:gd name="connsiteX0" fmla="*/ 60202 w 138718"/>
                <a:gd name="connsiteY0" fmla="*/ 13880 h 213118"/>
                <a:gd name="connsiteX1" fmla="*/ 23272 w 138718"/>
                <a:gd name="connsiteY1" fmla="*/ 106 h 213118"/>
                <a:gd name="connsiteX2" fmla="*/ 546 w 138718"/>
                <a:gd name="connsiteY2" fmla="*/ 56491 h 213118"/>
                <a:gd name="connsiteX3" fmla="*/ 19341 w 138718"/>
                <a:gd name="connsiteY3" fmla="*/ 123809 h 213118"/>
                <a:gd name="connsiteX4" fmla="*/ 18882 w 138718"/>
                <a:gd name="connsiteY4" fmla="*/ 184067 h 213118"/>
                <a:gd name="connsiteX5" fmla="*/ 75496 w 138718"/>
                <a:gd name="connsiteY5" fmla="*/ 212044 h 213118"/>
                <a:gd name="connsiteX6" fmla="*/ 137792 w 138718"/>
                <a:gd name="connsiteY6" fmla="*/ 196090 h 213118"/>
                <a:gd name="connsiteX7" fmla="*/ 133631 w 138718"/>
                <a:gd name="connsiteY7" fmla="*/ 161972 h 213118"/>
                <a:gd name="connsiteX8" fmla="*/ 127892 w 138718"/>
                <a:gd name="connsiteY8" fmla="*/ 98385 h 213118"/>
                <a:gd name="connsiteX9" fmla="*/ 100632 w 138718"/>
                <a:gd name="connsiteY9" fmla="*/ 27997 h 213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718" h="213118">
                  <a:moveTo>
                    <a:pt x="60202" y="13880"/>
                  </a:moveTo>
                  <a:cubicBezTo>
                    <a:pt x="60202" y="13880"/>
                    <a:pt x="35496" y="-1415"/>
                    <a:pt x="23272" y="106"/>
                  </a:cubicBezTo>
                  <a:cubicBezTo>
                    <a:pt x="11048" y="1627"/>
                    <a:pt x="-2954" y="33105"/>
                    <a:pt x="546" y="56491"/>
                  </a:cubicBezTo>
                  <a:cubicBezTo>
                    <a:pt x="4047" y="79877"/>
                    <a:pt x="19771" y="112245"/>
                    <a:pt x="19341" y="123809"/>
                  </a:cubicBezTo>
                  <a:cubicBezTo>
                    <a:pt x="18910" y="135373"/>
                    <a:pt x="14951" y="180222"/>
                    <a:pt x="18882" y="184067"/>
                  </a:cubicBezTo>
                  <a:cubicBezTo>
                    <a:pt x="22813" y="187912"/>
                    <a:pt x="36386" y="207224"/>
                    <a:pt x="75496" y="212044"/>
                  </a:cubicBezTo>
                  <a:cubicBezTo>
                    <a:pt x="114607" y="216865"/>
                    <a:pt x="134952" y="204383"/>
                    <a:pt x="137792" y="196090"/>
                  </a:cubicBezTo>
                  <a:cubicBezTo>
                    <a:pt x="140633" y="187798"/>
                    <a:pt x="136272" y="167883"/>
                    <a:pt x="133631" y="161972"/>
                  </a:cubicBezTo>
                  <a:cubicBezTo>
                    <a:pt x="130992" y="156061"/>
                    <a:pt x="123818" y="124670"/>
                    <a:pt x="127892" y="98385"/>
                  </a:cubicBezTo>
                  <a:cubicBezTo>
                    <a:pt x="131967" y="72101"/>
                    <a:pt x="132800" y="47022"/>
                    <a:pt x="100632" y="27997"/>
                  </a:cubicBezTo>
                  <a:close/>
                </a:path>
              </a:pathLst>
            </a:custGeom>
            <a:solidFill>
              <a:srgbClr val="F48451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4" name="Freeform: Shape 2783">
              <a:extLst>
                <a:ext uri="{FF2B5EF4-FFF2-40B4-BE49-F238E27FC236}">
                  <a16:creationId xmlns:a16="http://schemas.microsoft.com/office/drawing/2014/main" id="{68635039-1D7B-4716-83FD-0AA9D77D1DD0}"/>
                </a:ext>
              </a:extLst>
            </p:cNvPr>
            <p:cNvSpPr/>
            <p:nvPr/>
          </p:nvSpPr>
          <p:spPr>
            <a:xfrm>
              <a:off x="9455726" y="4282407"/>
              <a:ext cx="80430" cy="84445"/>
            </a:xfrm>
            <a:custGeom>
              <a:avLst/>
              <a:gdLst>
                <a:gd name="connsiteX0" fmla="*/ 7724 w 80430"/>
                <a:gd name="connsiteY0" fmla="*/ 25364 h 84445"/>
                <a:gd name="connsiteX1" fmla="*/ 20723 w 80430"/>
                <a:gd name="connsiteY1" fmla="*/ 5765 h 84445"/>
                <a:gd name="connsiteX2" fmla="*/ 79661 w 80430"/>
                <a:gd name="connsiteY2" fmla="*/ 10184 h 84445"/>
                <a:gd name="connsiteX3" fmla="*/ 65515 w 80430"/>
                <a:gd name="connsiteY3" fmla="*/ 25364 h 84445"/>
                <a:gd name="connsiteX4" fmla="*/ 69216 w 80430"/>
                <a:gd name="connsiteY4" fmla="*/ 37415 h 84445"/>
                <a:gd name="connsiteX5" fmla="*/ 62789 w 80430"/>
                <a:gd name="connsiteY5" fmla="*/ 54259 h 84445"/>
                <a:gd name="connsiteX6" fmla="*/ 47064 w 80430"/>
                <a:gd name="connsiteY6" fmla="*/ 84446 h 84445"/>
                <a:gd name="connsiteX7" fmla="*/ 13807 w 80430"/>
                <a:gd name="connsiteY7" fmla="*/ 78191 h 84445"/>
                <a:gd name="connsiteX8" fmla="*/ 7724 w 80430"/>
                <a:gd name="connsiteY8" fmla="*/ 25364 h 84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430" h="84445">
                  <a:moveTo>
                    <a:pt x="7724" y="25364"/>
                  </a:moveTo>
                  <a:cubicBezTo>
                    <a:pt x="7171" y="16655"/>
                    <a:pt x="12485" y="8644"/>
                    <a:pt x="20723" y="5765"/>
                  </a:cubicBezTo>
                  <a:cubicBezTo>
                    <a:pt x="35328" y="-174"/>
                    <a:pt x="65371" y="-5139"/>
                    <a:pt x="79661" y="10184"/>
                  </a:cubicBezTo>
                  <a:cubicBezTo>
                    <a:pt x="79661" y="10184"/>
                    <a:pt x="85400" y="16842"/>
                    <a:pt x="65515" y="25364"/>
                  </a:cubicBezTo>
                  <a:cubicBezTo>
                    <a:pt x="65515" y="25364"/>
                    <a:pt x="64223" y="30328"/>
                    <a:pt x="69216" y="37415"/>
                  </a:cubicBezTo>
                  <a:cubicBezTo>
                    <a:pt x="74209" y="44503"/>
                    <a:pt x="64568" y="49209"/>
                    <a:pt x="62789" y="54259"/>
                  </a:cubicBezTo>
                  <a:cubicBezTo>
                    <a:pt x="61010" y="59309"/>
                    <a:pt x="55242" y="84446"/>
                    <a:pt x="47064" y="84446"/>
                  </a:cubicBezTo>
                  <a:cubicBezTo>
                    <a:pt x="38886" y="84446"/>
                    <a:pt x="15500" y="81089"/>
                    <a:pt x="13807" y="78191"/>
                  </a:cubicBezTo>
                  <a:cubicBezTo>
                    <a:pt x="12114" y="75292"/>
                    <a:pt x="-12018" y="37731"/>
                    <a:pt x="7724" y="25364"/>
                  </a:cubicBezTo>
                  <a:close/>
                </a:path>
              </a:pathLst>
            </a:custGeom>
            <a:solidFill>
              <a:srgbClr val="784D46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5" name="Freeform: Shape 2784">
              <a:extLst>
                <a:ext uri="{FF2B5EF4-FFF2-40B4-BE49-F238E27FC236}">
                  <a16:creationId xmlns:a16="http://schemas.microsoft.com/office/drawing/2014/main" id="{2F12082C-7E1F-4869-921D-D59DCC567976}"/>
                </a:ext>
              </a:extLst>
            </p:cNvPr>
            <p:cNvSpPr/>
            <p:nvPr/>
          </p:nvSpPr>
          <p:spPr>
            <a:xfrm>
              <a:off x="9511558" y="4325642"/>
              <a:ext cx="12092" cy="18312"/>
            </a:xfrm>
            <a:custGeom>
              <a:avLst/>
              <a:gdLst>
                <a:gd name="connsiteX0" fmla="*/ 12093 w 12092"/>
                <a:gd name="connsiteY0" fmla="*/ 7236 h 18312"/>
                <a:gd name="connsiteX1" fmla="*/ 3484 w 12092"/>
                <a:gd name="connsiteY1" fmla="*/ 493 h 18312"/>
                <a:gd name="connsiteX2" fmla="*/ 8936 w 12092"/>
                <a:gd name="connsiteY2" fmla="*/ 18312 h 18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92" h="18312">
                  <a:moveTo>
                    <a:pt x="12093" y="7236"/>
                  </a:moveTo>
                  <a:cubicBezTo>
                    <a:pt x="12093" y="7236"/>
                    <a:pt x="10973" y="-2233"/>
                    <a:pt x="3484" y="493"/>
                  </a:cubicBezTo>
                  <a:cubicBezTo>
                    <a:pt x="-4005" y="3219"/>
                    <a:pt x="1877" y="16074"/>
                    <a:pt x="8936" y="18312"/>
                  </a:cubicBezTo>
                  <a:close/>
                </a:path>
              </a:pathLst>
            </a:custGeom>
            <a:solidFill>
              <a:srgbClr val="FAC2B0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6" name="Freeform: Shape 2785">
              <a:extLst>
                <a:ext uri="{FF2B5EF4-FFF2-40B4-BE49-F238E27FC236}">
                  <a16:creationId xmlns:a16="http://schemas.microsoft.com/office/drawing/2014/main" id="{E015B3BC-B76F-4D1A-9A1D-E63E4EAF5BE6}"/>
                </a:ext>
              </a:extLst>
            </p:cNvPr>
            <p:cNvSpPr/>
            <p:nvPr/>
          </p:nvSpPr>
          <p:spPr>
            <a:xfrm>
              <a:off x="9465602" y="4366221"/>
              <a:ext cx="65749" cy="25825"/>
            </a:xfrm>
            <a:custGeom>
              <a:avLst/>
              <a:gdLst>
                <a:gd name="connsiteX0" fmla="*/ 0 w 65749"/>
                <a:gd name="connsiteY0" fmla="*/ 7891 h 25825"/>
                <a:gd name="connsiteX1" fmla="*/ 5423 w 65749"/>
                <a:gd name="connsiteY1" fmla="*/ 0 h 25825"/>
                <a:gd name="connsiteX2" fmla="*/ 64276 w 65749"/>
                <a:gd name="connsiteY2" fmla="*/ 14864 h 25825"/>
                <a:gd name="connsiteX3" fmla="*/ 65595 w 65749"/>
                <a:gd name="connsiteY3" fmla="*/ 18508 h 25825"/>
                <a:gd name="connsiteX4" fmla="*/ 62726 w 65749"/>
                <a:gd name="connsiteY4" fmla="*/ 25825 h 25825"/>
                <a:gd name="connsiteX5" fmla="*/ 54921 w 65749"/>
                <a:gd name="connsiteY5" fmla="*/ 24677 h 25825"/>
                <a:gd name="connsiteX6" fmla="*/ 0 w 65749"/>
                <a:gd name="connsiteY6" fmla="*/ 7891 h 2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749" h="25825">
                  <a:moveTo>
                    <a:pt x="0" y="7891"/>
                  </a:moveTo>
                  <a:lnTo>
                    <a:pt x="5423" y="0"/>
                  </a:lnTo>
                  <a:cubicBezTo>
                    <a:pt x="5423" y="0"/>
                    <a:pt x="10760" y="13745"/>
                    <a:pt x="64276" y="14864"/>
                  </a:cubicBezTo>
                  <a:cubicBezTo>
                    <a:pt x="65497" y="15634"/>
                    <a:pt x="66041" y="17134"/>
                    <a:pt x="65595" y="18508"/>
                  </a:cubicBezTo>
                  <a:cubicBezTo>
                    <a:pt x="64706" y="20746"/>
                    <a:pt x="62726" y="25825"/>
                    <a:pt x="62726" y="25825"/>
                  </a:cubicBezTo>
                  <a:cubicBezTo>
                    <a:pt x="60186" y="25098"/>
                    <a:pt x="57562" y="24712"/>
                    <a:pt x="54921" y="24677"/>
                  </a:cubicBezTo>
                  <a:cubicBezTo>
                    <a:pt x="52052" y="24907"/>
                    <a:pt x="12424" y="28608"/>
                    <a:pt x="0" y="7891"/>
                  </a:cubicBezTo>
                  <a:close/>
                </a:path>
              </a:pathLst>
            </a:custGeom>
            <a:solidFill>
              <a:srgbClr val="F4A986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7" name="Freeform: Shape 2786">
              <a:extLst>
                <a:ext uri="{FF2B5EF4-FFF2-40B4-BE49-F238E27FC236}">
                  <a16:creationId xmlns:a16="http://schemas.microsoft.com/office/drawing/2014/main" id="{1EF6DCD7-39A8-47B4-934B-6BE3EB43402D}"/>
                </a:ext>
              </a:extLst>
            </p:cNvPr>
            <p:cNvSpPr/>
            <p:nvPr/>
          </p:nvSpPr>
          <p:spPr>
            <a:xfrm>
              <a:off x="9629221" y="4376349"/>
              <a:ext cx="35688" cy="72741"/>
            </a:xfrm>
            <a:custGeom>
              <a:avLst/>
              <a:gdLst>
                <a:gd name="connsiteX0" fmla="*/ 944 w 35688"/>
                <a:gd name="connsiteY0" fmla="*/ 58624 h 72741"/>
                <a:gd name="connsiteX1" fmla="*/ 944 w 35688"/>
                <a:gd name="connsiteY1" fmla="*/ 37763 h 72741"/>
                <a:gd name="connsiteX2" fmla="*/ 9007 w 35688"/>
                <a:gd name="connsiteY2" fmla="*/ 25195 h 72741"/>
                <a:gd name="connsiteX3" fmla="*/ 17615 w 35688"/>
                <a:gd name="connsiteY3" fmla="*/ 1 h 72741"/>
                <a:gd name="connsiteX4" fmla="*/ 21317 w 35688"/>
                <a:gd name="connsiteY4" fmla="*/ 24248 h 72741"/>
                <a:gd name="connsiteX5" fmla="*/ 35664 w 35688"/>
                <a:gd name="connsiteY5" fmla="*/ 42584 h 72741"/>
                <a:gd name="connsiteX6" fmla="*/ 30127 w 35688"/>
                <a:gd name="connsiteY6" fmla="*/ 58624 h 72741"/>
                <a:gd name="connsiteX7" fmla="*/ 17874 w 35688"/>
                <a:gd name="connsiteY7" fmla="*/ 72742 h 72741"/>
                <a:gd name="connsiteX8" fmla="*/ 944 w 35688"/>
                <a:gd name="connsiteY8" fmla="*/ 58624 h 7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688" h="72741">
                  <a:moveTo>
                    <a:pt x="944" y="58624"/>
                  </a:moveTo>
                  <a:cubicBezTo>
                    <a:pt x="944" y="58624"/>
                    <a:pt x="-1180" y="44047"/>
                    <a:pt x="944" y="37763"/>
                  </a:cubicBezTo>
                  <a:cubicBezTo>
                    <a:pt x="3067" y="31479"/>
                    <a:pt x="7343" y="29815"/>
                    <a:pt x="9007" y="25195"/>
                  </a:cubicBezTo>
                  <a:cubicBezTo>
                    <a:pt x="10672" y="20575"/>
                    <a:pt x="13081" y="-171"/>
                    <a:pt x="17615" y="1"/>
                  </a:cubicBezTo>
                  <a:cubicBezTo>
                    <a:pt x="22149" y="173"/>
                    <a:pt x="19280" y="21665"/>
                    <a:pt x="21317" y="24248"/>
                  </a:cubicBezTo>
                  <a:cubicBezTo>
                    <a:pt x="23354" y="26830"/>
                    <a:pt x="36324" y="38595"/>
                    <a:pt x="35664" y="42584"/>
                  </a:cubicBezTo>
                  <a:cubicBezTo>
                    <a:pt x="35005" y="46572"/>
                    <a:pt x="33283" y="56702"/>
                    <a:pt x="30127" y="58624"/>
                  </a:cubicBezTo>
                  <a:cubicBezTo>
                    <a:pt x="26970" y="60547"/>
                    <a:pt x="17874" y="72742"/>
                    <a:pt x="17874" y="72742"/>
                  </a:cubicBezTo>
                  <a:cubicBezTo>
                    <a:pt x="12740" y="67456"/>
                    <a:pt x="7066" y="62725"/>
                    <a:pt x="944" y="58624"/>
                  </a:cubicBezTo>
                  <a:close/>
                </a:path>
              </a:pathLst>
            </a:custGeom>
            <a:solidFill>
              <a:srgbClr val="FAC2B0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8" name="Freeform: Shape 2787">
              <a:extLst>
                <a:ext uri="{FF2B5EF4-FFF2-40B4-BE49-F238E27FC236}">
                  <a16:creationId xmlns:a16="http://schemas.microsoft.com/office/drawing/2014/main" id="{FEEC6E63-5E55-451F-BD80-E078E3C52ABB}"/>
                </a:ext>
              </a:extLst>
            </p:cNvPr>
            <p:cNvSpPr/>
            <p:nvPr/>
          </p:nvSpPr>
          <p:spPr>
            <a:xfrm>
              <a:off x="9528482" y="4416564"/>
              <a:ext cx="119607" cy="108307"/>
            </a:xfrm>
            <a:custGeom>
              <a:avLst/>
              <a:gdLst>
                <a:gd name="connsiteX0" fmla="*/ 4523 w 119607"/>
                <a:gd name="connsiteY0" fmla="*/ 8137 h 108307"/>
                <a:gd name="connsiteX1" fmla="*/ 30349 w 119607"/>
                <a:gd name="connsiteY1" fmla="*/ 5927 h 108307"/>
                <a:gd name="connsiteX2" fmla="*/ 67450 w 119607"/>
                <a:gd name="connsiteY2" fmla="*/ 66416 h 108307"/>
                <a:gd name="connsiteX3" fmla="*/ 101683 w 119607"/>
                <a:gd name="connsiteY3" fmla="*/ 18295 h 108307"/>
                <a:gd name="connsiteX4" fmla="*/ 119559 w 119607"/>
                <a:gd name="connsiteY4" fmla="*/ 30863 h 108307"/>
                <a:gd name="connsiteX5" fmla="*/ 77379 w 119607"/>
                <a:gd name="connsiteY5" fmla="*/ 107937 h 108307"/>
                <a:gd name="connsiteX6" fmla="*/ 47364 w 119607"/>
                <a:gd name="connsiteY6" fmla="*/ 98008 h 108307"/>
                <a:gd name="connsiteX7" fmla="*/ 2916 w 119607"/>
                <a:gd name="connsiteY7" fmla="*/ 34880 h 108307"/>
                <a:gd name="connsiteX8" fmla="*/ 4523 w 119607"/>
                <a:gd name="connsiteY8" fmla="*/ 8137 h 108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607" h="108307">
                  <a:moveTo>
                    <a:pt x="4523" y="8137"/>
                  </a:moveTo>
                  <a:cubicBezTo>
                    <a:pt x="15514" y="-3972"/>
                    <a:pt x="25700" y="-701"/>
                    <a:pt x="30349" y="5927"/>
                  </a:cubicBezTo>
                  <a:cubicBezTo>
                    <a:pt x="34997" y="12556"/>
                    <a:pt x="67450" y="66416"/>
                    <a:pt x="67450" y="66416"/>
                  </a:cubicBezTo>
                  <a:cubicBezTo>
                    <a:pt x="67450" y="66416"/>
                    <a:pt x="86676" y="30002"/>
                    <a:pt x="101683" y="18295"/>
                  </a:cubicBezTo>
                  <a:cubicBezTo>
                    <a:pt x="101683" y="18295"/>
                    <a:pt x="118039" y="23144"/>
                    <a:pt x="119559" y="30863"/>
                  </a:cubicBezTo>
                  <a:cubicBezTo>
                    <a:pt x="121080" y="38582"/>
                    <a:pt x="86217" y="108166"/>
                    <a:pt x="77379" y="107937"/>
                  </a:cubicBezTo>
                  <a:cubicBezTo>
                    <a:pt x="68541" y="107707"/>
                    <a:pt x="62601" y="111695"/>
                    <a:pt x="47364" y="98008"/>
                  </a:cubicBezTo>
                  <a:cubicBezTo>
                    <a:pt x="32127" y="84321"/>
                    <a:pt x="9315" y="47448"/>
                    <a:pt x="2916" y="34880"/>
                  </a:cubicBezTo>
                  <a:cubicBezTo>
                    <a:pt x="-1485" y="26344"/>
                    <a:pt x="-869" y="16085"/>
                    <a:pt x="4523" y="8137"/>
                  </a:cubicBezTo>
                  <a:close/>
                </a:path>
              </a:pathLst>
            </a:custGeom>
            <a:solidFill>
              <a:srgbClr val="F69265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2" name="Rectangle 8">
            <a:extLst>
              <a:ext uri="{FF2B5EF4-FFF2-40B4-BE49-F238E27FC236}">
                <a16:creationId xmlns:a16="http://schemas.microsoft.com/office/drawing/2014/main" id="{2188EA45-D029-CDFA-AE22-AACCE3F89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05265" y="3702446"/>
            <a:ext cx="1435343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>
                <a:latin typeface="Bahnschrift Condensed" panose="020B0502040204020203" pitchFamily="34" charset="0"/>
              </a:rPr>
              <a:t>End of Studies project  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 Condensed" panose="020B0502040204020203" pitchFamily="34" charset="0"/>
              </a:rPr>
              <a:t>The Implementation of a central ADCAISSE dashboard for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 Condensed" panose="020B0502040204020203" pitchFamily="34" charset="0"/>
              </a:rPr>
              <a:t>Administration : Invoice Management</a:t>
            </a:r>
          </a:p>
        </p:txBody>
      </p:sp>
    </p:spTree>
    <p:extLst>
      <p:ext uri="{BB962C8B-B14F-4D97-AF65-F5344CB8AC3E}">
        <p14:creationId xmlns:p14="http://schemas.microsoft.com/office/powerpoint/2010/main" val="1935223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hp195"/>
          <p:cNvCxnSpPr/>
          <p:nvPr/>
        </p:nvCxnSpPr>
        <p:spPr>
          <a:xfrm flipH="1">
            <a:off x="189265" y="163128"/>
            <a:ext cx="1181347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hp196"/>
          <p:cNvSpPr/>
          <p:nvPr/>
        </p:nvSpPr>
        <p:spPr>
          <a:xfrm flipH="1">
            <a:off x="1594602" y="5714274"/>
            <a:ext cx="4745816" cy="614846"/>
          </a:xfrm>
          <a:custGeom>
            <a:avLst/>
            <a:gdLst>
              <a:gd name="connsiteX0" fmla="*/ 0 w 4395444"/>
              <a:gd name="connsiteY0" fmla="*/ 0 h 614846"/>
              <a:gd name="connsiteX1" fmla="*/ 4088021 w 4395444"/>
              <a:gd name="connsiteY1" fmla="*/ 0 h 614846"/>
              <a:gd name="connsiteX2" fmla="*/ 4395444 w 4395444"/>
              <a:gd name="connsiteY2" fmla="*/ 307423 h 614846"/>
              <a:gd name="connsiteX3" fmla="*/ 4088021 w 4395444"/>
              <a:gd name="connsiteY3" fmla="*/ 614846 h 614846"/>
              <a:gd name="connsiteX4" fmla="*/ 3 w 4395444"/>
              <a:gd name="connsiteY4" fmla="*/ 614846 h 614846"/>
              <a:gd name="connsiteX5" fmla="*/ 40139 w 4395444"/>
              <a:gd name="connsiteY5" fmla="*/ 581731 h 614846"/>
              <a:gd name="connsiteX6" fmla="*/ 153760 w 4395444"/>
              <a:gd name="connsiteY6" fmla="*/ 307424 h 614846"/>
              <a:gd name="connsiteX7" fmla="*/ 40139 w 4395444"/>
              <a:gd name="connsiteY7" fmla="*/ 33118 h 61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95444" h="614846">
                <a:moveTo>
                  <a:pt x="0" y="0"/>
                </a:moveTo>
                <a:lnTo>
                  <a:pt x="4088021" y="0"/>
                </a:lnTo>
                <a:cubicBezTo>
                  <a:pt x="4257806" y="0"/>
                  <a:pt x="4395444" y="137638"/>
                  <a:pt x="4395444" y="307423"/>
                </a:cubicBezTo>
                <a:cubicBezTo>
                  <a:pt x="4395444" y="477208"/>
                  <a:pt x="4257806" y="614846"/>
                  <a:pt x="4088021" y="614846"/>
                </a:cubicBezTo>
                <a:lnTo>
                  <a:pt x="3" y="614846"/>
                </a:lnTo>
                <a:lnTo>
                  <a:pt x="40139" y="581731"/>
                </a:lnTo>
                <a:cubicBezTo>
                  <a:pt x="110340" y="511530"/>
                  <a:pt x="153760" y="414548"/>
                  <a:pt x="153760" y="307424"/>
                </a:cubicBezTo>
                <a:cubicBezTo>
                  <a:pt x="153760" y="200301"/>
                  <a:pt x="110340" y="103319"/>
                  <a:pt x="40139" y="3311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hp197"/>
          <p:cNvSpPr txBox="1"/>
          <p:nvPr/>
        </p:nvSpPr>
        <p:spPr>
          <a:xfrm>
            <a:off x="808417" y="5803561"/>
            <a:ext cx="5381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bg1"/>
                </a:solidFill>
              </a:rPr>
              <a:t>4- </a:t>
            </a:r>
            <a:r>
              <a:rPr lang="en-US" sz="1800" b="1" dirty="0">
                <a:solidFill>
                  <a:schemeClr val="bg1"/>
                </a:solidFill>
              </a:rPr>
              <a:t>Functional and non functional requirements</a:t>
            </a:r>
            <a:endParaRPr lang="en-US" sz="18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7" name="shp198"/>
          <p:cNvSpPr/>
          <p:nvPr/>
        </p:nvSpPr>
        <p:spPr>
          <a:xfrm>
            <a:off x="6322374" y="5627208"/>
            <a:ext cx="775855" cy="77585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shp200"/>
          <p:cNvGrpSpPr/>
          <p:nvPr/>
        </p:nvGrpSpPr>
        <p:grpSpPr>
          <a:xfrm>
            <a:off x="0" y="6722774"/>
            <a:ext cx="1854352" cy="140536"/>
            <a:chOff x="3797402" y="721910"/>
            <a:chExt cx="1854352" cy="140536"/>
          </a:xfrm>
        </p:grpSpPr>
        <p:sp>
          <p:nvSpPr>
            <p:cNvPr id="46" name="shp201"/>
            <p:cNvSpPr/>
            <p:nvPr/>
          </p:nvSpPr>
          <p:spPr>
            <a:xfrm>
              <a:off x="3797402" y="721910"/>
              <a:ext cx="606582" cy="14053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hp202"/>
            <p:cNvSpPr/>
            <p:nvPr/>
          </p:nvSpPr>
          <p:spPr>
            <a:xfrm>
              <a:off x="5045172" y="721910"/>
              <a:ext cx="606582" cy="14053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hp203"/>
            <p:cNvSpPr/>
            <p:nvPr/>
          </p:nvSpPr>
          <p:spPr>
            <a:xfrm>
              <a:off x="4421287" y="721910"/>
              <a:ext cx="606582" cy="1405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shp52">
            <a:extLst>
              <a:ext uri="{FF2B5EF4-FFF2-40B4-BE49-F238E27FC236}">
                <a16:creationId xmlns:a16="http://schemas.microsoft.com/office/drawing/2014/main" id="{04C98554-4C45-4B13-813C-C0D9B2C95A0A}"/>
              </a:ext>
            </a:extLst>
          </p:cNvPr>
          <p:cNvSpPr/>
          <p:nvPr/>
        </p:nvSpPr>
        <p:spPr>
          <a:xfrm rot="16200000">
            <a:off x="11496471" y="6177657"/>
            <a:ext cx="442895" cy="69981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shp53">
            <a:extLst>
              <a:ext uri="{FF2B5EF4-FFF2-40B4-BE49-F238E27FC236}">
                <a16:creationId xmlns:a16="http://schemas.microsoft.com/office/drawing/2014/main" id="{2C021060-4E30-4DB1-AC8B-E68C1520081D}"/>
              </a:ext>
            </a:extLst>
          </p:cNvPr>
          <p:cNvSpPr txBox="1"/>
          <p:nvPr/>
        </p:nvSpPr>
        <p:spPr>
          <a:xfrm>
            <a:off x="11463514" y="6327507"/>
            <a:ext cx="575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333F50"/>
                </a:solidFill>
              </a:rPr>
              <a:t>01</a:t>
            </a:r>
            <a:endParaRPr lang="en-US" sz="2000" dirty="0">
              <a:solidFill>
                <a:srgbClr val="333F50"/>
              </a:solidFill>
            </a:endParaRPr>
          </a:p>
        </p:txBody>
      </p:sp>
      <p:sp>
        <p:nvSpPr>
          <p:cNvPr id="54" name="shp63">
            <a:extLst>
              <a:ext uri="{FF2B5EF4-FFF2-40B4-BE49-F238E27FC236}">
                <a16:creationId xmlns:a16="http://schemas.microsoft.com/office/drawing/2014/main" id="{CA8C6CF6-0334-492A-AF21-C3EB76269A6B}"/>
              </a:ext>
            </a:extLst>
          </p:cNvPr>
          <p:cNvSpPr/>
          <p:nvPr/>
        </p:nvSpPr>
        <p:spPr>
          <a:xfrm>
            <a:off x="6950130" y="1703109"/>
            <a:ext cx="998300" cy="701315"/>
          </a:xfrm>
          <a:custGeom>
            <a:avLst/>
            <a:gdLst/>
            <a:ahLst/>
            <a:cxnLst/>
            <a:rect l="l" t="t" r="r" b="b"/>
            <a:pathLst>
              <a:path w="191" h="134" extrusionOk="0">
                <a:moveTo>
                  <a:pt x="47" y="29"/>
                </a:moveTo>
                <a:cubicBezTo>
                  <a:pt x="0" y="111"/>
                  <a:pt x="0" y="111"/>
                  <a:pt x="0" y="111"/>
                </a:cubicBezTo>
                <a:cubicBezTo>
                  <a:pt x="38" y="133"/>
                  <a:pt x="87" y="134"/>
                  <a:pt x="128" y="111"/>
                </a:cubicBezTo>
                <a:cubicBezTo>
                  <a:pt x="169" y="87"/>
                  <a:pt x="191" y="44"/>
                  <a:pt x="191" y="0"/>
                </a:cubicBezTo>
                <a:cubicBezTo>
                  <a:pt x="97" y="0"/>
                  <a:pt x="97" y="0"/>
                  <a:pt x="97" y="0"/>
                </a:cubicBezTo>
                <a:cubicBezTo>
                  <a:pt x="79" y="0"/>
                  <a:pt x="57" y="13"/>
                  <a:pt x="47" y="2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shp64">
            <a:extLst>
              <a:ext uri="{FF2B5EF4-FFF2-40B4-BE49-F238E27FC236}">
                <a16:creationId xmlns:a16="http://schemas.microsoft.com/office/drawing/2014/main" id="{08A30C7E-5179-45AF-A618-8AF7F8A7B08E}"/>
              </a:ext>
            </a:extLst>
          </p:cNvPr>
          <p:cNvSpPr/>
          <p:nvPr/>
        </p:nvSpPr>
        <p:spPr>
          <a:xfrm>
            <a:off x="6531488" y="1143726"/>
            <a:ext cx="659569" cy="1098488"/>
          </a:xfrm>
          <a:custGeom>
            <a:avLst/>
            <a:gdLst/>
            <a:ahLst/>
            <a:cxnLst/>
            <a:rect l="l" t="t" r="r" b="b"/>
            <a:pathLst>
              <a:path w="126" h="210" extrusionOk="0">
                <a:moveTo>
                  <a:pt x="112" y="135"/>
                </a:moveTo>
                <a:cubicBezTo>
                  <a:pt x="125" y="115"/>
                  <a:pt x="126" y="89"/>
                  <a:pt x="113" y="67"/>
                </a:cubicBezTo>
                <a:cubicBezTo>
                  <a:pt x="113" y="67"/>
                  <a:pt x="113" y="67"/>
                  <a:pt x="113" y="67"/>
                </a:cubicBezTo>
                <a:cubicBezTo>
                  <a:pt x="75" y="0"/>
                  <a:pt x="75" y="0"/>
                  <a:pt x="75" y="0"/>
                </a:cubicBezTo>
                <a:cubicBezTo>
                  <a:pt x="18" y="37"/>
                  <a:pt x="0" y="112"/>
                  <a:pt x="34" y="171"/>
                </a:cubicBezTo>
                <a:cubicBezTo>
                  <a:pt x="43" y="187"/>
                  <a:pt x="55" y="200"/>
                  <a:pt x="69" y="210"/>
                </a:cubicBezTo>
                <a:cubicBezTo>
                  <a:pt x="112" y="135"/>
                  <a:pt x="112" y="135"/>
                  <a:pt x="112" y="135"/>
                </a:cubicBezTo>
                <a:cubicBezTo>
                  <a:pt x="112" y="135"/>
                  <a:pt x="112" y="135"/>
                  <a:pt x="112" y="13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40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56" name="shp65">
            <a:extLst>
              <a:ext uri="{FF2B5EF4-FFF2-40B4-BE49-F238E27FC236}">
                <a16:creationId xmlns:a16="http://schemas.microsoft.com/office/drawing/2014/main" id="{8B1BA0AB-0832-4AC6-8936-D0FB2E507798}"/>
              </a:ext>
            </a:extLst>
          </p:cNvPr>
          <p:cNvSpPr/>
          <p:nvPr/>
        </p:nvSpPr>
        <p:spPr>
          <a:xfrm>
            <a:off x="6981141" y="950507"/>
            <a:ext cx="967289" cy="684617"/>
          </a:xfrm>
          <a:custGeom>
            <a:avLst/>
            <a:gdLst/>
            <a:ahLst/>
            <a:cxnLst/>
            <a:rect l="l" t="t" r="r" b="b"/>
            <a:pathLst>
              <a:path w="185" h="131" extrusionOk="0">
                <a:moveTo>
                  <a:pt x="37" y="95"/>
                </a:moveTo>
                <a:cubicBezTo>
                  <a:pt x="37" y="95"/>
                  <a:pt x="37" y="95"/>
                  <a:pt x="37" y="95"/>
                </a:cubicBezTo>
                <a:cubicBezTo>
                  <a:pt x="51" y="118"/>
                  <a:pt x="75" y="131"/>
                  <a:pt x="100" y="131"/>
                </a:cubicBezTo>
                <a:cubicBezTo>
                  <a:pt x="100" y="131"/>
                  <a:pt x="100" y="131"/>
                  <a:pt x="100" y="131"/>
                </a:cubicBezTo>
                <a:cubicBezTo>
                  <a:pt x="185" y="131"/>
                  <a:pt x="185" y="131"/>
                  <a:pt x="185" y="131"/>
                </a:cubicBezTo>
                <a:cubicBezTo>
                  <a:pt x="183" y="114"/>
                  <a:pt x="178" y="97"/>
                  <a:pt x="168" y="81"/>
                </a:cubicBezTo>
                <a:cubicBezTo>
                  <a:pt x="134" y="22"/>
                  <a:pt x="60" y="0"/>
                  <a:pt x="0" y="31"/>
                </a:cubicBezTo>
                <a:lnTo>
                  <a:pt x="37" y="9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shp66">
            <a:extLst>
              <a:ext uri="{FF2B5EF4-FFF2-40B4-BE49-F238E27FC236}">
                <a16:creationId xmlns:a16="http://schemas.microsoft.com/office/drawing/2014/main" id="{F36C4622-AAD6-442E-86AE-CF344F89D1F8}"/>
              </a:ext>
            </a:extLst>
          </p:cNvPr>
          <p:cNvSpPr txBox="1"/>
          <p:nvPr/>
        </p:nvSpPr>
        <p:spPr>
          <a:xfrm>
            <a:off x="7282897" y="1831922"/>
            <a:ext cx="551033" cy="52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Open Sans SemiBold"/>
              <a:buNone/>
            </a:pPr>
            <a:r>
              <a:rPr lang="en-US" sz="28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07</a:t>
            </a:r>
            <a:endParaRPr sz="1400" dirty="0"/>
          </a:p>
        </p:txBody>
      </p:sp>
      <p:sp>
        <p:nvSpPr>
          <p:cNvPr id="58" name="shp68">
            <a:extLst>
              <a:ext uri="{FF2B5EF4-FFF2-40B4-BE49-F238E27FC236}">
                <a16:creationId xmlns:a16="http://schemas.microsoft.com/office/drawing/2014/main" id="{01406B4F-EE2E-4CA8-BFED-1EF7BD26342D}"/>
              </a:ext>
            </a:extLst>
          </p:cNvPr>
          <p:cNvSpPr/>
          <p:nvPr/>
        </p:nvSpPr>
        <p:spPr>
          <a:xfrm>
            <a:off x="9352732" y="1703111"/>
            <a:ext cx="998300" cy="701315"/>
          </a:xfrm>
          <a:custGeom>
            <a:avLst/>
            <a:gdLst/>
            <a:ahLst/>
            <a:cxnLst/>
            <a:rect l="l" t="t" r="r" b="b"/>
            <a:pathLst>
              <a:path w="191" h="134" extrusionOk="0">
                <a:moveTo>
                  <a:pt x="94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4"/>
                  <a:pt x="23" y="87"/>
                  <a:pt x="63" y="111"/>
                </a:cubicBezTo>
                <a:cubicBezTo>
                  <a:pt x="104" y="134"/>
                  <a:pt x="153" y="133"/>
                  <a:pt x="191" y="111"/>
                </a:cubicBezTo>
                <a:cubicBezTo>
                  <a:pt x="144" y="29"/>
                  <a:pt x="144" y="29"/>
                  <a:pt x="144" y="29"/>
                </a:cubicBezTo>
                <a:cubicBezTo>
                  <a:pt x="135" y="13"/>
                  <a:pt x="112" y="0"/>
                  <a:pt x="94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shp69">
            <a:extLst>
              <a:ext uri="{FF2B5EF4-FFF2-40B4-BE49-F238E27FC236}">
                <a16:creationId xmlns:a16="http://schemas.microsoft.com/office/drawing/2014/main" id="{3AE4A3F4-D000-445A-B440-FA6516D91BC6}"/>
              </a:ext>
            </a:extLst>
          </p:cNvPr>
          <p:cNvSpPr/>
          <p:nvPr/>
        </p:nvSpPr>
        <p:spPr>
          <a:xfrm>
            <a:off x="9352732" y="950509"/>
            <a:ext cx="967289" cy="684617"/>
          </a:xfrm>
          <a:custGeom>
            <a:avLst/>
            <a:gdLst/>
            <a:ahLst/>
            <a:cxnLst/>
            <a:rect l="l" t="t" r="r" b="b"/>
            <a:pathLst>
              <a:path w="185" h="131" extrusionOk="0">
                <a:moveTo>
                  <a:pt x="87" y="131"/>
                </a:moveTo>
                <a:cubicBezTo>
                  <a:pt x="111" y="131"/>
                  <a:pt x="134" y="119"/>
                  <a:pt x="146" y="98"/>
                </a:cubicBezTo>
                <a:cubicBezTo>
                  <a:pt x="146" y="98"/>
                  <a:pt x="146" y="98"/>
                  <a:pt x="146" y="98"/>
                </a:cubicBezTo>
                <a:cubicBezTo>
                  <a:pt x="185" y="31"/>
                  <a:pt x="185" y="31"/>
                  <a:pt x="185" y="31"/>
                </a:cubicBezTo>
                <a:cubicBezTo>
                  <a:pt x="125" y="0"/>
                  <a:pt x="51" y="22"/>
                  <a:pt x="17" y="81"/>
                </a:cubicBezTo>
                <a:cubicBezTo>
                  <a:pt x="8" y="97"/>
                  <a:pt x="2" y="114"/>
                  <a:pt x="0" y="131"/>
                </a:cubicBezTo>
                <a:cubicBezTo>
                  <a:pt x="87" y="131"/>
                  <a:pt x="87" y="131"/>
                  <a:pt x="87" y="131"/>
                </a:cubicBezTo>
                <a:cubicBezTo>
                  <a:pt x="87" y="131"/>
                  <a:pt x="87" y="131"/>
                  <a:pt x="87" y="13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shp70">
            <a:extLst>
              <a:ext uri="{FF2B5EF4-FFF2-40B4-BE49-F238E27FC236}">
                <a16:creationId xmlns:a16="http://schemas.microsoft.com/office/drawing/2014/main" id="{38E832D2-5E4F-4D00-9841-2861869B4A14}"/>
              </a:ext>
            </a:extLst>
          </p:cNvPr>
          <p:cNvSpPr/>
          <p:nvPr/>
        </p:nvSpPr>
        <p:spPr>
          <a:xfrm>
            <a:off x="10116067" y="1143728"/>
            <a:ext cx="653607" cy="1098488"/>
          </a:xfrm>
          <a:custGeom>
            <a:avLst/>
            <a:gdLst/>
            <a:ahLst/>
            <a:cxnLst/>
            <a:rect l="l" t="t" r="r" b="b"/>
            <a:pathLst>
              <a:path w="125" h="210" extrusionOk="0">
                <a:moveTo>
                  <a:pt x="13" y="65"/>
                </a:moveTo>
                <a:cubicBezTo>
                  <a:pt x="13" y="65"/>
                  <a:pt x="13" y="65"/>
                  <a:pt x="13" y="65"/>
                </a:cubicBezTo>
                <a:cubicBezTo>
                  <a:pt x="0" y="88"/>
                  <a:pt x="1" y="115"/>
                  <a:pt x="14" y="137"/>
                </a:cubicBezTo>
                <a:cubicBezTo>
                  <a:pt x="14" y="137"/>
                  <a:pt x="14" y="137"/>
                  <a:pt x="14" y="137"/>
                </a:cubicBezTo>
                <a:cubicBezTo>
                  <a:pt x="56" y="210"/>
                  <a:pt x="56" y="210"/>
                  <a:pt x="56" y="210"/>
                </a:cubicBezTo>
                <a:cubicBezTo>
                  <a:pt x="70" y="200"/>
                  <a:pt x="82" y="187"/>
                  <a:pt x="91" y="171"/>
                </a:cubicBezTo>
                <a:cubicBezTo>
                  <a:pt x="125" y="112"/>
                  <a:pt x="107" y="37"/>
                  <a:pt x="50" y="0"/>
                </a:cubicBezTo>
                <a:lnTo>
                  <a:pt x="13" y="6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shp71">
            <a:extLst>
              <a:ext uri="{FF2B5EF4-FFF2-40B4-BE49-F238E27FC236}">
                <a16:creationId xmlns:a16="http://schemas.microsoft.com/office/drawing/2014/main" id="{0A45FD83-A9AA-47D5-B983-FA5A057AE6CB}"/>
              </a:ext>
            </a:extLst>
          </p:cNvPr>
          <p:cNvSpPr txBox="1"/>
          <p:nvPr/>
        </p:nvSpPr>
        <p:spPr>
          <a:xfrm>
            <a:off x="9662836" y="1819997"/>
            <a:ext cx="549840" cy="52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Open Sans SemiBold"/>
              <a:buNone/>
            </a:pPr>
            <a:r>
              <a:rPr lang="en-US" sz="28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01</a:t>
            </a:r>
            <a:endParaRPr sz="1400"/>
          </a:p>
        </p:txBody>
      </p:sp>
      <p:sp>
        <p:nvSpPr>
          <p:cNvPr id="62" name="shp73">
            <a:extLst>
              <a:ext uri="{FF2B5EF4-FFF2-40B4-BE49-F238E27FC236}">
                <a16:creationId xmlns:a16="http://schemas.microsoft.com/office/drawing/2014/main" id="{6ED7E479-EEEE-41AE-9100-C1277A49EF6F}"/>
              </a:ext>
            </a:extLst>
          </p:cNvPr>
          <p:cNvSpPr/>
          <p:nvPr/>
        </p:nvSpPr>
        <p:spPr>
          <a:xfrm>
            <a:off x="10149066" y="2588103"/>
            <a:ext cx="627367" cy="1149774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10" y="81"/>
                </a:moveTo>
                <a:cubicBezTo>
                  <a:pt x="63" y="0"/>
                  <a:pt x="63" y="0"/>
                  <a:pt x="63" y="0"/>
                </a:cubicBezTo>
                <a:cubicBezTo>
                  <a:pt x="25" y="22"/>
                  <a:pt x="0" y="63"/>
                  <a:pt x="0" y="110"/>
                </a:cubicBezTo>
                <a:cubicBezTo>
                  <a:pt x="0" y="157"/>
                  <a:pt x="25" y="198"/>
                  <a:pt x="63" y="220"/>
                </a:cubicBezTo>
                <a:cubicBezTo>
                  <a:pt x="110" y="139"/>
                  <a:pt x="110" y="139"/>
                  <a:pt x="110" y="139"/>
                </a:cubicBezTo>
                <a:cubicBezTo>
                  <a:pt x="120" y="123"/>
                  <a:pt x="120" y="97"/>
                  <a:pt x="110" y="81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shp74">
            <a:extLst>
              <a:ext uri="{FF2B5EF4-FFF2-40B4-BE49-F238E27FC236}">
                <a16:creationId xmlns:a16="http://schemas.microsoft.com/office/drawing/2014/main" id="{3213854F-CD24-4EFF-97EE-AAAEDBB0D613}"/>
              </a:ext>
            </a:extLst>
          </p:cNvPr>
          <p:cNvSpPr/>
          <p:nvPr/>
        </p:nvSpPr>
        <p:spPr>
          <a:xfrm>
            <a:off x="10558501" y="2498650"/>
            <a:ext cx="935087" cy="633330"/>
          </a:xfrm>
          <a:custGeom>
            <a:avLst/>
            <a:gdLst/>
            <a:ahLst/>
            <a:cxnLst/>
            <a:rect l="l" t="t" r="r" b="b"/>
            <a:pathLst>
              <a:path w="179" h="121" extrusionOk="0">
                <a:moveTo>
                  <a:pt x="44" y="86"/>
                </a:moveTo>
                <a:cubicBezTo>
                  <a:pt x="55" y="106"/>
                  <a:pt x="77" y="120"/>
                  <a:pt x="102" y="121"/>
                </a:cubicBezTo>
                <a:cubicBezTo>
                  <a:pt x="102" y="121"/>
                  <a:pt x="102" y="121"/>
                  <a:pt x="102" y="121"/>
                </a:cubicBezTo>
                <a:cubicBezTo>
                  <a:pt x="179" y="121"/>
                  <a:pt x="179" y="121"/>
                  <a:pt x="179" y="121"/>
                </a:cubicBezTo>
                <a:cubicBezTo>
                  <a:pt x="176" y="53"/>
                  <a:pt x="120" y="0"/>
                  <a:pt x="52" y="0"/>
                </a:cubicBezTo>
                <a:cubicBezTo>
                  <a:pt x="34" y="0"/>
                  <a:pt x="16" y="4"/>
                  <a:pt x="0" y="11"/>
                </a:cubicBezTo>
                <a:cubicBezTo>
                  <a:pt x="44" y="86"/>
                  <a:pt x="44" y="86"/>
                  <a:pt x="44" y="86"/>
                </a:cubicBezTo>
                <a:cubicBezTo>
                  <a:pt x="44" y="86"/>
                  <a:pt x="44" y="86"/>
                  <a:pt x="44" y="8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40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64" name="shp75">
            <a:extLst>
              <a:ext uri="{FF2B5EF4-FFF2-40B4-BE49-F238E27FC236}">
                <a16:creationId xmlns:a16="http://schemas.microsoft.com/office/drawing/2014/main" id="{3335CBBF-CF1B-46AC-9ADD-57866B10354B}"/>
              </a:ext>
            </a:extLst>
          </p:cNvPr>
          <p:cNvSpPr/>
          <p:nvPr/>
        </p:nvSpPr>
        <p:spPr>
          <a:xfrm>
            <a:off x="10564330" y="3199964"/>
            <a:ext cx="935087" cy="632137"/>
          </a:xfrm>
          <a:custGeom>
            <a:avLst/>
            <a:gdLst/>
            <a:ahLst/>
            <a:cxnLst/>
            <a:rect l="l" t="t" r="r" b="b"/>
            <a:pathLst>
              <a:path w="179" h="121" extrusionOk="0">
                <a:moveTo>
                  <a:pt x="105" y="0"/>
                </a:moveTo>
                <a:cubicBezTo>
                  <a:pt x="105" y="0"/>
                  <a:pt x="105" y="0"/>
                  <a:pt x="105" y="0"/>
                </a:cubicBezTo>
                <a:cubicBezTo>
                  <a:pt x="78" y="0"/>
                  <a:pt x="55" y="15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0" y="110"/>
                  <a:pt x="0" y="110"/>
                  <a:pt x="0" y="110"/>
                </a:cubicBezTo>
                <a:cubicBezTo>
                  <a:pt x="16" y="117"/>
                  <a:pt x="34" y="121"/>
                  <a:pt x="52" y="121"/>
                </a:cubicBezTo>
                <a:cubicBezTo>
                  <a:pt x="120" y="121"/>
                  <a:pt x="176" y="67"/>
                  <a:pt x="179" y="0"/>
                </a:cubicBezTo>
                <a:lnTo>
                  <a:pt x="105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shp76">
            <a:extLst>
              <a:ext uri="{FF2B5EF4-FFF2-40B4-BE49-F238E27FC236}">
                <a16:creationId xmlns:a16="http://schemas.microsoft.com/office/drawing/2014/main" id="{C958931D-D7B4-4653-8483-533898A17ED9}"/>
              </a:ext>
            </a:extLst>
          </p:cNvPr>
          <p:cNvSpPr txBox="1"/>
          <p:nvPr/>
        </p:nvSpPr>
        <p:spPr>
          <a:xfrm>
            <a:off x="10311672" y="2970964"/>
            <a:ext cx="551033" cy="52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Open Sans SemiBold"/>
              <a:buNone/>
            </a:pPr>
            <a:r>
              <a:rPr lang="en-US" sz="28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02</a:t>
            </a:r>
            <a:endParaRPr sz="1400"/>
          </a:p>
        </p:txBody>
      </p:sp>
      <p:sp>
        <p:nvSpPr>
          <p:cNvPr id="66" name="shp78">
            <a:extLst>
              <a:ext uri="{FF2B5EF4-FFF2-40B4-BE49-F238E27FC236}">
                <a16:creationId xmlns:a16="http://schemas.microsoft.com/office/drawing/2014/main" id="{884D9081-D667-476A-A60E-072A945029D8}"/>
              </a:ext>
            </a:extLst>
          </p:cNvPr>
          <p:cNvSpPr/>
          <p:nvPr/>
        </p:nvSpPr>
        <p:spPr>
          <a:xfrm>
            <a:off x="9352732" y="3921556"/>
            <a:ext cx="998300" cy="701315"/>
          </a:xfrm>
          <a:custGeom>
            <a:avLst/>
            <a:gdLst/>
            <a:ahLst/>
            <a:cxnLst/>
            <a:rect l="l" t="t" r="r" b="b"/>
            <a:pathLst>
              <a:path w="191" h="134" extrusionOk="0">
                <a:moveTo>
                  <a:pt x="144" y="105"/>
                </a:moveTo>
                <a:cubicBezTo>
                  <a:pt x="191" y="24"/>
                  <a:pt x="191" y="24"/>
                  <a:pt x="191" y="24"/>
                </a:cubicBezTo>
                <a:cubicBezTo>
                  <a:pt x="153" y="2"/>
                  <a:pt x="104" y="0"/>
                  <a:pt x="63" y="24"/>
                </a:cubicBezTo>
                <a:cubicBezTo>
                  <a:pt x="23" y="47"/>
                  <a:pt x="0" y="90"/>
                  <a:pt x="0" y="134"/>
                </a:cubicBezTo>
                <a:cubicBezTo>
                  <a:pt x="94" y="134"/>
                  <a:pt x="94" y="134"/>
                  <a:pt x="94" y="134"/>
                </a:cubicBezTo>
                <a:cubicBezTo>
                  <a:pt x="112" y="134"/>
                  <a:pt x="135" y="121"/>
                  <a:pt x="144" y="10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shp79">
            <a:extLst>
              <a:ext uri="{FF2B5EF4-FFF2-40B4-BE49-F238E27FC236}">
                <a16:creationId xmlns:a16="http://schemas.microsoft.com/office/drawing/2014/main" id="{F999D36A-069D-4AD2-910E-D12516284519}"/>
              </a:ext>
            </a:extLst>
          </p:cNvPr>
          <p:cNvSpPr/>
          <p:nvPr/>
        </p:nvSpPr>
        <p:spPr>
          <a:xfrm>
            <a:off x="10111297" y="4083765"/>
            <a:ext cx="658377" cy="1098488"/>
          </a:xfrm>
          <a:custGeom>
            <a:avLst/>
            <a:gdLst/>
            <a:ahLst/>
            <a:cxnLst/>
            <a:rect l="l" t="t" r="r" b="b"/>
            <a:pathLst>
              <a:path w="126" h="210" extrusionOk="0">
                <a:moveTo>
                  <a:pt x="14" y="75"/>
                </a:moveTo>
                <a:cubicBezTo>
                  <a:pt x="1" y="95"/>
                  <a:pt x="0" y="121"/>
                  <a:pt x="13" y="143"/>
                </a:cubicBezTo>
                <a:cubicBezTo>
                  <a:pt x="13" y="143"/>
                  <a:pt x="13" y="143"/>
                  <a:pt x="13" y="143"/>
                </a:cubicBezTo>
                <a:cubicBezTo>
                  <a:pt x="51" y="210"/>
                  <a:pt x="51" y="210"/>
                  <a:pt x="51" y="210"/>
                </a:cubicBezTo>
                <a:cubicBezTo>
                  <a:pt x="108" y="173"/>
                  <a:pt x="126" y="98"/>
                  <a:pt x="92" y="39"/>
                </a:cubicBezTo>
                <a:cubicBezTo>
                  <a:pt x="83" y="23"/>
                  <a:pt x="71" y="10"/>
                  <a:pt x="57" y="0"/>
                </a:cubicBezTo>
                <a:cubicBezTo>
                  <a:pt x="14" y="75"/>
                  <a:pt x="14" y="75"/>
                  <a:pt x="14" y="75"/>
                </a:cubicBezTo>
                <a:cubicBezTo>
                  <a:pt x="14" y="75"/>
                  <a:pt x="14" y="75"/>
                  <a:pt x="14" y="7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40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68" name="shp80">
            <a:extLst>
              <a:ext uri="{FF2B5EF4-FFF2-40B4-BE49-F238E27FC236}">
                <a16:creationId xmlns:a16="http://schemas.microsoft.com/office/drawing/2014/main" id="{C757C5F9-E60B-4558-81ED-7492A436F0D7}"/>
              </a:ext>
            </a:extLst>
          </p:cNvPr>
          <p:cNvSpPr/>
          <p:nvPr/>
        </p:nvSpPr>
        <p:spPr>
          <a:xfrm>
            <a:off x="9352732" y="4690855"/>
            <a:ext cx="967289" cy="684617"/>
          </a:xfrm>
          <a:custGeom>
            <a:avLst/>
            <a:gdLst/>
            <a:ahLst/>
            <a:cxnLst/>
            <a:rect l="l" t="t" r="r" b="b"/>
            <a:pathLst>
              <a:path w="185" h="131" extrusionOk="0">
                <a:moveTo>
                  <a:pt x="148" y="36"/>
                </a:moveTo>
                <a:cubicBezTo>
                  <a:pt x="148" y="36"/>
                  <a:pt x="148" y="36"/>
                  <a:pt x="148" y="36"/>
                </a:cubicBezTo>
                <a:cubicBezTo>
                  <a:pt x="134" y="13"/>
                  <a:pt x="110" y="0"/>
                  <a:pt x="85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18"/>
                  <a:pt x="8" y="35"/>
                  <a:pt x="17" y="51"/>
                </a:cubicBezTo>
                <a:cubicBezTo>
                  <a:pt x="51" y="110"/>
                  <a:pt x="125" y="131"/>
                  <a:pt x="185" y="101"/>
                </a:cubicBezTo>
                <a:lnTo>
                  <a:pt x="148" y="3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shp81">
            <a:extLst>
              <a:ext uri="{FF2B5EF4-FFF2-40B4-BE49-F238E27FC236}">
                <a16:creationId xmlns:a16="http://schemas.microsoft.com/office/drawing/2014/main" id="{C5F0DCE3-D439-4F2B-968B-42C584BAC736}"/>
              </a:ext>
            </a:extLst>
          </p:cNvPr>
          <p:cNvSpPr txBox="1"/>
          <p:nvPr/>
        </p:nvSpPr>
        <p:spPr>
          <a:xfrm>
            <a:off x="9644946" y="4115968"/>
            <a:ext cx="549840" cy="52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Open Sans SemiBold"/>
              <a:buNone/>
            </a:pPr>
            <a:r>
              <a:rPr lang="en-US" sz="28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03</a:t>
            </a:r>
            <a:endParaRPr sz="1400"/>
          </a:p>
        </p:txBody>
      </p:sp>
      <p:sp>
        <p:nvSpPr>
          <p:cNvPr id="70" name="shp83">
            <a:extLst>
              <a:ext uri="{FF2B5EF4-FFF2-40B4-BE49-F238E27FC236}">
                <a16:creationId xmlns:a16="http://schemas.microsoft.com/office/drawing/2014/main" id="{3A3B77FC-96AC-4C63-8198-F208C020D3E3}"/>
              </a:ext>
            </a:extLst>
          </p:cNvPr>
          <p:cNvSpPr/>
          <p:nvPr/>
        </p:nvSpPr>
        <p:spPr>
          <a:xfrm>
            <a:off x="6950130" y="3921554"/>
            <a:ext cx="998300" cy="701315"/>
          </a:xfrm>
          <a:custGeom>
            <a:avLst/>
            <a:gdLst/>
            <a:ahLst/>
            <a:cxnLst/>
            <a:rect l="l" t="t" r="r" b="b"/>
            <a:pathLst>
              <a:path w="191" h="134" extrusionOk="0">
                <a:moveTo>
                  <a:pt x="97" y="134"/>
                </a:moveTo>
                <a:cubicBezTo>
                  <a:pt x="191" y="134"/>
                  <a:pt x="191" y="134"/>
                  <a:pt x="191" y="134"/>
                </a:cubicBezTo>
                <a:cubicBezTo>
                  <a:pt x="191" y="90"/>
                  <a:pt x="169" y="47"/>
                  <a:pt x="128" y="24"/>
                </a:cubicBezTo>
                <a:cubicBezTo>
                  <a:pt x="87" y="0"/>
                  <a:pt x="38" y="2"/>
                  <a:pt x="0" y="24"/>
                </a:cubicBezTo>
                <a:cubicBezTo>
                  <a:pt x="47" y="105"/>
                  <a:pt x="47" y="105"/>
                  <a:pt x="47" y="105"/>
                </a:cubicBezTo>
                <a:cubicBezTo>
                  <a:pt x="57" y="121"/>
                  <a:pt x="79" y="134"/>
                  <a:pt x="97" y="13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shp84">
            <a:extLst>
              <a:ext uri="{FF2B5EF4-FFF2-40B4-BE49-F238E27FC236}">
                <a16:creationId xmlns:a16="http://schemas.microsoft.com/office/drawing/2014/main" id="{93E2EEF6-0353-4FA6-9502-1A4F866ED522}"/>
              </a:ext>
            </a:extLst>
          </p:cNvPr>
          <p:cNvSpPr/>
          <p:nvPr/>
        </p:nvSpPr>
        <p:spPr>
          <a:xfrm>
            <a:off x="6981141" y="4690853"/>
            <a:ext cx="967289" cy="684617"/>
          </a:xfrm>
          <a:custGeom>
            <a:avLst/>
            <a:gdLst/>
            <a:ahLst/>
            <a:cxnLst/>
            <a:rect l="l" t="t" r="r" b="b"/>
            <a:pathLst>
              <a:path w="185" h="131" extrusionOk="0">
                <a:moveTo>
                  <a:pt x="98" y="0"/>
                </a:moveTo>
                <a:cubicBezTo>
                  <a:pt x="74" y="0"/>
                  <a:pt x="51" y="12"/>
                  <a:pt x="39" y="34"/>
                </a:cubicBezTo>
                <a:cubicBezTo>
                  <a:pt x="39" y="34"/>
                  <a:pt x="39" y="34"/>
                  <a:pt x="39" y="34"/>
                </a:cubicBezTo>
                <a:cubicBezTo>
                  <a:pt x="0" y="101"/>
                  <a:pt x="0" y="101"/>
                  <a:pt x="0" y="101"/>
                </a:cubicBezTo>
                <a:cubicBezTo>
                  <a:pt x="60" y="131"/>
                  <a:pt x="134" y="110"/>
                  <a:pt x="168" y="51"/>
                </a:cubicBezTo>
                <a:cubicBezTo>
                  <a:pt x="178" y="35"/>
                  <a:pt x="183" y="18"/>
                  <a:pt x="185" y="0"/>
                </a:cubicBezTo>
                <a:cubicBezTo>
                  <a:pt x="98" y="0"/>
                  <a:pt x="98" y="0"/>
                  <a:pt x="98" y="0"/>
                </a:cubicBezTo>
                <a:cubicBezTo>
                  <a:pt x="98" y="0"/>
                  <a:pt x="98" y="0"/>
                  <a:pt x="9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40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72" name="shp85">
            <a:extLst>
              <a:ext uri="{FF2B5EF4-FFF2-40B4-BE49-F238E27FC236}">
                <a16:creationId xmlns:a16="http://schemas.microsoft.com/office/drawing/2014/main" id="{C76A4D85-D426-4DE3-8754-DC55446A38AD}"/>
              </a:ext>
            </a:extLst>
          </p:cNvPr>
          <p:cNvSpPr/>
          <p:nvPr/>
        </p:nvSpPr>
        <p:spPr>
          <a:xfrm>
            <a:off x="6531488" y="4083763"/>
            <a:ext cx="653607" cy="1098488"/>
          </a:xfrm>
          <a:custGeom>
            <a:avLst/>
            <a:gdLst/>
            <a:ahLst/>
            <a:cxnLst/>
            <a:rect l="l" t="t" r="r" b="b"/>
            <a:pathLst>
              <a:path w="125" h="210" extrusionOk="0">
                <a:moveTo>
                  <a:pt x="112" y="146"/>
                </a:moveTo>
                <a:cubicBezTo>
                  <a:pt x="112" y="146"/>
                  <a:pt x="112" y="146"/>
                  <a:pt x="112" y="146"/>
                </a:cubicBezTo>
                <a:cubicBezTo>
                  <a:pt x="125" y="123"/>
                  <a:pt x="124" y="95"/>
                  <a:pt x="111" y="73"/>
                </a:cubicBezTo>
                <a:cubicBezTo>
                  <a:pt x="111" y="73"/>
                  <a:pt x="111" y="73"/>
                  <a:pt x="111" y="73"/>
                </a:cubicBezTo>
                <a:cubicBezTo>
                  <a:pt x="69" y="0"/>
                  <a:pt x="69" y="0"/>
                  <a:pt x="69" y="0"/>
                </a:cubicBezTo>
                <a:cubicBezTo>
                  <a:pt x="55" y="10"/>
                  <a:pt x="43" y="23"/>
                  <a:pt x="34" y="39"/>
                </a:cubicBezTo>
                <a:cubicBezTo>
                  <a:pt x="0" y="98"/>
                  <a:pt x="18" y="173"/>
                  <a:pt x="75" y="210"/>
                </a:cubicBezTo>
                <a:lnTo>
                  <a:pt x="112" y="14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shp86">
            <a:extLst>
              <a:ext uri="{FF2B5EF4-FFF2-40B4-BE49-F238E27FC236}">
                <a16:creationId xmlns:a16="http://schemas.microsoft.com/office/drawing/2014/main" id="{003CE1BA-7392-4E25-9577-AD915F37C9F6}"/>
              </a:ext>
            </a:extLst>
          </p:cNvPr>
          <p:cNvSpPr txBox="1"/>
          <p:nvPr/>
        </p:nvSpPr>
        <p:spPr>
          <a:xfrm>
            <a:off x="7274548" y="4121930"/>
            <a:ext cx="428183" cy="382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Open Sans SemiBold"/>
              <a:buNone/>
            </a:pPr>
            <a:r>
              <a:rPr lang="en-US" sz="28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05</a:t>
            </a:r>
            <a:endParaRPr sz="1400" dirty="0"/>
          </a:p>
        </p:txBody>
      </p:sp>
      <p:sp>
        <p:nvSpPr>
          <p:cNvPr id="74" name="shp88">
            <a:extLst>
              <a:ext uri="{FF2B5EF4-FFF2-40B4-BE49-F238E27FC236}">
                <a16:creationId xmlns:a16="http://schemas.microsoft.com/office/drawing/2014/main" id="{0C6C7BF4-5945-49E4-999F-84C42A8843BC}"/>
              </a:ext>
            </a:extLst>
          </p:cNvPr>
          <p:cNvSpPr/>
          <p:nvPr/>
        </p:nvSpPr>
        <p:spPr>
          <a:xfrm>
            <a:off x="6479009" y="2588101"/>
            <a:ext cx="627367" cy="1149774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" y="139"/>
                </a:moveTo>
                <a:cubicBezTo>
                  <a:pt x="57" y="220"/>
                  <a:pt x="57" y="220"/>
                  <a:pt x="57" y="220"/>
                </a:cubicBezTo>
                <a:cubicBezTo>
                  <a:pt x="95" y="198"/>
                  <a:pt x="120" y="157"/>
                  <a:pt x="120" y="110"/>
                </a:cubicBezTo>
                <a:cubicBezTo>
                  <a:pt x="120" y="63"/>
                  <a:pt x="95" y="22"/>
                  <a:pt x="57" y="0"/>
                </a:cubicBezTo>
                <a:cubicBezTo>
                  <a:pt x="10" y="81"/>
                  <a:pt x="10" y="81"/>
                  <a:pt x="10" y="81"/>
                </a:cubicBezTo>
                <a:cubicBezTo>
                  <a:pt x="0" y="97"/>
                  <a:pt x="0" y="123"/>
                  <a:pt x="10" y="13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shp89">
            <a:extLst>
              <a:ext uri="{FF2B5EF4-FFF2-40B4-BE49-F238E27FC236}">
                <a16:creationId xmlns:a16="http://schemas.microsoft.com/office/drawing/2014/main" id="{4A26CDCB-D186-47CE-BDF0-2B750F79120A}"/>
              </a:ext>
            </a:extLst>
          </p:cNvPr>
          <p:cNvSpPr/>
          <p:nvPr/>
        </p:nvSpPr>
        <p:spPr>
          <a:xfrm>
            <a:off x="5778887" y="3199962"/>
            <a:ext cx="936279" cy="632137"/>
          </a:xfrm>
          <a:custGeom>
            <a:avLst/>
            <a:gdLst/>
            <a:ahLst/>
            <a:cxnLst/>
            <a:rect l="l" t="t" r="r" b="b"/>
            <a:pathLst>
              <a:path w="179" h="121" extrusionOk="0">
                <a:moveTo>
                  <a:pt x="135" y="34"/>
                </a:moveTo>
                <a:cubicBezTo>
                  <a:pt x="124" y="14"/>
                  <a:pt x="102" y="0"/>
                  <a:pt x="77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0" y="0"/>
                  <a:pt x="0" y="0"/>
                  <a:pt x="0" y="0"/>
                </a:cubicBezTo>
                <a:cubicBezTo>
                  <a:pt x="3" y="67"/>
                  <a:pt x="59" y="121"/>
                  <a:pt x="127" y="121"/>
                </a:cubicBezTo>
                <a:cubicBezTo>
                  <a:pt x="145" y="121"/>
                  <a:pt x="163" y="117"/>
                  <a:pt x="179" y="110"/>
                </a:cubicBezTo>
                <a:cubicBezTo>
                  <a:pt x="135" y="34"/>
                  <a:pt x="135" y="34"/>
                  <a:pt x="135" y="34"/>
                </a:cubicBezTo>
                <a:cubicBezTo>
                  <a:pt x="135" y="34"/>
                  <a:pt x="135" y="34"/>
                  <a:pt x="135" y="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40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76" name="shp90">
            <a:extLst>
              <a:ext uri="{FF2B5EF4-FFF2-40B4-BE49-F238E27FC236}">
                <a16:creationId xmlns:a16="http://schemas.microsoft.com/office/drawing/2014/main" id="{C42BCD22-9590-4868-9445-C4EEB0CE8420}"/>
              </a:ext>
            </a:extLst>
          </p:cNvPr>
          <p:cNvSpPr/>
          <p:nvPr/>
        </p:nvSpPr>
        <p:spPr>
          <a:xfrm>
            <a:off x="5778887" y="2498648"/>
            <a:ext cx="936279" cy="633330"/>
          </a:xfrm>
          <a:custGeom>
            <a:avLst/>
            <a:gdLst/>
            <a:ahLst/>
            <a:cxnLst/>
            <a:rect l="l" t="t" r="r" b="b"/>
            <a:pathLst>
              <a:path w="179" h="121" extrusionOk="0">
                <a:moveTo>
                  <a:pt x="74" y="121"/>
                </a:moveTo>
                <a:cubicBezTo>
                  <a:pt x="74" y="121"/>
                  <a:pt x="74" y="121"/>
                  <a:pt x="74" y="121"/>
                </a:cubicBezTo>
                <a:cubicBezTo>
                  <a:pt x="101" y="120"/>
                  <a:pt x="124" y="106"/>
                  <a:pt x="136" y="84"/>
                </a:cubicBezTo>
                <a:cubicBezTo>
                  <a:pt x="136" y="84"/>
                  <a:pt x="136" y="84"/>
                  <a:pt x="136" y="84"/>
                </a:cubicBezTo>
                <a:cubicBezTo>
                  <a:pt x="179" y="11"/>
                  <a:pt x="179" y="11"/>
                  <a:pt x="179" y="11"/>
                </a:cubicBezTo>
                <a:cubicBezTo>
                  <a:pt x="163" y="4"/>
                  <a:pt x="145" y="0"/>
                  <a:pt x="127" y="0"/>
                </a:cubicBezTo>
                <a:cubicBezTo>
                  <a:pt x="59" y="0"/>
                  <a:pt x="3" y="53"/>
                  <a:pt x="0" y="121"/>
                </a:cubicBezTo>
                <a:lnTo>
                  <a:pt x="74" y="12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shp91">
            <a:extLst>
              <a:ext uri="{FF2B5EF4-FFF2-40B4-BE49-F238E27FC236}">
                <a16:creationId xmlns:a16="http://schemas.microsoft.com/office/drawing/2014/main" id="{B9F61EE5-97CE-4632-A336-A63B018BE767}"/>
              </a:ext>
            </a:extLst>
          </p:cNvPr>
          <p:cNvSpPr txBox="1"/>
          <p:nvPr/>
        </p:nvSpPr>
        <p:spPr>
          <a:xfrm>
            <a:off x="6625712" y="2985274"/>
            <a:ext cx="549840" cy="52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Open Sans SemiBold"/>
              <a:buNone/>
            </a:pPr>
            <a:r>
              <a:rPr lang="en-US" sz="28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06</a:t>
            </a:r>
            <a:endParaRPr sz="1400" dirty="0"/>
          </a:p>
        </p:txBody>
      </p:sp>
      <p:pic>
        <p:nvPicPr>
          <p:cNvPr id="78" name="shp93" descr="Handshake">
            <a:extLst>
              <a:ext uri="{FF2B5EF4-FFF2-40B4-BE49-F238E27FC236}">
                <a16:creationId xmlns:a16="http://schemas.microsoft.com/office/drawing/2014/main" id="{7C0FB092-9B7B-4894-A8B4-E60C5081C2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44946" y="1164034"/>
            <a:ext cx="426574" cy="426574"/>
          </a:xfrm>
          <a:prstGeom prst="rect">
            <a:avLst/>
          </a:prstGeom>
        </p:spPr>
      </p:pic>
      <p:pic>
        <p:nvPicPr>
          <p:cNvPr id="79" name="shp94" descr="Calligraphy Pen">
            <a:extLst>
              <a:ext uri="{FF2B5EF4-FFF2-40B4-BE49-F238E27FC236}">
                <a16:creationId xmlns:a16="http://schemas.microsoft.com/office/drawing/2014/main" id="{6825249E-AE5D-432D-B687-D551572FC3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25712" y="1479682"/>
            <a:ext cx="426574" cy="426574"/>
          </a:xfrm>
          <a:prstGeom prst="rect">
            <a:avLst/>
          </a:prstGeom>
        </p:spPr>
      </p:pic>
      <p:pic>
        <p:nvPicPr>
          <p:cNvPr id="80" name="shp95" descr="Customer review">
            <a:extLst>
              <a:ext uri="{FF2B5EF4-FFF2-40B4-BE49-F238E27FC236}">
                <a16:creationId xmlns:a16="http://schemas.microsoft.com/office/drawing/2014/main" id="{3A75793E-47F4-49B5-BAAC-9A47CB7BC4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92561" y="3311301"/>
            <a:ext cx="426574" cy="426574"/>
          </a:xfrm>
          <a:prstGeom prst="rect">
            <a:avLst/>
          </a:prstGeom>
        </p:spPr>
      </p:pic>
      <p:pic>
        <p:nvPicPr>
          <p:cNvPr id="81" name="shp96" descr="Clipboard Partially Checked">
            <a:extLst>
              <a:ext uri="{FF2B5EF4-FFF2-40B4-BE49-F238E27FC236}">
                <a16:creationId xmlns:a16="http://schemas.microsoft.com/office/drawing/2014/main" id="{1942B848-31DA-4149-A168-44BE03C5947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862705" y="2609780"/>
            <a:ext cx="426574" cy="426574"/>
          </a:xfrm>
          <a:prstGeom prst="rect">
            <a:avLst/>
          </a:prstGeom>
        </p:spPr>
      </p:pic>
      <p:pic>
        <p:nvPicPr>
          <p:cNvPr id="82" name="shp97" descr="Presentation with checklist">
            <a:extLst>
              <a:ext uri="{FF2B5EF4-FFF2-40B4-BE49-F238E27FC236}">
                <a16:creationId xmlns:a16="http://schemas.microsoft.com/office/drawing/2014/main" id="{7F4AC41F-674D-41C1-A713-DC18E5A616D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273951" y="4791041"/>
            <a:ext cx="426574" cy="426574"/>
          </a:xfrm>
          <a:prstGeom prst="rect">
            <a:avLst/>
          </a:prstGeom>
        </p:spPr>
      </p:pic>
      <p:pic>
        <p:nvPicPr>
          <p:cNvPr id="83" name="shp98" descr="User network">
            <a:extLst>
              <a:ext uri="{FF2B5EF4-FFF2-40B4-BE49-F238E27FC236}">
                <a16:creationId xmlns:a16="http://schemas.microsoft.com/office/drawing/2014/main" id="{789587B7-79D6-4C74-80AE-1B82FFA415A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218108" y="4414305"/>
            <a:ext cx="426574" cy="426574"/>
          </a:xfrm>
          <a:prstGeom prst="rect">
            <a:avLst/>
          </a:prstGeom>
        </p:spPr>
      </p:pic>
      <p:grpSp>
        <p:nvGrpSpPr>
          <p:cNvPr id="84" name="Group 83">
            <a:extLst>
              <a:ext uri="{FF2B5EF4-FFF2-40B4-BE49-F238E27FC236}">
                <a16:creationId xmlns:a16="http://schemas.microsoft.com/office/drawing/2014/main" id="{A10210AC-B8B7-4A47-9239-4BBFBBD3DF5F}"/>
              </a:ext>
            </a:extLst>
          </p:cNvPr>
          <p:cNvGrpSpPr/>
          <p:nvPr/>
        </p:nvGrpSpPr>
        <p:grpSpPr>
          <a:xfrm rot="1847285">
            <a:off x="7938063" y="261452"/>
            <a:ext cx="1416942" cy="1435987"/>
            <a:chOff x="2437979" y="494013"/>
            <a:chExt cx="1416942" cy="1435987"/>
          </a:xfrm>
        </p:grpSpPr>
        <p:sp>
          <p:nvSpPr>
            <p:cNvPr id="85" name="shp63">
              <a:extLst>
                <a:ext uri="{FF2B5EF4-FFF2-40B4-BE49-F238E27FC236}">
                  <a16:creationId xmlns:a16="http://schemas.microsoft.com/office/drawing/2014/main" id="{1A30A76A-B7F6-43F9-969B-46F7B5C2C024}"/>
                </a:ext>
              </a:extLst>
            </p:cNvPr>
            <p:cNvSpPr/>
            <p:nvPr/>
          </p:nvSpPr>
          <p:spPr>
            <a:xfrm>
              <a:off x="2856621" y="1228685"/>
              <a:ext cx="998300" cy="701315"/>
            </a:xfrm>
            <a:custGeom>
              <a:avLst/>
              <a:gdLst/>
              <a:ahLst/>
              <a:cxnLst/>
              <a:rect l="l" t="t" r="r" b="b"/>
              <a:pathLst>
                <a:path w="191" h="134" extrusionOk="0">
                  <a:moveTo>
                    <a:pt x="47" y="29"/>
                  </a:moveTo>
                  <a:cubicBezTo>
                    <a:pt x="0" y="111"/>
                    <a:pt x="0" y="111"/>
                    <a:pt x="0" y="111"/>
                  </a:cubicBezTo>
                  <a:cubicBezTo>
                    <a:pt x="38" y="133"/>
                    <a:pt x="87" y="134"/>
                    <a:pt x="128" y="111"/>
                  </a:cubicBezTo>
                  <a:cubicBezTo>
                    <a:pt x="169" y="87"/>
                    <a:pt x="191" y="44"/>
                    <a:pt x="191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79" y="0"/>
                    <a:pt x="57" y="13"/>
                    <a:pt x="47" y="2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shp64">
              <a:extLst>
                <a:ext uri="{FF2B5EF4-FFF2-40B4-BE49-F238E27FC236}">
                  <a16:creationId xmlns:a16="http://schemas.microsoft.com/office/drawing/2014/main" id="{6C1217C3-4E6F-495E-83A9-5FCD12A796B2}"/>
                </a:ext>
              </a:extLst>
            </p:cNvPr>
            <p:cNvSpPr/>
            <p:nvPr/>
          </p:nvSpPr>
          <p:spPr>
            <a:xfrm>
              <a:off x="2437979" y="660337"/>
              <a:ext cx="659569" cy="1098488"/>
            </a:xfrm>
            <a:custGeom>
              <a:avLst/>
              <a:gdLst/>
              <a:ahLst/>
              <a:cxnLst/>
              <a:rect l="l" t="t" r="r" b="b"/>
              <a:pathLst>
                <a:path w="126" h="210" extrusionOk="0">
                  <a:moveTo>
                    <a:pt x="112" y="135"/>
                  </a:moveTo>
                  <a:cubicBezTo>
                    <a:pt x="125" y="115"/>
                    <a:pt x="126" y="89"/>
                    <a:pt x="113" y="67"/>
                  </a:cubicBezTo>
                  <a:cubicBezTo>
                    <a:pt x="113" y="67"/>
                    <a:pt x="113" y="67"/>
                    <a:pt x="113" y="67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18" y="37"/>
                    <a:pt x="0" y="112"/>
                    <a:pt x="34" y="171"/>
                  </a:cubicBezTo>
                  <a:cubicBezTo>
                    <a:pt x="43" y="187"/>
                    <a:pt x="55" y="200"/>
                    <a:pt x="69" y="210"/>
                  </a:cubicBezTo>
                  <a:cubicBezTo>
                    <a:pt x="112" y="135"/>
                    <a:pt x="112" y="135"/>
                    <a:pt x="112" y="135"/>
                  </a:cubicBezTo>
                  <a:cubicBezTo>
                    <a:pt x="112" y="135"/>
                    <a:pt x="112" y="135"/>
                    <a:pt x="112" y="13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1400">
                <a:solidFill>
                  <a:schemeClr val="dk1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87" name="shp65">
              <a:extLst>
                <a:ext uri="{FF2B5EF4-FFF2-40B4-BE49-F238E27FC236}">
                  <a16:creationId xmlns:a16="http://schemas.microsoft.com/office/drawing/2014/main" id="{972CEA01-7C91-4A18-86A2-8D3C25308923}"/>
                </a:ext>
              </a:extLst>
            </p:cNvPr>
            <p:cNvSpPr/>
            <p:nvPr/>
          </p:nvSpPr>
          <p:spPr>
            <a:xfrm>
              <a:off x="2887632" y="494013"/>
              <a:ext cx="967289" cy="684617"/>
            </a:xfrm>
            <a:custGeom>
              <a:avLst/>
              <a:gdLst/>
              <a:ahLst/>
              <a:cxnLst/>
              <a:rect l="l" t="t" r="r" b="b"/>
              <a:pathLst>
                <a:path w="185" h="131" extrusionOk="0">
                  <a:moveTo>
                    <a:pt x="37" y="95"/>
                  </a:moveTo>
                  <a:cubicBezTo>
                    <a:pt x="37" y="95"/>
                    <a:pt x="37" y="95"/>
                    <a:pt x="37" y="95"/>
                  </a:cubicBezTo>
                  <a:cubicBezTo>
                    <a:pt x="51" y="118"/>
                    <a:pt x="75" y="131"/>
                    <a:pt x="100" y="131"/>
                  </a:cubicBezTo>
                  <a:cubicBezTo>
                    <a:pt x="100" y="131"/>
                    <a:pt x="100" y="131"/>
                    <a:pt x="100" y="131"/>
                  </a:cubicBezTo>
                  <a:cubicBezTo>
                    <a:pt x="185" y="131"/>
                    <a:pt x="185" y="131"/>
                    <a:pt x="185" y="131"/>
                  </a:cubicBezTo>
                  <a:cubicBezTo>
                    <a:pt x="183" y="114"/>
                    <a:pt x="178" y="97"/>
                    <a:pt x="168" y="81"/>
                  </a:cubicBezTo>
                  <a:cubicBezTo>
                    <a:pt x="134" y="22"/>
                    <a:pt x="60" y="0"/>
                    <a:pt x="0" y="31"/>
                  </a:cubicBezTo>
                  <a:lnTo>
                    <a:pt x="37" y="95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shp66">
              <a:extLst>
                <a:ext uri="{FF2B5EF4-FFF2-40B4-BE49-F238E27FC236}">
                  <a16:creationId xmlns:a16="http://schemas.microsoft.com/office/drawing/2014/main" id="{F8E46AA5-E661-4003-A513-7DE0D85CA31F}"/>
                </a:ext>
              </a:extLst>
            </p:cNvPr>
            <p:cNvSpPr txBox="1"/>
            <p:nvPr/>
          </p:nvSpPr>
          <p:spPr>
            <a:xfrm rot="19752715">
              <a:off x="3189387" y="1375428"/>
              <a:ext cx="551033" cy="5224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300"/>
                <a:buFont typeface="Open Sans SemiBold"/>
                <a:buNone/>
              </a:pPr>
              <a:r>
                <a:rPr lang="en-US" sz="2800" b="1" i="0" u="none" dirty="0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08</a:t>
              </a:r>
              <a:endParaRPr sz="1400" dirty="0"/>
            </a:p>
          </p:txBody>
        </p:sp>
        <p:pic>
          <p:nvPicPr>
            <p:cNvPr id="89" name="shp94" descr="Calligraphy Pen">
              <a:extLst>
                <a:ext uri="{FF2B5EF4-FFF2-40B4-BE49-F238E27FC236}">
                  <a16:creationId xmlns:a16="http://schemas.microsoft.com/office/drawing/2014/main" id="{F016DDC4-214A-4D53-98A6-578D9517D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532203" y="1023188"/>
              <a:ext cx="426574" cy="426574"/>
            </a:xfrm>
            <a:prstGeom prst="rect">
              <a:avLst/>
            </a:prstGeom>
          </p:spPr>
        </p:pic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43DDC13-33A5-449C-B4B7-F4671FDFDA22}"/>
              </a:ext>
            </a:extLst>
          </p:cNvPr>
          <p:cNvGrpSpPr/>
          <p:nvPr/>
        </p:nvGrpSpPr>
        <p:grpSpPr>
          <a:xfrm rot="1817626">
            <a:off x="7974223" y="4634633"/>
            <a:ext cx="1416942" cy="1453916"/>
            <a:chOff x="2529112" y="5017185"/>
            <a:chExt cx="1416942" cy="1453916"/>
          </a:xfrm>
        </p:grpSpPr>
        <p:sp>
          <p:nvSpPr>
            <p:cNvPr id="91" name="shp78">
              <a:extLst>
                <a:ext uri="{FF2B5EF4-FFF2-40B4-BE49-F238E27FC236}">
                  <a16:creationId xmlns:a16="http://schemas.microsoft.com/office/drawing/2014/main" id="{17CD60EA-0712-4EB4-B688-E60E501D7E92}"/>
                </a:ext>
              </a:extLst>
            </p:cNvPr>
            <p:cNvSpPr/>
            <p:nvPr/>
          </p:nvSpPr>
          <p:spPr>
            <a:xfrm>
              <a:off x="2529112" y="5017185"/>
              <a:ext cx="998300" cy="701315"/>
            </a:xfrm>
            <a:custGeom>
              <a:avLst/>
              <a:gdLst/>
              <a:ahLst/>
              <a:cxnLst/>
              <a:rect l="l" t="t" r="r" b="b"/>
              <a:pathLst>
                <a:path w="191" h="134" extrusionOk="0">
                  <a:moveTo>
                    <a:pt x="144" y="105"/>
                  </a:moveTo>
                  <a:cubicBezTo>
                    <a:pt x="191" y="24"/>
                    <a:pt x="191" y="24"/>
                    <a:pt x="191" y="24"/>
                  </a:cubicBezTo>
                  <a:cubicBezTo>
                    <a:pt x="153" y="2"/>
                    <a:pt x="104" y="0"/>
                    <a:pt x="63" y="24"/>
                  </a:cubicBezTo>
                  <a:cubicBezTo>
                    <a:pt x="23" y="47"/>
                    <a:pt x="0" y="90"/>
                    <a:pt x="0" y="134"/>
                  </a:cubicBezTo>
                  <a:cubicBezTo>
                    <a:pt x="94" y="134"/>
                    <a:pt x="94" y="134"/>
                    <a:pt x="94" y="134"/>
                  </a:cubicBezTo>
                  <a:cubicBezTo>
                    <a:pt x="112" y="134"/>
                    <a:pt x="135" y="121"/>
                    <a:pt x="144" y="1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shp79">
              <a:extLst>
                <a:ext uri="{FF2B5EF4-FFF2-40B4-BE49-F238E27FC236}">
                  <a16:creationId xmlns:a16="http://schemas.microsoft.com/office/drawing/2014/main" id="{894E07C2-BA95-4C40-BA08-A5BDE4191DC7}"/>
                </a:ext>
              </a:extLst>
            </p:cNvPr>
            <p:cNvSpPr/>
            <p:nvPr/>
          </p:nvSpPr>
          <p:spPr>
            <a:xfrm>
              <a:off x="3287677" y="5179394"/>
              <a:ext cx="658377" cy="1098488"/>
            </a:xfrm>
            <a:custGeom>
              <a:avLst/>
              <a:gdLst/>
              <a:ahLst/>
              <a:cxnLst/>
              <a:rect l="l" t="t" r="r" b="b"/>
              <a:pathLst>
                <a:path w="126" h="210" extrusionOk="0">
                  <a:moveTo>
                    <a:pt x="14" y="75"/>
                  </a:moveTo>
                  <a:cubicBezTo>
                    <a:pt x="1" y="95"/>
                    <a:pt x="0" y="121"/>
                    <a:pt x="13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51" y="210"/>
                    <a:pt x="51" y="210"/>
                    <a:pt x="51" y="210"/>
                  </a:cubicBezTo>
                  <a:cubicBezTo>
                    <a:pt x="108" y="173"/>
                    <a:pt x="126" y="98"/>
                    <a:pt x="92" y="39"/>
                  </a:cubicBezTo>
                  <a:cubicBezTo>
                    <a:pt x="83" y="23"/>
                    <a:pt x="71" y="10"/>
                    <a:pt x="57" y="0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5"/>
                    <a:pt x="14" y="75"/>
                    <a:pt x="14" y="7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1400">
                <a:solidFill>
                  <a:schemeClr val="dk1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93" name="shp80">
              <a:extLst>
                <a:ext uri="{FF2B5EF4-FFF2-40B4-BE49-F238E27FC236}">
                  <a16:creationId xmlns:a16="http://schemas.microsoft.com/office/drawing/2014/main" id="{9C8C3DB0-FC2C-4C4B-AD55-1A5154CBD412}"/>
                </a:ext>
              </a:extLst>
            </p:cNvPr>
            <p:cNvSpPr/>
            <p:nvPr/>
          </p:nvSpPr>
          <p:spPr>
            <a:xfrm>
              <a:off x="2529112" y="5786484"/>
              <a:ext cx="967289" cy="684617"/>
            </a:xfrm>
            <a:custGeom>
              <a:avLst/>
              <a:gdLst/>
              <a:ahLst/>
              <a:cxnLst/>
              <a:rect l="l" t="t" r="r" b="b"/>
              <a:pathLst>
                <a:path w="185" h="131" extrusionOk="0">
                  <a:moveTo>
                    <a:pt x="148" y="36"/>
                  </a:moveTo>
                  <a:cubicBezTo>
                    <a:pt x="148" y="36"/>
                    <a:pt x="148" y="36"/>
                    <a:pt x="148" y="36"/>
                  </a:cubicBezTo>
                  <a:cubicBezTo>
                    <a:pt x="134" y="13"/>
                    <a:pt x="110" y="0"/>
                    <a:pt x="85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8"/>
                    <a:pt x="8" y="35"/>
                    <a:pt x="17" y="51"/>
                  </a:cubicBezTo>
                  <a:cubicBezTo>
                    <a:pt x="51" y="110"/>
                    <a:pt x="125" y="131"/>
                    <a:pt x="185" y="101"/>
                  </a:cubicBezTo>
                  <a:lnTo>
                    <a:pt x="148" y="36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shp81">
              <a:extLst>
                <a:ext uri="{FF2B5EF4-FFF2-40B4-BE49-F238E27FC236}">
                  <a16:creationId xmlns:a16="http://schemas.microsoft.com/office/drawing/2014/main" id="{E2B45210-FD4E-4D8B-9A12-523D9F10027E}"/>
                </a:ext>
              </a:extLst>
            </p:cNvPr>
            <p:cNvSpPr txBox="1"/>
            <p:nvPr/>
          </p:nvSpPr>
          <p:spPr>
            <a:xfrm rot="20001407">
              <a:off x="2821326" y="5211596"/>
              <a:ext cx="549840" cy="5224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300"/>
                <a:buFont typeface="Open Sans SemiBold"/>
                <a:buNone/>
              </a:pPr>
              <a:r>
                <a:rPr lang="en-US" sz="2800" b="1" i="0" u="none" dirty="0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04</a:t>
              </a:r>
              <a:endParaRPr sz="1400" dirty="0"/>
            </a:p>
          </p:txBody>
        </p:sp>
        <p:pic>
          <p:nvPicPr>
            <p:cNvPr id="95" name="shp98" descr="User network">
              <a:extLst>
                <a:ext uri="{FF2B5EF4-FFF2-40B4-BE49-F238E27FC236}">
                  <a16:creationId xmlns:a16="http://schemas.microsoft.com/office/drawing/2014/main" id="{54BDA7E0-2ADC-4D94-8814-4F78CD68B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394488" y="5509934"/>
              <a:ext cx="426574" cy="426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11034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rapezoid 6">
            <a:extLst>
              <a:ext uri="{FF2B5EF4-FFF2-40B4-BE49-F238E27FC236}">
                <a16:creationId xmlns:a16="http://schemas.microsoft.com/office/drawing/2014/main" id="{3B937E33-48A3-4276-AA11-BC97061C1A21}"/>
              </a:ext>
            </a:extLst>
          </p:cNvPr>
          <p:cNvSpPr/>
          <p:nvPr/>
        </p:nvSpPr>
        <p:spPr>
          <a:xfrm>
            <a:off x="1390613" y="2515354"/>
            <a:ext cx="9410774" cy="743494"/>
          </a:xfrm>
          <a:custGeom>
            <a:avLst/>
            <a:gdLst>
              <a:gd name="connsiteX0" fmla="*/ 0 w 9404333"/>
              <a:gd name="connsiteY0" fmla="*/ 554807 h 554807"/>
              <a:gd name="connsiteX1" fmla="*/ 138702 w 9404333"/>
              <a:gd name="connsiteY1" fmla="*/ 0 h 554807"/>
              <a:gd name="connsiteX2" fmla="*/ 9265631 w 9404333"/>
              <a:gd name="connsiteY2" fmla="*/ 0 h 554807"/>
              <a:gd name="connsiteX3" fmla="*/ 9404333 w 9404333"/>
              <a:gd name="connsiteY3" fmla="*/ 554807 h 554807"/>
              <a:gd name="connsiteX4" fmla="*/ 0 w 9404333"/>
              <a:gd name="connsiteY4" fmla="*/ 554807 h 554807"/>
              <a:gd name="connsiteX0" fmla="*/ 267698 w 9265631"/>
              <a:gd name="connsiteY0" fmla="*/ 583836 h 583836"/>
              <a:gd name="connsiteX1" fmla="*/ 0 w 9265631"/>
              <a:gd name="connsiteY1" fmla="*/ 0 h 583836"/>
              <a:gd name="connsiteX2" fmla="*/ 9126929 w 9265631"/>
              <a:gd name="connsiteY2" fmla="*/ 0 h 583836"/>
              <a:gd name="connsiteX3" fmla="*/ 9265631 w 9265631"/>
              <a:gd name="connsiteY3" fmla="*/ 554807 h 583836"/>
              <a:gd name="connsiteX4" fmla="*/ 267698 w 9265631"/>
              <a:gd name="connsiteY4" fmla="*/ 583836 h 583836"/>
              <a:gd name="connsiteX0" fmla="*/ 398326 w 9396259"/>
              <a:gd name="connsiteY0" fmla="*/ 743494 h 743494"/>
              <a:gd name="connsiteX1" fmla="*/ 0 w 9396259"/>
              <a:gd name="connsiteY1" fmla="*/ 0 h 743494"/>
              <a:gd name="connsiteX2" fmla="*/ 9257557 w 9396259"/>
              <a:gd name="connsiteY2" fmla="*/ 159658 h 743494"/>
              <a:gd name="connsiteX3" fmla="*/ 9396259 w 9396259"/>
              <a:gd name="connsiteY3" fmla="*/ 714465 h 743494"/>
              <a:gd name="connsiteX4" fmla="*/ 398326 w 9396259"/>
              <a:gd name="connsiteY4" fmla="*/ 743494 h 743494"/>
              <a:gd name="connsiteX0" fmla="*/ 398326 w 9396259"/>
              <a:gd name="connsiteY0" fmla="*/ 743494 h 743494"/>
              <a:gd name="connsiteX1" fmla="*/ 0 w 9396259"/>
              <a:gd name="connsiteY1" fmla="*/ 0 h 743494"/>
              <a:gd name="connsiteX2" fmla="*/ 9286586 w 9396259"/>
              <a:gd name="connsiteY2" fmla="*/ 116116 h 743494"/>
              <a:gd name="connsiteX3" fmla="*/ 9396259 w 9396259"/>
              <a:gd name="connsiteY3" fmla="*/ 714465 h 743494"/>
              <a:gd name="connsiteX4" fmla="*/ 398326 w 9396259"/>
              <a:gd name="connsiteY4" fmla="*/ 743494 h 743494"/>
              <a:gd name="connsiteX0" fmla="*/ 398326 w 9410774"/>
              <a:gd name="connsiteY0" fmla="*/ 743494 h 743494"/>
              <a:gd name="connsiteX1" fmla="*/ 0 w 9410774"/>
              <a:gd name="connsiteY1" fmla="*/ 0 h 743494"/>
              <a:gd name="connsiteX2" fmla="*/ 9286586 w 9410774"/>
              <a:gd name="connsiteY2" fmla="*/ 116116 h 743494"/>
              <a:gd name="connsiteX3" fmla="*/ 9410774 w 9410774"/>
              <a:gd name="connsiteY3" fmla="*/ 685436 h 743494"/>
              <a:gd name="connsiteX4" fmla="*/ 398326 w 9410774"/>
              <a:gd name="connsiteY4" fmla="*/ 743494 h 743494"/>
              <a:gd name="connsiteX0" fmla="*/ 398326 w 9410774"/>
              <a:gd name="connsiteY0" fmla="*/ 743494 h 743494"/>
              <a:gd name="connsiteX1" fmla="*/ 0 w 9410774"/>
              <a:gd name="connsiteY1" fmla="*/ 0 h 743494"/>
              <a:gd name="connsiteX2" fmla="*/ 9141443 w 9410774"/>
              <a:gd name="connsiteY2" fmla="*/ 217716 h 743494"/>
              <a:gd name="connsiteX3" fmla="*/ 9410774 w 9410774"/>
              <a:gd name="connsiteY3" fmla="*/ 685436 h 743494"/>
              <a:gd name="connsiteX4" fmla="*/ 398326 w 9410774"/>
              <a:gd name="connsiteY4" fmla="*/ 743494 h 743494"/>
              <a:gd name="connsiteX0" fmla="*/ 398326 w 9410774"/>
              <a:gd name="connsiteY0" fmla="*/ 743494 h 743494"/>
              <a:gd name="connsiteX1" fmla="*/ 0 w 9410774"/>
              <a:gd name="connsiteY1" fmla="*/ 0 h 743494"/>
              <a:gd name="connsiteX2" fmla="*/ 9141443 w 9410774"/>
              <a:gd name="connsiteY2" fmla="*/ 145145 h 743494"/>
              <a:gd name="connsiteX3" fmla="*/ 9410774 w 9410774"/>
              <a:gd name="connsiteY3" fmla="*/ 685436 h 743494"/>
              <a:gd name="connsiteX4" fmla="*/ 398326 w 9410774"/>
              <a:gd name="connsiteY4" fmla="*/ 743494 h 743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10774" h="743494">
                <a:moveTo>
                  <a:pt x="398326" y="743494"/>
                </a:moveTo>
                <a:lnTo>
                  <a:pt x="0" y="0"/>
                </a:lnTo>
                <a:lnTo>
                  <a:pt x="9141443" y="145145"/>
                </a:lnTo>
                <a:lnTo>
                  <a:pt x="9410774" y="685436"/>
                </a:lnTo>
                <a:lnTo>
                  <a:pt x="398326" y="743494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74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7" name="Rectangle: Rounded Corners 23">
            <a:extLst>
              <a:ext uri="{FF2B5EF4-FFF2-40B4-BE49-F238E27FC236}">
                <a16:creationId xmlns:a16="http://schemas.microsoft.com/office/drawing/2014/main" id="{3770B1AF-50EA-4B04-8D16-FFD8EAD8D549}"/>
              </a:ext>
            </a:extLst>
          </p:cNvPr>
          <p:cNvSpPr/>
          <p:nvPr/>
        </p:nvSpPr>
        <p:spPr>
          <a:xfrm>
            <a:off x="1369793" y="2032648"/>
            <a:ext cx="9510486" cy="76557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1905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: Rounded Corners 24">
            <a:extLst>
              <a:ext uri="{FF2B5EF4-FFF2-40B4-BE49-F238E27FC236}">
                <a16:creationId xmlns:a16="http://schemas.microsoft.com/office/drawing/2014/main" id="{D9C3D2FB-878E-4317-B67F-993A16206C10}"/>
              </a:ext>
            </a:extLst>
          </p:cNvPr>
          <p:cNvSpPr/>
          <p:nvPr/>
        </p:nvSpPr>
        <p:spPr>
          <a:xfrm>
            <a:off x="1787071" y="2228746"/>
            <a:ext cx="8657744" cy="35157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9" name="Group 4">
            <a:extLst>
              <a:ext uri="{FF2B5EF4-FFF2-40B4-BE49-F238E27FC236}">
                <a16:creationId xmlns:a16="http://schemas.microsoft.com/office/drawing/2014/main" id="{6610F450-2927-44D5-940D-B2422147550C}"/>
              </a:ext>
            </a:extLst>
          </p:cNvPr>
          <p:cNvGrpSpPr/>
          <p:nvPr/>
        </p:nvGrpSpPr>
        <p:grpSpPr>
          <a:xfrm>
            <a:off x="6163348" y="1985534"/>
            <a:ext cx="2208628" cy="3655935"/>
            <a:chOff x="6679891" y="1455118"/>
            <a:chExt cx="2208628" cy="3655935"/>
          </a:xfrm>
        </p:grpSpPr>
        <p:sp>
          <p:nvSpPr>
            <p:cNvPr id="160" name="Freeform: Shape 84">
              <a:extLst>
                <a:ext uri="{FF2B5EF4-FFF2-40B4-BE49-F238E27FC236}">
                  <a16:creationId xmlns:a16="http://schemas.microsoft.com/office/drawing/2014/main" id="{8516214F-E766-4B62-9E82-8040C5E96E93}"/>
                </a:ext>
              </a:extLst>
            </p:cNvPr>
            <p:cNvSpPr/>
            <p:nvPr/>
          </p:nvSpPr>
          <p:spPr>
            <a:xfrm>
              <a:off x="7745571" y="2821152"/>
              <a:ext cx="45719" cy="190237"/>
            </a:xfrm>
            <a:custGeom>
              <a:avLst/>
              <a:gdLst>
                <a:gd name="connsiteX0" fmla="*/ 31547 w 31547"/>
                <a:gd name="connsiteY0" fmla="*/ 142875 h 142875"/>
                <a:gd name="connsiteX1" fmla="*/ 114 w 31547"/>
                <a:gd name="connsiteY1" fmla="*/ 74295 h 142875"/>
                <a:gd name="connsiteX2" fmla="*/ 22974 w 31547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47" h="142875">
                  <a:moveTo>
                    <a:pt x="31547" y="142875"/>
                  </a:moveTo>
                  <a:cubicBezTo>
                    <a:pt x="16545" y="120491"/>
                    <a:pt x="1543" y="98107"/>
                    <a:pt x="114" y="74295"/>
                  </a:cubicBezTo>
                  <a:cubicBezTo>
                    <a:pt x="-1315" y="50483"/>
                    <a:pt x="10829" y="25241"/>
                    <a:pt x="22974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Freeform: Shape 21">
              <a:extLst>
                <a:ext uri="{FF2B5EF4-FFF2-40B4-BE49-F238E27FC236}">
                  <a16:creationId xmlns:a16="http://schemas.microsoft.com/office/drawing/2014/main" id="{63094720-7C51-4532-8AE1-235B96FCE28E}"/>
                </a:ext>
              </a:extLst>
            </p:cNvPr>
            <p:cNvSpPr/>
            <p:nvPr/>
          </p:nvSpPr>
          <p:spPr>
            <a:xfrm>
              <a:off x="6679891" y="2844360"/>
              <a:ext cx="2208628" cy="2208628"/>
            </a:xfrm>
            <a:custGeom>
              <a:avLst/>
              <a:gdLst>
                <a:gd name="connsiteX0" fmla="*/ 1104314 w 2208628"/>
                <a:gd name="connsiteY0" fmla="*/ 137153 h 2208628"/>
                <a:gd name="connsiteX1" fmla="*/ 996529 w 2208628"/>
                <a:gd name="connsiteY1" fmla="*/ 244938 h 2208628"/>
                <a:gd name="connsiteX2" fmla="*/ 1104314 w 2208628"/>
                <a:gd name="connsiteY2" fmla="*/ 352723 h 2208628"/>
                <a:gd name="connsiteX3" fmla="*/ 1212099 w 2208628"/>
                <a:gd name="connsiteY3" fmla="*/ 244938 h 2208628"/>
                <a:gd name="connsiteX4" fmla="*/ 1104314 w 2208628"/>
                <a:gd name="connsiteY4" fmla="*/ 137153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37153"/>
                  </a:moveTo>
                  <a:cubicBezTo>
                    <a:pt x="1044786" y="137153"/>
                    <a:pt x="996529" y="185410"/>
                    <a:pt x="996529" y="244938"/>
                  </a:cubicBezTo>
                  <a:cubicBezTo>
                    <a:pt x="996529" y="304466"/>
                    <a:pt x="1044786" y="352723"/>
                    <a:pt x="1104314" y="352723"/>
                  </a:cubicBezTo>
                  <a:cubicBezTo>
                    <a:pt x="1163842" y="352723"/>
                    <a:pt x="1212099" y="304466"/>
                    <a:pt x="1212099" y="244938"/>
                  </a:cubicBezTo>
                  <a:cubicBezTo>
                    <a:pt x="1212099" y="185410"/>
                    <a:pt x="1163842" y="137153"/>
                    <a:pt x="1104314" y="137153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0066">
                    <a:alpha val="50000"/>
                  </a:srgbClr>
                </a:gs>
                <a:gs pos="100000">
                  <a:srgbClr val="CC00CC">
                    <a:alpha val="69804"/>
                  </a:srgbClr>
                </a:gs>
              </a:gsLst>
              <a:lin ang="0" scaled="0"/>
              <a:tileRect/>
            </a:gradFill>
            <a:ln>
              <a:gradFill>
                <a:gsLst>
                  <a:gs pos="0">
                    <a:srgbClr val="660066"/>
                  </a:gs>
                  <a:gs pos="100000">
                    <a:srgbClr val="CC00CC">
                      <a:alpha val="0"/>
                    </a:srgbClr>
                  </a:gs>
                </a:gsLst>
                <a:lin ang="19200000" scaled="0"/>
              </a:gradFill>
            </a:ln>
            <a:effectLst>
              <a:innerShdw blurRad="317500" dir="8400000">
                <a:schemeClr val="bg1"/>
              </a:innerShdw>
              <a:reflection blurRad="6350" stA="35000" endPos="90000" dir="5400000" sy="-100000" algn="bl" rotWithShape="0"/>
            </a:effectLst>
            <a:scene3d>
              <a:camera prst="orthographicFront"/>
              <a:lightRig rig="chilly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62" name="Group 38">
              <a:extLst>
                <a:ext uri="{FF2B5EF4-FFF2-40B4-BE49-F238E27FC236}">
                  <a16:creationId xmlns:a16="http://schemas.microsoft.com/office/drawing/2014/main" id="{A0DB7FCD-B0F9-4DE5-BD77-ABD0320C9B7C}"/>
                </a:ext>
              </a:extLst>
            </p:cNvPr>
            <p:cNvGrpSpPr/>
            <p:nvPr/>
          </p:nvGrpSpPr>
          <p:grpSpPr>
            <a:xfrm>
              <a:off x="7399576" y="1455118"/>
              <a:ext cx="769257" cy="769257"/>
              <a:chOff x="5877141" y="1467092"/>
              <a:chExt cx="769257" cy="769257"/>
            </a:xfrm>
          </p:grpSpPr>
          <p:sp>
            <p:nvSpPr>
              <p:cNvPr id="171" name="Oval 33">
                <a:extLst>
                  <a:ext uri="{FF2B5EF4-FFF2-40B4-BE49-F238E27FC236}">
                    <a16:creationId xmlns:a16="http://schemas.microsoft.com/office/drawing/2014/main" id="{5EA17841-E8C7-40F1-996D-32016E82F0FB}"/>
                  </a:ext>
                </a:extLst>
              </p:cNvPr>
              <p:cNvSpPr/>
              <p:nvPr/>
            </p:nvSpPr>
            <p:spPr>
              <a:xfrm>
                <a:off x="5877141" y="1467092"/>
                <a:ext cx="769257" cy="76925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Oval 34">
                <a:extLst>
                  <a:ext uri="{FF2B5EF4-FFF2-40B4-BE49-F238E27FC236}">
                    <a16:creationId xmlns:a16="http://schemas.microsoft.com/office/drawing/2014/main" id="{A7085B4D-A1A9-4696-B928-149384449E98}"/>
                  </a:ext>
                </a:extLst>
              </p:cNvPr>
              <p:cNvSpPr/>
              <p:nvPr/>
            </p:nvSpPr>
            <p:spPr>
              <a:xfrm>
                <a:off x="6052450" y="1641916"/>
                <a:ext cx="418638" cy="418638"/>
              </a:xfrm>
              <a:prstGeom prst="ellipse">
                <a:avLst/>
              </a:prstGeom>
              <a:gradFill flip="none" rotWithShape="1">
                <a:gsLst>
                  <a:gs pos="0">
                    <a:srgbClr val="660066"/>
                  </a:gs>
                  <a:gs pos="100000">
                    <a:srgbClr val="CC00CC"/>
                  </a:gs>
                </a:gsLst>
                <a:lin ang="0" scaled="0"/>
                <a:tileRect/>
              </a:gradFill>
              <a:ln>
                <a:gradFill>
                  <a:gsLst>
                    <a:gs pos="0">
                      <a:srgbClr val="660066"/>
                    </a:gs>
                    <a:gs pos="100000">
                      <a:srgbClr val="CC00CC">
                        <a:alpha val="0"/>
                      </a:srgbClr>
                    </a:gs>
                  </a:gsLst>
                  <a:lin ang="19200000" scaled="0"/>
                </a:gradFill>
              </a:ln>
              <a:effectLst>
                <a:innerShdw blurRad="317500" dir="8400000">
                  <a:schemeClr val="bg1"/>
                </a:innerShdw>
              </a:effectLst>
              <a:scene3d>
                <a:camera prst="orthographicFront"/>
                <a:lightRig rig="chilly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63" name="Straight Connector 55">
              <a:extLst>
                <a:ext uri="{FF2B5EF4-FFF2-40B4-BE49-F238E27FC236}">
                  <a16:creationId xmlns:a16="http://schemas.microsoft.com/office/drawing/2014/main" id="{9214B9F5-8F54-475D-8D32-5042F28DBA43}"/>
                </a:ext>
              </a:extLst>
            </p:cNvPr>
            <p:cNvCxnSpPr>
              <a:cxnSpLocks/>
              <a:stCxn id="171" idx="4"/>
              <a:endCxn id="161" idx="5"/>
            </p:cNvCxnSpPr>
            <p:nvPr/>
          </p:nvCxnSpPr>
          <p:spPr>
            <a:xfrm>
              <a:off x="7784205" y="2224375"/>
              <a:ext cx="0" cy="6199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Freeform: Shape 85">
              <a:extLst>
                <a:ext uri="{FF2B5EF4-FFF2-40B4-BE49-F238E27FC236}">
                  <a16:creationId xmlns:a16="http://schemas.microsoft.com/office/drawing/2014/main" id="{D9D41BF1-B65C-4E42-B050-1A4A55E7E054}"/>
                </a:ext>
              </a:extLst>
            </p:cNvPr>
            <p:cNvSpPr/>
            <p:nvPr/>
          </p:nvSpPr>
          <p:spPr>
            <a:xfrm>
              <a:off x="7777118" y="2826093"/>
              <a:ext cx="45719" cy="182438"/>
            </a:xfrm>
            <a:custGeom>
              <a:avLst/>
              <a:gdLst>
                <a:gd name="connsiteX0" fmla="*/ 0 w 64970"/>
                <a:gd name="connsiteY0" fmla="*/ 11823 h 147491"/>
                <a:gd name="connsiteX1" fmla="*/ 62865 w 64970"/>
                <a:gd name="connsiteY1" fmla="*/ 11823 h 147491"/>
                <a:gd name="connsiteX2" fmla="*/ 45720 w 64970"/>
                <a:gd name="connsiteY2" fmla="*/ 134696 h 147491"/>
                <a:gd name="connsiteX3" fmla="*/ 2857 w 64970"/>
                <a:gd name="connsiteY3" fmla="*/ 137553 h 147491"/>
                <a:gd name="connsiteX0" fmla="*/ 0 w 49664"/>
                <a:gd name="connsiteY0" fmla="*/ 3631 h 137775"/>
                <a:gd name="connsiteX1" fmla="*/ 42563 w 49664"/>
                <a:gd name="connsiteY1" fmla="*/ 26491 h 137775"/>
                <a:gd name="connsiteX2" fmla="*/ 45720 w 49664"/>
                <a:gd name="connsiteY2" fmla="*/ 126504 h 137775"/>
                <a:gd name="connsiteX3" fmla="*/ 2857 w 49664"/>
                <a:gd name="connsiteY3" fmla="*/ 129361 h 13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64" h="137775">
                  <a:moveTo>
                    <a:pt x="0" y="3631"/>
                  </a:moveTo>
                  <a:cubicBezTo>
                    <a:pt x="27622" y="-6609"/>
                    <a:pt x="34943" y="6012"/>
                    <a:pt x="42563" y="26491"/>
                  </a:cubicBezTo>
                  <a:cubicBezTo>
                    <a:pt x="50183" y="46970"/>
                    <a:pt x="52338" y="109359"/>
                    <a:pt x="45720" y="126504"/>
                  </a:cubicBezTo>
                  <a:cubicBezTo>
                    <a:pt x="39102" y="143649"/>
                    <a:pt x="19288" y="138410"/>
                    <a:pt x="2857" y="12936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reeform: Shape 86">
              <a:extLst>
                <a:ext uri="{FF2B5EF4-FFF2-40B4-BE49-F238E27FC236}">
                  <a16:creationId xmlns:a16="http://schemas.microsoft.com/office/drawing/2014/main" id="{0CD65818-302D-465E-B1EC-0A491351A345}"/>
                </a:ext>
              </a:extLst>
            </p:cNvPr>
            <p:cNvSpPr/>
            <p:nvPr/>
          </p:nvSpPr>
          <p:spPr>
            <a:xfrm>
              <a:off x="7751413" y="2804004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: Shape 87">
              <a:extLst>
                <a:ext uri="{FF2B5EF4-FFF2-40B4-BE49-F238E27FC236}">
                  <a16:creationId xmlns:a16="http://schemas.microsoft.com/office/drawing/2014/main" id="{B23C4DBF-7BD5-4D3A-A172-0F460697E89D}"/>
                </a:ext>
              </a:extLst>
            </p:cNvPr>
            <p:cNvSpPr/>
            <p:nvPr/>
          </p:nvSpPr>
          <p:spPr>
            <a:xfrm>
              <a:off x="7758079" y="2784951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97">
              <a:extLst>
                <a:ext uri="{FF2B5EF4-FFF2-40B4-BE49-F238E27FC236}">
                  <a16:creationId xmlns:a16="http://schemas.microsoft.com/office/drawing/2014/main" id="{169E80C6-F659-4F10-BD85-5611702E25FD}"/>
                </a:ext>
              </a:extLst>
            </p:cNvPr>
            <p:cNvSpPr/>
            <p:nvPr/>
          </p:nvSpPr>
          <p:spPr>
            <a:xfrm>
              <a:off x="6909288" y="5029874"/>
              <a:ext cx="1794737" cy="7099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74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8" name="Graphic 100" descr="Boardroom">
              <a:extLst>
                <a:ext uri="{FF2B5EF4-FFF2-40B4-BE49-F238E27FC236}">
                  <a16:creationId xmlns:a16="http://schemas.microsoft.com/office/drawing/2014/main" id="{939C7238-7507-4760-A22B-131B08466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520185" y="4483167"/>
              <a:ext cx="627886" cy="627886"/>
            </a:xfrm>
            <a:prstGeom prst="rect">
              <a:avLst/>
            </a:prstGeom>
          </p:spPr>
        </p:pic>
        <p:sp>
          <p:nvSpPr>
            <p:cNvPr id="170" name="TextBox 116">
              <a:extLst>
                <a:ext uri="{FF2B5EF4-FFF2-40B4-BE49-F238E27FC236}">
                  <a16:creationId xmlns:a16="http://schemas.microsoft.com/office/drawing/2014/main" id="{5EB70517-0CC1-4A0B-A756-2378318C986B}"/>
                </a:ext>
              </a:extLst>
            </p:cNvPr>
            <p:cNvSpPr txBox="1"/>
            <p:nvPr/>
          </p:nvSpPr>
          <p:spPr>
            <a:xfrm>
              <a:off x="7180397" y="3528120"/>
              <a:ext cx="12105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Century Gothic" panose="020B0502020202020204" pitchFamily="34" charset="0"/>
                </a:rPr>
                <a:t>Analytics</a:t>
              </a:r>
            </a:p>
            <a:p>
              <a:r>
                <a:rPr lang="en-US" b="1" dirty="0">
                  <a:latin typeface="Century Gothic" panose="020B0502020202020204" pitchFamily="34" charset="0"/>
                </a:rPr>
                <a:t>(charts)</a:t>
              </a:r>
            </a:p>
          </p:txBody>
        </p:sp>
      </p:grpSp>
      <p:grpSp>
        <p:nvGrpSpPr>
          <p:cNvPr id="173" name="Group 5">
            <a:extLst>
              <a:ext uri="{FF2B5EF4-FFF2-40B4-BE49-F238E27FC236}">
                <a16:creationId xmlns:a16="http://schemas.microsoft.com/office/drawing/2014/main" id="{7090A4C6-0ACE-4A8F-802F-CA2D618C13AC}"/>
              </a:ext>
            </a:extLst>
          </p:cNvPr>
          <p:cNvGrpSpPr/>
          <p:nvPr/>
        </p:nvGrpSpPr>
        <p:grpSpPr>
          <a:xfrm>
            <a:off x="8679880" y="2021759"/>
            <a:ext cx="2208628" cy="4270540"/>
            <a:chOff x="8496628" y="1491343"/>
            <a:chExt cx="2208628" cy="4270540"/>
          </a:xfrm>
        </p:grpSpPr>
        <p:sp>
          <p:nvSpPr>
            <p:cNvPr id="174" name="Freeform: Shape 90">
              <a:extLst>
                <a:ext uri="{FF2B5EF4-FFF2-40B4-BE49-F238E27FC236}">
                  <a16:creationId xmlns:a16="http://schemas.microsoft.com/office/drawing/2014/main" id="{ECCA6C05-9E12-4153-8A2C-8B007D98B6FA}"/>
                </a:ext>
              </a:extLst>
            </p:cNvPr>
            <p:cNvSpPr/>
            <p:nvPr/>
          </p:nvSpPr>
          <p:spPr>
            <a:xfrm>
              <a:off x="9562617" y="3441238"/>
              <a:ext cx="45719" cy="190237"/>
            </a:xfrm>
            <a:custGeom>
              <a:avLst/>
              <a:gdLst>
                <a:gd name="connsiteX0" fmla="*/ 31547 w 31547"/>
                <a:gd name="connsiteY0" fmla="*/ 142875 h 142875"/>
                <a:gd name="connsiteX1" fmla="*/ 114 w 31547"/>
                <a:gd name="connsiteY1" fmla="*/ 74295 h 142875"/>
                <a:gd name="connsiteX2" fmla="*/ 22974 w 31547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47" h="142875">
                  <a:moveTo>
                    <a:pt x="31547" y="142875"/>
                  </a:moveTo>
                  <a:cubicBezTo>
                    <a:pt x="16545" y="120491"/>
                    <a:pt x="1543" y="98107"/>
                    <a:pt x="114" y="74295"/>
                  </a:cubicBezTo>
                  <a:cubicBezTo>
                    <a:pt x="-1315" y="50483"/>
                    <a:pt x="10829" y="25241"/>
                    <a:pt x="22974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Freeform: Shape 22">
              <a:extLst>
                <a:ext uri="{FF2B5EF4-FFF2-40B4-BE49-F238E27FC236}">
                  <a16:creationId xmlns:a16="http://schemas.microsoft.com/office/drawing/2014/main" id="{9CB42899-DD88-45DE-930E-0A28FB23B5EF}"/>
                </a:ext>
              </a:extLst>
            </p:cNvPr>
            <p:cNvSpPr/>
            <p:nvPr/>
          </p:nvSpPr>
          <p:spPr>
            <a:xfrm>
              <a:off x="8496628" y="3462887"/>
              <a:ext cx="2208628" cy="2208628"/>
            </a:xfrm>
            <a:custGeom>
              <a:avLst/>
              <a:gdLst>
                <a:gd name="connsiteX0" fmla="*/ 1104314 w 2208628"/>
                <a:gd name="connsiteY0" fmla="*/ 124227 h 2208628"/>
                <a:gd name="connsiteX1" fmla="*/ 996529 w 2208628"/>
                <a:gd name="connsiteY1" fmla="*/ 232012 h 2208628"/>
                <a:gd name="connsiteX2" fmla="*/ 1104314 w 2208628"/>
                <a:gd name="connsiteY2" fmla="*/ 339797 h 2208628"/>
                <a:gd name="connsiteX3" fmla="*/ 1212099 w 2208628"/>
                <a:gd name="connsiteY3" fmla="*/ 232012 h 2208628"/>
                <a:gd name="connsiteX4" fmla="*/ 1104314 w 2208628"/>
                <a:gd name="connsiteY4" fmla="*/ 124227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24227"/>
                  </a:moveTo>
                  <a:cubicBezTo>
                    <a:pt x="1044786" y="124227"/>
                    <a:pt x="996529" y="172484"/>
                    <a:pt x="996529" y="232012"/>
                  </a:cubicBezTo>
                  <a:cubicBezTo>
                    <a:pt x="996529" y="291540"/>
                    <a:pt x="1044786" y="339797"/>
                    <a:pt x="1104314" y="339797"/>
                  </a:cubicBezTo>
                  <a:cubicBezTo>
                    <a:pt x="1163842" y="339797"/>
                    <a:pt x="1212099" y="291540"/>
                    <a:pt x="1212099" y="232012"/>
                  </a:cubicBezTo>
                  <a:cubicBezTo>
                    <a:pt x="1212099" y="172484"/>
                    <a:pt x="1163842" y="124227"/>
                    <a:pt x="1104314" y="124227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66">
                    <a:alpha val="49804"/>
                  </a:srgbClr>
                </a:gs>
                <a:gs pos="100000">
                  <a:srgbClr val="FF3399">
                    <a:alpha val="69804"/>
                  </a:srgbClr>
                </a:gs>
              </a:gsLst>
              <a:lin ang="0" scaled="0"/>
              <a:tileRect/>
            </a:gradFill>
            <a:ln>
              <a:gradFill>
                <a:gsLst>
                  <a:gs pos="0">
                    <a:srgbClr val="FF0066"/>
                  </a:gs>
                  <a:gs pos="100000">
                    <a:srgbClr val="FF3399">
                      <a:alpha val="0"/>
                    </a:srgbClr>
                  </a:gs>
                </a:gsLst>
                <a:lin ang="19200000" scaled="0"/>
              </a:gradFill>
            </a:ln>
            <a:effectLst>
              <a:innerShdw blurRad="317500" dir="8400000">
                <a:schemeClr val="bg1"/>
              </a:innerShdw>
              <a:reflection blurRad="6350" stA="35000" endPos="90000" dir="5400000" sy="-100000" algn="bl" rotWithShape="0"/>
            </a:effectLst>
            <a:scene3d>
              <a:camera prst="orthographicFront"/>
              <a:lightRig rig="chilly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76" name="Group 37">
              <a:extLst>
                <a:ext uri="{FF2B5EF4-FFF2-40B4-BE49-F238E27FC236}">
                  <a16:creationId xmlns:a16="http://schemas.microsoft.com/office/drawing/2014/main" id="{BA28B76C-5107-436E-B803-6592BADC7185}"/>
                </a:ext>
              </a:extLst>
            </p:cNvPr>
            <p:cNvGrpSpPr/>
            <p:nvPr/>
          </p:nvGrpSpPr>
          <p:grpSpPr>
            <a:xfrm>
              <a:off x="9217095" y="1491343"/>
              <a:ext cx="769257" cy="769257"/>
              <a:chOff x="7255412" y="1456201"/>
              <a:chExt cx="769257" cy="769257"/>
            </a:xfrm>
          </p:grpSpPr>
          <p:sp>
            <p:nvSpPr>
              <p:cNvPr id="185" name="Oval 35">
                <a:extLst>
                  <a:ext uri="{FF2B5EF4-FFF2-40B4-BE49-F238E27FC236}">
                    <a16:creationId xmlns:a16="http://schemas.microsoft.com/office/drawing/2014/main" id="{AE32F8C6-A1E2-4A41-ACB9-A9D887FE8A80}"/>
                  </a:ext>
                </a:extLst>
              </p:cNvPr>
              <p:cNvSpPr/>
              <p:nvPr/>
            </p:nvSpPr>
            <p:spPr>
              <a:xfrm>
                <a:off x="7255412" y="1456201"/>
                <a:ext cx="769257" cy="76925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Oval 36">
                <a:extLst>
                  <a:ext uri="{FF2B5EF4-FFF2-40B4-BE49-F238E27FC236}">
                    <a16:creationId xmlns:a16="http://schemas.microsoft.com/office/drawing/2014/main" id="{08B37D97-0B59-4F86-8678-171A761C541D}"/>
                  </a:ext>
                </a:extLst>
              </p:cNvPr>
              <p:cNvSpPr/>
              <p:nvPr/>
            </p:nvSpPr>
            <p:spPr>
              <a:xfrm>
                <a:off x="7430721" y="1631025"/>
                <a:ext cx="418638" cy="418638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66"/>
                  </a:gs>
                  <a:gs pos="100000">
                    <a:srgbClr val="FF3399"/>
                  </a:gs>
                </a:gsLst>
                <a:lin ang="0" scaled="0"/>
                <a:tileRect/>
              </a:gradFill>
              <a:ln>
                <a:gradFill>
                  <a:gsLst>
                    <a:gs pos="0">
                      <a:srgbClr val="FF0066"/>
                    </a:gs>
                    <a:gs pos="100000">
                      <a:srgbClr val="FF3399">
                        <a:alpha val="0"/>
                      </a:srgbClr>
                    </a:gs>
                  </a:gsLst>
                  <a:lin ang="19200000" scaled="0"/>
                </a:gradFill>
              </a:ln>
              <a:effectLst>
                <a:innerShdw blurRad="317500" dir="8400000">
                  <a:schemeClr val="bg1"/>
                </a:innerShdw>
              </a:effectLst>
              <a:scene3d>
                <a:camera prst="orthographicFront"/>
                <a:lightRig rig="chilly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77" name="Straight Connector 58">
              <a:extLst>
                <a:ext uri="{FF2B5EF4-FFF2-40B4-BE49-F238E27FC236}">
                  <a16:creationId xmlns:a16="http://schemas.microsoft.com/office/drawing/2014/main" id="{35D97D61-3B74-473E-B47D-20E6942675C3}"/>
                </a:ext>
              </a:extLst>
            </p:cNvPr>
            <p:cNvCxnSpPr>
              <a:cxnSpLocks/>
              <a:stCxn id="185" idx="4"/>
              <a:endCxn id="175" idx="5"/>
            </p:cNvCxnSpPr>
            <p:nvPr/>
          </p:nvCxnSpPr>
          <p:spPr>
            <a:xfrm flipH="1">
              <a:off x="9600942" y="2260600"/>
              <a:ext cx="782" cy="1202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Freeform: Shape 91">
              <a:extLst>
                <a:ext uri="{FF2B5EF4-FFF2-40B4-BE49-F238E27FC236}">
                  <a16:creationId xmlns:a16="http://schemas.microsoft.com/office/drawing/2014/main" id="{62A2AEA3-0A47-404D-BA63-A6A151284C7A}"/>
                </a:ext>
              </a:extLst>
            </p:cNvPr>
            <p:cNvSpPr/>
            <p:nvPr/>
          </p:nvSpPr>
          <p:spPr>
            <a:xfrm>
              <a:off x="9594164" y="3446179"/>
              <a:ext cx="45719" cy="182438"/>
            </a:xfrm>
            <a:custGeom>
              <a:avLst/>
              <a:gdLst>
                <a:gd name="connsiteX0" fmla="*/ 0 w 64970"/>
                <a:gd name="connsiteY0" fmla="*/ 11823 h 147491"/>
                <a:gd name="connsiteX1" fmla="*/ 62865 w 64970"/>
                <a:gd name="connsiteY1" fmla="*/ 11823 h 147491"/>
                <a:gd name="connsiteX2" fmla="*/ 45720 w 64970"/>
                <a:gd name="connsiteY2" fmla="*/ 134696 h 147491"/>
                <a:gd name="connsiteX3" fmla="*/ 2857 w 64970"/>
                <a:gd name="connsiteY3" fmla="*/ 137553 h 147491"/>
                <a:gd name="connsiteX0" fmla="*/ 0 w 49664"/>
                <a:gd name="connsiteY0" fmla="*/ 3631 h 137775"/>
                <a:gd name="connsiteX1" fmla="*/ 42563 w 49664"/>
                <a:gd name="connsiteY1" fmla="*/ 26491 h 137775"/>
                <a:gd name="connsiteX2" fmla="*/ 45720 w 49664"/>
                <a:gd name="connsiteY2" fmla="*/ 126504 h 137775"/>
                <a:gd name="connsiteX3" fmla="*/ 2857 w 49664"/>
                <a:gd name="connsiteY3" fmla="*/ 129361 h 13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64" h="137775">
                  <a:moveTo>
                    <a:pt x="0" y="3631"/>
                  </a:moveTo>
                  <a:cubicBezTo>
                    <a:pt x="27622" y="-6609"/>
                    <a:pt x="34943" y="6012"/>
                    <a:pt x="42563" y="26491"/>
                  </a:cubicBezTo>
                  <a:cubicBezTo>
                    <a:pt x="50183" y="46970"/>
                    <a:pt x="52338" y="109359"/>
                    <a:pt x="45720" y="126504"/>
                  </a:cubicBezTo>
                  <a:cubicBezTo>
                    <a:pt x="39102" y="143649"/>
                    <a:pt x="19288" y="138410"/>
                    <a:pt x="2857" y="12936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Freeform: Shape 92">
              <a:extLst>
                <a:ext uri="{FF2B5EF4-FFF2-40B4-BE49-F238E27FC236}">
                  <a16:creationId xmlns:a16="http://schemas.microsoft.com/office/drawing/2014/main" id="{A58B8F7C-74DA-4C48-AF4F-AC70DAA0F081}"/>
                </a:ext>
              </a:extLst>
            </p:cNvPr>
            <p:cNvSpPr/>
            <p:nvPr/>
          </p:nvSpPr>
          <p:spPr>
            <a:xfrm>
              <a:off x="9568459" y="3424090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Freeform: Shape 93">
              <a:extLst>
                <a:ext uri="{FF2B5EF4-FFF2-40B4-BE49-F238E27FC236}">
                  <a16:creationId xmlns:a16="http://schemas.microsoft.com/office/drawing/2014/main" id="{2A0E65F2-9997-4D1C-84DC-F85F573B215D}"/>
                </a:ext>
              </a:extLst>
            </p:cNvPr>
            <p:cNvSpPr/>
            <p:nvPr/>
          </p:nvSpPr>
          <p:spPr>
            <a:xfrm>
              <a:off x="9575125" y="3405037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98">
              <a:extLst>
                <a:ext uri="{FF2B5EF4-FFF2-40B4-BE49-F238E27FC236}">
                  <a16:creationId xmlns:a16="http://schemas.microsoft.com/office/drawing/2014/main" id="{46CD492D-9EE2-49DC-BCB4-B7D0D832510B}"/>
                </a:ext>
              </a:extLst>
            </p:cNvPr>
            <p:cNvSpPr/>
            <p:nvPr/>
          </p:nvSpPr>
          <p:spPr>
            <a:xfrm>
              <a:off x="8742514" y="5690886"/>
              <a:ext cx="1794737" cy="7099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74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2" name="Graphic 104">
              <a:extLst>
                <a:ext uri="{FF2B5EF4-FFF2-40B4-BE49-F238E27FC236}">
                  <a16:creationId xmlns:a16="http://schemas.microsoft.com/office/drawing/2014/main" id="{A498FE51-820D-4997-9627-DE8C401EFA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3144" b="82297" l="10000" r="90000">
                          <a14:foregroundMark x1="67875" y1="43221" x2="67688" y2="74186"/>
                          <a14:foregroundMark x1="55813" y1="47425" x2="56000" y2="73535"/>
                          <a14:foregroundMark x1="43938" y1="50385" x2="44125" y2="76140"/>
                          <a14:foregroundMark x1="31875" y1="55240" x2="31750" y2="74837"/>
                          <a14:foregroundMark x1="49125" y1="16637" x2="49125" y2="445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43" b="16209"/>
            <a:stretch/>
          </p:blipFill>
          <p:spPr>
            <a:xfrm>
              <a:off x="9191663" y="4735753"/>
              <a:ext cx="900466" cy="680101"/>
            </a:xfrm>
            <a:prstGeom prst="rect">
              <a:avLst/>
            </a:prstGeom>
          </p:spPr>
        </p:pic>
        <p:sp>
          <p:nvSpPr>
            <p:cNvPr id="184" name="TextBox 118">
              <a:extLst>
                <a:ext uri="{FF2B5EF4-FFF2-40B4-BE49-F238E27FC236}">
                  <a16:creationId xmlns:a16="http://schemas.microsoft.com/office/drawing/2014/main" id="{85064E40-2020-4E30-A5F7-7EA1DB6C1E9F}"/>
                </a:ext>
              </a:extLst>
            </p:cNvPr>
            <p:cNvSpPr txBox="1"/>
            <p:nvPr/>
          </p:nvSpPr>
          <p:spPr>
            <a:xfrm>
              <a:off x="8764065" y="3946571"/>
              <a:ext cx="17059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Century Gothic" panose="020B0502020202020204" pitchFamily="34" charset="0"/>
                </a:rPr>
                <a:t>Notifications</a:t>
              </a:r>
            </a:p>
            <a:p>
              <a:r>
                <a:rPr lang="en-US" b="1" dirty="0">
                  <a:latin typeface="Century Gothic" panose="020B0502020202020204" pitchFamily="34" charset="0"/>
                </a:rPr>
                <a:t>Management</a:t>
              </a:r>
            </a:p>
          </p:txBody>
        </p:sp>
      </p:grpSp>
      <p:grpSp>
        <p:nvGrpSpPr>
          <p:cNvPr id="187" name="Group 2">
            <a:extLst>
              <a:ext uri="{FF2B5EF4-FFF2-40B4-BE49-F238E27FC236}">
                <a16:creationId xmlns:a16="http://schemas.microsoft.com/office/drawing/2014/main" id="{D8FA8295-C1A7-4773-88C6-725B3B35F50D}"/>
              </a:ext>
            </a:extLst>
          </p:cNvPr>
          <p:cNvGrpSpPr/>
          <p:nvPr/>
        </p:nvGrpSpPr>
        <p:grpSpPr>
          <a:xfrm>
            <a:off x="3743659" y="1987329"/>
            <a:ext cx="2208628" cy="4164856"/>
            <a:chOff x="2946244" y="1438059"/>
            <a:chExt cx="2208628" cy="4164856"/>
          </a:xfrm>
        </p:grpSpPr>
        <p:sp>
          <p:nvSpPr>
            <p:cNvPr id="188" name="Freeform: Shape 73">
              <a:extLst>
                <a:ext uri="{FF2B5EF4-FFF2-40B4-BE49-F238E27FC236}">
                  <a16:creationId xmlns:a16="http://schemas.microsoft.com/office/drawing/2014/main" id="{D7BE03DD-D845-433B-8D65-3F374AC9FB91}"/>
                </a:ext>
              </a:extLst>
            </p:cNvPr>
            <p:cNvSpPr/>
            <p:nvPr/>
          </p:nvSpPr>
          <p:spPr>
            <a:xfrm>
              <a:off x="4011925" y="3297855"/>
              <a:ext cx="45719" cy="190237"/>
            </a:xfrm>
            <a:custGeom>
              <a:avLst/>
              <a:gdLst>
                <a:gd name="connsiteX0" fmla="*/ 31547 w 31547"/>
                <a:gd name="connsiteY0" fmla="*/ 142875 h 142875"/>
                <a:gd name="connsiteX1" fmla="*/ 114 w 31547"/>
                <a:gd name="connsiteY1" fmla="*/ 74295 h 142875"/>
                <a:gd name="connsiteX2" fmla="*/ 22974 w 31547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47" h="142875">
                  <a:moveTo>
                    <a:pt x="31547" y="142875"/>
                  </a:moveTo>
                  <a:cubicBezTo>
                    <a:pt x="16545" y="120491"/>
                    <a:pt x="1543" y="98107"/>
                    <a:pt x="114" y="74295"/>
                  </a:cubicBezTo>
                  <a:cubicBezTo>
                    <a:pt x="-1315" y="50483"/>
                    <a:pt x="10829" y="25241"/>
                    <a:pt x="22974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Freeform: Shape 18">
              <a:extLst>
                <a:ext uri="{FF2B5EF4-FFF2-40B4-BE49-F238E27FC236}">
                  <a16:creationId xmlns:a16="http://schemas.microsoft.com/office/drawing/2014/main" id="{289F9BD3-AFE2-479D-8EFA-651C98F06908}"/>
                </a:ext>
              </a:extLst>
            </p:cNvPr>
            <p:cNvSpPr/>
            <p:nvPr/>
          </p:nvSpPr>
          <p:spPr>
            <a:xfrm>
              <a:off x="2946244" y="3308817"/>
              <a:ext cx="2208628" cy="2208628"/>
            </a:xfrm>
            <a:custGeom>
              <a:avLst/>
              <a:gdLst>
                <a:gd name="connsiteX0" fmla="*/ 1104314 w 2208628"/>
                <a:gd name="connsiteY0" fmla="*/ 123187 h 2208628"/>
                <a:gd name="connsiteX1" fmla="*/ 996529 w 2208628"/>
                <a:gd name="connsiteY1" fmla="*/ 230972 h 2208628"/>
                <a:gd name="connsiteX2" fmla="*/ 1104314 w 2208628"/>
                <a:gd name="connsiteY2" fmla="*/ 338757 h 2208628"/>
                <a:gd name="connsiteX3" fmla="*/ 1212099 w 2208628"/>
                <a:gd name="connsiteY3" fmla="*/ 230972 h 2208628"/>
                <a:gd name="connsiteX4" fmla="*/ 1104314 w 2208628"/>
                <a:gd name="connsiteY4" fmla="*/ 123187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23187"/>
                  </a:moveTo>
                  <a:cubicBezTo>
                    <a:pt x="1044786" y="123187"/>
                    <a:pt x="996529" y="171444"/>
                    <a:pt x="996529" y="230972"/>
                  </a:cubicBezTo>
                  <a:cubicBezTo>
                    <a:pt x="996529" y="290500"/>
                    <a:pt x="1044786" y="338757"/>
                    <a:pt x="1104314" y="338757"/>
                  </a:cubicBezTo>
                  <a:cubicBezTo>
                    <a:pt x="1163842" y="338757"/>
                    <a:pt x="1212099" y="290500"/>
                    <a:pt x="1212099" y="230972"/>
                  </a:cubicBezTo>
                  <a:cubicBezTo>
                    <a:pt x="1212099" y="171444"/>
                    <a:pt x="1163842" y="123187"/>
                    <a:pt x="1104314" y="123187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99CC">
                    <a:alpha val="49804"/>
                  </a:srgbClr>
                </a:gs>
                <a:gs pos="100000">
                  <a:srgbClr val="00CCFF">
                    <a:alpha val="69804"/>
                  </a:srgbClr>
                </a:gs>
              </a:gsLst>
              <a:lin ang="0" scaled="1"/>
              <a:tileRect/>
            </a:gradFill>
            <a:ln>
              <a:gradFill>
                <a:gsLst>
                  <a:gs pos="0">
                    <a:srgbClr val="0099CC"/>
                  </a:gs>
                  <a:gs pos="100000">
                    <a:srgbClr val="00CCFF">
                      <a:alpha val="0"/>
                    </a:srgbClr>
                  </a:gs>
                </a:gsLst>
                <a:lin ang="19200000" scaled="0"/>
              </a:gradFill>
            </a:ln>
            <a:effectLst>
              <a:innerShdw blurRad="317500" dir="8400000">
                <a:schemeClr val="bg1"/>
              </a:innerShdw>
              <a:reflection blurRad="6350" stA="350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90" name="Group 40">
              <a:extLst>
                <a:ext uri="{FF2B5EF4-FFF2-40B4-BE49-F238E27FC236}">
                  <a16:creationId xmlns:a16="http://schemas.microsoft.com/office/drawing/2014/main" id="{A283ED2C-FB38-4E24-BB58-E4DD922AE5D3}"/>
                </a:ext>
              </a:extLst>
            </p:cNvPr>
            <p:cNvGrpSpPr/>
            <p:nvPr/>
          </p:nvGrpSpPr>
          <p:grpSpPr>
            <a:xfrm>
              <a:off x="3657625" y="1438059"/>
              <a:ext cx="769257" cy="769257"/>
              <a:chOff x="3120599" y="1423545"/>
              <a:chExt cx="769257" cy="769257"/>
            </a:xfrm>
          </p:grpSpPr>
          <p:sp>
            <p:nvSpPr>
              <p:cNvPr id="199" name="Oval 29">
                <a:extLst>
                  <a:ext uri="{FF2B5EF4-FFF2-40B4-BE49-F238E27FC236}">
                    <a16:creationId xmlns:a16="http://schemas.microsoft.com/office/drawing/2014/main" id="{4722BFA1-8133-4D7D-98FB-358C29FC0D02}"/>
                  </a:ext>
                </a:extLst>
              </p:cNvPr>
              <p:cNvSpPr/>
              <p:nvPr/>
            </p:nvSpPr>
            <p:spPr>
              <a:xfrm>
                <a:off x="3120599" y="1423545"/>
                <a:ext cx="769257" cy="76925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Oval 30">
                <a:extLst>
                  <a:ext uri="{FF2B5EF4-FFF2-40B4-BE49-F238E27FC236}">
                    <a16:creationId xmlns:a16="http://schemas.microsoft.com/office/drawing/2014/main" id="{546ADDB2-FE29-4DBC-9B09-410876138581}"/>
                  </a:ext>
                </a:extLst>
              </p:cNvPr>
              <p:cNvSpPr/>
              <p:nvPr/>
            </p:nvSpPr>
            <p:spPr>
              <a:xfrm>
                <a:off x="3295908" y="1598369"/>
                <a:ext cx="418638" cy="418638"/>
              </a:xfrm>
              <a:prstGeom prst="ellipse">
                <a:avLst/>
              </a:prstGeom>
              <a:gradFill flip="none" rotWithShape="1">
                <a:gsLst>
                  <a:gs pos="0">
                    <a:srgbClr val="0099CC"/>
                  </a:gs>
                  <a:gs pos="100000">
                    <a:srgbClr val="00CCFF"/>
                  </a:gs>
                </a:gsLst>
                <a:lin ang="0" scaled="1"/>
                <a:tileRect/>
              </a:gradFill>
              <a:ln>
                <a:gradFill>
                  <a:gsLst>
                    <a:gs pos="0">
                      <a:srgbClr val="0099CC"/>
                    </a:gs>
                    <a:gs pos="100000">
                      <a:srgbClr val="00CCFF">
                        <a:alpha val="0"/>
                      </a:srgbClr>
                    </a:gs>
                  </a:gsLst>
                  <a:lin ang="19200000" scaled="0"/>
                </a:gradFill>
              </a:ln>
              <a:effectLst>
                <a:innerShdw blurRad="317500" dir="8400000">
                  <a:schemeClr val="bg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91" name="Straight Connector 47">
              <a:extLst>
                <a:ext uri="{FF2B5EF4-FFF2-40B4-BE49-F238E27FC236}">
                  <a16:creationId xmlns:a16="http://schemas.microsoft.com/office/drawing/2014/main" id="{2AB7DF42-404C-4667-ACEF-E1455B4B57F8}"/>
                </a:ext>
              </a:extLst>
            </p:cNvPr>
            <p:cNvCxnSpPr>
              <a:cxnSpLocks/>
            </p:cNvCxnSpPr>
            <p:nvPr/>
          </p:nvCxnSpPr>
          <p:spPr>
            <a:xfrm>
              <a:off x="4042254" y="2218205"/>
              <a:ext cx="8304" cy="10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Freeform: Shape 74">
              <a:extLst>
                <a:ext uri="{FF2B5EF4-FFF2-40B4-BE49-F238E27FC236}">
                  <a16:creationId xmlns:a16="http://schemas.microsoft.com/office/drawing/2014/main" id="{41654E2A-E43B-4221-AFC7-1E564C660AFB}"/>
                </a:ext>
              </a:extLst>
            </p:cNvPr>
            <p:cNvSpPr/>
            <p:nvPr/>
          </p:nvSpPr>
          <p:spPr>
            <a:xfrm>
              <a:off x="4043472" y="3302796"/>
              <a:ext cx="45719" cy="182438"/>
            </a:xfrm>
            <a:custGeom>
              <a:avLst/>
              <a:gdLst>
                <a:gd name="connsiteX0" fmla="*/ 0 w 64970"/>
                <a:gd name="connsiteY0" fmla="*/ 11823 h 147491"/>
                <a:gd name="connsiteX1" fmla="*/ 62865 w 64970"/>
                <a:gd name="connsiteY1" fmla="*/ 11823 h 147491"/>
                <a:gd name="connsiteX2" fmla="*/ 45720 w 64970"/>
                <a:gd name="connsiteY2" fmla="*/ 134696 h 147491"/>
                <a:gd name="connsiteX3" fmla="*/ 2857 w 64970"/>
                <a:gd name="connsiteY3" fmla="*/ 137553 h 147491"/>
                <a:gd name="connsiteX0" fmla="*/ 0 w 49664"/>
                <a:gd name="connsiteY0" fmla="*/ 3631 h 137775"/>
                <a:gd name="connsiteX1" fmla="*/ 42563 w 49664"/>
                <a:gd name="connsiteY1" fmla="*/ 26491 h 137775"/>
                <a:gd name="connsiteX2" fmla="*/ 45720 w 49664"/>
                <a:gd name="connsiteY2" fmla="*/ 126504 h 137775"/>
                <a:gd name="connsiteX3" fmla="*/ 2857 w 49664"/>
                <a:gd name="connsiteY3" fmla="*/ 129361 h 13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64" h="137775">
                  <a:moveTo>
                    <a:pt x="0" y="3631"/>
                  </a:moveTo>
                  <a:cubicBezTo>
                    <a:pt x="27622" y="-6609"/>
                    <a:pt x="34943" y="6012"/>
                    <a:pt x="42563" y="26491"/>
                  </a:cubicBezTo>
                  <a:cubicBezTo>
                    <a:pt x="50183" y="46970"/>
                    <a:pt x="52338" y="109359"/>
                    <a:pt x="45720" y="126504"/>
                  </a:cubicBezTo>
                  <a:cubicBezTo>
                    <a:pt x="39102" y="143649"/>
                    <a:pt x="19288" y="138410"/>
                    <a:pt x="2857" y="12936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Freeform: Shape 75">
              <a:extLst>
                <a:ext uri="{FF2B5EF4-FFF2-40B4-BE49-F238E27FC236}">
                  <a16:creationId xmlns:a16="http://schemas.microsoft.com/office/drawing/2014/main" id="{7B0A1992-ADCB-478E-ACC2-C977A99DD7AF}"/>
                </a:ext>
              </a:extLst>
            </p:cNvPr>
            <p:cNvSpPr/>
            <p:nvPr/>
          </p:nvSpPr>
          <p:spPr>
            <a:xfrm>
              <a:off x="4017767" y="3280707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Freeform: Shape 76">
              <a:extLst>
                <a:ext uri="{FF2B5EF4-FFF2-40B4-BE49-F238E27FC236}">
                  <a16:creationId xmlns:a16="http://schemas.microsoft.com/office/drawing/2014/main" id="{E64F327D-3774-4617-B795-F3350EC95C25}"/>
                </a:ext>
              </a:extLst>
            </p:cNvPr>
            <p:cNvSpPr/>
            <p:nvPr/>
          </p:nvSpPr>
          <p:spPr>
            <a:xfrm>
              <a:off x="4024433" y="3261654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95">
              <a:extLst>
                <a:ext uri="{FF2B5EF4-FFF2-40B4-BE49-F238E27FC236}">
                  <a16:creationId xmlns:a16="http://schemas.microsoft.com/office/drawing/2014/main" id="{70AB8EA1-3F30-4177-82AE-0C56809CBE97}"/>
                </a:ext>
              </a:extLst>
            </p:cNvPr>
            <p:cNvSpPr/>
            <p:nvPr/>
          </p:nvSpPr>
          <p:spPr>
            <a:xfrm>
              <a:off x="3168962" y="5531918"/>
              <a:ext cx="1794737" cy="7099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74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TextBox 112">
              <a:extLst>
                <a:ext uri="{FF2B5EF4-FFF2-40B4-BE49-F238E27FC236}">
                  <a16:creationId xmlns:a16="http://schemas.microsoft.com/office/drawing/2014/main" id="{E979B25A-B4B7-490A-980C-521069971679}"/>
                </a:ext>
              </a:extLst>
            </p:cNvPr>
            <p:cNvSpPr txBox="1"/>
            <p:nvPr/>
          </p:nvSpPr>
          <p:spPr>
            <a:xfrm>
              <a:off x="3278655" y="3994927"/>
              <a:ext cx="17059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Century Gothic" panose="020B0502020202020204" pitchFamily="34" charset="0"/>
                </a:rPr>
                <a:t>Products</a:t>
              </a:r>
            </a:p>
            <a:p>
              <a:r>
                <a:rPr lang="en-US" b="1" dirty="0">
                  <a:latin typeface="Century Gothic" panose="020B0502020202020204" pitchFamily="34" charset="0"/>
                </a:rPr>
                <a:t>Management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10128C63-DCA0-4300-BADA-D3A19088FCFB}"/>
              </a:ext>
            </a:extLst>
          </p:cNvPr>
          <p:cNvSpPr/>
          <p:nvPr/>
        </p:nvSpPr>
        <p:spPr>
          <a:xfrm>
            <a:off x="2285135" y="664336"/>
            <a:ext cx="72383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/>
              <a:t>Functional requirements</a:t>
            </a:r>
            <a:endParaRPr lang="en-US" sz="5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4" name="TextBox 110">
            <a:extLst>
              <a:ext uri="{FF2B5EF4-FFF2-40B4-BE49-F238E27FC236}">
                <a16:creationId xmlns:a16="http://schemas.microsoft.com/office/drawing/2014/main" id="{DA5F80EE-1F19-4D5B-B129-70056F6A99FB}"/>
              </a:ext>
            </a:extLst>
          </p:cNvPr>
          <p:cNvSpPr txBox="1"/>
          <p:nvPr/>
        </p:nvSpPr>
        <p:spPr>
          <a:xfrm>
            <a:off x="3040308" y="5008777"/>
            <a:ext cx="2355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4" name="shp52">
            <a:extLst>
              <a:ext uri="{FF2B5EF4-FFF2-40B4-BE49-F238E27FC236}">
                <a16:creationId xmlns:a16="http://schemas.microsoft.com/office/drawing/2014/main" id="{A29D26F6-E5FE-4C57-91A7-BFAD2F3239F6}"/>
              </a:ext>
            </a:extLst>
          </p:cNvPr>
          <p:cNvSpPr/>
          <p:nvPr/>
        </p:nvSpPr>
        <p:spPr>
          <a:xfrm rot="16200000">
            <a:off x="11496471" y="6177657"/>
            <a:ext cx="442895" cy="69981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shp53">
            <a:extLst>
              <a:ext uri="{FF2B5EF4-FFF2-40B4-BE49-F238E27FC236}">
                <a16:creationId xmlns:a16="http://schemas.microsoft.com/office/drawing/2014/main" id="{9B83CEA6-C991-4F65-9A87-294E8132F120}"/>
              </a:ext>
            </a:extLst>
          </p:cNvPr>
          <p:cNvSpPr txBox="1"/>
          <p:nvPr/>
        </p:nvSpPr>
        <p:spPr>
          <a:xfrm>
            <a:off x="11463514" y="6327507"/>
            <a:ext cx="575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333F50"/>
                </a:solidFill>
              </a:rPr>
              <a:t>01</a:t>
            </a:r>
            <a:endParaRPr lang="en-US" sz="2000" dirty="0">
              <a:solidFill>
                <a:srgbClr val="333F50"/>
              </a:solidFill>
            </a:endParaRPr>
          </a:p>
        </p:txBody>
      </p:sp>
      <p:grpSp>
        <p:nvGrpSpPr>
          <p:cNvPr id="215" name="Group 1">
            <a:extLst>
              <a:ext uri="{FF2B5EF4-FFF2-40B4-BE49-F238E27FC236}">
                <a16:creationId xmlns:a16="http://schemas.microsoft.com/office/drawing/2014/main" id="{E9257BD5-7609-4C83-AD03-33FF14164024}"/>
              </a:ext>
            </a:extLst>
          </p:cNvPr>
          <p:cNvGrpSpPr/>
          <p:nvPr/>
        </p:nvGrpSpPr>
        <p:grpSpPr>
          <a:xfrm>
            <a:off x="1197018" y="1964847"/>
            <a:ext cx="2355212" cy="4680554"/>
            <a:chOff x="1130001" y="1434431"/>
            <a:chExt cx="2355212" cy="4680554"/>
          </a:xfrm>
        </p:grpSpPr>
        <p:sp>
          <p:nvSpPr>
            <p:cNvPr id="218" name="Freeform: Shape 17">
              <a:extLst>
                <a:ext uri="{FF2B5EF4-FFF2-40B4-BE49-F238E27FC236}">
                  <a16:creationId xmlns:a16="http://schemas.microsoft.com/office/drawing/2014/main" id="{8899EDD3-847E-47AF-8465-D234924B1AA2}"/>
                </a:ext>
              </a:extLst>
            </p:cNvPr>
            <p:cNvSpPr/>
            <p:nvPr/>
          </p:nvSpPr>
          <p:spPr>
            <a:xfrm>
              <a:off x="1231952" y="3820887"/>
              <a:ext cx="2208628" cy="2208628"/>
            </a:xfrm>
            <a:custGeom>
              <a:avLst/>
              <a:gdLst>
                <a:gd name="connsiteX0" fmla="*/ 1104314 w 2208628"/>
                <a:gd name="connsiteY0" fmla="*/ 115856 h 2208628"/>
                <a:gd name="connsiteX1" fmla="*/ 996529 w 2208628"/>
                <a:gd name="connsiteY1" fmla="*/ 223641 h 2208628"/>
                <a:gd name="connsiteX2" fmla="*/ 1104314 w 2208628"/>
                <a:gd name="connsiteY2" fmla="*/ 331426 h 2208628"/>
                <a:gd name="connsiteX3" fmla="*/ 1212099 w 2208628"/>
                <a:gd name="connsiteY3" fmla="*/ 223641 h 2208628"/>
                <a:gd name="connsiteX4" fmla="*/ 1104314 w 2208628"/>
                <a:gd name="connsiteY4" fmla="*/ 115856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15856"/>
                  </a:moveTo>
                  <a:cubicBezTo>
                    <a:pt x="1044786" y="115856"/>
                    <a:pt x="996529" y="164113"/>
                    <a:pt x="996529" y="223641"/>
                  </a:cubicBezTo>
                  <a:cubicBezTo>
                    <a:pt x="996529" y="283169"/>
                    <a:pt x="1044786" y="331426"/>
                    <a:pt x="1104314" y="331426"/>
                  </a:cubicBezTo>
                  <a:cubicBezTo>
                    <a:pt x="1163842" y="331426"/>
                    <a:pt x="1212099" y="283169"/>
                    <a:pt x="1212099" y="223641"/>
                  </a:cubicBezTo>
                  <a:cubicBezTo>
                    <a:pt x="1212099" y="164113"/>
                    <a:pt x="1163842" y="115856"/>
                    <a:pt x="1104314" y="115856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3CC33">
                    <a:alpha val="49804"/>
                  </a:srgbClr>
                </a:gs>
                <a:gs pos="100000">
                  <a:srgbClr val="00FF00">
                    <a:alpha val="69804"/>
                  </a:srgbClr>
                </a:gs>
              </a:gsLst>
              <a:lin ang="0" scaled="1"/>
              <a:tileRect/>
            </a:gradFill>
            <a:ln>
              <a:gradFill>
                <a:gsLst>
                  <a:gs pos="0">
                    <a:srgbClr val="33CC33"/>
                  </a:gs>
                  <a:gs pos="100000">
                    <a:srgbClr val="00FF00">
                      <a:alpha val="0"/>
                    </a:srgbClr>
                  </a:gs>
                </a:gsLst>
                <a:lin ang="19200000" scaled="0"/>
              </a:gradFill>
            </a:ln>
            <a:effectLst>
              <a:innerShdw blurRad="317500" dir="8400000">
                <a:schemeClr val="bg1"/>
              </a:innerShdw>
              <a:reflection blurRad="6350" stA="350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6" name="Oval 94">
              <a:extLst>
                <a:ext uri="{FF2B5EF4-FFF2-40B4-BE49-F238E27FC236}">
                  <a16:creationId xmlns:a16="http://schemas.microsoft.com/office/drawing/2014/main" id="{1BC12887-63DE-4338-9904-5BC6DB12E994}"/>
                </a:ext>
              </a:extLst>
            </p:cNvPr>
            <p:cNvSpPr/>
            <p:nvPr/>
          </p:nvSpPr>
          <p:spPr>
            <a:xfrm>
              <a:off x="1480949" y="6043988"/>
              <a:ext cx="1794737" cy="7099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74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Freeform: Shape 69">
              <a:extLst>
                <a:ext uri="{FF2B5EF4-FFF2-40B4-BE49-F238E27FC236}">
                  <a16:creationId xmlns:a16="http://schemas.microsoft.com/office/drawing/2014/main" id="{71133609-A0B5-4EDE-943C-F54CE0DDB654}"/>
                </a:ext>
              </a:extLst>
            </p:cNvPr>
            <p:cNvSpPr/>
            <p:nvPr/>
          </p:nvSpPr>
          <p:spPr>
            <a:xfrm>
              <a:off x="2303571" y="3809048"/>
              <a:ext cx="45719" cy="190237"/>
            </a:xfrm>
            <a:custGeom>
              <a:avLst/>
              <a:gdLst>
                <a:gd name="connsiteX0" fmla="*/ 31547 w 31547"/>
                <a:gd name="connsiteY0" fmla="*/ 142875 h 142875"/>
                <a:gd name="connsiteX1" fmla="*/ 114 w 31547"/>
                <a:gd name="connsiteY1" fmla="*/ 74295 h 142875"/>
                <a:gd name="connsiteX2" fmla="*/ 22974 w 31547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47" h="142875">
                  <a:moveTo>
                    <a:pt x="31547" y="142875"/>
                  </a:moveTo>
                  <a:cubicBezTo>
                    <a:pt x="16545" y="120491"/>
                    <a:pt x="1543" y="98107"/>
                    <a:pt x="114" y="74295"/>
                  </a:cubicBezTo>
                  <a:cubicBezTo>
                    <a:pt x="-1315" y="50483"/>
                    <a:pt x="10829" y="25241"/>
                    <a:pt x="22974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TextBox 110">
              <a:extLst>
                <a:ext uri="{FF2B5EF4-FFF2-40B4-BE49-F238E27FC236}">
                  <a16:creationId xmlns:a16="http://schemas.microsoft.com/office/drawing/2014/main" id="{2D87A166-A63D-40E6-A1A5-C6B78D047052}"/>
                </a:ext>
              </a:extLst>
            </p:cNvPr>
            <p:cNvSpPr txBox="1"/>
            <p:nvPr/>
          </p:nvSpPr>
          <p:spPr>
            <a:xfrm>
              <a:off x="1130001" y="4897842"/>
              <a:ext cx="2355212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Manage invoices for partners </a:t>
              </a:r>
            </a:p>
            <a:p>
              <a:pPr algn="ctr"/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220" name="Group 41">
              <a:extLst>
                <a:ext uri="{FF2B5EF4-FFF2-40B4-BE49-F238E27FC236}">
                  <a16:creationId xmlns:a16="http://schemas.microsoft.com/office/drawing/2014/main" id="{2F64701E-F31D-4C6B-9219-1EE401EA8FC0}"/>
                </a:ext>
              </a:extLst>
            </p:cNvPr>
            <p:cNvGrpSpPr/>
            <p:nvPr/>
          </p:nvGrpSpPr>
          <p:grpSpPr>
            <a:xfrm>
              <a:off x="1960039" y="1434431"/>
              <a:ext cx="769257" cy="769257"/>
              <a:chOff x="1742328" y="1434431"/>
              <a:chExt cx="769257" cy="769257"/>
            </a:xfrm>
          </p:grpSpPr>
          <p:sp>
            <p:nvSpPr>
              <p:cNvPr id="227" name="Oval 27">
                <a:extLst>
                  <a:ext uri="{FF2B5EF4-FFF2-40B4-BE49-F238E27FC236}">
                    <a16:creationId xmlns:a16="http://schemas.microsoft.com/office/drawing/2014/main" id="{982E62F5-DD20-4F0B-BB5C-E1CB87472CE4}"/>
                  </a:ext>
                </a:extLst>
              </p:cNvPr>
              <p:cNvSpPr/>
              <p:nvPr/>
            </p:nvSpPr>
            <p:spPr>
              <a:xfrm>
                <a:off x="1742328" y="1434431"/>
                <a:ext cx="769257" cy="76925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Oval 28">
                <a:extLst>
                  <a:ext uri="{FF2B5EF4-FFF2-40B4-BE49-F238E27FC236}">
                    <a16:creationId xmlns:a16="http://schemas.microsoft.com/office/drawing/2014/main" id="{34B2BBF9-0535-47F9-8B63-D311C6F9FADA}"/>
                  </a:ext>
                </a:extLst>
              </p:cNvPr>
              <p:cNvSpPr/>
              <p:nvPr/>
            </p:nvSpPr>
            <p:spPr>
              <a:xfrm>
                <a:off x="1917637" y="1609255"/>
                <a:ext cx="418638" cy="418638"/>
              </a:xfrm>
              <a:prstGeom prst="ellipse">
                <a:avLst/>
              </a:prstGeom>
              <a:gradFill flip="none" rotWithShape="1">
                <a:gsLst>
                  <a:gs pos="0">
                    <a:srgbClr val="33CC33"/>
                  </a:gs>
                  <a:gs pos="100000">
                    <a:srgbClr val="00FF00"/>
                  </a:gs>
                </a:gsLst>
                <a:lin ang="0" scaled="1"/>
                <a:tileRect/>
              </a:gradFill>
              <a:ln>
                <a:gradFill>
                  <a:gsLst>
                    <a:gs pos="0">
                      <a:srgbClr val="33CC33"/>
                    </a:gs>
                    <a:gs pos="100000">
                      <a:srgbClr val="00FF00">
                        <a:alpha val="0"/>
                      </a:srgbClr>
                    </a:gs>
                  </a:gsLst>
                  <a:lin ang="19200000" scaled="0"/>
                </a:gradFill>
              </a:ln>
              <a:effectLst>
                <a:innerShdw blurRad="317500" dir="8400000">
                  <a:schemeClr val="bg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21" name="Straight Connector 43">
              <a:extLst>
                <a:ext uri="{FF2B5EF4-FFF2-40B4-BE49-F238E27FC236}">
                  <a16:creationId xmlns:a16="http://schemas.microsoft.com/office/drawing/2014/main" id="{B1AFB019-8DC7-4C04-9081-61E2B3AF30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6266" y="2203696"/>
              <a:ext cx="8402" cy="158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2" name="Freeform: Shape 66">
              <a:extLst>
                <a:ext uri="{FF2B5EF4-FFF2-40B4-BE49-F238E27FC236}">
                  <a16:creationId xmlns:a16="http://schemas.microsoft.com/office/drawing/2014/main" id="{ADA01CA7-6449-460B-ACCF-C315808172CD}"/>
                </a:ext>
              </a:extLst>
            </p:cNvPr>
            <p:cNvSpPr/>
            <p:nvPr/>
          </p:nvSpPr>
          <p:spPr>
            <a:xfrm>
              <a:off x="2335118" y="3813989"/>
              <a:ext cx="45719" cy="182438"/>
            </a:xfrm>
            <a:custGeom>
              <a:avLst/>
              <a:gdLst>
                <a:gd name="connsiteX0" fmla="*/ 0 w 64970"/>
                <a:gd name="connsiteY0" fmla="*/ 11823 h 147491"/>
                <a:gd name="connsiteX1" fmla="*/ 62865 w 64970"/>
                <a:gd name="connsiteY1" fmla="*/ 11823 h 147491"/>
                <a:gd name="connsiteX2" fmla="*/ 45720 w 64970"/>
                <a:gd name="connsiteY2" fmla="*/ 134696 h 147491"/>
                <a:gd name="connsiteX3" fmla="*/ 2857 w 64970"/>
                <a:gd name="connsiteY3" fmla="*/ 137553 h 147491"/>
                <a:gd name="connsiteX0" fmla="*/ 0 w 49664"/>
                <a:gd name="connsiteY0" fmla="*/ 3631 h 137775"/>
                <a:gd name="connsiteX1" fmla="*/ 42563 w 49664"/>
                <a:gd name="connsiteY1" fmla="*/ 26491 h 137775"/>
                <a:gd name="connsiteX2" fmla="*/ 45720 w 49664"/>
                <a:gd name="connsiteY2" fmla="*/ 126504 h 137775"/>
                <a:gd name="connsiteX3" fmla="*/ 2857 w 49664"/>
                <a:gd name="connsiteY3" fmla="*/ 129361 h 13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64" h="137775">
                  <a:moveTo>
                    <a:pt x="0" y="3631"/>
                  </a:moveTo>
                  <a:cubicBezTo>
                    <a:pt x="27622" y="-6609"/>
                    <a:pt x="34943" y="6012"/>
                    <a:pt x="42563" y="26491"/>
                  </a:cubicBezTo>
                  <a:cubicBezTo>
                    <a:pt x="50183" y="46970"/>
                    <a:pt x="52338" y="109359"/>
                    <a:pt x="45720" y="126504"/>
                  </a:cubicBezTo>
                  <a:cubicBezTo>
                    <a:pt x="39102" y="143649"/>
                    <a:pt x="19288" y="138410"/>
                    <a:pt x="2857" y="12936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Freeform: Shape 70">
              <a:extLst>
                <a:ext uri="{FF2B5EF4-FFF2-40B4-BE49-F238E27FC236}">
                  <a16:creationId xmlns:a16="http://schemas.microsoft.com/office/drawing/2014/main" id="{C33A24A7-874A-4143-807A-C35217BBCB01}"/>
                </a:ext>
              </a:extLst>
            </p:cNvPr>
            <p:cNvSpPr/>
            <p:nvPr/>
          </p:nvSpPr>
          <p:spPr>
            <a:xfrm>
              <a:off x="2309413" y="3791900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Freeform: Shape 72">
              <a:extLst>
                <a:ext uri="{FF2B5EF4-FFF2-40B4-BE49-F238E27FC236}">
                  <a16:creationId xmlns:a16="http://schemas.microsoft.com/office/drawing/2014/main" id="{653C0446-6D36-4BBD-A0FD-4716481F8107}"/>
                </a:ext>
              </a:extLst>
            </p:cNvPr>
            <p:cNvSpPr/>
            <p:nvPr/>
          </p:nvSpPr>
          <p:spPr>
            <a:xfrm>
              <a:off x="2316079" y="3772847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TextBox 109">
              <a:extLst>
                <a:ext uri="{FF2B5EF4-FFF2-40B4-BE49-F238E27FC236}">
                  <a16:creationId xmlns:a16="http://schemas.microsoft.com/office/drawing/2014/main" id="{30AB8D3D-0B6D-4A3E-AEA3-75150ED9E562}"/>
                </a:ext>
              </a:extLst>
            </p:cNvPr>
            <p:cNvSpPr txBox="1"/>
            <p:nvPr/>
          </p:nvSpPr>
          <p:spPr>
            <a:xfrm>
              <a:off x="1471750" y="4263262"/>
              <a:ext cx="17700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Century Gothic" panose="020B0502020202020204" pitchFamily="34" charset="0"/>
                </a:rPr>
                <a:t> Invoices</a:t>
              </a:r>
            </a:p>
            <a:p>
              <a:r>
                <a:rPr lang="en-US" b="1" dirty="0">
                  <a:latin typeface="Century Gothic" panose="020B0502020202020204" pitchFamily="34" charset="0"/>
                </a:rPr>
                <a:t> Management</a:t>
              </a:r>
            </a:p>
          </p:txBody>
        </p:sp>
      </p:grpSp>
      <p:sp>
        <p:nvSpPr>
          <p:cNvPr id="72" name="Freeform 728">
            <a:extLst>
              <a:ext uri="{FF2B5EF4-FFF2-40B4-BE49-F238E27FC236}">
                <a16:creationId xmlns:a16="http://schemas.microsoft.com/office/drawing/2014/main" id="{2E664F8C-E948-4E2F-818D-6CF70076F277}"/>
              </a:ext>
            </a:extLst>
          </p:cNvPr>
          <p:cNvSpPr>
            <a:spLocks noChangeAspect="1"/>
          </p:cNvSpPr>
          <p:nvPr/>
        </p:nvSpPr>
        <p:spPr bwMode="auto">
          <a:xfrm>
            <a:off x="2034617" y="5906987"/>
            <a:ext cx="699811" cy="471575"/>
          </a:xfrm>
          <a:custGeom>
            <a:avLst/>
            <a:gdLst>
              <a:gd name="T0" fmla="*/ 3241789 w 194902"/>
              <a:gd name="T1" fmla="*/ 1898276 h 131404"/>
              <a:gd name="T2" fmla="*/ 3057890 w 194902"/>
              <a:gd name="T3" fmla="*/ 1975987 h 131404"/>
              <a:gd name="T4" fmla="*/ 3016213 w 194902"/>
              <a:gd name="T5" fmla="*/ 2074988 h 131404"/>
              <a:gd name="T6" fmla="*/ 3241789 w 194902"/>
              <a:gd name="T7" fmla="*/ 2074988 h 131404"/>
              <a:gd name="T8" fmla="*/ 360198 w 194902"/>
              <a:gd name="T9" fmla="*/ 1897926 h 131404"/>
              <a:gd name="T10" fmla="*/ 360198 w 194902"/>
              <a:gd name="T11" fmla="*/ 2074988 h 131404"/>
              <a:gd name="T12" fmla="*/ 587397 w 194902"/>
              <a:gd name="T13" fmla="*/ 2074988 h 131404"/>
              <a:gd name="T14" fmla="*/ 546630 w 194902"/>
              <a:gd name="T15" fmla="*/ 1975987 h 131404"/>
              <a:gd name="T16" fmla="*/ 1812398 w 194902"/>
              <a:gd name="T17" fmla="*/ 1062543 h 131404"/>
              <a:gd name="T18" fmla="*/ 1647360 w 194902"/>
              <a:gd name="T19" fmla="*/ 1234491 h 131404"/>
              <a:gd name="T20" fmla="*/ 1812398 w 194902"/>
              <a:gd name="T21" fmla="*/ 1399833 h 131404"/>
              <a:gd name="T22" fmla="*/ 1984031 w 194902"/>
              <a:gd name="T23" fmla="*/ 1234491 h 131404"/>
              <a:gd name="T24" fmla="*/ 1812398 w 194902"/>
              <a:gd name="T25" fmla="*/ 1062543 h 131404"/>
              <a:gd name="T26" fmla="*/ 1812398 w 194902"/>
              <a:gd name="T27" fmla="*/ 705428 h 131404"/>
              <a:gd name="T28" fmla="*/ 2340491 w 194902"/>
              <a:gd name="T29" fmla="*/ 1234491 h 131404"/>
              <a:gd name="T30" fmla="*/ 1812398 w 194902"/>
              <a:gd name="T31" fmla="*/ 1756955 h 131404"/>
              <a:gd name="T32" fmla="*/ 1290904 w 194902"/>
              <a:gd name="T33" fmla="*/ 1234491 h 131404"/>
              <a:gd name="T34" fmla="*/ 1812398 w 194902"/>
              <a:gd name="T35" fmla="*/ 705428 h 131404"/>
              <a:gd name="T36" fmla="*/ 3003869 w 194902"/>
              <a:gd name="T37" fmla="*/ 357988 h 131404"/>
              <a:gd name="T38" fmla="*/ 3057890 w 194902"/>
              <a:gd name="T39" fmla="*/ 486335 h 131404"/>
              <a:gd name="T40" fmla="*/ 3241789 w 194902"/>
              <a:gd name="T41" fmla="*/ 564023 h 131404"/>
              <a:gd name="T42" fmla="*/ 3241789 w 194902"/>
              <a:gd name="T43" fmla="*/ 357988 h 131404"/>
              <a:gd name="T44" fmla="*/ 959111 w 194902"/>
              <a:gd name="T45" fmla="*/ 357988 h 131404"/>
              <a:gd name="T46" fmla="*/ 801319 w 194902"/>
              <a:gd name="T47" fmla="*/ 741469 h 131404"/>
              <a:gd name="T48" fmla="*/ 360198 w 194902"/>
              <a:gd name="T49" fmla="*/ 924869 h 131404"/>
              <a:gd name="T50" fmla="*/ 360198 w 194902"/>
              <a:gd name="T51" fmla="*/ 1537437 h 131404"/>
              <a:gd name="T52" fmla="*/ 801319 w 194902"/>
              <a:gd name="T53" fmla="*/ 1720826 h 131404"/>
              <a:gd name="T54" fmla="*/ 947042 w 194902"/>
              <a:gd name="T55" fmla="*/ 2074988 h 131404"/>
              <a:gd name="T56" fmla="*/ 2655814 w 194902"/>
              <a:gd name="T57" fmla="*/ 2074988 h 131404"/>
              <a:gd name="T58" fmla="*/ 2803201 w 194902"/>
              <a:gd name="T59" fmla="*/ 1720826 h 131404"/>
              <a:gd name="T60" fmla="*/ 3241789 w 194902"/>
              <a:gd name="T61" fmla="*/ 1537627 h 131404"/>
              <a:gd name="T62" fmla="*/ 3241789 w 194902"/>
              <a:gd name="T63" fmla="*/ 924678 h 131404"/>
              <a:gd name="T64" fmla="*/ 2803201 w 194902"/>
              <a:gd name="T65" fmla="*/ 741469 h 131404"/>
              <a:gd name="T66" fmla="*/ 2643596 w 194902"/>
              <a:gd name="T67" fmla="*/ 357988 h 131404"/>
              <a:gd name="T68" fmla="*/ 360198 w 194902"/>
              <a:gd name="T69" fmla="*/ 357988 h 131404"/>
              <a:gd name="T70" fmla="*/ 360198 w 194902"/>
              <a:gd name="T71" fmla="*/ 564379 h 131404"/>
              <a:gd name="T72" fmla="*/ 546630 w 194902"/>
              <a:gd name="T73" fmla="*/ 486335 h 131404"/>
              <a:gd name="T74" fmla="*/ 599490 w 194902"/>
              <a:gd name="T75" fmla="*/ 357988 h 131404"/>
              <a:gd name="T76" fmla="*/ 180094 w 194902"/>
              <a:gd name="T77" fmla="*/ 0 h 131404"/>
              <a:gd name="T78" fmla="*/ 3421894 w 194902"/>
              <a:gd name="T79" fmla="*/ 0 h 131404"/>
              <a:gd name="T80" fmla="*/ 3601991 w 194902"/>
              <a:gd name="T81" fmla="*/ 178986 h 131404"/>
              <a:gd name="T82" fmla="*/ 3601991 w 194902"/>
              <a:gd name="T83" fmla="*/ 2253974 h 131404"/>
              <a:gd name="T84" fmla="*/ 3421894 w 194902"/>
              <a:gd name="T85" fmla="*/ 2432956 h 131404"/>
              <a:gd name="T86" fmla="*/ 180094 w 194902"/>
              <a:gd name="T87" fmla="*/ 2432956 h 131404"/>
              <a:gd name="T88" fmla="*/ 0 w 194902"/>
              <a:gd name="T89" fmla="*/ 2253974 h 131404"/>
              <a:gd name="T90" fmla="*/ 0 w 194902"/>
              <a:gd name="T91" fmla="*/ 178986 h 131404"/>
              <a:gd name="T92" fmla="*/ 180094 w 194902"/>
              <a:gd name="T93" fmla="*/ 0 h 13140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94902" h="131404">
                <a:moveTo>
                  <a:pt x="175412" y="102526"/>
                </a:moveTo>
                <a:lnTo>
                  <a:pt x="165461" y="106723"/>
                </a:lnTo>
                <a:lnTo>
                  <a:pt x="163206" y="112070"/>
                </a:lnTo>
                <a:lnTo>
                  <a:pt x="175412" y="112070"/>
                </a:lnTo>
                <a:lnTo>
                  <a:pt x="175412" y="102526"/>
                </a:lnTo>
                <a:close/>
                <a:moveTo>
                  <a:pt x="19490" y="102507"/>
                </a:moveTo>
                <a:lnTo>
                  <a:pt x="19490" y="112070"/>
                </a:lnTo>
                <a:lnTo>
                  <a:pt x="31784" y="112070"/>
                </a:lnTo>
                <a:lnTo>
                  <a:pt x="29578" y="106723"/>
                </a:lnTo>
                <a:lnTo>
                  <a:pt x="19490" y="102507"/>
                </a:lnTo>
                <a:close/>
                <a:moveTo>
                  <a:pt x="98068" y="57388"/>
                </a:moveTo>
                <a:cubicBezTo>
                  <a:pt x="93067" y="57388"/>
                  <a:pt x="89138" y="61317"/>
                  <a:pt x="89138" y="66675"/>
                </a:cubicBezTo>
                <a:cubicBezTo>
                  <a:pt x="89138" y="71676"/>
                  <a:pt x="93067" y="75605"/>
                  <a:pt x="98068" y="75605"/>
                </a:cubicBezTo>
                <a:cubicBezTo>
                  <a:pt x="103069" y="75605"/>
                  <a:pt x="107355" y="71676"/>
                  <a:pt x="107355" y="66675"/>
                </a:cubicBezTo>
                <a:cubicBezTo>
                  <a:pt x="107355" y="61317"/>
                  <a:pt x="103069" y="57388"/>
                  <a:pt x="98068" y="57388"/>
                </a:cubicBezTo>
                <a:close/>
                <a:moveTo>
                  <a:pt x="98068" y="38100"/>
                </a:moveTo>
                <a:cubicBezTo>
                  <a:pt x="113784" y="38100"/>
                  <a:pt x="126643" y="50602"/>
                  <a:pt x="126643" y="66675"/>
                </a:cubicBezTo>
                <a:cubicBezTo>
                  <a:pt x="126643" y="82391"/>
                  <a:pt x="113784" y="94893"/>
                  <a:pt x="98068" y="94893"/>
                </a:cubicBezTo>
                <a:cubicBezTo>
                  <a:pt x="82352" y="94893"/>
                  <a:pt x="69850" y="82391"/>
                  <a:pt x="69850" y="66675"/>
                </a:cubicBezTo>
                <a:cubicBezTo>
                  <a:pt x="69850" y="50602"/>
                  <a:pt x="82352" y="38100"/>
                  <a:pt x="98068" y="38100"/>
                </a:cubicBezTo>
                <a:close/>
                <a:moveTo>
                  <a:pt x="162538" y="19335"/>
                </a:moveTo>
                <a:lnTo>
                  <a:pt x="165461" y="26267"/>
                </a:lnTo>
                <a:lnTo>
                  <a:pt x="175412" y="30463"/>
                </a:lnTo>
                <a:lnTo>
                  <a:pt x="175412" y="19335"/>
                </a:lnTo>
                <a:lnTo>
                  <a:pt x="162538" y="19335"/>
                </a:lnTo>
                <a:close/>
                <a:moveTo>
                  <a:pt x="51897" y="19335"/>
                </a:moveTo>
                <a:lnTo>
                  <a:pt x="43359" y="40047"/>
                </a:lnTo>
                <a:lnTo>
                  <a:pt x="19490" y="49952"/>
                </a:lnTo>
                <a:lnTo>
                  <a:pt x="19490" y="83037"/>
                </a:lnTo>
                <a:lnTo>
                  <a:pt x="43359" y="92942"/>
                </a:lnTo>
                <a:lnTo>
                  <a:pt x="51244" y="112070"/>
                </a:lnTo>
                <a:lnTo>
                  <a:pt x="143705" y="112070"/>
                </a:lnTo>
                <a:lnTo>
                  <a:pt x="151680" y="92942"/>
                </a:lnTo>
                <a:lnTo>
                  <a:pt x="175412" y="83047"/>
                </a:lnTo>
                <a:lnTo>
                  <a:pt x="175412" y="49942"/>
                </a:lnTo>
                <a:lnTo>
                  <a:pt x="151680" y="40047"/>
                </a:lnTo>
                <a:lnTo>
                  <a:pt x="143044" y="19335"/>
                </a:lnTo>
                <a:lnTo>
                  <a:pt x="51897" y="19335"/>
                </a:lnTo>
                <a:close/>
                <a:moveTo>
                  <a:pt x="19490" y="19335"/>
                </a:moveTo>
                <a:lnTo>
                  <a:pt x="19490" y="30482"/>
                </a:lnTo>
                <a:lnTo>
                  <a:pt x="29578" y="26267"/>
                </a:lnTo>
                <a:lnTo>
                  <a:pt x="32438" y="19335"/>
                </a:lnTo>
                <a:lnTo>
                  <a:pt x="19490" y="19335"/>
                </a:lnTo>
                <a:close/>
                <a:moveTo>
                  <a:pt x="9745" y="0"/>
                </a:moveTo>
                <a:lnTo>
                  <a:pt x="185157" y="0"/>
                </a:lnTo>
                <a:cubicBezTo>
                  <a:pt x="190571" y="0"/>
                  <a:pt x="194902" y="4297"/>
                  <a:pt x="194902" y="9667"/>
                </a:cubicBezTo>
                <a:lnTo>
                  <a:pt x="194902" y="121737"/>
                </a:lnTo>
                <a:cubicBezTo>
                  <a:pt x="194902" y="127108"/>
                  <a:pt x="190571" y="131404"/>
                  <a:pt x="185157" y="131404"/>
                </a:cubicBezTo>
                <a:lnTo>
                  <a:pt x="9745" y="131404"/>
                </a:lnTo>
                <a:cubicBezTo>
                  <a:pt x="4331" y="131404"/>
                  <a:pt x="0" y="127108"/>
                  <a:pt x="0" y="121737"/>
                </a:cubicBezTo>
                <a:lnTo>
                  <a:pt x="0" y="9667"/>
                </a:lnTo>
                <a:cubicBezTo>
                  <a:pt x="0" y="4297"/>
                  <a:pt x="4331" y="0"/>
                  <a:pt x="9745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73" name="Freeform 631">
            <a:extLst>
              <a:ext uri="{FF2B5EF4-FFF2-40B4-BE49-F238E27FC236}">
                <a16:creationId xmlns:a16="http://schemas.microsoft.com/office/drawing/2014/main" id="{DF85F000-CDC8-4768-9C06-2C073A1FE007}"/>
              </a:ext>
            </a:extLst>
          </p:cNvPr>
          <p:cNvSpPr>
            <a:spLocks noChangeAspect="1"/>
          </p:cNvSpPr>
          <p:nvPr/>
        </p:nvSpPr>
        <p:spPr bwMode="auto">
          <a:xfrm>
            <a:off x="4624599" y="5467151"/>
            <a:ext cx="493588" cy="423546"/>
          </a:xfrm>
          <a:custGeom>
            <a:avLst/>
            <a:gdLst>
              <a:gd name="T0" fmla="*/ 502583 w 212659"/>
              <a:gd name="T1" fmla="*/ 401651 h 182199"/>
              <a:gd name="T2" fmla="*/ 471075 w 212659"/>
              <a:gd name="T3" fmla="*/ 570713 h 182199"/>
              <a:gd name="T4" fmla="*/ 439567 w 212659"/>
              <a:gd name="T5" fmla="*/ 401651 h 182199"/>
              <a:gd name="T6" fmla="*/ 337348 w 212659"/>
              <a:gd name="T7" fmla="*/ 331399 h 182199"/>
              <a:gd name="T8" fmla="*/ 411627 w 212659"/>
              <a:gd name="T9" fmla="*/ 580501 h 182199"/>
              <a:gd name="T10" fmla="*/ 346933 w 212659"/>
              <a:gd name="T11" fmla="*/ 580501 h 182199"/>
              <a:gd name="T12" fmla="*/ 337348 w 212659"/>
              <a:gd name="T13" fmla="*/ 397338 h 182199"/>
              <a:gd name="T14" fmla="*/ 326566 w 212659"/>
              <a:gd name="T15" fmla="*/ 459611 h 182199"/>
              <a:gd name="T16" fmla="*/ 263068 w 212659"/>
              <a:gd name="T17" fmla="*/ 459611 h 182199"/>
              <a:gd name="T18" fmla="*/ 337348 w 212659"/>
              <a:gd name="T19" fmla="*/ 331399 h 182199"/>
              <a:gd name="T20" fmla="*/ 482096 w 212659"/>
              <a:gd name="T21" fmla="*/ 289988 h 182199"/>
              <a:gd name="T22" fmla="*/ 426097 w 212659"/>
              <a:gd name="T23" fmla="*/ 326264 h 182199"/>
              <a:gd name="T24" fmla="*/ 232534 w 212659"/>
              <a:gd name="T25" fmla="*/ 383096 h 182199"/>
              <a:gd name="T26" fmla="*/ 199665 w 212659"/>
              <a:gd name="T27" fmla="*/ 581410 h 182199"/>
              <a:gd name="T28" fmla="*/ 166796 w 212659"/>
              <a:gd name="T29" fmla="*/ 383096 h 182199"/>
              <a:gd name="T30" fmla="*/ 67170 w 212659"/>
              <a:gd name="T31" fmla="*/ 155007 h 182199"/>
              <a:gd name="T32" fmla="*/ 61109 w 212659"/>
              <a:gd name="T33" fmla="*/ 222711 h 182199"/>
              <a:gd name="T34" fmla="*/ 16253 w 212659"/>
              <a:gd name="T35" fmla="*/ 234590 h 182199"/>
              <a:gd name="T36" fmla="*/ 21101 w 212659"/>
              <a:gd name="T37" fmla="*/ 163320 h 182199"/>
              <a:gd name="T38" fmla="*/ 214428 w 212659"/>
              <a:gd name="T39" fmla="*/ 131405 h 182199"/>
              <a:gd name="T40" fmla="*/ 242648 w 212659"/>
              <a:gd name="T41" fmla="*/ 190674 h 182199"/>
              <a:gd name="T42" fmla="*/ 126083 w 212659"/>
              <a:gd name="T43" fmla="*/ 484608 h 182199"/>
              <a:gd name="T44" fmla="*/ 59826 w 212659"/>
              <a:gd name="T45" fmla="*/ 484608 h 182199"/>
              <a:gd name="T46" fmla="*/ 214428 w 212659"/>
              <a:gd name="T47" fmla="*/ 131405 h 182199"/>
              <a:gd name="T48" fmla="*/ 609499 w 212659"/>
              <a:gd name="T49" fmla="*/ 382254 h 182199"/>
              <a:gd name="T50" fmla="*/ 576522 w 212659"/>
              <a:gd name="T51" fmla="*/ 602780 h 182199"/>
              <a:gd name="T52" fmla="*/ 543549 w 212659"/>
              <a:gd name="T53" fmla="*/ 382254 h 182199"/>
              <a:gd name="T54" fmla="*/ 300506 w 212659"/>
              <a:gd name="T55" fmla="*/ 139799 h 182199"/>
              <a:gd name="T56" fmla="*/ 334464 w 212659"/>
              <a:gd name="T57" fmla="*/ 0 h 182199"/>
              <a:gd name="T58" fmla="*/ 683731 w 212659"/>
              <a:gd name="T59" fmla="*/ 415705 h 182199"/>
              <a:gd name="T60" fmla="*/ 334464 w 212659"/>
              <a:gd name="T61" fmla="*/ 65637 h 182199"/>
              <a:gd name="T62" fmla="*/ 102833 w 212659"/>
              <a:gd name="T63" fmla="*/ 119122 h 182199"/>
              <a:gd name="T64" fmla="*/ 334464 w 212659"/>
              <a:gd name="T65" fmla="*/ 0 h 18219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2659" h="182199">
                <a:moveTo>
                  <a:pt x="139821" y="109537"/>
                </a:moveTo>
                <a:cubicBezTo>
                  <a:pt x="144670" y="109537"/>
                  <a:pt x="149173" y="113872"/>
                  <a:pt x="149173" y="119290"/>
                </a:cubicBezTo>
                <a:lnTo>
                  <a:pt x="149173" y="159748"/>
                </a:lnTo>
                <a:cubicBezTo>
                  <a:pt x="149173" y="165166"/>
                  <a:pt x="144670" y="169501"/>
                  <a:pt x="139821" y="169501"/>
                </a:cubicBezTo>
                <a:cubicBezTo>
                  <a:pt x="134625" y="169501"/>
                  <a:pt x="130469" y="165166"/>
                  <a:pt x="130469" y="159748"/>
                </a:cubicBezTo>
                <a:lnTo>
                  <a:pt x="130469" y="119290"/>
                </a:lnTo>
                <a:cubicBezTo>
                  <a:pt x="130469" y="113872"/>
                  <a:pt x="134625" y="109537"/>
                  <a:pt x="139821" y="109537"/>
                </a:cubicBezTo>
                <a:close/>
                <a:moveTo>
                  <a:pt x="100129" y="98425"/>
                </a:moveTo>
                <a:cubicBezTo>
                  <a:pt x="112219" y="98425"/>
                  <a:pt x="122176" y="108579"/>
                  <a:pt x="122176" y="120910"/>
                </a:cubicBezTo>
                <a:lnTo>
                  <a:pt x="122176" y="172408"/>
                </a:lnTo>
                <a:cubicBezTo>
                  <a:pt x="122176" y="177847"/>
                  <a:pt x="117909" y="182199"/>
                  <a:pt x="112575" y="182199"/>
                </a:cubicBezTo>
                <a:cubicBezTo>
                  <a:pt x="107241" y="182199"/>
                  <a:pt x="102974" y="177847"/>
                  <a:pt x="102974" y="172408"/>
                </a:cubicBezTo>
                <a:lnTo>
                  <a:pt x="102974" y="120910"/>
                </a:lnTo>
                <a:cubicBezTo>
                  <a:pt x="102974" y="119459"/>
                  <a:pt x="101551" y="118009"/>
                  <a:pt x="100129" y="118009"/>
                </a:cubicBezTo>
                <a:cubicBezTo>
                  <a:pt x="98351" y="118009"/>
                  <a:pt x="96929" y="119459"/>
                  <a:pt x="96929" y="120910"/>
                </a:cubicBezTo>
                <a:lnTo>
                  <a:pt x="96929" y="136504"/>
                </a:lnTo>
                <a:cubicBezTo>
                  <a:pt x="96929" y="141582"/>
                  <a:pt x="93017" y="146296"/>
                  <a:pt x="87327" y="146296"/>
                </a:cubicBezTo>
                <a:cubicBezTo>
                  <a:pt x="82349" y="146296"/>
                  <a:pt x="78082" y="141582"/>
                  <a:pt x="78082" y="136504"/>
                </a:cubicBezTo>
                <a:lnTo>
                  <a:pt x="78082" y="120910"/>
                </a:lnTo>
                <a:cubicBezTo>
                  <a:pt x="78082" y="108579"/>
                  <a:pt x="88039" y="98425"/>
                  <a:pt x="100129" y="98425"/>
                </a:cubicBezTo>
                <a:close/>
                <a:moveTo>
                  <a:pt x="100455" y="63500"/>
                </a:moveTo>
                <a:cubicBezTo>
                  <a:pt x="117437" y="63500"/>
                  <a:pt x="133336" y="71760"/>
                  <a:pt x="143092" y="86126"/>
                </a:cubicBezTo>
                <a:cubicBezTo>
                  <a:pt x="145983" y="90435"/>
                  <a:pt x="144537" y="96541"/>
                  <a:pt x="140201" y="99773"/>
                </a:cubicBezTo>
                <a:cubicBezTo>
                  <a:pt x="135504" y="102646"/>
                  <a:pt x="129723" y="101209"/>
                  <a:pt x="126471" y="96900"/>
                </a:cubicBezTo>
                <a:cubicBezTo>
                  <a:pt x="121051" y="87921"/>
                  <a:pt x="110933" y="82893"/>
                  <a:pt x="100455" y="82893"/>
                </a:cubicBezTo>
                <a:cubicBezTo>
                  <a:pt x="83111" y="82893"/>
                  <a:pt x="69019" y="96541"/>
                  <a:pt x="69019" y="113779"/>
                </a:cubicBezTo>
                <a:lnTo>
                  <a:pt x="69019" y="162981"/>
                </a:lnTo>
                <a:cubicBezTo>
                  <a:pt x="69019" y="168368"/>
                  <a:pt x="64683" y="172678"/>
                  <a:pt x="59263" y="172678"/>
                </a:cubicBezTo>
                <a:cubicBezTo>
                  <a:pt x="53843" y="172678"/>
                  <a:pt x="49507" y="168368"/>
                  <a:pt x="49507" y="162981"/>
                </a:cubicBezTo>
                <a:lnTo>
                  <a:pt x="49507" y="113779"/>
                </a:lnTo>
                <a:cubicBezTo>
                  <a:pt x="49507" y="85766"/>
                  <a:pt x="72271" y="63500"/>
                  <a:pt x="100455" y="63500"/>
                </a:cubicBezTo>
                <a:close/>
                <a:moveTo>
                  <a:pt x="19937" y="46037"/>
                </a:moveTo>
                <a:cubicBezTo>
                  <a:pt x="24255" y="49212"/>
                  <a:pt x="25334" y="54856"/>
                  <a:pt x="22455" y="59090"/>
                </a:cubicBezTo>
                <a:cubicBezTo>
                  <a:pt x="20656" y="61559"/>
                  <a:pt x="19577" y="63676"/>
                  <a:pt x="18138" y="66145"/>
                </a:cubicBezTo>
                <a:cubicBezTo>
                  <a:pt x="16338" y="68967"/>
                  <a:pt x="13100" y="71084"/>
                  <a:pt x="9502" y="71084"/>
                </a:cubicBezTo>
                <a:cubicBezTo>
                  <a:pt x="8062" y="71084"/>
                  <a:pt x="6263" y="70731"/>
                  <a:pt x="4824" y="69673"/>
                </a:cubicBezTo>
                <a:cubicBezTo>
                  <a:pt x="146" y="67204"/>
                  <a:pt x="-1293" y="61206"/>
                  <a:pt x="1226" y="56620"/>
                </a:cubicBezTo>
                <a:cubicBezTo>
                  <a:pt x="2665" y="54151"/>
                  <a:pt x="4464" y="50976"/>
                  <a:pt x="6263" y="48506"/>
                </a:cubicBezTo>
                <a:cubicBezTo>
                  <a:pt x="9502" y="43920"/>
                  <a:pt x="15619" y="42862"/>
                  <a:pt x="19937" y="46037"/>
                </a:cubicBezTo>
                <a:close/>
                <a:moveTo>
                  <a:pt x="63645" y="39027"/>
                </a:moveTo>
                <a:cubicBezTo>
                  <a:pt x="68379" y="36512"/>
                  <a:pt x="74206" y="38667"/>
                  <a:pt x="76755" y="43338"/>
                </a:cubicBezTo>
                <a:cubicBezTo>
                  <a:pt x="79305" y="48367"/>
                  <a:pt x="77120" y="54115"/>
                  <a:pt x="72021" y="56630"/>
                </a:cubicBezTo>
                <a:cubicBezTo>
                  <a:pt x="50898" y="67048"/>
                  <a:pt x="37423" y="88244"/>
                  <a:pt x="37423" y="111955"/>
                </a:cubicBezTo>
                <a:lnTo>
                  <a:pt x="37423" y="143928"/>
                </a:lnTo>
                <a:cubicBezTo>
                  <a:pt x="37423" y="149317"/>
                  <a:pt x="32689" y="153628"/>
                  <a:pt x="27226" y="153628"/>
                </a:cubicBezTo>
                <a:cubicBezTo>
                  <a:pt x="22127" y="153628"/>
                  <a:pt x="17757" y="149317"/>
                  <a:pt x="17757" y="143928"/>
                </a:cubicBezTo>
                <a:lnTo>
                  <a:pt x="17757" y="111955"/>
                </a:lnTo>
                <a:cubicBezTo>
                  <a:pt x="17757" y="80700"/>
                  <a:pt x="35238" y="53037"/>
                  <a:pt x="63645" y="39027"/>
                </a:cubicBezTo>
                <a:close/>
                <a:moveTo>
                  <a:pt x="98981" y="31750"/>
                </a:moveTo>
                <a:cubicBezTo>
                  <a:pt x="143932" y="31750"/>
                  <a:pt x="180907" y="68297"/>
                  <a:pt x="180907" y="113529"/>
                </a:cubicBezTo>
                <a:lnTo>
                  <a:pt x="180907" y="169255"/>
                </a:lnTo>
                <a:cubicBezTo>
                  <a:pt x="180907" y="174683"/>
                  <a:pt x="176557" y="179025"/>
                  <a:pt x="171119" y="179025"/>
                </a:cubicBezTo>
                <a:cubicBezTo>
                  <a:pt x="165682" y="179025"/>
                  <a:pt x="161332" y="174683"/>
                  <a:pt x="161332" y="169255"/>
                </a:cubicBezTo>
                <a:lnTo>
                  <a:pt x="161332" y="113529"/>
                </a:lnTo>
                <a:cubicBezTo>
                  <a:pt x="161332" y="79153"/>
                  <a:pt x="133419" y="51290"/>
                  <a:pt x="98981" y="51290"/>
                </a:cubicBezTo>
                <a:cubicBezTo>
                  <a:pt x="93544" y="51290"/>
                  <a:pt x="89194" y="46948"/>
                  <a:pt x="89194" y="41520"/>
                </a:cubicBezTo>
                <a:cubicBezTo>
                  <a:pt x="89194" y="36092"/>
                  <a:pt x="93544" y="31750"/>
                  <a:pt x="98981" y="31750"/>
                </a:cubicBezTo>
                <a:close/>
                <a:moveTo>
                  <a:pt x="99273" y="0"/>
                </a:moveTo>
                <a:cubicBezTo>
                  <a:pt x="161546" y="0"/>
                  <a:pt x="212659" y="50902"/>
                  <a:pt x="212659" y="113717"/>
                </a:cubicBezTo>
                <a:cubicBezTo>
                  <a:pt x="212659" y="119132"/>
                  <a:pt x="208340" y="123464"/>
                  <a:pt x="202940" y="123464"/>
                </a:cubicBezTo>
                <a:cubicBezTo>
                  <a:pt x="197541" y="123464"/>
                  <a:pt x="193222" y="119132"/>
                  <a:pt x="193222" y="113717"/>
                </a:cubicBezTo>
                <a:cubicBezTo>
                  <a:pt x="193222" y="61732"/>
                  <a:pt x="151107" y="19494"/>
                  <a:pt x="99273" y="19494"/>
                </a:cubicBezTo>
                <a:cubicBezTo>
                  <a:pt x="79475" y="19494"/>
                  <a:pt x="60038" y="25631"/>
                  <a:pt x="44200" y="37184"/>
                </a:cubicBezTo>
                <a:cubicBezTo>
                  <a:pt x="39880" y="40433"/>
                  <a:pt x="33761" y="39350"/>
                  <a:pt x="30522" y="35379"/>
                </a:cubicBezTo>
                <a:cubicBezTo>
                  <a:pt x="27282" y="30685"/>
                  <a:pt x="28362" y="24548"/>
                  <a:pt x="32681" y="21660"/>
                </a:cubicBezTo>
                <a:cubicBezTo>
                  <a:pt x="52119" y="7220"/>
                  <a:pt x="75156" y="0"/>
                  <a:pt x="992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686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accel="29000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2000" fill="hold"/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2000" fill="hold"/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15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2" accel="28000" fill="hold" nodeType="click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4" dur="20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5" dur="20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6" grpId="0" animBg="1"/>
          <p:bldP spid="157" grpId="0" animBg="1"/>
          <p:bldP spid="158" grpId="0" animBg="1"/>
          <p:bldP spid="5" grpId="0"/>
          <p:bldP spid="72" grpId="0" animBg="1"/>
          <p:bldP spid="73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accel="29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2000" fill="hold"/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2000" fill="hold"/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15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20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20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6" grpId="0" animBg="1"/>
          <p:bldP spid="157" grpId="0" animBg="1"/>
          <p:bldP spid="158" grpId="0" animBg="1"/>
          <p:bldP spid="5" grpId="0"/>
          <p:bldP spid="72" grpId="0" animBg="1"/>
          <p:bldP spid="73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143CD4B-2DD9-5DC0-FA8B-F68879A613BA}"/>
              </a:ext>
            </a:extLst>
          </p:cNvPr>
          <p:cNvSpPr txBox="1"/>
          <p:nvPr/>
        </p:nvSpPr>
        <p:spPr>
          <a:xfrm>
            <a:off x="592307" y="566057"/>
            <a:ext cx="1846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Global Case Diagram 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450047-D464-661B-9E43-6D23F7DFF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515" y="323202"/>
            <a:ext cx="7934185" cy="6442041"/>
          </a:xfrm>
          <a:prstGeom prst="rect">
            <a:avLst/>
          </a:prstGeom>
        </p:spPr>
      </p:pic>
      <p:sp>
        <p:nvSpPr>
          <p:cNvPr id="7" name="shp52">
            <a:extLst>
              <a:ext uri="{FF2B5EF4-FFF2-40B4-BE49-F238E27FC236}">
                <a16:creationId xmlns:a16="http://schemas.microsoft.com/office/drawing/2014/main" id="{8C97E2CD-BA76-4476-91EC-8B7CD373830D}"/>
              </a:ext>
            </a:extLst>
          </p:cNvPr>
          <p:cNvSpPr/>
          <p:nvPr/>
        </p:nvSpPr>
        <p:spPr>
          <a:xfrm rot="16200000">
            <a:off x="11496471" y="6177657"/>
            <a:ext cx="442895" cy="69981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hp53">
            <a:extLst>
              <a:ext uri="{FF2B5EF4-FFF2-40B4-BE49-F238E27FC236}">
                <a16:creationId xmlns:a16="http://schemas.microsoft.com/office/drawing/2014/main" id="{1F24272F-92D7-48B8-ACD8-FF775FBFF4CE}"/>
              </a:ext>
            </a:extLst>
          </p:cNvPr>
          <p:cNvSpPr txBox="1"/>
          <p:nvPr/>
        </p:nvSpPr>
        <p:spPr>
          <a:xfrm>
            <a:off x="11463514" y="6327507"/>
            <a:ext cx="575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333F50"/>
                </a:solidFill>
              </a:rPr>
              <a:t>01</a:t>
            </a:r>
            <a:endParaRPr lang="en-US" sz="2000" dirty="0">
              <a:solidFill>
                <a:srgbClr val="333F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74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B2C1981-2760-B354-9B5D-4CC3706DA17E}"/>
              </a:ext>
            </a:extLst>
          </p:cNvPr>
          <p:cNvSpPr txBox="1"/>
          <p:nvPr/>
        </p:nvSpPr>
        <p:spPr>
          <a:xfrm>
            <a:off x="592307" y="566057"/>
            <a:ext cx="1846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ER Diagram  </a:t>
            </a:r>
            <a:r>
              <a:rPr lang="en-US" b="1" dirty="0" err="1"/>
              <a:t>mongoDB</a:t>
            </a:r>
            <a:r>
              <a:rPr lang="en-US" b="1" dirty="0"/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0C389B-70AD-4C16-B0A1-09330AF52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101" y="261390"/>
            <a:ext cx="9838280" cy="5889812"/>
          </a:xfrm>
          <a:prstGeom prst="rect">
            <a:avLst/>
          </a:prstGeom>
        </p:spPr>
      </p:pic>
      <p:sp>
        <p:nvSpPr>
          <p:cNvPr id="9" name="shp52">
            <a:extLst>
              <a:ext uri="{FF2B5EF4-FFF2-40B4-BE49-F238E27FC236}">
                <a16:creationId xmlns:a16="http://schemas.microsoft.com/office/drawing/2014/main" id="{E81FAC84-AB76-43A4-ACFF-D1EB6485DC5B}"/>
              </a:ext>
            </a:extLst>
          </p:cNvPr>
          <p:cNvSpPr/>
          <p:nvPr/>
        </p:nvSpPr>
        <p:spPr>
          <a:xfrm rot="16200000">
            <a:off x="11496471" y="6177657"/>
            <a:ext cx="442895" cy="69981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hp53">
            <a:extLst>
              <a:ext uri="{FF2B5EF4-FFF2-40B4-BE49-F238E27FC236}">
                <a16:creationId xmlns:a16="http://schemas.microsoft.com/office/drawing/2014/main" id="{7BF053B0-6F58-48DC-97E0-B1E56B828EDC}"/>
              </a:ext>
            </a:extLst>
          </p:cNvPr>
          <p:cNvSpPr txBox="1"/>
          <p:nvPr/>
        </p:nvSpPr>
        <p:spPr>
          <a:xfrm>
            <a:off x="11463514" y="6327507"/>
            <a:ext cx="575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333F50"/>
                </a:solidFill>
              </a:rPr>
              <a:t>01</a:t>
            </a:r>
            <a:endParaRPr lang="en-US" sz="2000" dirty="0">
              <a:solidFill>
                <a:srgbClr val="333F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49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23C676-DE52-4B0B-84CC-B2BA5E58A76D}"/>
              </a:ext>
            </a:extLst>
          </p:cNvPr>
          <p:cNvSpPr/>
          <p:nvPr/>
        </p:nvSpPr>
        <p:spPr>
          <a:xfrm>
            <a:off x="1655157" y="667958"/>
            <a:ext cx="84983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/>
              <a:t>Non functional requirements</a:t>
            </a:r>
            <a:endParaRPr lang="en-US" sz="5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2B819AD-9E05-4AA3-84AD-874295B815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088789"/>
              </p:ext>
            </p:extLst>
          </p:nvPr>
        </p:nvGraphicFramePr>
        <p:xfrm>
          <a:off x="2024792" y="2365661"/>
          <a:ext cx="1752196" cy="31423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8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9767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-1-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1860">
                <a:tc gridSpan="3">
                  <a:txBody>
                    <a:bodyPr/>
                    <a:lstStyle/>
                    <a:p>
                      <a:pPr rtl="0"/>
                      <a:r>
                        <a:rPr lang="fr-FR" sz="1800" b="1" i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Performance</a:t>
                      </a:r>
                      <a:endParaRPr lang="fr-FR" sz="4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90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90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90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4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3651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4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767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FD9E1C1-C9D3-426B-B42A-ECB732F118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598024"/>
              </p:ext>
            </p:extLst>
          </p:nvPr>
        </p:nvGraphicFramePr>
        <p:xfrm>
          <a:off x="5961228" y="2365661"/>
          <a:ext cx="1752196" cy="31423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8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9767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-3-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1860">
                <a:tc gridSpan="3">
                  <a:txBody>
                    <a:bodyPr/>
                    <a:lstStyle/>
                    <a:p>
                      <a:pPr rtl="0"/>
                      <a:r>
                        <a:rPr lang="fr-FR" sz="1800" b="1" i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fr-FR" sz="1800" b="1" i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Reliability</a:t>
                      </a:r>
                      <a:endParaRPr lang="fr-FR" sz="4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90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90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90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4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3651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4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767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A9948B2-0E0E-42B4-B5B2-90E63F3102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288147"/>
              </p:ext>
            </p:extLst>
          </p:nvPr>
        </p:nvGraphicFramePr>
        <p:xfrm>
          <a:off x="3993010" y="2365661"/>
          <a:ext cx="1752196" cy="31423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8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9767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-2-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1860">
                <a:tc gridSpan="3">
                  <a:txBody>
                    <a:bodyPr/>
                    <a:lstStyle/>
                    <a:p>
                      <a:pPr rtl="0"/>
                      <a:r>
                        <a:rPr lang="fr-FR" sz="1800" b="1" i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Scalability</a:t>
                      </a:r>
                      <a:endParaRPr lang="fr-FR" sz="4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90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90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90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4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3651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4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767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Oval 25">
            <a:extLst>
              <a:ext uri="{FF2B5EF4-FFF2-40B4-BE49-F238E27FC236}">
                <a16:creationId xmlns:a16="http://schemas.microsoft.com/office/drawing/2014/main" id="{F6928C15-BC52-499A-BA39-55672971CE12}"/>
              </a:ext>
            </a:extLst>
          </p:cNvPr>
          <p:cNvSpPr>
            <a:spLocks noChangeAspect="1"/>
          </p:cNvSpPr>
          <p:nvPr/>
        </p:nvSpPr>
        <p:spPr>
          <a:xfrm>
            <a:off x="4264647" y="3790068"/>
            <a:ext cx="1215773" cy="121743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Donut 24">
            <a:extLst>
              <a:ext uri="{FF2B5EF4-FFF2-40B4-BE49-F238E27FC236}">
                <a16:creationId xmlns:a16="http://schemas.microsoft.com/office/drawing/2014/main" id="{4387D68E-184E-4FFE-B923-8BADC997B697}"/>
              </a:ext>
            </a:extLst>
          </p:cNvPr>
          <p:cNvSpPr/>
          <p:nvPr/>
        </p:nvSpPr>
        <p:spPr>
          <a:xfrm>
            <a:off x="6202834" y="3916492"/>
            <a:ext cx="1174118" cy="1045849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Freeform 55">
            <a:extLst>
              <a:ext uri="{FF2B5EF4-FFF2-40B4-BE49-F238E27FC236}">
                <a16:creationId xmlns:a16="http://schemas.microsoft.com/office/drawing/2014/main" id="{E50F0054-4216-44CC-B436-39560F10F8F1}"/>
              </a:ext>
            </a:extLst>
          </p:cNvPr>
          <p:cNvSpPr/>
          <p:nvPr/>
        </p:nvSpPr>
        <p:spPr>
          <a:xfrm>
            <a:off x="2622440" y="3744912"/>
            <a:ext cx="634067" cy="1425399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shp52">
            <a:extLst>
              <a:ext uri="{FF2B5EF4-FFF2-40B4-BE49-F238E27FC236}">
                <a16:creationId xmlns:a16="http://schemas.microsoft.com/office/drawing/2014/main" id="{5314291D-3B91-442D-B7B7-40DE89C707D3}"/>
              </a:ext>
            </a:extLst>
          </p:cNvPr>
          <p:cNvSpPr/>
          <p:nvPr/>
        </p:nvSpPr>
        <p:spPr>
          <a:xfrm rot="16200000">
            <a:off x="11496471" y="6177657"/>
            <a:ext cx="442895" cy="69981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hp53">
            <a:extLst>
              <a:ext uri="{FF2B5EF4-FFF2-40B4-BE49-F238E27FC236}">
                <a16:creationId xmlns:a16="http://schemas.microsoft.com/office/drawing/2014/main" id="{D4A5D2EB-06DC-4638-9E68-2153D74FE5CD}"/>
              </a:ext>
            </a:extLst>
          </p:cNvPr>
          <p:cNvSpPr txBox="1"/>
          <p:nvPr/>
        </p:nvSpPr>
        <p:spPr>
          <a:xfrm>
            <a:off x="11463514" y="6327507"/>
            <a:ext cx="575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333F50"/>
                </a:solidFill>
              </a:rPr>
              <a:t>01</a:t>
            </a:r>
            <a:endParaRPr lang="en-US" sz="2000" dirty="0">
              <a:solidFill>
                <a:srgbClr val="333F50"/>
              </a:solidFill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AD3BD1FE-693C-46BD-BA87-2D68BC398A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722435"/>
              </p:ext>
            </p:extLst>
          </p:nvPr>
        </p:nvGraphicFramePr>
        <p:xfrm>
          <a:off x="7955030" y="2365661"/>
          <a:ext cx="1752196" cy="31423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8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9767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-4-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1860">
                <a:tc gridSpan="3">
                  <a:txBody>
                    <a:bodyPr/>
                    <a:lstStyle/>
                    <a:p>
                      <a:pPr rtl="0"/>
                      <a:r>
                        <a:rPr lang="fr-FR" sz="1800" b="1" i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Scalability</a:t>
                      </a:r>
                      <a:endParaRPr lang="fr-FR" sz="4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90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90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90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4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3651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4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767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9" name="AutoShape 19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27FCC54-1797-4D6F-9E43-CCA055A26B77}"/>
              </a:ext>
            </a:extLst>
          </p:cNvPr>
          <p:cNvSpPr>
            <a:spLocks/>
          </p:cNvSpPr>
          <p:nvPr/>
        </p:nvSpPr>
        <p:spPr bwMode="auto">
          <a:xfrm>
            <a:off x="8413463" y="3980597"/>
            <a:ext cx="835330" cy="836371"/>
          </a:xfrm>
          <a:custGeom>
            <a:avLst/>
            <a:gdLst>
              <a:gd name="T0" fmla="*/ 10800 w 21600"/>
              <a:gd name="T1" fmla="*/ 10789 h 21579"/>
              <a:gd name="T2" fmla="*/ 10800 w 21600"/>
              <a:gd name="T3" fmla="*/ 10789 h 21579"/>
              <a:gd name="T4" fmla="*/ 10800 w 21600"/>
              <a:gd name="T5" fmla="*/ 10789 h 21579"/>
              <a:gd name="T6" fmla="*/ 10800 w 21600"/>
              <a:gd name="T7" fmla="*/ 10789 h 2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79">
                <a:moveTo>
                  <a:pt x="21599" y="9391"/>
                </a:moveTo>
                <a:cubicBezTo>
                  <a:pt x="21599" y="9887"/>
                  <a:pt x="21472" y="10321"/>
                  <a:pt x="21218" y="10697"/>
                </a:cubicBezTo>
                <a:cubicBezTo>
                  <a:pt x="20963" y="11072"/>
                  <a:pt x="20647" y="11313"/>
                  <a:pt x="20263" y="11427"/>
                </a:cubicBezTo>
                <a:lnTo>
                  <a:pt x="20263" y="16610"/>
                </a:lnTo>
                <a:cubicBezTo>
                  <a:pt x="20263" y="17200"/>
                  <a:pt x="20087" y="17708"/>
                  <a:pt x="19729" y="18128"/>
                </a:cubicBezTo>
                <a:cubicBezTo>
                  <a:pt x="19374" y="18550"/>
                  <a:pt x="18951" y="18758"/>
                  <a:pt x="18459" y="18758"/>
                </a:cubicBezTo>
                <a:cubicBezTo>
                  <a:pt x="17927" y="18122"/>
                  <a:pt x="17286" y="17505"/>
                  <a:pt x="16537" y="16904"/>
                </a:cubicBezTo>
                <a:cubicBezTo>
                  <a:pt x="15785" y="16305"/>
                  <a:pt x="14980" y="15756"/>
                  <a:pt x="14116" y="15254"/>
                </a:cubicBezTo>
                <a:cubicBezTo>
                  <a:pt x="13254" y="14755"/>
                  <a:pt x="12363" y="14324"/>
                  <a:pt x="11449" y="13969"/>
                </a:cubicBezTo>
                <a:cubicBezTo>
                  <a:pt x="10536" y="13614"/>
                  <a:pt x="9648" y="13379"/>
                  <a:pt x="8788" y="13267"/>
                </a:cubicBezTo>
                <a:cubicBezTo>
                  <a:pt x="8453" y="13379"/>
                  <a:pt x="8179" y="13564"/>
                  <a:pt x="7968" y="13828"/>
                </a:cubicBezTo>
                <a:cubicBezTo>
                  <a:pt x="7758" y="14092"/>
                  <a:pt x="7613" y="14386"/>
                  <a:pt x="7535" y="14706"/>
                </a:cubicBezTo>
                <a:cubicBezTo>
                  <a:pt x="7457" y="15028"/>
                  <a:pt x="7449" y="15360"/>
                  <a:pt x="7510" y="15698"/>
                </a:cubicBezTo>
                <a:cubicBezTo>
                  <a:pt x="7574" y="16035"/>
                  <a:pt x="7719" y="16340"/>
                  <a:pt x="7946" y="16610"/>
                </a:cubicBezTo>
                <a:cubicBezTo>
                  <a:pt x="7750" y="16992"/>
                  <a:pt x="7660" y="17347"/>
                  <a:pt x="7677" y="17673"/>
                </a:cubicBezTo>
                <a:cubicBezTo>
                  <a:pt x="7692" y="17993"/>
                  <a:pt x="7772" y="18307"/>
                  <a:pt x="7917" y="18606"/>
                </a:cubicBezTo>
                <a:cubicBezTo>
                  <a:pt x="8059" y="18908"/>
                  <a:pt x="8255" y="19193"/>
                  <a:pt x="8497" y="19469"/>
                </a:cubicBezTo>
                <a:cubicBezTo>
                  <a:pt x="8737" y="19745"/>
                  <a:pt x="8996" y="20021"/>
                  <a:pt x="9271" y="20291"/>
                </a:cubicBezTo>
                <a:cubicBezTo>
                  <a:pt x="9114" y="20696"/>
                  <a:pt x="8842" y="21001"/>
                  <a:pt x="8455" y="21212"/>
                </a:cubicBezTo>
                <a:cubicBezTo>
                  <a:pt x="8069" y="21423"/>
                  <a:pt x="7655" y="21541"/>
                  <a:pt x="7212" y="21570"/>
                </a:cubicBezTo>
                <a:cubicBezTo>
                  <a:pt x="6771" y="21599"/>
                  <a:pt x="6340" y="21550"/>
                  <a:pt x="5917" y="21423"/>
                </a:cubicBezTo>
                <a:cubicBezTo>
                  <a:pt x="5496" y="21294"/>
                  <a:pt x="5163" y="21092"/>
                  <a:pt x="4923" y="20810"/>
                </a:cubicBezTo>
                <a:cubicBezTo>
                  <a:pt x="4781" y="20241"/>
                  <a:pt x="4624" y="19657"/>
                  <a:pt x="4453" y="19055"/>
                </a:cubicBezTo>
                <a:cubicBezTo>
                  <a:pt x="4281" y="18453"/>
                  <a:pt x="4139" y="17843"/>
                  <a:pt x="4032" y="17224"/>
                </a:cubicBezTo>
                <a:cubicBezTo>
                  <a:pt x="3921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49" y="13153"/>
                </a:cubicBezTo>
                <a:lnTo>
                  <a:pt x="1804" y="13153"/>
                </a:lnTo>
                <a:cubicBezTo>
                  <a:pt x="1312" y="13153"/>
                  <a:pt x="888" y="12945"/>
                  <a:pt x="533" y="12522"/>
                </a:cubicBezTo>
                <a:cubicBezTo>
                  <a:pt x="176" y="12100"/>
                  <a:pt x="0" y="11592"/>
                  <a:pt x="0" y="10990"/>
                </a:cubicBezTo>
                <a:lnTo>
                  <a:pt x="0" y="7774"/>
                </a:lnTo>
                <a:cubicBezTo>
                  <a:pt x="0" y="7184"/>
                  <a:pt x="176" y="6676"/>
                  <a:pt x="526" y="6245"/>
                </a:cubicBezTo>
                <a:cubicBezTo>
                  <a:pt x="878" y="5819"/>
                  <a:pt x="1304" y="5605"/>
                  <a:pt x="1804" y="5605"/>
                </a:cubicBezTo>
                <a:lnTo>
                  <a:pt x="7652" y="5605"/>
                </a:lnTo>
                <a:cubicBezTo>
                  <a:pt x="8551" y="5605"/>
                  <a:pt x="9508" y="5449"/>
                  <a:pt x="10524" y="5135"/>
                </a:cubicBezTo>
                <a:cubicBezTo>
                  <a:pt x="11540" y="4821"/>
                  <a:pt x="12536" y="4399"/>
                  <a:pt x="13511" y="3873"/>
                </a:cubicBezTo>
                <a:cubicBezTo>
                  <a:pt x="14488" y="3342"/>
                  <a:pt x="15408" y="2744"/>
                  <a:pt x="16272" y="2071"/>
                </a:cubicBezTo>
                <a:cubicBezTo>
                  <a:pt x="17134" y="1405"/>
                  <a:pt x="17864" y="713"/>
                  <a:pt x="18459" y="0"/>
                </a:cubicBezTo>
                <a:cubicBezTo>
                  <a:pt x="18951" y="0"/>
                  <a:pt x="19374" y="214"/>
                  <a:pt x="19729" y="633"/>
                </a:cubicBezTo>
                <a:cubicBezTo>
                  <a:pt x="20087" y="1056"/>
                  <a:pt x="20263" y="1567"/>
                  <a:pt x="20263" y="2165"/>
                </a:cubicBezTo>
                <a:lnTo>
                  <a:pt x="20263" y="7334"/>
                </a:lnTo>
                <a:cubicBezTo>
                  <a:pt x="20647" y="7445"/>
                  <a:pt x="20963" y="7692"/>
                  <a:pt x="21218" y="8070"/>
                </a:cubicBezTo>
                <a:cubicBezTo>
                  <a:pt x="21472" y="8454"/>
                  <a:pt x="21599" y="8895"/>
                  <a:pt x="21599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2" y="4451"/>
                </a:cubicBezTo>
                <a:cubicBezTo>
                  <a:pt x="15810" y="4962"/>
                  <a:pt x="15065" y="5423"/>
                  <a:pt x="14280" y="5834"/>
                </a:cubicBezTo>
                <a:cubicBezTo>
                  <a:pt x="13494" y="6245"/>
                  <a:pt x="12693" y="6609"/>
                  <a:pt x="11878" y="6923"/>
                </a:cubicBezTo>
                <a:cubicBezTo>
                  <a:pt x="11060" y="7237"/>
                  <a:pt x="10255" y="7462"/>
                  <a:pt x="9457" y="7603"/>
                </a:cubicBezTo>
                <a:lnTo>
                  <a:pt x="9457" y="11172"/>
                </a:lnTo>
                <a:cubicBezTo>
                  <a:pt x="10255" y="11325"/>
                  <a:pt x="11060" y="11554"/>
                  <a:pt x="11878" y="11862"/>
                </a:cubicBezTo>
                <a:cubicBezTo>
                  <a:pt x="12693" y="12170"/>
                  <a:pt x="13494" y="12537"/>
                  <a:pt x="14280" y="12956"/>
                </a:cubicBezTo>
                <a:cubicBezTo>
                  <a:pt x="15065" y="13379"/>
                  <a:pt x="15812" y="13843"/>
                  <a:pt x="16524" y="14347"/>
                </a:cubicBezTo>
                <a:cubicBezTo>
                  <a:pt x="17234" y="14855"/>
                  <a:pt x="17881" y="15380"/>
                  <a:pt x="18459" y="15920"/>
                </a:cubicBezTo>
                <a:lnTo>
                  <a:pt x="18459" y="2855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txBody>
          <a:bodyPr lIns="50789" tIns="50789" rIns="50789" bIns="50789" anchor="ctr"/>
          <a:lstStyle/>
          <a:p>
            <a:pPr defTabSz="457098">
              <a:defRPr/>
            </a:pPr>
            <a:endParaRPr lang="es-ES" sz="29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73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hp242"/>
          <p:cNvCxnSpPr/>
          <p:nvPr/>
        </p:nvCxnSpPr>
        <p:spPr>
          <a:xfrm flipH="1">
            <a:off x="189265" y="163128"/>
            <a:ext cx="1181347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hp243"/>
          <p:cNvSpPr/>
          <p:nvPr/>
        </p:nvSpPr>
        <p:spPr>
          <a:xfrm flipH="1">
            <a:off x="670021" y="4466114"/>
            <a:ext cx="4395444" cy="614846"/>
          </a:xfrm>
          <a:custGeom>
            <a:avLst/>
            <a:gdLst>
              <a:gd name="connsiteX0" fmla="*/ 0 w 4395444"/>
              <a:gd name="connsiteY0" fmla="*/ 0 h 614846"/>
              <a:gd name="connsiteX1" fmla="*/ 4088021 w 4395444"/>
              <a:gd name="connsiteY1" fmla="*/ 0 h 614846"/>
              <a:gd name="connsiteX2" fmla="*/ 4395444 w 4395444"/>
              <a:gd name="connsiteY2" fmla="*/ 307423 h 614846"/>
              <a:gd name="connsiteX3" fmla="*/ 4088021 w 4395444"/>
              <a:gd name="connsiteY3" fmla="*/ 614846 h 614846"/>
              <a:gd name="connsiteX4" fmla="*/ 3 w 4395444"/>
              <a:gd name="connsiteY4" fmla="*/ 614846 h 614846"/>
              <a:gd name="connsiteX5" fmla="*/ 40139 w 4395444"/>
              <a:gd name="connsiteY5" fmla="*/ 581731 h 614846"/>
              <a:gd name="connsiteX6" fmla="*/ 153760 w 4395444"/>
              <a:gd name="connsiteY6" fmla="*/ 307424 h 614846"/>
              <a:gd name="connsiteX7" fmla="*/ 40139 w 4395444"/>
              <a:gd name="connsiteY7" fmla="*/ 33118 h 61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95444" h="614846">
                <a:moveTo>
                  <a:pt x="0" y="0"/>
                </a:moveTo>
                <a:lnTo>
                  <a:pt x="4088021" y="0"/>
                </a:lnTo>
                <a:cubicBezTo>
                  <a:pt x="4257806" y="0"/>
                  <a:pt x="4395444" y="137638"/>
                  <a:pt x="4395444" y="307423"/>
                </a:cubicBezTo>
                <a:cubicBezTo>
                  <a:pt x="4395444" y="477208"/>
                  <a:pt x="4257806" y="614846"/>
                  <a:pt x="4088021" y="614846"/>
                </a:cubicBezTo>
                <a:lnTo>
                  <a:pt x="3" y="614846"/>
                </a:lnTo>
                <a:lnTo>
                  <a:pt x="40139" y="581731"/>
                </a:lnTo>
                <a:cubicBezTo>
                  <a:pt x="110340" y="511530"/>
                  <a:pt x="153760" y="414548"/>
                  <a:pt x="153760" y="307424"/>
                </a:cubicBezTo>
                <a:cubicBezTo>
                  <a:pt x="153760" y="200301"/>
                  <a:pt x="110340" y="103319"/>
                  <a:pt x="40139" y="331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hp244"/>
          <p:cNvSpPr txBox="1"/>
          <p:nvPr/>
        </p:nvSpPr>
        <p:spPr>
          <a:xfrm>
            <a:off x="-567119" y="4536142"/>
            <a:ext cx="5477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dirty="0">
                <a:solidFill>
                  <a:schemeClr val="bg1"/>
                </a:solidFill>
              </a:rPr>
              <a:t>5- Technologies and architecture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7" name="shp245"/>
          <p:cNvSpPr/>
          <p:nvPr/>
        </p:nvSpPr>
        <p:spPr>
          <a:xfrm>
            <a:off x="5047421" y="4379048"/>
            <a:ext cx="775855" cy="77585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shp247"/>
          <p:cNvGrpSpPr/>
          <p:nvPr/>
        </p:nvGrpSpPr>
        <p:grpSpPr>
          <a:xfrm>
            <a:off x="0" y="6722774"/>
            <a:ext cx="1854352" cy="140536"/>
            <a:chOff x="3797402" y="721910"/>
            <a:chExt cx="1854352" cy="140536"/>
          </a:xfrm>
        </p:grpSpPr>
        <p:sp>
          <p:nvSpPr>
            <p:cNvPr id="46" name="shp248"/>
            <p:cNvSpPr/>
            <p:nvPr/>
          </p:nvSpPr>
          <p:spPr>
            <a:xfrm>
              <a:off x="3797402" y="721910"/>
              <a:ext cx="606582" cy="14053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hp249"/>
            <p:cNvSpPr/>
            <p:nvPr/>
          </p:nvSpPr>
          <p:spPr>
            <a:xfrm>
              <a:off x="5045172" y="721910"/>
              <a:ext cx="606582" cy="14053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hp250"/>
            <p:cNvSpPr/>
            <p:nvPr/>
          </p:nvSpPr>
          <p:spPr>
            <a:xfrm>
              <a:off x="4421287" y="721910"/>
              <a:ext cx="606582" cy="1405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shp52">
            <a:extLst>
              <a:ext uri="{FF2B5EF4-FFF2-40B4-BE49-F238E27FC236}">
                <a16:creationId xmlns:a16="http://schemas.microsoft.com/office/drawing/2014/main" id="{75AC4D04-7918-4276-8BD0-3077C303C90C}"/>
              </a:ext>
            </a:extLst>
          </p:cNvPr>
          <p:cNvSpPr/>
          <p:nvPr/>
        </p:nvSpPr>
        <p:spPr>
          <a:xfrm rot="16200000">
            <a:off x="11496471" y="6177657"/>
            <a:ext cx="442895" cy="69981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shp53">
            <a:extLst>
              <a:ext uri="{FF2B5EF4-FFF2-40B4-BE49-F238E27FC236}">
                <a16:creationId xmlns:a16="http://schemas.microsoft.com/office/drawing/2014/main" id="{ED86CFFE-5486-431E-89F1-BD9EC66982C0}"/>
              </a:ext>
            </a:extLst>
          </p:cNvPr>
          <p:cNvSpPr txBox="1"/>
          <p:nvPr/>
        </p:nvSpPr>
        <p:spPr>
          <a:xfrm>
            <a:off x="11463514" y="6327507"/>
            <a:ext cx="575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333F50"/>
                </a:solidFill>
              </a:rPr>
              <a:t>01</a:t>
            </a:r>
            <a:endParaRPr lang="en-US" sz="2000" dirty="0">
              <a:solidFill>
                <a:srgbClr val="333F50"/>
              </a:solidFill>
            </a:endParaRPr>
          </a:p>
        </p:txBody>
      </p:sp>
      <p:sp>
        <p:nvSpPr>
          <p:cNvPr id="54" name="shp63">
            <a:extLst>
              <a:ext uri="{FF2B5EF4-FFF2-40B4-BE49-F238E27FC236}">
                <a16:creationId xmlns:a16="http://schemas.microsoft.com/office/drawing/2014/main" id="{E3E81F24-5B7C-4DC2-9F8C-1E5D41F9C464}"/>
              </a:ext>
            </a:extLst>
          </p:cNvPr>
          <p:cNvSpPr/>
          <p:nvPr/>
        </p:nvSpPr>
        <p:spPr>
          <a:xfrm>
            <a:off x="7267243" y="1785793"/>
            <a:ext cx="998300" cy="701315"/>
          </a:xfrm>
          <a:custGeom>
            <a:avLst/>
            <a:gdLst/>
            <a:ahLst/>
            <a:cxnLst/>
            <a:rect l="l" t="t" r="r" b="b"/>
            <a:pathLst>
              <a:path w="191" h="134" extrusionOk="0">
                <a:moveTo>
                  <a:pt x="47" y="29"/>
                </a:moveTo>
                <a:cubicBezTo>
                  <a:pt x="0" y="111"/>
                  <a:pt x="0" y="111"/>
                  <a:pt x="0" y="111"/>
                </a:cubicBezTo>
                <a:cubicBezTo>
                  <a:pt x="38" y="133"/>
                  <a:pt x="87" y="134"/>
                  <a:pt x="128" y="111"/>
                </a:cubicBezTo>
                <a:cubicBezTo>
                  <a:pt x="169" y="87"/>
                  <a:pt x="191" y="44"/>
                  <a:pt x="191" y="0"/>
                </a:cubicBezTo>
                <a:cubicBezTo>
                  <a:pt x="97" y="0"/>
                  <a:pt x="97" y="0"/>
                  <a:pt x="97" y="0"/>
                </a:cubicBezTo>
                <a:cubicBezTo>
                  <a:pt x="79" y="0"/>
                  <a:pt x="57" y="13"/>
                  <a:pt x="47" y="2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shp64">
            <a:extLst>
              <a:ext uri="{FF2B5EF4-FFF2-40B4-BE49-F238E27FC236}">
                <a16:creationId xmlns:a16="http://schemas.microsoft.com/office/drawing/2014/main" id="{7E3DF80F-2581-40D9-A5C6-B1DF2A4E9F54}"/>
              </a:ext>
            </a:extLst>
          </p:cNvPr>
          <p:cNvSpPr/>
          <p:nvPr/>
        </p:nvSpPr>
        <p:spPr>
          <a:xfrm>
            <a:off x="6848601" y="1226410"/>
            <a:ext cx="659569" cy="1098488"/>
          </a:xfrm>
          <a:custGeom>
            <a:avLst/>
            <a:gdLst/>
            <a:ahLst/>
            <a:cxnLst/>
            <a:rect l="l" t="t" r="r" b="b"/>
            <a:pathLst>
              <a:path w="126" h="210" extrusionOk="0">
                <a:moveTo>
                  <a:pt x="112" y="135"/>
                </a:moveTo>
                <a:cubicBezTo>
                  <a:pt x="125" y="115"/>
                  <a:pt x="126" y="89"/>
                  <a:pt x="113" y="67"/>
                </a:cubicBezTo>
                <a:cubicBezTo>
                  <a:pt x="113" y="67"/>
                  <a:pt x="113" y="67"/>
                  <a:pt x="113" y="67"/>
                </a:cubicBezTo>
                <a:cubicBezTo>
                  <a:pt x="75" y="0"/>
                  <a:pt x="75" y="0"/>
                  <a:pt x="75" y="0"/>
                </a:cubicBezTo>
                <a:cubicBezTo>
                  <a:pt x="18" y="37"/>
                  <a:pt x="0" y="112"/>
                  <a:pt x="34" y="171"/>
                </a:cubicBezTo>
                <a:cubicBezTo>
                  <a:pt x="43" y="187"/>
                  <a:pt x="55" y="200"/>
                  <a:pt x="69" y="210"/>
                </a:cubicBezTo>
                <a:cubicBezTo>
                  <a:pt x="112" y="135"/>
                  <a:pt x="112" y="135"/>
                  <a:pt x="112" y="135"/>
                </a:cubicBezTo>
                <a:cubicBezTo>
                  <a:pt x="112" y="135"/>
                  <a:pt x="112" y="135"/>
                  <a:pt x="112" y="13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40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56" name="shp65">
            <a:extLst>
              <a:ext uri="{FF2B5EF4-FFF2-40B4-BE49-F238E27FC236}">
                <a16:creationId xmlns:a16="http://schemas.microsoft.com/office/drawing/2014/main" id="{7204013F-CCA1-4D81-81F8-679779EF488B}"/>
              </a:ext>
            </a:extLst>
          </p:cNvPr>
          <p:cNvSpPr/>
          <p:nvPr/>
        </p:nvSpPr>
        <p:spPr>
          <a:xfrm>
            <a:off x="7298254" y="1033191"/>
            <a:ext cx="967289" cy="684617"/>
          </a:xfrm>
          <a:custGeom>
            <a:avLst/>
            <a:gdLst/>
            <a:ahLst/>
            <a:cxnLst/>
            <a:rect l="l" t="t" r="r" b="b"/>
            <a:pathLst>
              <a:path w="185" h="131" extrusionOk="0">
                <a:moveTo>
                  <a:pt x="37" y="95"/>
                </a:moveTo>
                <a:cubicBezTo>
                  <a:pt x="37" y="95"/>
                  <a:pt x="37" y="95"/>
                  <a:pt x="37" y="95"/>
                </a:cubicBezTo>
                <a:cubicBezTo>
                  <a:pt x="51" y="118"/>
                  <a:pt x="75" y="131"/>
                  <a:pt x="100" y="131"/>
                </a:cubicBezTo>
                <a:cubicBezTo>
                  <a:pt x="100" y="131"/>
                  <a:pt x="100" y="131"/>
                  <a:pt x="100" y="131"/>
                </a:cubicBezTo>
                <a:cubicBezTo>
                  <a:pt x="185" y="131"/>
                  <a:pt x="185" y="131"/>
                  <a:pt x="185" y="131"/>
                </a:cubicBezTo>
                <a:cubicBezTo>
                  <a:pt x="183" y="114"/>
                  <a:pt x="178" y="97"/>
                  <a:pt x="168" y="81"/>
                </a:cubicBezTo>
                <a:cubicBezTo>
                  <a:pt x="134" y="22"/>
                  <a:pt x="60" y="0"/>
                  <a:pt x="0" y="31"/>
                </a:cubicBezTo>
                <a:lnTo>
                  <a:pt x="37" y="9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shp66">
            <a:extLst>
              <a:ext uri="{FF2B5EF4-FFF2-40B4-BE49-F238E27FC236}">
                <a16:creationId xmlns:a16="http://schemas.microsoft.com/office/drawing/2014/main" id="{045A0795-03F2-4CCE-B879-2D54909F46E5}"/>
              </a:ext>
            </a:extLst>
          </p:cNvPr>
          <p:cNvSpPr txBox="1"/>
          <p:nvPr/>
        </p:nvSpPr>
        <p:spPr>
          <a:xfrm>
            <a:off x="7600010" y="1914606"/>
            <a:ext cx="551033" cy="52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Open Sans SemiBold"/>
              <a:buNone/>
            </a:pPr>
            <a:r>
              <a:rPr lang="en-US" sz="28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07</a:t>
            </a:r>
            <a:endParaRPr sz="1400" dirty="0"/>
          </a:p>
        </p:txBody>
      </p:sp>
      <p:sp>
        <p:nvSpPr>
          <p:cNvPr id="58" name="shp68">
            <a:extLst>
              <a:ext uri="{FF2B5EF4-FFF2-40B4-BE49-F238E27FC236}">
                <a16:creationId xmlns:a16="http://schemas.microsoft.com/office/drawing/2014/main" id="{0217FEFF-6F16-44DA-901E-445DD0C8FD30}"/>
              </a:ext>
            </a:extLst>
          </p:cNvPr>
          <p:cNvSpPr/>
          <p:nvPr/>
        </p:nvSpPr>
        <p:spPr>
          <a:xfrm>
            <a:off x="9669845" y="1785795"/>
            <a:ext cx="998300" cy="701315"/>
          </a:xfrm>
          <a:custGeom>
            <a:avLst/>
            <a:gdLst/>
            <a:ahLst/>
            <a:cxnLst/>
            <a:rect l="l" t="t" r="r" b="b"/>
            <a:pathLst>
              <a:path w="191" h="134" extrusionOk="0">
                <a:moveTo>
                  <a:pt x="94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4"/>
                  <a:pt x="23" y="87"/>
                  <a:pt x="63" y="111"/>
                </a:cubicBezTo>
                <a:cubicBezTo>
                  <a:pt x="104" y="134"/>
                  <a:pt x="153" y="133"/>
                  <a:pt x="191" y="111"/>
                </a:cubicBezTo>
                <a:cubicBezTo>
                  <a:pt x="144" y="29"/>
                  <a:pt x="144" y="29"/>
                  <a:pt x="144" y="29"/>
                </a:cubicBezTo>
                <a:cubicBezTo>
                  <a:pt x="135" y="13"/>
                  <a:pt x="112" y="0"/>
                  <a:pt x="94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shp69">
            <a:extLst>
              <a:ext uri="{FF2B5EF4-FFF2-40B4-BE49-F238E27FC236}">
                <a16:creationId xmlns:a16="http://schemas.microsoft.com/office/drawing/2014/main" id="{0FE01703-E2AF-4699-A0F3-E78F68F09C98}"/>
              </a:ext>
            </a:extLst>
          </p:cNvPr>
          <p:cNvSpPr/>
          <p:nvPr/>
        </p:nvSpPr>
        <p:spPr>
          <a:xfrm>
            <a:off x="9669845" y="1033193"/>
            <a:ext cx="967289" cy="684617"/>
          </a:xfrm>
          <a:custGeom>
            <a:avLst/>
            <a:gdLst/>
            <a:ahLst/>
            <a:cxnLst/>
            <a:rect l="l" t="t" r="r" b="b"/>
            <a:pathLst>
              <a:path w="185" h="131" extrusionOk="0">
                <a:moveTo>
                  <a:pt x="87" y="131"/>
                </a:moveTo>
                <a:cubicBezTo>
                  <a:pt x="111" y="131"/>
                  <a:pt x="134" y="119"/>
                  <a:pt x="146" y="98"/>
                </a:cubicBezTo>
                <a:cubicBezTo>
                  <a:pt x="146" y="98"/>
                  <a:pt x="146" y="98"/>
                  <a:pt x="146" y="98"/>
                </a:cubicBezTo>
                <a:cubicBezTo>
                  <a:pt x="185" y="31"/>
                  <a:pt x="185" y="31"/>
                  <a:pt x="185" y="31"/>
                </a:cubicBezTo>
                <a:cubicBezTo>
                  <a:pt x="125" y="0"/>
                  <a:pt x="51" y="22"/>
                  <a:pt x="17" y="81"/>
                </a:cubicBezTo>
                <a:cubicBezTo>
                  <a:pt x="8" y="97"/>
                  <a:pt x="2" y="114"/>
                  <a:pt x="0" y="131"/>
                </a:cubicBezTo>
                <a:cubicBezTo>
                  <a:pt x="87" y="131"/>
                  <a:pt x="87" y="131"/>
                  <a:pt x="87" y="131"/>
                </a:cubicBezTo>
                <a:cubicBezTo>
                  <a:pt x="87" y="131"/>
                  <a:pt x="87" y="131"/>
                  <a:pt x="87" y="13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shp70">
            <a:extLst>
              <a:ext uri="{FF2B5EF4-FFF2-40B4-BE49-F238E27FC236}">
                <a16:creationId xmlns:a16="http://schemas.microsoft.com/office/drawing/2014/main" id="{D6949F01-FD66-4E28-AC9B-448D60341640}"/>
              </a:ext>
            </a:extLst>
          </p:cNvPr>
          <p:cNvSpPr/>
          <p:nvPr/>
        </p:nvSpPr>
        <p:spPr>
          <a:xfrm>
            <a:off x="10433180" y="1226412"/>
            <a:ext cx="653607" cy="1098488"/>
          </a:xfrm>
          <a:custGeom>
            <a:avLst/>
            <a:gdLst/>
            <a:ahLst/>
            <a:cxnLst/>
            <a:rect l="l" t="t" r="r" b="b"/>
            <a:pathLst>
              <a:path w="125" h="210" extrusionOk="0">
                <a:moveTo>
                  <a:pt x="13" y="65"/>
                </a:moveTo>
                <a:cubicBezTo>
                  <a:pt x="13" y="65"/>
                  <a:pt x="13" y="65"/>
                  <a:pt x="13" y="65"/>
                </a:cubicBezTo>
                <a:cubicBezTo>
                  <a:pt x="0" y="88"/>
                  <a:pt x="1" y="115"/>
                  <a:pt x="14" y="137"/>
                </a:cubicBezTo>
                <a:cubicBezTo>
                  <a:pt x="14" y="137"/>
                  <a:pt x="14" y="137"/>
                  <a:pt x="14" y="137"/>
                </a:cubicBezTo>
                <a:cubicBezTo>
                  <a:pt x="56" y="210"/>
                  <a:pt x="56" y="210"/>
                  <a:pt x="56" y="210"/>
                </a:cubicBezTo>
                <a:cubicBezTo>
                  <a:pt x="70" y="200"/>
                  <a:pt x="82" y="187"/>
                  <a:pt x="91" y="171"/>
                </a:cubicBezTo>
                <a:cubicBezTo>
                  <a:pt x="125" y="112"/>
                  <a:pt x="107" y="37"/>
                  <a:pt x="50" y="0"/>
                </a:cubicBezTo>
                <a:lnTo>
                  <a:pt x="13" y="6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shp71">
            <a:extLst>
              <a:ext uri="{FF2B5EF4-FFF2-40B4-BE49-F238E27FC236}">
                <a16:creationId xmlns:a16="http://schemas.microsoft.com/office/drawing/2014/main" id="{2C258C1B-96E1-4BBC-BA08-649D9B82B854}"/>
              </a:ext>
            </a:extLst>
          </p:cNvPr>
          <p:cNvSpPr txBox="1"/>
          <p:nvPr/>
        </p:nvSpPr>
        <p:spPr>
          <a:xfrm>
            <a:off x="9979949" y="1902681"/>
            <a:ext cx="549840" cy="52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Open Sans SemiBold"/>
              <a:buNone/>
            </a:pPr>
            <a:r>
              <a:rPr lang="en-US" sz="28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01</a:t>
            </a:r>
            <a:endParaRPr sz="1400"/>
          </a:p>
        </p:txBody>
      </p:sp>
      <p:sp>
        <p:nvSpPr>
          <p:cNvPr id="62" name="shp73">
            <a:extLst>
              <a:ext uri="{FF2B5EF4-FFF2-40B4-BE49-F238E27FC236}">
                <a16:creationId xmlns:a16="http://schemas.microsoft.com/office/drawing/2014/main" id="{98E93D85-C8EC-4CEC-B482-4B9B6E2E5E35}"/>
              </a:ext>
            </a:extLst>
          </p:cNvPr>
          <p:cNvSpPr/>
          <p:nvPr/>
        </p:nvSpPr>
        <p:spPr>
          <a:xfrm>
            <a:off x="10466179" y="2670787"/>
            <a:ext cx="627367" cy="1149774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10" y="81"/>
                </a:moveTo>
                <a:cubicBezTo>
                  <a:pt x="63" y="0"/>
                  <a:pt x="63" y="0"/>
                  <a:pt x="63" y="0"/>
                </a:cubicBezTo>
                <a:cubicBezTo>
                  <a:pt x="25" y="22"/>
                  <a:pt x="0" y="63"/>
                  <a:pt x="0" y="110"/>
                </a:cubicBezTo>
                <a:cubicBezTo>
                  <a:pt x="0" y="157"/>
                  <a:pt x="25" y="198"/>
                  <a:pt x="63" y="220"/>
                </a:cubicBezTo>
                <a:cubicBezTo>
                  <a:pt x="110" y="139"/>
                  <a:pt x="110" y="139"/>
                  <a:pt x="110" y="139"/>
                </a:cubicBezTo>
                <a:cubicBezTo>
                  <a:pt x="120" y="123"/>
                  <a:pt x="120" y="97"/>
                  <a:pt x="110" y="81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shp74">
            <a:extLst>
              <a:ext uri="{FF2B5EF4-FFF2-40B4-BE49-F238E27FC236}">
                <a16:creationId xmlns:a16="http://schemas.microsoft.com/office/drawing/2014/main" id="{A006BF0E-8694-4C3B-9F8F-910B880DF294}"/>
              </a:ext>
            </a:extLst>
          </p:cNvPr>
          <p:cNvSpPr/>
          <p:nvPr/>
        </p:nvSpPr>
        <p:spPr>
          <a:xfrm>
            <a:off x="10875614" y="2581334"/>
            <a:ext cx="935087" cy="633330"/>
          </a:xfrm>
          <a:custGeom>
            <a:avLst/>
            <a:gdLst/>
            <a:ahLst/>
            <a:cxnLst/>
            <a:rect l="l" t="t" r="r" b="b"/>
            <a:pathLst>
              <a:path w="179" h="121" extrusionOk="0">
                <a:moveTo>
                  <a:pt x="44" y="86"/>
                </a:moveTo>
                <a:cubicBezTo>
                  <a:pt x="55" y="106"/>
                  <a:pt x="77" y="120"/>
                  <a:pt x="102" y="121"/>
                </a:cubicBezTo>
                <a:cubicBezTo>
                  <a:pt x="102" y="121"/>
                  <a:pt x="102" y="121"/>
                  <a:pt x="102" y="121"/>
                </a:cubicBezTo>
                <a:cubicBezTo>
                  <a:pt x="179" y="121"/>
                  <a:pt x="179" y="121"/>
                  <a:pt x="179" y="121"/>
                </a:cubicBezTo>
                <a:cubicBezTo>
                  <a:pt x="176" y="53"/>
                  <a:pt x="120" y="0"/>
                  <a:pt x="52" y="0"/>
                </a:cubicBezTo>
                <a:cubicBezTo>
                  <a:pt x="34" y="0"/>
                  <a:pt x="16" y="4"/>
                  <a:pt x="0" y="11"/>
                </a:cubicBezTo>
                <a:cubicBezTo>
                  <a:pt x="44" y="86"/>
                  <a:pt x="44" y="86"/>
                  <a:pt x="44" y="86"/>
                </a:cubicBezTo>
                <a:cubicBezTo>
                  <a:pt x="44" y="86"/>
                  <a:pt x="44" y="86"/>
                  <a:pt x="44" y="8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40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64" name="shp75">
            <a:extLst>
              <a:ext uri="{FF2B5EF4-FFF2-40B4-BE49-F238E27FC236}">
                <a16:creationId xmlns:a16="http://schemas.microsoft.com/office/drawing/2014/main" id="{CCD03AD9-76AA-4F13-8B1D-98D721BD3E51}"/>
              </a:ext>
            </a:extLst>
          </p:cNvPr>
          <p:cNvSpPr/>
          <p:nvPr/>
        </p:nvSpPr>
        <p:spPr>
          <a:xfrm>
            <a:off x="10881443" y="3282648"/>
            <a:ext cx="935087" cy="632137"/>
          </a:xfrm>
          <a:custGeom>
            <a:avLst/>
            <a:gdLst/>
            <a:ahLst/>
            <a:cxnLst/>
            <a:rect l="l" t="t" r="r" b="b"/>
            <a:pathLst>
              <a:path w="179" h="121" extrusionOk="0">
                <a:moveTo>
                  <a:pt x="105" y="0"/>
                </a:moveTo>
                <a:cubicBezTo>
                  <a:pt x="105" y="0"/>
                  <a:pt x="105" y="0"/>
                  <a:pt x="105" y="0"/>
                </a:cubicBezTo>
                <a:cubicBezTo>
                  <a:pt x="78" y="0"/>
                  <a:pt x="55" y="15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0" y="110"/>
                  <a:pt x="0" y="110"/>
                  <a:pt x="0" y="110"/>
                </a:cubicBezTo>
                <a:cubicBezTo>
                  <a:pt x="16" y="117"/>
                  <a:pt x="34" y="121"/>
                  <a:pt x="52" y="121"/>
                </a:cubicBezTo>
                <a:cubicBezTo>
                  <a:pt x="120" y="121"/>
                  <a:pt x="176" y="67"/>
                  <a:pt x="179" y="0"/>
                </a:cubicBezTo>
                <a:lnTo>
                  <a:pt x="105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shp76">
            <a:extLst>
              <a:ext uri="{FF2B5EF4-FFF2-40B4-BE49-F238E27FC236}">
                <a16:creationId xmlns:a16="http://schemas.microsoft.com/office/drawing/2014/main" id="{2D7ECA27-3CC8-4409-B231-5AE29C788029}"/>
              </a:ext>
            </a:extLst>
          </p:cNvPr>
          <p:cNvSpPr txBox="1"/>
          <p:nvPr/>
        </p:nvSpPr>
        <p:spPr>
          <a:xfrm>
            <a:off x="10628785" y="3053648"/>
            <a:ext cx="551033" cy="52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Open Sans SemiBold"/>
              <a:buNone/>
            </a:pPr>
            <a:r>
              <a:rPr lang="en-US" sz="28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02</a:t>
            </a:r>
            <a:endParaRPr sz="1400"/>
          </a:p>
        </p:txBody>
      </p:sp>
      <p:sp>
        <p:nvSpPr>
          <p:cNvPr id="66" name="shp78">
            <a:extLst>
              <a:ext uri="{FF2B5EF4-FFF2-40B4-BE49-F238E27FC236}">
                <a16:creationId xmlns:a16="http://schemas.microsoft.com/office/drawing/2014/main" id="{B214CDE0-3881-4B8A-B506-3DD4FCA5C744}"/>
              </a:ext>
            </a:extLst>
          </p:cNvPr>
          <p:cNvSpPr/>
          <p:nvPr/>
        </p:nvSpPr>
        <p:spPr>
          <a:xfrm>
            <a:off x="9669845" y="4004240"/>
            <a:ext cx="998300" cy="701315"/>
          </a:xfrm>
          <a:custGeom>
            <a:avLst/>
            <a:gdLst/>
            <a:ahLst/>
            <a:cxnLst/>
            <a:rect l="l" t="t" r="r" b="b"/>
            <a:pathLst>
              <a:path w="191" h="134" extrusionOk="0">
                <a:moveTo>
                  <a:pt x="144" y="105"/>
                </a:moveTo>
                <a:cubicBezTo>
                  <a:pt x="191" y="24"/>
                  <a:pt x="191" y="24"/>
                  <a:pt x="191" y="24"/>
                </a:cubicBezTo>
                <a:cubicBezTo>
                  <a:pt x="153" y="2"/>
                  <a:pt x="104" y="0"/>
                  <a:pt x="63" y="24"/>
                </a:cubicBezTo>
                <a:cubicBezTo>
                  <a:pt x="23" y="47"/>
                  <a:pt x="0" y="90"/>
                  <a:pt x="0" y="134"/>
                </a:cubicBezTo>
                <a:cubicBezTo>
                  <a:pt x="94" y="134"/>
                  <a:pt x="94" y="134"/>
                  <a:pt x="94" y="134"/>
                </a:cubicBezTo>
                <a:cubicBezTo>
                  <a:pt x="112" y="134"/>
                  <a:pt x="135" y="121"/>
                  <a:pt x="144" y="10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shp79">
            <a:extLst>
              <a:ext uri="{FF2B5EF4-FFF2-40B4-BE49-F238E27FC236}">
                <a16:creationId xmlns:a16="http://schemas.microsoft.com/office/drawing/2014/main" id="{789150B3-DEB0-4245-BF32-5F8ED13CEFB8}"/>
              </a:ext>
            </a:extLst>
          </p:cNvPr>
          <p:cNvSpPr/>
          <p:nvPr/>
        </p:nvSpPr>
        <p:spPr>
          <a:xfrm>
            <a:off x="10428410" y="4166449"/>
            <a:ext cx="658377" cy="1098488"/>
          </a:xfrm>
          <a:custGeom>
            <a:avLst/>
            <a:gdLst/>
            <a:ahLst/>
            <a:cxnLst/>
            <a:rect l="l" t="t" r="r" b="b"/>
            <a:pathLst>
              <a:path w="126" h="210" extrusionOk="0">
                <a:moveTo>
                  <a:pt x="14" y="75"/>
                </a:moveTo>
                <a:cubicBezTo>
                  <a:pt x="1" y="95"/>
                  <a:pt x="0" y="121"/>
                  <a:pt x="13" y="143"/>
                </a:cubicBezTo>
                <a:cubicBezTo>
                  <a:pt x="13" y="143"/>
                  <a:pt x="13" y="143"/>
                  <a:pt x="13" y="143"/>
                </a:cubicBezTo>
                <a:cubicBezTo>
                  <a:pt x="51" y="210"/>
                  <a:pt x="51" y="210"/>
                  <a:pt x="51" y="210"/>
                </a:cubicBezTo>
                <a:cubicBezTo>
                  <a:pt x="108" y="173"/>
                  <a:pt x="126" y="98"/>
                  <a:pt x="92" y="39"/>
                </a:cubicBezTo>
                <a:cubicBezTo>
                  <a:pt x="83" y="23"/>
                  <a:pt x="71" y="10"/>
                  <a:pt x="57" y="0"/>
                </a:cubicBezTo>
                <a:cubicBezTo>
                  <a:pt x="14" y="75"/>
                  <a:pt x="14" y="75"/>
                  <a:pt x="14" y="75"/>
                </a:cubicBezTo>
                <a:cubicBezTo>
                  <a:pt x="14" y="75"/>
                  <a:pt x="14" y="75"/>
                  <a:pt x="14" y="7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40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68" name="shp80">
            <a:extLst>
              <a:ext uri="{FF2B5EF4-FFF2-40B4-BE49-F238E27FC236}">
                <a16:creationId xmlns:a16="http://schemas.microsoft.com/office/drawing/2014/main" id="{E7DE2D7C-9401-4549-BFC8-722A509426E1}"/>
              </a:ext>
            </a:extLst>
          </p:cNvPr>
          <p:cNvSpPr/>
          <p:nvPr/>
        </p:nvSpPr>
        <p:spPr>
          <a:xfrm>
            <a:off x="9669845" y="4773539"/>
            <a:ext cx="967289" cy="684617"/>
          </a:xfrm>
          <a:custGeom>
            <a:avLst/>
            <a:gdLst/>
            <a:ahLst/>
            <a:cxnLst/>
            <a:rect l="l" t="t" r="r" b="b"/>
            <a:pathLst>
              <a:path w="185" h="131" extrusionOk="0">
                <a:moveTo>
                  <a:pt x="148" y="36"/>
                </a:moveTo>
                <a:cubicBezTo>
                  <a:pt x="148" y="36"/>
                  <a:pt x="148" y="36"/>
                  <a:pt x="148" y="36"/>
                </a:cubicBezTo>
                <a:cubicBezTo>
                  <a:pt x="134" y="13"/>
                  <a:pt x="110" y="0"/>
                  <a:pt x="85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18"/>
                  <a:pt x="8" y="35"/>
                  <a:pt x="17" y="51"/>
                </a:cubicBezTo>
                <a:cubicBezTo>
                  <a:pt x="51" y="110"/>
                  <a:pt x="125" y="131"/>
                  <a:pt x="185" y="101"/>
                </a:cubicBezTo>
                <a:lnTo>
                  <a:pt x="148" y="3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shp81">
            <a:extLst>
              <a:ext uri="{FF2B5EF4-FFF2-40B4-BE49-F238E27FC236}">
                <a16:creationId xmlns:a16="http://schemas.microsoft.com/office/drawing/2014/main" id="{871008A0-DF72-4BF2-9A87-38629C5CEBA3}"/>
              </a:ext>
            </a:extLst>
          </p:cNvPr>
          <p:cNvSpPr txBox="1"/>
          <p:nvPr/>
        </p:nvSpPr>
        <p:spPr>
          <a:xfrm>
            <a:off x="9962059" y="4198652"/>
            <a:ext cx="549840" cy="52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Open Sans SemiBold"/>
              <a:buNone/>
            </a:pPr>
            <a:r>
              <a:rPr lang="en-US" sz="28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03</a:t>
            </a:r>
            <a:endParaRPr sz="1400"/>
          </a:p>
        </p:txBody>
      </p:sp>
      <p:sp>
        <p:nvSpPr>
          <p:cNvPr id="70" name="shp83">
            <a:extLst>
              <a:ext uri="{FF2B5EF4-FFF2-40B4-BE49-F238E27FC236}">
                <a16:creationId xmlns:a16="http://schemas.microsoft.com/office/drawing/2014/main" id="{693DD33A-30BA-4619-991B-9842A731432C}"/>
              </a:ext>
            </a:extLst>
          </p:cNvPr>
          <p:cNvSpPr/>
          <p:nvPr/>
        </p:nvSpPr>
        <p:spPr>
          <a:xfrm>
            <a:off x="7267243" y="4004238"/>
            <a:ext cx="998300" cy="701315"/>
          </a:xfrm>
          <a:custGeom>
            <a:avLst/>
            <a:gdLst/>
            <a:ahLst/>
            <a:cxnLst/>
            <a:rect l="l" t="t" r="r" b="b"/>
            <a:pathLst>
              <a:path w="191" h="134" extrusionOk="0">
                <a:moveTo>
                  <a:pt x="97" y="134"/>
                </a:moveTo>
                <a:cubicBezTo>
                  <a:pt x="191" y="134"/>
                  <a:pt x="191" y="134"/>
                  <a:pt x="191" y="134"/>
                </a:cubicBezTo>
                <a:cubicBezTo>
                  <a:pt x="191" y="90"/>
                  <a:pt x="169" y="47"/>
                  <a:pt x="128" y="24"/>
                </a:cubicBezTo>
                <a:cubicBezTo>
                  <a:pt x="87" y="0"/>
                  <a:pt x="38" y="2"/>
                  <a:pt x="0" y="24"/>
                </a:cubicBezTo>
                <a:cubicBezTo>
                  <a:pt x="47" y="105"/>
                  <a:pt x="47" y="105"/>
                  <a:pt x="47" y="105"/>
                </a:cubicBezTo>
                <a:cubicBezTo>
                  <a:pt x="57" y="121"/>
                  <a:pt x="79" y="134"/>
                  <a:pt x="97" y="134"/>
                </a:cubicBezTo>
                <a:close/>
              </a:path>
            </a:pathLst>
          </a:custGeom>
          <a:solidFill>
            <a:srgbClr val="21AC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shp84">
            <a:extLst>
              <a:ext uri="{FF2B5EF4-FFF2-40B4-BE49-F238E27FC236}">
                <a16:creationId xmlns:a16="http://schemas.microsoft.com/office/drawing/2014/main" id="{81F29A9B-096E-4A99-9125-45811FF865F1}"/>
              </a:ext>
            </a:extLst>
          </p:cNvPr>
          <p:cNvSpPr/>
          <p:nvPr/>
        </p:nvSpPr>
        <p:spPr>
          <a:xfrm>
            <a:off x="7298254" y="4773537"/>
            <a:ext cx="967289" cy="684617"/>
          </a:xfrm>
          <a:custGeom>
            <a:avLst/>
            <a:gdLst/>
            <a:ahLst/>
            <a:cxnLst/>
            <a:rect l="l" t="t" r="r" b="b"/>
            <a:pathLst>
              <a:path w="185" h="131" extrusionOk="0">
                <a:moveTo>
                  <a:pt x="98" y="0"/>
                </a:moveTo>
                <a:cubicBezTo>
                  <a:pt x="74" y="0"/>
                  <a:pt x="51" y="12"/>
                  <a:pt x="39" y="34"/>
                </a:cubicBezTo>
                <a:cubicBezTo>
                  <a:pt x="39" y="34"/>
                  <a:pt x="39" y="34"/>
                  <a:pt x="39" y="34"/>
                </a:cubicBezTo>
                <a:cubicBezTo>
                  <a:pt x="0" y="101"/>
                  <a:pt x="0" y="101"/>
                  <a:pt x="0" y="101"/>
                </a:cubicBezTo>
                <a:cubicBezTo>
                  <a:pt x="60" y="131"/>
                  <a:pt x="134" y="110"/>
                  <a:pt x="168" y="51"/>
                </a:cubicBezTo>
                <a:cubicBezTo>
                  <a:pt x="178" y="35"/>
                  <a:pt x="183" y="18"/>
                  <a:pt x="185" y="0"/>
                </a:cubicBezTo>
                <a:cubicBezTo>
                  <a:pt x="98" y="0"/>
                  <a:pt x="98" y="0"/>
                  <a:pt x="98" y="0"/>
                </a:cubicBezTo>
                <a:cubicBezTo>
                  <a:pt x="98" y="0"/>
                  <a:pt x="98" y="0"/>
                  <a:pt x="9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40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72" name="shp85">
            <a:extLst>
              <a:ext uri="{FF2B5EF4-FFF2-40B4-BE49-F238E27FC236}">
                <a16:creationId xmlns:a16="http://schemas.microsoft.com/office/drawing/2014/main" id="{E5716A3F-FAB1-4CB5-B5CB-E765A105DBD2}"/>
              </a:ext>
            </a:extLst>
          </p:cNvPr>
          <p:cNvSpPr/>
          <p:nvPr/>
        </p:nvSpPr>
        <p:spPr>
          <a:xfrm>
            <a:off x="6848601" y="4166447"/>
            <a:ext cx="653607" cy="1098488"/>
          </a:xfrm>
          <a:custGeom>
            <a:avLst/>
            <a:gdLst/>
            <a:ahLst/>
            <a:cxnLst/>
            <a:rect l="l" t="t" r="r" b="b"/>
            <a:pathLst>
              <a:path w="125" h="210" extrusionOk="0">
                <a:moveTo>
                  <a:pt x="112" y="146"/>
                </a:moveTo>
                <a:cubicBezTo>
                  <a:pt x="112" y="146"/>
                  <a:pt x="112" y="146"/>
                  <a:pt x="112" y="146"/>
                </a:cubicBezTo>
                <a:cubicBezTo>
                  <a:pt x="125" y="123"/>
                  <a:pt x="124" y="95"/>
                  <a:pt x="111" y="73"/>
                </a:cubicBezTo>
                <a:cubicBezTo>
                  <a:pt x="111" y="73"/>
                  <a:pt x="111" y="73"/>
                  <a:pt x="111" y="73"/>
                </a:cubicBezTo>
                <a:cubicBezTo>
                  <a:pt x="69" y="0"/>
                  <a:pt x="69" y="0"/>
                  <a:pt x="69" y="0"/>
                </a:cubicBezTo>
                <a:cubicBezTo>
                  <a:pt x="55" y="10"/>
                  <a:pt x="43" y="23"/>
                  <a:pt x="34" y="39"/>
                </a:cubicBezTo>
                <a:cubicBezTo>
                  <a:pt x="0" y="98"/>
                  <a:pt x="18" y="173"/>
                  <a:pt x="75" y="210"/>
                </a:cubicBezTo>
                <a:lnTo>
                  <a:pt x="112" y="14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shp86">
            <a:extLst>
              <a:ext uri="{FF2B5EF4-FFF2-40B4-BE49-F238E27FC236}">
                <a16:creationId xmlns:a16="http://schemas.microsoft.com/office/drawing/2014/main" id="{ABCA0415-602A-401D-A93D-7755CA18E0C0}"/>
              </a:ext>
            </a:extLst>
          </p:cNvPr>
          <p:cNvSpPr txBox="1"/>
          <p:nvPr/>
        </p:nvSpPr>
        <p:spPr>
          <a:xfrm>
            <a:off x="7591661" y="4204614"/>
            <a:ext cx="428183" cy="382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Open Sans SemiBold"/>
              <a:buNone/>
            </a:pPr>
            <a:r>
              <a:rPr lang="en-US" sz="28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05</a:t>
            </a:r>
            <a:endParaRPr sz="1400" dirty="0"/>
          </a:p>
        </p:txBody>
      </p:sp>
      <p:sp>
        <p:nvSpPr>
          <p:cNvPr id="74" name="shp88">
            <a:extLst>
              <a:ext uri="{FF2B5EF4-FFF2-40B4-BE49-F238E27FC236}">
                <a16:creationId xmlns:a16="http://schemas.microsoft.com/office/drawing/2014/main" id="{762C37DC-B7AF-48C2-942E-444210418208}"/>
              </a:ext>
            </a:extLst>
          </p:cNvPr>
          <p:cNvSpPr/>
          <p:nvPr/>
        </p:nvSpPr>
        <p:spPr>
          <a:xfrm>
            <a:off x="6796122" y="2670785"/>
            <a:ext cx="627367" cy="1149774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" y="139"/>
                </a:moveTo>
                <a:cubicBezTo>
                  <a:pt x="57" y="220"/>
                  <a:pt x="57" y="220"/>
                  <a:pt x="57" y="220"/>
                </a:cubicBezTo>
                <a:cubicBezTo>
                  <a:pt x="95" y="198"/>
                  <a:pt x="120" y="157"/>
                  <a:pt x="120" y="110"/>
                </a:cubicBezTo>
                <a:cubicBezTo>
                  <a:pt x="120" y="63"/>
                  <a:pt x="95" y="22"/>
                  <a:pt x="57" y="0"/>
                </a:cubicBezTo>
                <a:cubicBezTo>
                  <a:pt x="10" y="81"/>
                  <a:pt x="10" y="81"/>
                  <a:pt x="10" y="81"/>
                </a:cubicBezTo>
                <a:cubicBezTo>
                  <a:pt x="0" y="97"/>
                  <a:pt x="0" y="123"/>
                  <a:pt x="10" y="13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shp89">
            <a:extLst>
              <a:ext uri="{FF2B5EF4-FFF2-40B4-BE49-F238E27FC236}">
                <a16:creationId xmlns:a16="http://schemas.microsoft.com/office/drawing/2014/main" id="{5DC98AAF-6174-402B-A697-D3835C2FF261}"/>
              </a:ext>
            </a:extLst>
          </p:cNvPr>
          <p:cNvSpPr/>
          <p:nvPr/>
        </p:nvSpPr>
        <p:spPr>
          <a:xfrm>
            <a:off x="6096000" y="3282646"/>
            <a:ext cx="936279" cy="632137"/>
          </a:xfrm>
          <a:custGeom>
            <a:avLst/>
            <a:gdLst/>
            <a:ahLst/>
            <a:cxnLst/>
            <a:rect l="l" t="t" r="r" b="b"/>
            <a:pathLst>
              <a:path w="179" h="121" extrusionOk="0">
                <a:moveTo>
                  <a:pt x="135" y="34"/>
                </a:moveTo>
                <a:cubicBezTo>
                  <a:pt x="124" y="14"/>
                  <a:pt x="102" y="0"/>
                  <a:pt x="77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0" y="0"/>
                  <a:pt x="0" y="0"/>
                  <a:pt x="0" y="0"/>
                </a:cubicBezTo>
                <a:cubicBezTo>
                  <a:pt x="3" y="67"/>
                  <a:pt x="59" y="121"/>
                  <a:pt x="127" y="121"/>
                </a:cubicBezTo>
                <a:cubicBezTo>
                  <a:pt x="145" y="121"/>
                  <a:pt x="163" y="117"/>
                  <a:pt x="179" y="110"/>
                </a:cubicBezTo>
                <a:cubicBezTo>
                  <a:pt x="135" y="34"/>
                  <a:pt x="135" y="34"/>
                  <a:pt x="135" y="34"/>
                </a:cubicBezTo>
                <a:cubicBezTo>
                  <a:pt x="135" y="34"/>
                  <a:pt x="135" y="34"/>
                  <a:pt x="135" y="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40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76" name="shp90">
            <a:extLst>
              <a:ext uri="{FF2B5EF4-FFF2-40B4-BE49-F238E27FC236}">
                <a16:creationId xmlns:a16="http://schemas.microsoft.com/office/drawing/2014/main" id="{AD556A6C-ACE0-4815-BCEA-4703651CFE66}"/>
              </a:ext>
            </a:extLst>
          </p:cNvPr>
          <p:cNvSpPr/>
          <p:nvPr/>
        </p:nvSpPr>
        <p:spPr>
          <a:xfrm>
            <a:off x="6096000" y="2581332"/>
            <a:ext cx="936279" cy="633330"/>
          </a:xfrm>
          <a:custGeom>
            <a:avLst/>
            <a:gdLst/>
            <a:ahLst/>
            <a:cxnLst/>
            <a:rect l="l" t="t" r="r" b="b"/>
            <a:pathLst>
              <a:path w="179" h="121" extrusionOk="0">
                <a:moveTo>
                  <a:pt x="74" y="121"/>
                </a:moveTo>
                <a:cubicBezTo>
                  <a:pt x="74" y="121"/>
                  <a:pt x="74" y="121"/>
                  <a:pt x="74" y="121"/>
                </a:cubicBezTo>
                <a:cubicBezTo>
                  <a:pt x="101" y="120"/>
                  <a:pt x="124" y="106"/>
                  <a:pt x="136" y="84"/>
                </a:cubicBezTo>
                <a:cubicBezTo>
                  <a:pt x="136" y="84"/>
                  <a:pt x="136" y="84"/>
                  <a:pt x="136" y="84"/>
                </a:cubicBezTo>
                <a:cubicBezTo>
                  <a:pt x="179" y="11"/>
                  <a:pt x="179" y="11"/>
                  <a:pt x="179" y="11"/>
                </a:cubicBezTo>
                <a:cubicBezTo>
                  <a:pt x="163" y="4"/>
                  <a:pt x="145" y="0"/>
                  <a:pt x="127" y="0"/>
                </a:cubicBezTo>
                <a:cubicBezTo>
                  <a:pt x="59" y="0"/>
                  <a:pt x="3" y="53"/>
                  <a:pt x="0" y="121"/>
                </a:cubicBezTo>
                <a:lnTo>
                  <a:pt x="74" y="12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shp91">
            <a:extLst>
              <a:ext uri="{FF2B5EF4-FFF2-40B4-BE49-F238E27FC236}">
                <a16:creationId xmlns:a16="http://schemas.microsoft.com/office/drawing/2014/main" id="{7BAAF2B8-2F18-4F13-851A-ED251B215123}"/>
              </a:ext>
            </a:extLst>
          </p:cNvPr>
          <p:cNvSpPr txBox="1"/>
          <p:nvPr/>
        </p:nvSpPr>
        <p:spPr>
          <a:xfrm>
            <a:off x="6942825" y="3067958"/>
            <a:ext cx="549840" cy="52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Open Sans SemiBold"/>
              <a:buNone/>
            </a:pPr>
            <a:r>
              <a:rPr lang="en-US" sz="28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06</a:t>
            </a:r>
            <a:endParaRPr sz="1400" dirty="0"/>
          </a:p>
        </p:txBody>
      </p:sp>
      <p:pic>
        <p:nvPicPr>
          <p:cNvPr id="78" name="shp93" descr="Handshake">
            <a:extLst>
              <a:ext uri="{FF2B5EF4-FFF2-40B4-BE49-F238E27FC236}">
                <a16:creationId xmlns:a16="http://schemas.microsoft.com/office/drawing/2014/main" id="{6870DD54-8028-47D8-8DE0-0072481308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62059" y="1246718"/>
            <a:ext cx="426574" cy="426574"/>
          </a:xfrm>
          <a:prstGeom prst="rect">
            <a:avLst/>
          </a:prstGeom>
        </p:spPr>
      </p:pic>
      <p:pic>
        <p:nvPicPr>
          <p:cNvPr id="79" name="shp94" descr="Calligraphy Pen">
            <a:extLst>
              <a:ext uri="{FF2B5EF4-FFF2-40B4-BE49-F238E27FC236}">
                <a16:creationId xmlns:a16="http://schemas.microsoft.com/office/drawing/2014/main" id="{56B282C6-ED00-4E95-8419-ADF5CB5F58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42825" y="1562366"/>
            <a:ext cx="426574" cy="426574"/>
          </a:xfrm>
          <a:prstGeom prst="rect">
            <a:avLst/>
          </a:prstGeom>
        </p:spPr>
      </p:pic>
      <p:pic>
        <p:nvPicPr>
          <p:cNvPr id="80" name="shp95" descr="Customer review">
            <a:extLst>
              <a:ext uri="{FF2B5EF4-FFF2-40B4-BE49-F238E27FC236}">
                <a16:creationId xmlns:a16="http://schemas.microsoft.com/office/drawing/2014/main" id="{7AFDC6D4-F8D6-4756-B9AE-17A7ED6430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09674" y="3393985"/>
            <a:ext cx="426574" cy="426574"/>
          </a:xfrm>
          <a:prstGeom prst="rect">
            <a:avLst/>
          </a:prstGeom>
        </p:spPr>
      </p:pic>
      <p:pic>
        <p:nvPicPr>
          <p:cNvPr id="81" name="shp96" descr="Clipboard Partially Checked">
            <a:extLst>
              <a:ext uri="{FF2B5EF4-FFF2-40B4-BE49-F238E27FC236}">
                <a16:creationId xmlns:a16="http://schemas.microsoft.com/office/drawing/2014/main" id="{F041164F-6E3A-4DE2-9FF1-EDE0C094B93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179818" y="2692464"/>
            <a:ext cx="426574" cy="426574"/>
          </a:xfrm>
          <a:prstGeom prst="rect">
            <a:avLst/>
          </a:prstGeom>
        </p:spPr>
      </p:pic>
      <p:pic>
        <p:nvPicPr>
          <p:cNvPr id="82" name="shp97" descr="Presentation with checklist">
            <a:extLst>
              <a:ext uri="{FF2B5EF4-FFF2-40B4-BE49-F238E27FC236}">
                <a16:creationId xmlns:a16="http://schemas.microsoft.com/office/drawing/2014/main" id="{3CE7D509-98A5-45C9-9739-502F104784E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91064" y="4873725"/>
            <a:ext cx="426574" cy="426574"/>
          </a:xfrm>
          <a:prstGeom prst="rect">
            <a:avLst/>
          </a:prstGeom>
        </p:spPr>
      </p:pic>
      <p:pic>
        <p:nvPicPr>
          <p:cNvPr id="83" name="shp98" descr="User network">
            <a:extLst>
              <a:ext uri="{FF2B5EF4-FFF2-40B4-BE49-F238E27FC236}">
                <a16:creationId xmlns:a16="http://schemas.microsoft.com/office/drawing/2014/main" id="{E33462CF-5762-4311-83A6-CC09E531597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535221" y="4496989"/>
            <a:ext cx="426574" cy="426574"/>
          </a:xfrm>
          <a:prstGeom prst="rect">
            <a:avLst/>
          </a:prstGeom>
        </p:spPr>
      </p:pic>
      <p:grpSp>
        <p:nvGrpSpPr>
          <p:cNvPr id="84" name="Group 83">
            <a:extLst>
              <a:ext uri="{FF2B5EF4-FFF2-40B4-BE49-F238E27FC236}">
                <a16:creationId xmlns:a16="http://schemas.microsoft.com/office/drawing/2014/main" id="{718DDC08-C799-490D-85EC-6366452A3354}"/>
              </a:ext>
            </a:extLst>
          </p:cNvPr>
          <p:cNvGrpSpPr/>
          <p:nvPr/>
        </p:nvGrpSpPr>
        <p:grpSpPr>
          <a:xfrm rot="1847285">
            <a:off x="8255176" y="344136"/>
            <a:ext cx="1416942" cy="1435987"/>
            <a:chOff x="2437979" y="494013"/>
            <a:chExt cx="1416942" cy="1435987"/>
          </a:xfrm>
        </p:grpSpPr>
        <p:sp>
          <p:nvSpPr>
            <p:cNvPr id="85" name="shp63">
              <a:extLst>
                <a:ext uri="{FF2B5EF4-FFF2-40B4-BE49-F238E27FC236}">
                  <a16:creationId xmlns:a16="http://schemas.microsoft.com/office/drawing/2014/main" id="{B4EBD0E5-9218-4656-9C1D-25A799A83564}"/>
                </a:ext>
              </a:extLst>
            </p:cNvPr>
            <p:cNvSpPr/>
            <p:nvPr/>
          </p:nvSpPr>
          <p:spPr>
            <a:xfrm>
              <a:off x="2856621" y="1228685"/>
              <a:ext cx="998300" cy="701315"/>
            </a:xfrm>
            <a:custGeom>
              <a:avLst/>
              <a:gdLst/>
              <a:ahLst/>
              <a:cxnLst/>
              <a:rect l="l" t="t" r="r" b="b"/>
              <a:pathLst>
                <a:path w="191" h="134" extrusionOk="0">
                  <a:moveTo>
                    <a:pt x="47" y="29"/>
                  </a:moveTo>
                  <a:cubicBezTo>
                    <a:pt x="0" y="111"/>
                    <a:pt x="0" y="111"/>
                    <a:pt x="0" y="111"/>
                  </a:cubicBezTo>
                  <a:cubicBezTo>
                    <a:pt x="38" y="133"/>
                    <a:pt x="87" y="134"/>
                    <a:pt x="128" y="111"/>
                  </a:cubicBezTo>
                  <a:cubicBezTo>
                    <a:pt x="169" y="87"/>
                    <a:pt x="191" y="44"/>
                    <a:pt x="191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79" y="0"/>
                    <a:pt x="57" y="13"/>
                    <a:pt x="47" y="2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shp64">
              <a:extLst>
                <a:ext uri="{FF2B5EF4-FFF2-40B4-BE49-F238E27FC236}">
                  <a16:creationId xmlns:a16="http://schemas.microsoft.com/office/drawing/2014/main" id="{2CC71A03-E727-44A2-A8B7-AEED14493309}"/>
                </a:ext>
              </a:extLst>
            </p:cNvPr>
            <p:cNvSpPr/>
            <p:nvPr/>
          </p:nvSpPr>
          <p:spPr>
            <a:xfrm>
              <a:off x="2437979" y="660337"/>
              <a:ext cx="659569" cy="1098488"/>
            </a:xfrm>
            <a:custGeom>
              <a:avLst/>
              <a:gdLst/>
              <a:ahLst/>
              <a:cxnLst/>
              <a:rect l="l" t="t" r="r" b="b"/>
              <a:pathLst>
                <a:path w="126" h="210" extrusionOk="0">
                  <a:moveTo>
                    <a:pt x="112" y="135"/>
                  </a:moveTo>
                  <a:cubicBezTo>
                    <a:pt x="125" y="115"/>
                    <a:pt x="126" y="89"/>
                    <a:pt x="113" y="67"/>
                  </a:cubicBezTo>
                  <a:cubicBezTo>
                    <a:pt x="113" y="67"/>
                    <a:pt x="113" y="67"/>
                    <a:pt x="113" y="67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18" y="37"/>
                    <a:pt x="0" y="112"/>
                    <a:pt x="34" y="171"/>
                  </a:cubicBezTo>
                  <a:cubicBezTo>
                    <a:pt x="43" y="187"/>
                    <a:pt x="55" y="200"/>
                    <a:pt x="69" y="210"/>
                  </a:cubicBezTo>
                  <a:cubicBezTo>
                    <a:pt x="112" y="135"/>
                    <a:pt x="112" y="135"/>
                    <a:pt x="112" y="135"/>
                  </a:cubicBezTo>
                  <a:cubicBezTo>
                    <a:pt x="112" y="135"/>
                    <a:pt x="112" y="135"/>
                    <a:pt x="112" y="13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1400">
                <a:solidFill>
                  <a:schemeClr val="dk1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87" name="shp65">
              <a:extLst>
                <a:ext uri="{FF2B5EF4-FFF2-40B4-BE49-F238E27FC236}">
                  <a16:creationId xmlns:a16="http://schemas.microsoft.com/office/drawing/2014/main" id="{E762B152-3EE6-4D54-A565-2F635980E4DE}"/>
                </a:ext>
              </a:extLst>
            </p:cNvPr>
            <p:cNvSpPr/>
            <p:nvPr/>
          </p:nvSpPr>
          <p:spPr>
            <a:xfrm>
              <a:off x="2887632" y="494013"/>
              <a:ext cx="967289" cy="684617"/>
            </a:xfrm>
            <a:custGeom>
              <a:avLst/>
              <a:gdLst/>
              <a:ahLst/>
              <a:cxnLst/>
              <a:rect l="l" t="t" r="r" b="b"/>
              <a:pathLst>
                <a:path w="185" h="131" extrusionOk="0">
                  <a:moveTo>
                    <a:pt x="37" y="95"/>
                  </a:moveTo>
                  <a:cubicBezTo>
                    <a:pt x="37" y="95"/>
                    <a:pt x="37" y="95"/>
                    <a:pt x="37" y="95"/>
                  </a:cubicBezTo>
                  <a:cubicBezTo>
                    <a:pt x="51" y="118"/>
                    <a:pt x="75" y="131"/>
                    <a:pt x="100" y="131"/>
                  </a:cubicBezTo>
                  <a:cubicBezTo>
                    <a:pt x="100" y="131"/>
                    <a:pt x="100" y="131"/>
                    <a:pt x="100" y="131"/>
                  </a:cubicBezTo>
                  <a:cubicBezTo>
                    <a:pt x="185" y="131"/>
                    <a:pt x="185" y="131"/>
                    <a:pt x="185" y="131"/>
                  </a:cubicBezTo>
                  <a:cubicBezTo>
                    <a:pt x="183" y="114"/>
                    <a:pt x="178" y="97"/>
                    <a:pt x="168" y="81"/>
                  </a:cubicBezTo>
                  <a:cubicBezTo>
                    <a:pt x="134" y="22"/>
                    <a:pt x="60" y="0"/>
                    <a:pt x="0" y="31"/>
                  </a:cubicBezTo>
                  <a:lnTo>
                    <a:pt x="37" y="95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shp66">
              <a:extLst>
                <a:ext uri="{FF2B5EF4-FFF2-40B4-BE49-F238E27FC236}">
                  <a16:creationId xmlns:a16="http://schemas.microsoft.com/office/drawing/2014/main" id="{9F3710FC-0A22-405A-95A9-2A76CA7EB41A}"/>
                </a:ext>
              </a:extLst>
            </p:cNvPr>
            <p:cNvSpPr txBox="1"/>
            <p:nvPr/>
          </p:nvSpPr>
          <p:spPr>
            <a:xfrm rot="19752715">
              <a:off x="3189387" y="1375428"/>
              <a:ext cx="551033" cy="5224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300"/>
                <a:buFont typeface="Open Sans SemiBold"/>
                <a:buNone/>
              </a:pPr>
              <a:r>
                <a:rPr lang="en-US" sz="2800" b="1" i="0" u="none" dirty="0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08</a:t>
              </a:r>
              <a:endParaRPr sz="1400" dirty="0"/>
            </a:p>
          </p:txBody>
        </p:sp>
        <p:pic>
          <p:nvPicPr>
            <p:cNvPr id="89" name="shp94" descr="Calligraphy Pen">
              <a:extLst>
                <a:ext uri="{FF2B5EF4-FFF2-40B4-BE49-F238E27FC236}">
                  <a16:creationId xmlns:a16="http://schemas.microsoft.com/office/drawing/2014/main" id="{D34AD3E1-F876-4A06-B975-3870CD71A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532203" y="1023188"/>
              <a:ext cx="426574" cy="426574"/>
            </a:xfrm>
            <a:prstGeom prst="rect">
              <a:avLst/>
            </a:prstGeom>
          </p:spPr>
        </p:pic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46CA8EEF-0570-4E2B-9424-9C18C7B82614}"/>
              </a:ext>
            </a:extLst>
          </p:cNvPr>
          <p:cNvGrpSpPr/>
          <p:nvPr/>
        </p:nvGrpSpPr>
        <p:grpSpPr>
          <a:xfrm rot="1817626">
            <a:off x="8291336" y="4717317"/>
            <a:ext cx="1416942" cy="1453916"/>
            <a:chOff x="2529112" y="5017185"/>
            <a:chExt cx="1416942" cy="1453916"/>
          </a:xfrm>
        </p:grpSpPr>
        <p:sp>
          <p:nvSpPr>
            <p:cNvPr id="91" name="shp78">
              <a:extLst>
                <a:ext uri="{FF2B5EF4-FFF2-40B4-BE49-F238E27FC236}">
                  <a16:creationId xmlns:a16="http://schemas.microsoft.com/office/drawing/2014/main" id="{931CE9F0-7F1F-46C0-8823-16CD74E33B52}"/>
                </a:ext>
              </a:extLst>
            </p:cNvPr>
            <p:cNvSpPr/>
            <p:nvPr/>
          </p:nvSpPr>
          <p:spPr>
            <a:xfrm>
              <a:off x="2529112" y="5017185"/>
              <a:ext cx="998300" cy="701315"/>
            </a:xfrm>
            <a:custGeom>
              <a:avLst/>
              <a:gdLst/>
              <a:ahLst/>
              <a:cxnLst/>
              <a:rect l="l" t="t" r="r" b="b"/>
              <a:pathLst>
                <a:path w="191" h="134" extrusionOk="0">
                  <a:moveTo>
                    <a:pt x="144" y="105"/>
                  </a:moveTo>
                  <a:cubicBezTo>
                    <a:pt x="191" y="24"/>
                    <a:pt x="191" y="24"/>
                    <a:pt x="191" y="24"/>
                  </a:cubicBezTo>
                  <a:cubicBezTo>
                    <a:pt x="153" y="2"/>
                    <a:pt x="104" y="0"/>
                    <a:pt x="63" y="24"/>
                  </a:cubicBezTo>
                  <a:cubicBezTo>
                    <a:pt x="23" y="47"/>
                    <a:pt x="0" y="90"/>
                    <a:pt x="0" y="134"/>
                  </a:cubicBezTo>
                  <a:cubicBezTo>
                    <a:pt x="94" y="134"/>
                    <a:pt x="94" y="134"/>
                    <a:pt x="94" y="134"/>
                  </a:cubicBezTo>
                  <a:cubicBezTo>
                    <a:pt x="112" y="134"/>
                    <a:pt x="135" y="121"/>
                    <a:pt x="144" y="10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shp79">
              <a:extLst>
                <a:ext uri="{FF2B5EF4-FFF2-40B4-BE49-F238E27FC236}">
                  <a16:creationId xmlns:a16="http://schemas.microsoft.com/office/drawing/2014/main" id="{7CF7BA55-886E-4ACA-B476-E668C395F4B4}"/>
                </a:ext>
              </a:extLst>
            </p:cNvPr>
            <p:cNvSpPr/>
            <p:nvPr/>
          </p:nvSpPr>
          <p:spPr>
            <a:xfrm>
              <a:off x="3287677" y="5179394"/>
              <a:ext cx="658377" cy="1098488"/>
            </a:xfrm>
            <a:custGeom>
              <a:avLst/>
              <a:gdLst/>
              <a:ahLst/>
              <a:cxnLst/>
              <a:rect l="l" t="t" r="r" b="b"/>
              <a:pathLst>
                <a:path w="126" h="210" extrusionOk="0">
                  <a:moveTo>
                    <a:pt x="14" y="75"/>
                  </a:moveTo>
                  <a:cubicBezTo>
                    <a:pt x="1" y="95"/>
                    <a:pt x="0" y="121"/>
                    <a:pt x="13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51" y="210"/>
                    <a:pt x="51" y="210"/>
                    <a:pt x="51" y="210"/>
                  </a:cubicBezTo>
                  <a:cubicBezTo>
                    <a:pt x="108" y="173"/>
                    <a:pt x="126" y="98"/>
                    <a:pt x="92" y="39"/>
                  </a:cubicBezTo>
                  <a:cubicBezTo>
                    <a:pt x="83" y="23"/>
                    <a:pt x="71" y="10"/>
                    <a:pt x="57" y="0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5"/>
                    <a:pt x="14" y="75"/>
                    <a:pt x="14" y="7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1400">
                <a:solidFill>
                  <a:schemeClr val="dk1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93" name="shp80">
              <a:extLst>
                <a:ext uri="{FF2B5EF4-FFF2-40B4-BE49-F238E27FC236}">
                  <a16:creationId xmlns:a16="http://schemas.microsoft.com/office/drawing/2014/main" id="{B60C889C-9B0C-4123-B13D-37CC72D264C2}"/>
                </a:ext>
              </a:extLst>
            </p:cNvPr>
            <p:cNvSpPr/>
            <p:nvPr/>
          </p:nvSpPr>
          <p:spPr>
            <a:xfrm>
              <a:off x="2529112" y="5786484"/>
              <a:ext cx="967289" cy="684617"/>
            </a:xfrm>
            <a:custGeom>
              <a:avLst/>
              <a:gdLst/>
              <a:ahLst/>
              <a:cxnLst/>
              <a:rect l="l" t="t" r="r" b="b"/>
              <a:pathLst>
                <a:path w="185" h="131" extrusionOk="0">
                  <a:moveTo>
                    <a:pt x="148" y="36"/>
                  </a:moveTo>
                  <a:cubicBezTo>
                    <a:pt x="148" y="36"/>
                    <a:pt x="148" y="36"/>
                    <a:pt x="148" y="36"/>
                  </a:cubicBezTo>
                  <a:cubicBezTo>
                    <a:pt x="134" y="13"/>
                    <a:pt x="110" y="0"/>
                    <a:pt x="85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8"/>
                    <a:pt x="8" y="35"/>
                    <a:pt x="17" y="51"/>
                  </a:cubicBezTo>
                  <a:cubicBezTo>
                    <a:pt x="51" y="110"/>
                    <a:pt x="125" y="131"/>
                    <a:pt x="185" y="101"/>
                  </a:cubicBezTo>
                  <a:lnTo>
                    <a:pt x="148" y="36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shp81">
              <a:extLst>
                <a:ext uri="{FF2B5EF4-FFF2-40B4-BE49-F238E27FC236}">
                  <a16:creationId xmlns:a16="http://schemas.microsoft.com/office/drawing/2014/main" id="{C008233A-0F3B-491C-AD9E-0608EFB77844}"/>
                </a:ext>
              </a:extLst>
            </p:cNvPr>
            <p:cNvSpPr txBox="1"/>
            <p:nvPr/>
          </p:nvSpPr>
          <p:spPr>
            <a:xfrm rot="20001407">
              <a:off x="2821326" y="5211596"/>
              <a:ext cx="549840" cy="5224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300"/>
                <a:buFont typeface="Open Sans SemiBold"/>
                <a:buNone/>
              </a:pPr>
              <a:r>
                <a:rPr lang="en-US" sz="2800" b="1" i="0" u="none" dirty="0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04</a:t>
              </a:r>
              <a:endParaRPr sz="1400" dirty="0"/>
            </a:p>
          </p:txBody>
        </p:sp>
        <p:pic>
          <p:nvPicPr>
            <p:cNvPr id="95" name="shp98" descr="User network">
              <a:extLst>
                <a:ext uri="{FF2B5EF4-FFF2-40B4-BE49-F238E27FC236}">
                  <a16:creationId xmlns:a16="http://schemas.microsoft.com/office/drawing/2014/main" id="{D70A27B6-A491-4E29-A072-E2D52ACB2A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394488" y="5509934"/>
              <a:ext cx="426574" cy="426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9846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50DF1F-F131-4EA9-AA8A-15408F304B2B}"/>
              </a:ext>
            </a:extLst>
          </p:cNvPr>
          <p:cNvSpPr txBox="1"/>
          <p:nvPr/>
        </p:nvSpPr>
        <p:spPr>
          <a:xfrm>
            <a:off x="587022" y="650712"/>
            <a:ext cx="23142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1-</a:t>
            </a:r>
            <a:r>
              <a:rPr lang="fr-FR" sz="2000" b="1" dirty="0"/>
              <a:t>Data base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F6DADF-2EDA-4440-A586-418D41CB94F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384957" y="863560"/>
            <a:ext cx="2821658" cy="14170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1DF49BB-4092-43AE-AC9B-F1CB56396031}"/>
              </a:ext>
            </a:extLst>
          </p:cNvPr>
          <p:cNvSpPr/>
          <p:nvPr/>
        </p:nvSpPr>
        <p:spPr>
          <a:xfrm>
            <a:off x="618938" y="1333730"/>
            <a:ext cx="178305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/>
              <a:t>  </a:t>
            </a:r>
            <a:r>
              <a:rPr lang="en-US" sz="2400" b="1" dirty="0" err="1"/>
              <a:t>Mongodb</a:t>
            </a:r>
            <a:r>
              <a:rPr lang="en-US" sz="2400" b="1" dirty="0"/>
              <a:t> : </a:t>
            </a:r>
            <a:endParaRPr lang="fr-FR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B6CB26-2168-4B46-860C-6774348A00D0}"/>
              </a:ext>
            </a:extLst>
          </p:cNvPr>
          <p:cNvSpPr txBox="1"/>
          <p:nvPr/>
        </p:nvSpPr>
        <p:spPr>
          <a:xfrm>
            <a:off x="2358447" y="1423439"/>
            <a:ext cx="31170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Document </a:t>
            </a:r>
            <a:r>
              <a:rPr lang="fr-FR" dirty="0" err="1"/>
              <a:t>oriented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NoSQL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Bson</a:t>
            </a:r>
            <a:r>
              <a:rPr lang="fr-FR" dirty="0"/>
              <a:t> data base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5" t="6535" r="5246" b="9434"/>
          <a:stretch/>
        </p:blipFill>
        <p:spPr>
          <a:xfrm>
            <a:off x="1073119" y="2563560"/>
            <a:ext cx="9133496" cy="419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shp52">
            <a:extLst>
              <a:ext uri="{FF2B5EF4-FFF2-40B4-BE49-F238E27FC236}">
                <a16:creationId xmlns:a16="http://schemas.microsoft.com/office/drawing/2014/main" id="{FE63B1BF-202D-48DA-9028-B16BD9665884}"/>
              </a:ext>
            </a:extLst>
          </p:cNvPr>
          <p:cNvSpPr/>
          <p:nvPr/>
        </p:nvSpPr>
        <p:spPr>
          <a:xfrm rot="16200000">
            <a:off x="11496471" y="6177657"/>
            <a:ext cx="442895" cy="69981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hp53">
            <a:extLst>
              <a:ext uri="{FF2B5EF4-FFF2-40B4-BE49-F238E27FC236}">
                <a16:creationId xmlns:a16="http://schemas.microsoft.com/office/drawing/2014/main" id="{C6F0AB3C-492A-443B-9CAF-CEE3C3086764}"/>
              </a:ext>
            </a:extLst>
          </p:cNvPr>
          <p:cNvSpPr txBox="1"/>
          <p:nvPr/>
        </p:nvSpPr>
        <p:spPr>
          <a:xfrm>
            <a:off x="11463514" y="6327507"/>
            <a:ext cx="575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333F50"/>
                </a:solidFill>
              </a:rPr>
              <a:t>01</a:t>
            </a:r>
            <a:endParaRPr lang="en-US" sz="2000" dirty="0">
              <a:solidFill>
                <a:srgbClr val="333F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92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13328C-087C-4D3D-8577-C2710CE56AA3}"/>
              </a:ext>
            </a:extLst>
          </p:cNvPr>
          <p:cNvSpPr txBox="1"/>
          <p:nvPr/>
        </p:nvSpPr>
        <p:spPr>
          <a:xfrm>
            <a:off x="587022" y="650712"/>
            <a:ext cx="23142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2-</a:t>
            </a:r>
            <a:r>
              <a:rPr lang="fr-FR" sz="2000" b="1" dirty="0"/>
              <a:t>Backend :</a:t>
            </a: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2770A906-C79D-452B-97CC-53CC82C24420}"/>
              </a:ext>
            </a:extLst>
          </p:cNvPr>
          <p:cNvSpPr txBox="1"/>
          <p:nvPr/>
        </p:nvSpPr>
        <p:spPr>
          <a:xfrm>
            <a:off x="587022" y="1144628"/>
            <a:ext cx="91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 </a:t>
            </a:r>
            <a:r>
              <a:rPr lang="en-US" sz="2000" b="1" dirty="0" err="1"/>
              <a:t>SpringBoot</a:t>
            </a:r>
            <a:endParaRPr lang="fr-FR" sz="2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224CF7-26A9-4124-B079-5BDF968527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111916" y="1050822"/>
            <a:ext cx="2526499" cy="1236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196889"/>
              </p:ext>
            </p:extLst>
          </p:nvPr>
        </p:nvGraphicFramePr>
        <p:xfrm>
          <a:off x="1284853" y="3900556"/>
          <a:ext cx="9343042" cy="268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1521">
                  <a:extLst>
                    <a:ext uri="{9D8B030D-6E8A-4147-A177-3AD203B41FA5}">
                      <a16:colId xmlns:a16="http://schemas.microsoft.com/office/drawing/2014/main" val="328623932"/>
                    </a:ext>
                  </a:extLst>
                </a:gridCol>
                <a:gridCol w="4671521">
                  <a:extLst>
                    <a:ext uri="{9D8B030D-6E8A-4147-A177-3AD203B41FA5}">
                      <a16:colId xmlns:a16="http://schemas.microsoft.com/office/drawing/2014/main" val="4037761276"/>
                    </a:ext>
                  </a:extLst>
                </a:gridCol>
              </a:tblGrid>
              <a:tr h="671130">
                <a:tc>
                  <a:txBody>
                    <a:bodyPr/>
                    <a:lstStyle/>
                    <a:p>
                      <a:r>
                        <a:rPr lang="fr-FR" dirty="0" err="1"/>
                        <a:t>Node</a:t>
                      </a:r>
                      <a:r>
                        <a:rPr lang="fr-FR" dirty="0"/>
                        <a:t> js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Spring</a:t>
                      </a:r>
                      <a:r>
                        <a:rPr lang="fr-FR" dirty="0"/>
                        <a:t> Boot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9132731"/>
                  </a:ext>
                </a:extLst>
              </a:tr>
              <a:tr h="671130">
                <a:tc>
                  <a:txBody>
                    <a:bodyPr/>
                    <a:lstStyle/>
                    <a:p>
                      <a:r>
                        <a:rPr lang="fr-FR" dirty="0" err="1"/>
                        <a:t>Highly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scalable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Ease</a:t>
                      </a:r>
                      <a:r>
                        <a:rPr lang="fr-FR" dirty="0"/>
                        <a:t> of</a:t>
                      </a:r>
                      <a:r>
                        <a:rPr lang="fr-FR" baseline="0" dirty="0"/>
                        <a:t> </a:t>
                      </a:r>
                      <a:r>
                        <a:rPr lang="fr-FR" baseline="0" dirty="0" err="1"/>
                        <a:t>modularity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087983"/>
                  </a:ext>
                </a:extLst>
              </a:tr>
              <a:tr h="671130">
                <a:tc>
                  <a:txBody>
                    <a:bodyPr/>
                    <a:lstStyle/>
                    <a:p>
                      <a:r>
                        <a:rPr lang="fr-FR" dirty="0" err="1"/>
                        <a:t>Faster</a:t>
                      </a:r>
                      <a:r>
                        <a:rPr lang="fr-FR" dirty="0"/>
                        <a:t> in performance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Robust</a:t>
                      </a:r>
                      <a:r>
                        <a:rPr lang="fr-FR" dirty="0"/>
                        <a:t> Security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280641"/>
                  </a:ext>
                </a:extLst>
              </a:tr>
              <a:tr h="671130">
                <a:tc>
                  <a:txBody>
                    <a:bodyPr/>
                    <a:lstStyle/>
                    <a:p>
                      <a:r>
                        <a:rPr lang="fr-FR" dirty="0" err="1"/>
                        <a:t>Ideal</a:t>
                      </a:r>
                      <a:r>
                        <a:rPr lang="fr-FR" dirty="0"/>
                        <a:t> for i/o </a:t>
                      </a:r>
                      <a:r>
                        <a:rPr lang="fr-FR" dirty="0" err="1"/>
                        <a:t>focused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apps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Ideal</a:t>
                      </a:r>
                      <a:r>
                        <a:rPr lang="fr-FR" dirty="0"/>
                        <a:t> for CPU</a:t>
                      </a:r>
                      <a:r>
                        <a:rPr lang="fr-FR" baseline="0" dirty="0"/>
                        <a:t> intensive </a:t>
                      </a:r>
                      <a:r>
                        <a:rPr lang="fr-FR" baseline="0" dirty="0" err="1"/>
                        <a:t>apps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30296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923905" y="1782150"/>
            <a:ext cx="75944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Spring boot is an open source, </a:t>
            </a:r>
            <a:r>
              <a:rPr lang="en-US" sz="2000" dirty="0" err="1"/>
              <a:t>microservice</a:t>
            </a:r>
            <a:r>
              <a:rPr lang="en-US" sz="2000" dirty="0"/>
              <a:t>-based java web framework</a:t>
            </a:r>
            <a:endParaRPr lang="fr-FR" sz="2000" dirty="0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5D01CB0B-06B9-4CC1-B578-F44B43BDC676}"/>
              </a:ext>
            </a:extLst>
          </p:cNvPr>
          <p:cNvSpPr txBox="1"/>
          <p:nvPr/>
        </p:nvSpPr>
        <p:spPr>
          <a:xfrm>
            <a:off x="587022" y="2616131"/>
            <a:ext cx="107387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dirty="0"/>
              <a:t>the server now has 11 APIs (Backoffice) + Persistence (has all the entities) which manages all the functionalities of the Adcaisse application.</a:t>
            </a:r>
            <a:endParaRPr lang="fr-FR" sz="2000" dirty="0"/>
          </a:p>
        </p:txBody>
      </p:sp>
      <p:sp>
        <p:nvSpPr>
          <p:cNvPr id="11" name="shp52">
            <a:extLst>
              <a:ext uri="{FF2B5EF4-FFF2-40B4-BE49-F238E27FC236}">
                <a16:creationId xmlns:a16="http://schemas.microsoft.com/office/drawing/2014/main" id="{0370FBBD-83C5-4DE1-A6D8-EB3CFADDF5B0}"/>
              </a:ext>
            </a:extLst>
          </p:cNvPr>
          <p:cNvSpPr/>
          <p:nvPr/>
        </p:nvSpPr>
        <p:spPr>
          <a:xfrm rot="16200000">
            <a:off x="11496471" y="6177657"/>
            <a:ext cx="442895" cy="69981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hp53">
            <a:extLst>
              <a:ext uri="{FF2B5EF4-FFF2-40B4-BE49-F238E27FC236}">
                <a16:creationId xmlns:a16="http://schemas.microsoft.com/office/drawing/2014/main" id="{573A6845-D0B7-41CE-8E59-C4C7AEAAD0C8}"/>
              </a:ext>
            </a:extLst>
          </p:cNvPr>
          <p:cNvSpPr txBox="1"/>
          <p:nvPr/>
        </p:nvSpPr>
        <p:spPr>
          <a:xfrm>
            <a:off x="11463514" y="6327507"/>
            <a:ext cx="575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333F50"/>
                </a:solidFill>
              </a:rPr>
              <a:t>01</a:t>
            </a:r>
            <a:endParaRPr lang="en-US" sz="2000" dirty="0">
              <a:solidFill>
                <a:srgbClr val="333F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87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EC6FC6-1680-483F-8F0C-3C823BC54DF9}"/>
              </a:ext>
            </a:extLst>
          </p:cNvPr>
          <p:cNvSpPr txBox="1"/>
          <p:nvPr/>
        </p:nvSpPr>
        <p:spPr>
          <a:xfrm>
            <a:off x="722489" y="662001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3</a:t>
            </a:r>
            <a:r>
              <a:rPr lang="en-US" sz="1800" b="1" dirty="0"/>
              <a:t>-</a:t>
            </a:r>
            <a:r>
              <a:rPr lang="fr-FR" sz="2000" b="1" dirty="0"/>
              <a:t>Frontend</a:t>
            </a:r>
            <a:r>
              <a:rPr lang="fr-FR" sz="1800" b="1" dirty="0"/>
              <a:t> :</a:t>
            </a:r>
            <a:endParaRPr lang="fr-F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3A6FB5-81FF-450B-A1F7-97CD1CAA71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975" y="200691"/>
            <a:ext cx="2948100" cy="18753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AD0E01-25A0-4823-8073-0CED8C65D8B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866489" y="3012278"/>
            <a:ext cx="1771650" cy="11245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BC8B80-1706-4C1B-982A-6D93ADFAE17A}"/>
              </a:ext>
            </a:extLst>
          </p:cNvPr>
          <p:cNvSpPr txBox="1"/>
          <p:nvPr/>
        </p:nvSpPr>
        <p:spPr>
          <a:xfrm>
            <a:off x="722489" y="1429701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 Angular 11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  Node 16</a:t>
            </a:r>
            <a:endParaRPr lang="fr-FR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1D8A11-EDDA-46B1-AFB3-63B7D404CC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438" y="5308706"/>
            <a:ext cx="2909055" cy="1277374"/>
          </a:xfrm>
          <a:prstGeom prst="rect">
            <a:avLst/>
          </a:prstGeom>
        </p:spPr>
      </p:pic>
      <p:sp>
        <p:nvSpPr>
          <p:cNvPr id="10" name="TextBox 8">
            <a:extLst>
              <a:ext uri="{FF2B5EF4-FFF2-40B4-BE49-F238E27FC236}">
                <a16:creationId xmlns:a16="http://schemas.microsoft.com/office/drawing/2014/main" id="{27C868BB-722B-44C6-BFA4-DB688D750CFD}"/>
              </a:ext>
            </a:extLst>
          </p:cNvPr>
          <p:cNvSpPr txBox="1"/>
          <p:nvPr/>
        </p:nvSpPr>
        <p:spPr>
          <a:xfrm>
            <a:off x="871079" y="3429000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 for performance it is mandatory to use the architecture of NGX admin and the </a:t>
            </a:r>
            <a:r>
              <a:rPr lang="en-US" sz="2000" dirty="0" err="1"/>
              <a:t>primeng</a:t>
            </a:r>
            <a:r>
              <a:rPr lang="en-US" sz="2000" dirty="0"/>
              <a:t> library for angular</a:t>
            </a:r>
            <a:endParaRPr lang="fr-FR" sz="2000" dirty="0"/>
          </a:p>
        </p:txBody>
      </p:sp>
      <p:sp>
        <p:nvSpPr>
          <p:cNvPr id="13" name="shp52">
            <a:extLst>
              <a:ext uri="{FF2B5EF4-FFF2-40B4-BE49-F238E27FC236}">
                <a16:creationId xmlns:a16="http://schemas.microsoft.com/office/drawing/2014/main" id="{CDFD470A-F4E4-4E14-9B4F-4FC55DE7D37F}"/>
              </a:ext>
            </a:extLst>
          </p:cNvPr>
          <p:cNvSpPr/>
          <p:nvPr/>
        </p:nvSpPr>
        <p:spPr>
          <a:xfrm rot="16200000">
            <a:off x="11496471" y="6177657"/>
            <a:ext cx="442895" cy="69981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hp53">
            <a:extLst>
              <a:ext uri="{FF2B5EF4-FFF2-40B4-BE49-F238E27FC236}">
                <a16:creationId xmlns:a16="http://schemas.microsoft.com/office/drawing/2014/main" id="{66738E7F-1CA8-4AEB-AF55-1828A601BAD3}"/>
              </a:ext>
            </a:extLst>
          </p:cNvPr>
          <p:cNvSpPr txBox="1"/>
          <p:nvPr/>
        </p:nvSpPr>
        <p:spPr>
          <a:xfrm>
            <a:off x="11463514" y="6327507"/>
            <a:ext cx="575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333F50"/>
                </a:solidFill>
              </a:rPr>
              <a:t>01</a:t>
            </a:r>
            <a:endParaRPr lang="en-US" sz="2000" dirty="0">
              <a:solidFill>
                <a:srgbClr val="333F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03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EBEE29FC-37F8-EAF3-09A5-3F5FBC036A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973167"/>
              </p:ext>
            </p:extLst>
          </p:nvPr>
        </p:nvGraphicFramePr>
        <p:xfrm>
          <a:off x="1659749" y="1724730"/>
          <a:ext cx="8684401" cy="3795958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894161">
                  <a:extLst>
                    <a:ext uri="{9D8B030D-6E8A-4147-A177-3AD203B41FA5}">
                      <a16:colId xmlns:a16="http://schemas.microsoft.com/office/drawing/2014/main" val="2383197667"/>
                    </a:ext>
                  </a:extLst>
                </a:gridCol>
                <a:gridCol w="2895120">
                  <a:extLst>
                    <a:ext uri="{9D8B030D-6E8A-4147-A177-3AD203B41FA5}">
                      <a16:colId xmlns:a16="http://schemas.microsoft.com/office/drawing/2014/main" val="1380443311"/>
                    </a:ext>
                  </a:extLst>
                </a:gridCol>
                <a:gridCol w="2895120">
                  <a:extLst>
                    <a:ext uri="{9D8B030D-6E8A-4147-A177-3AD203B41FA5}">
                      <a16:colId xmlns:a16="http://schemas.microsoft.com/office/drawing/2014/main" val="2411953613"/>
                    </a:ext>
                  </a:extLst>
                </a:gridCol>
              </a:tblGrid>
              <a:tr h="535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Parameters of </a:t>
                      </a:r>
                      <a:r>
                        <a:rPr lang="en-US" sz="1600" dirty="0" err="1">
                          <a:effectLst/>
                        </a:rPr>
                        <a:t>comparaison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Angular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React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0600010"/>
                  </a:ext>
                </a:extLst>
              </a:tr>
              <a:tr h="10951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Framework or</a:t>
                      </a:r>
                      <a:endParaRPr lang="fr-FR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Library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It is a front-end framework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It is a library.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4721918"/>
                  </a:ext>
                </a:extLst>
              </a:tr>
              <a:tr h="5352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Performance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It uses regular dom 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It uses virtual </a:t>
                      </a:r>
                      <a:r>
                        <a:rPr lang="en-US" sz="1600" dirty="0" err="1">
                          <a:effectLst/>
                        </a:rPr>
                        <a:t>dom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4261989"/>
                  </a:ext>
                </a:extLst>
              </a:tr>
              <a:tr h="10951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Scalability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It has a modular architecture  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It has a component-based architecture  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3122818"/>
                  </a:ext>
                </a:extLst>
              </a:tr>
              <a:tr h="5352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7780" algn="l"/>
                        </a:tabLst>
                      </a:pPr>
                      <a:r>
                        <a:rPr lang="en-US" sz="1600">
                          <a:effectLst/>
                        </a:rPr>
                        <a:t>Learning curve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It has a steep learning curve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It has a simple learning curve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15287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549CE86-BC48-AEE3-F0B5-EA5E0B02D504}"/>
              </a:ext>
            </a:extLst>
          </p:cNvPr>
          <p:cNvSpPr txBox="1"/>
          <p:nvPr/>
        </p:nvSpPr>
        <p:spPr>
          <a:xfrm>
            <a:off x="994410" y="685800"/>
            <a:ext cx="2377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/>
              <a:t>Angular</a:t>
            </a:r>
            <a:r>
              <a:rPr lang="fr-FR" sz="2000" b="1" dirty="0"/>
              <a:t> vs </a:t>
            </a:r>
            <a:r>
              <a:rPr lang="fr-FR" sz="2000" b="1" dirty="0" err="1"/>
              <a:t>React</a:t>
            </a:r>
            <a:r>
              <a:rPr lang="fr-FR" sz="2000" b="1" dirty="0"/>
              <a:t> :</a:t>
            </a:r>
            <a:endParaRPr lang="en-US" sz="2000" b="1" dirty="0"/>
          </a:p>
        </p:txBody>
      </p:sp>
      <p:sp>
        <p:nvSpPr>
          <p:cNvPr id="5" name="shp52">
            <a:extLst>
              <a:ext uri="{FF2B5EF4-FFF2-40B4-BE49-F238E27FC236}">
                <a16:creationId xmlns:a16="http://schemas.microsoft.com/office/drawing/2014/main" id="{0345BC03-B81D-41CD-9A8D-90B8DECDEE5D}"/>
              </a:ext>
            </a:extLst>
          </p:cNvPr>
          <p:cNvSpPr/>
          <p:nvPr/>
        </p:nvSpPr>
        <p:spPr>
          <a:xfrm rot="16200000">
            <a:off x="11496471" y="6177657"/>
            <a:ext cx="442895" cy="69981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hp53">
            <a:extLst>
              <a:ext uri="{FF2B5EF4-FFF2-40B4-BE49-F238E27FC236}">
                <a16:creationId xmlns:a16="http://schemas.microsoft.com/office/drawing/2014/main" id="{8450FB0E-686B-4476-B9BB-BA9AB479BFEC}"/>
              </a:ext>
            </a:extLst>
          </p:cNvPr>
          <p:cNvSpPr txBox="1"/>
          <p:nvPr/>
        </p:nvSpPr>
        <p:spPr>
          <a:xfrm>
            <a:off x="11463514" y="6327507"/>
            <a:ext cx="575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333F50"/>
                </a:solidFill>
              </a:rPr>
              <a:t>01</a:t>
            </a:r>
            <a:endParaRPr lang="en-US" sz="2000" dirty="0">
              <a:solidFill>
                <a:srgbClr val="333F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75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p1">
            <a:extLst>
              <a:ext uri="{FF2B5EF4-FFF2-40B4-BE49-F238E27FC236}">
                <a16:creationId xmlns:a16="http://schemas.microsoft.com/office/drawing/2014/main" id="{4C8C9BD6-C8DC-46A8-A696-EC3F63F2844E}"/>
              </a:ext>
            </a:extLst>
          </p:cNvPr>
          <p:cNvSpPr/>
          <p:nvPr/>
        </p:nvSpPr>
        <p:spPr>
          <a:xfrm>
            <a:off x="0" y="6717464"/>
            <a:ext cx="606582" cy="1405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hp2">
            <a:extLst>
              <a:ext uri="{FF2B5EF4-FFF2-40B4-BE49-F238E27FC236}">
                <a16:creationId xmlns:a16="http://schemas.microsoft.com/office/drawing/2014/main" id="{B13A4234-5B7A-40F8-BC18-54B151A3B31A}"/>
              </a:ext>
            </a:extLst>
          </p:cNvPr>
          <p:cNvSpPr/>
          <p:nvPr/>
        </p:nvSpPr>
        <p:spPr>
          <a:xfrm>
            <a:off x="1237882" y="6717464"/>
            <a:ext cx="606582" cy="14053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hp3">
            <a:extLst>
              <a:ext uri="{FF2B5EF4-FFF2-40B4-BE49-F238E27FC236}">
                <a16:creationId xmlns:a16="http://schemas.microsoft.com/office/drawing/2014/main" id="{0246BC34-F883-4206-AD85-DED15E01DFA5}"/>
              </a:ext>
            </a:extLst>
          </p:cNvPr>
          <p:cNvSpPr/>
          <p:nvPr/>
        </p:nvSpPr>
        <p:spPr>
          <a:xfrm>
            <a:off x="618941" y="6717464"/>
            <a:ext cx="606582" cy="1405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hp4">
            <a:extLst>
              <a:ext uri="{FF2B5EF4-FFF2-40B4-BE49-F238E27FC236}">
                <a16:creationId xmlns:a16="http://schemas.microsoft.com/office/drawing/2014/main" id="{B1C1E026-6608-4083-9AEA-67576698FB34}"/>
              </a:ext>
            </a:extLst>
          </p:cNvPr>
          <p:cNvSpPr/>
          <p:nvPr/>
        </p:nvSpPr>
        <p:spPr>
          <a:xfrm>
            <a:off x="1856823" y="6717464"/>
            <a:ext cx="606582" cy="14053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hp5">
            <a:extLst>
              <a:ext uri="{FF2B5EF4-FFF2-40B4-BE49-F238E27FC236}">
                <a16:creationId xmlns:a16="http://schemas.microsoft.com/office/drawing/2014/main" id="{312B0758-D9F4-485C-80FE-A44607F4E052}"/>
              </a:ext>
            </a:extLst>
          </p:cNvPr>
          <p:cNvSpPr/>
          <p:nvPr/>
        </p:nvSpPr>
        <p:spPr>
          <a:xfrm>
            <a:off x="2475764" y="6717464"/>
            <a:ext cx="606582" cy="1405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hp6">
            <a:extLst>
              <a:ext uri="{FF2B5EF4-FFF2-40B4-BE49-F238E27FC236}">
                <a16:creationId xmlns:a16="http://schemas.microsoft.com/office/drawing/2014/main" id="{CCFE58DE-6C3E-4F6F-8B04-3550C865B398}"/>
              </a:ext>
            </a:extLst>
          </p:cNvPr>
          <p:cNvSpPr/>
          <p:nvPr/>
        </p:nvSpPr>
        <p:spPr>
          <a:xfrm>
            <a:off x="3094705" y="6717464"/>
            <a:ext cx="606582" cy="1405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hp7">
            <a:extLst>
              <a:ext uri="{FF2B5EF4-FFF2-40B4-BE49-F238E27FC236}">
                <a16:creationId xmlns:a16="http://schemas.microsoft.com/office/drawing/2014/main" id="{BC1E8106-9011-49AA-9588-3E08A9BAC832}"/>
              </a:ext>
            </a:extLst>
          </p:cNvPr>
          <p:cNvSpPr/>
          <p:nvPr/>
        </p:nvSpPr>
        <p:spPr>
          <a:xfrm>
            <a:off x="3713646" y="6717464"/>
            <a:ext cx="606582" cy="1405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hp8">
            <a:extLst>
              <a:ext uri="{FF2B5EF4-FFF2-40B4-BE49-F238E27FC236}">
                <a16:creationId xmlns:a16="http://schemas.microsoft.com/office/drawing/2014/main" id="{AC6A30CD-A1CA-425F-A149-D6B689D94690}"/>
              </a:ext>
            </a:extLst>
          </p:cNvPr>
          <p:cNvSpPr/>
          <p:nvPr/>
        </p:nvSpPr>
        <p:spPr>
          <a:xfrm>
            <a:off x="4332589" y="6717464"/>
            <a:ext cx="606582" cy="1405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hp40">
            <a:extLst>
              <a:ext uri="{FF2B5EF4-FFF2-40B4-BE49-F238E27FC236}">
                <a16:creationId xmlns:a16="http://schemas.microsoft.com/office/drawing/2014/main" id="{D821F88B-ABCD-4445-9838-CD4350D2F095}"/>
              </a:ext>
            </a:extLst>
          </p:cNvPr>
          <p:cNvSpPr txBox="1">
            <a:spLocks/>
          </p:cNvSpPr>
          <p:nvPr/>
        </p:nvSpPr>
        <p:spPr>
          <a:xfrm flipH="1">
            <a:off x="8113102" y="1632894"/>
            <a:ext cx="2995046" cy="747183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accent6"/>
                </a:solidFill>
                <a:cs typeface="Segoe UI Light" panose="020B0502040204020203" pitchFamily="34" charset="0"/>
              </a:rPr>
              <a:t>Introduction </a:t>
            </a:r>
            <a:endParaRPr lang="en-US" sz="1600" b="1" dirty="0">
              <a:solidFill>
                <a:schemeClr val="accent6"/>
              </a:solidFill>
              <a:cs typeface="Segoe UI Light" panose="020B0502040204020203" pitchFamily="34" charset="0"/>
            </a:endParaRPr>
          </a:p>
        </p:txBody>
      </p:sp>
      <p:sp>
        <p:nvSpPr>
          <p:cNvPr id="83" name="shp41">
            <a:extLst>
              <a:ext uri="{FF2B5EF4-FFF2-40B4-BE49-F238E27FC236}">
                <a16:creationId xmlns:a16="http://schemas.microsoft.com/office/drawing/2014/main" id="{DCF748BC-A72B-4737-96AB-ED9F63ABCDCE}"/>
              </a:ext>
            </a:extLst>
          </p:cNvPr>
          <p:cNvSpPr txBox="1">
            <a:spLocks/>
          </p:cNvSpPr>
          <p:nvPr/>
        </p:nvSpPr>
        <p:spPr>
          <a:xfrm flipH="1">
            <a:off x="-248417" y="3220030"/>
            <a:ext cx="2995046" cy="747183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2000" dirty="0"/>
              <a:t> </a:t>
            </a:r>
            <a:r>
              <a:rPr lang="fr-FR" sz="1800" b="1" dirty="0"/>
              <a:t>Sprints and </a:t>
            </a:r>
            <a:r>
              <a:rPr lang="fr-FR" sz="1800" b="1" dirty="0" err="1"/>
              <a:t>Methodology</a:t>
            </a:r>
            <a:endParaRPr lang="en-US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5" name="shp42">
            <a:extLst>
              <a:ext uri="{FF2B5EF4-FFF2-40B4-BE49-F238E27FC236}">
                <a16:creationId xmlns:a16="http://schemas.microsoft.com/office/drawing/2014/main" id="{E30374D3-E5B4-46B0-ACDC-B16D3A85B3D7}"/>
              </a:ext>
            </a:extLst>
          </p:cNvPr>
          <p:cNvSpPr txBox="1">
            <a:spLocks/>
          </p:cNvSpPr>
          <p:nvPr/>
        </p:nvSpPr>
        <p:spPr>
          <a:xfrm flipH="1">
            <a:off x="7354710" y="4708640"/>
            <a:ext cx="3657952" cy="747183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/>
              <a:t>Study of the existing</a:t>
            </a:r>
          </a:p>
          <a:p>
            <a:pPr marL="0" indent="0" algn="ctr">
              <a:buNone/>
            </a:pPr>
            <a:r>
              <a:rPr lang="en-US" sz="1800" b="1" dirty="0"/>
              <a:t> applications</a:t>
            </a:r>
            <a:endParaRPr lang="fr-FR" sz="1800" b="1" dirty="0"/>
          </a:p>
        </p:txBody>
      </p:sp>
      <p:sp>
        <p:nvSpPr>
          <p:cNvPr id="87" name="shp43">
            <a:extLst>
              <a:ext uri="{FF2B5EF4-FFF2-40B4-BE49-F238E27FC236}">
                <a16:creationId xmlns:a16="http://schemas.microsoft.com/office/drawing/2014/main" id="{DADBD0EA-858C-4F0B-99C7-20A549D7EBBD}"/>
              </a:ext>
            </a:extLst>
          </p:cNvPr>
          <p:cNvSpPr txBox="1">
            <a:spLocks/>
          </p:cNvSpPr>
          <p:nvPr/>
        </p:nvSpPr>
        <p:spPr>
          <a:xfrm flipH="1">
            <a:off x="-107852" y="4872226"/>
            <a:ext cx="3814009" cy="747183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1800" b="1" dirty="0"/>
              <a:t>Technologies and architecture</a:t>
            </a:r>
            <a:endParaRPr lang="en-US" sz="1400" b="1" dirty="0"/>
          </a:p>
        </p:txBody>
      </p:sp>
      <p:sp>
        <p:nvSpPr>
          <p:cNvPr id="89" name="shp44">
            <a:extLst>
              <a:ext uri="{FF2B5EF4-FFF2-40B4-BE49-F238E27FC236}">
                <a16:creationId xmlns:a16="http://schemas.microsoft.com/office/drawing/2014/main" id="{F9841D11-6D3E-4B77-934A-BA34521E349C}"/>
              </a:ext>
            </a:extLst>
          </p:cNvPr>
          <p:cNvSpPr txBox="1">
            <a:spLocks/>
          </p:cNvSpPr>
          <p:nvPr/>
        </p:nvSpPr>
        <p:spPr>
          <a:xfrm flipH="1">
            <a:off x="9044203" y="3267978"/>
            <a:ext cx="2995046" cy="747183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accent6"/>
                </a:solidFill>
                <a:cs typeface="Segoe UI Light" panose="020B0502040204020203" pitchFamily="34" charset="0"/>
              </a:rPr>
              <a:t>Project context</a:t>
            </a:r>
          </a:p>
        </p:txBody>
      </p:sp>
      <p:sp>
        <p:nvSpPr>
          <p:cNvPr id="91" name="shp45">
            <a:extLst>
              <a:ext uri="{FF2B5EF4-FFF2-40B4-BE49-F238E27FC236}">
                <a16:creationId xmlns:a16="http://schemas.microsoft.com/office/drawing/2014/main" id="{BB5D4ED3-7656-466F-891C-2996498D41FF}"/>
              </a:ext>
            </a:extLst>
          </p:cNvPr>
          <p:cNvSpPr txBox="1">
            <a:spLocks/>
          </p:cNvSpPr>
          <p:nvPr/>
        </p:nvSpPr>
        <p:spPr>
          <a:xfrm flipH="1">
            <a:off x="3183132" y="6342357"/>
            <a:ext cx="4918317" cy="747183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800" b="1" dirty="0"/>
              <a:t>Functional and non functional requirements</a:t>
            </a:r>
            <a:endParaRPr lang="en-US" sz="18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4" name="shp52">
            <a:extLst>
              <a:ext uri="{FF2B5EF4-FFF2-40B4-BE49-F238E27FC236}">
                <a16:creationId xmlns:a16="http://schemas.microsoft.com/office/drawing/2014/main" id="{B22D1297-E7EF-4BE4-8FEA-61BC97BA500F}"/>
              </a:ext>
            </a:extLst>
          </p:cNvPr>
          <p:cNvSpPr/>
          <p:nvPr/>
        </p:nvSpPr>
        <p:spPr>
          <a:xfrm rot="16200000">
            <a:off x="11496471" y="6177657"/>
            <a:ext cx="442895" cy="69981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shp53">
            <a:extLst>
              <a:ext uri="{FF2B5EF4-FFF2-40B4-BE49-F238E27FC236}">
                <a16:creationId xmlns:a16="http://schemas.microsoft.com/office/drawing/2014/main" id="{9BBFC444-EB36-4CA3-AE73-B144F32547A7}"/>
              </a:ext>
            </a:extLst>
          </p:cNvPr>
          <p:cNvSpPr txBox="1"/>
          <p:nvPr/>
        </p:nvSpPr>
        <p:spPr>
          <a:xfrm>
            <a:off x="11463514" y="6327507"/>
            <a:ext cx="575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333F50"/>
                </a:solidFill>
              </a:rPr>
              <a:t>01</a:t>
            </a:r>
            <a:endParaRPr lang="en-US" sz="2000" dirty="0">
              <a:solidFill>
                <a:srgbClr val="333F50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374F13-CE93-4649-8440-E8185E27F68A}"/>
              </a:ext>
            </a:extLst>
          </p:cNvPr>
          <p:cNvGrpSpPr/>
          <p:nvPr/>
        </p:nvGrpSpPr>
        <p:grpSpPr>
          <a:xfrm>
            <a:off x="2861103" y="385846"/>
            <a:ext cx="6046746" cy="6086307"/>
            <a:chOff x="2639233" y="41016"/>
            <a:chExt cx="6828444" cy="6768723"/>
          </a:xfrm>
        </p:grpSpPr>
        <p:sp>
          <p:nvSpPr>
            <p:cNvPr id="14" name="shp9">
              <a:extLst>
                <a:ext uri="{FF2B5EF4-FFF2-40B4-BE49-F238E27FC236}">
                  <a16:creationId xmlns:a16="http://schemas.microsoft.com/office/drawing/2014/main" id="{F425D93B-5223-4043-881B-322BF77DD61E}"/>
                </a:ext>
              </a:extLst>
            </p:cNvPr>
            <p:cNvSpPr/>
            <p:nvPr/>
          </p:nvSpPr>
          <p:spPr>
            <a:xfrm>
              <a:off x="4056437" y="1662545"/>
              <a:ext cx="1207943" cy="848591"/>
            </a:xfrm>
            <a:custGeom>
              <a:avLst/>
              <a:gdLst/>
              <a:ahLst/>
              <a:cxnLst/>
              <a:rect l="l" t="t" r="r" b="b"/>
              <a:pathLst>
                <a:path w="191" h="134" extrusionOk="0">
                  <a:moveTo>
                    <a:pt x="47" y="29"/>
                  </a:moveTo>
                  <a:cubicBezTo>
                    <a:pt x="0" y="111"/>
                    <a:pt x="0" y="111"/>
                    <a:pt x="0" y="111"/>
                  </a:cubicBezTo>
                  <a:cubicBezTo>
                    <a:pt x="38" y="133"/>
                    <a:pt x="87" y="134"/>
                    <a:pt x="128" y="111"/>
                  </a:cubicBezTo>
                  <a:cubicBezTo>
                    <a:pt x="169" y="87"/>
                    <a:pt x="191" y="44"/>
                    <a:pt x="191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79" y="0"/>
                    <a:pt x="57" y="13"/>
                    <a:pt x="47" y="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shp10">
              <a:extLst>
                <a:ext uri="{FF2B5EF4-FFF2-40B4-BE49-F238E27FC236}">
                  <a16:creationId xmlns:a16="http://schemas.microsoft.com/office/drawing/2014/main" id="{A199D831-256B-4057-9470-29FB67B132EA}"/>
                </a:ext>
              </a:extLst>
            </p:cNvPr>
            <p:cNvSpPr/>
            <p:nvPr/>
          </p:nvSpPr>
          <p:spPr>
            <a:xfrm>
              <a:off x="3549880" y="985692"/>
              <a:ext cx="798079" cy="1329170"/>
            </a:xfrm>
            <a:custGeom>
              <a:avLst/>
              <a:gdLst/>
              <a:ahLst/>
              <a:cxnLst/>
              <a:rect l="l" t="t" r="r" b="b"/>
              <a:pathLst>
                <a:path w="126" h="210" extrusionOk="0">
                  <a:moveTo>
                    <a:pt x="112" y="135"/>
                  </a:moveTo>
                  <a:cubicBezTo>
                    <a:pt x="125" y="115"/>
                    <a:pt x="126" y="89"/>
                    <a:pt x="113" y="67"/>
                  </a:cubicBezTo>
                  <a:cubicBezTo>
                    <a:pt x="113" y="67"/>
                    <a:pt x="113" y="67"/>
                    <a:pt x="113" y="67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18" y="37"/>
                    <a:pt x="0" y="112"/>
                    <a:pt x="34" y="171"/>
                  </a:cubicBezTo>
                  <a:cubicBezTo>
                    <a:pt x="43" y="187"/>
                    <a:pt x="55" y="200"/>
                    <a:pt x="69" y="210"/>
                  </a:cubicBezTo>
                  <a:cubicBezTo>
                    <a:pt x="112" y="135"/>
                    <a:pt x="112" y="135"/>
                    <a:pt x="112" y="135"/>
                  </a:cubicBezTo>
                  <a:cubicBezTo>
                    <a:pt x="112" y="135"/>
                    <a:pt x="112" y="135"/>
                    <a:pt x="112" y="13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1600">
                <a:solidFill>
                  <a:schemeClr val="dk1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6" name="shp11">
              <a:extLst>
                <a:ext uri="{FF2B5EF4-FFF2-40B4-BE49-F238E27FC236}">
                  <a16:creationId xmlns:a16="http://schemas.microsoft.com/office/drawing/2014/main" id="{9163A13A-47F8-4C2D-85EC-D3EE3C8940A6}"/>
                </a:ext>
              </a:extLst>
            </p:cNvPr>
            <p:cNvSpPr/>
            <p:nvPr/>
          </p:nvSpPr>
          <p:spPr>
            <a:xfrm>
              <a:off x="4093960" y="751897"/>
              <a:ext cx="1170420" cy="828386"/>
            </a:xfrm>
            <a:custGeom>
              <a:avLst/>
              <a:gdLst/>
              <a:ahLst/>
              <a:cxnLst/>
              <a:rect l="l" t="t" r="r" b="b"/>
              <a:pathLst>
                <a:path w="185" h="131" extrusionOk="0">
                  <a:moveTo>
                    <a:pt x="37" y="95"/>
                  </a:moveTo>
                  <a:cubicBezTo>
                    <a:pt x="37" y="95"/>
                    <a:pt x="37" y="95"/>
                    <a:pt x="37" y="95"/>
                  </a:cubicBezTo>
                  <a:cubicBezTo>
                    <a:pt x="51" y="118"/>
                    <a:pt x="75" y="131"/>
                    <a:pt x="100" y="131"/>
                  </a:cubicBezTo>
                  <a:cubicBezTo>
                    <a:pt x="100" y="131"/>
                    <a:pt x="100" y="131"/>
                    <a:pt x="100" y="131"/>
                  </a:cubicBezTo>
                  <a:cubicBezTo>
                    <a:pt x="185" y="131"/>
                    <a:pt x="185" y="131"/>
                    <a:pt x="185" y="131"/>
                  </a:cubicBezTo>
                  <a:cubicBezTo>
                    <a:pt x="183" y="114"/>
                    <a:pt x="178" y="97"/>
                    <a:pt x="168" y="81"/>
                  </a:cubicBezTo>
                  <a:cubicBezTo>
                    <a:pt x="134" y="22"/>
                    <a:pt x="60" y="0"/>
                    <a:pt x="0" y="31"/>
                  </a:cubicBezTo>
                  <a:lnTo>
                    <a:pt x="37" y="95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shp12">
              <a:extLst>
                <a:ext uri="{FF2B5EF4-FFF2-40B4-BE49-F238E27FC236}">
                  <a16:creationId xmlns:a16="http://schemas.microsoft.com/office/drawing/2014/main" id="{56903505-31C8-4A27-9865-EF568835627D}"/>
                </a:ext>
              </a:extLst>
            </p:cNvPr>
            <p:cNvSpPr txBox="1"/>
            <p:nvPr/>
          </p:nvSpPr>
          <p:spPr>
            <a:xfrm>
              <a:off x="4459085" y="1818409"/>
              <a:ext cx="666750" cy="6321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300"/>
                <a:buFont typeface="Open Sans SemiBold"/>
                <a:buNone/>
              </a:pPr>
              <a:r>
                <a:rPr lang="en-US" sz="3200" b="1" i="0" u="none" dirty="0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07</a:t>
              </a:r>
              <a:endParaRPr sz="1600" dirty="0"/>
            </a:p>
          </p:txBody>
        </p:sp>
        <p:sp>
          <p:nvSpPr>
            <p:cNvPr id="21" name="shp14">
              <a:extLst>
                <a:ext uri="{FF2B5EF4-FFF2-40B4-BE49-F238E27FC236}">
                  <a16:creationId xmlns:a16="http://schemas.microsoft.com/office/drawing/2014/main" id="{F42691FF-6474-4735-9964-CC25E97300F8}"/>
                </a:ext>
              </a:extLst>
            </p:cNvPr>
            <p:cNvSpPr/>
            <p:nvPr/>
          </p:nvSpPr>
          <p:spPr>
            <a:xfrm>
              <a:off x="6842529" y="1662545"/>
              <a:ext cx="1207943" cy="848591"/>
            </a:xfrm>
            <a:custGeom>
              <a:avLst/>
              <a:gdLst/>
              <a:ahLst/>
              <a:cxnLst/>
              <a:rect l="l" t="t" r="r" b="b"/>
              <a:pathLst>
                <a:path w="191" h="134" extrusionOk="0">
                  <a:moveTo>
                    <a:pt x="9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23" y="87"/>
                    <a:pt x="63" y="111"/>
                  </a:cubicBezTo>
                  <a:cubicBezTo>
                    <a:pt x="104" y="134"/>
                    <a:pt x="153" y="133"/>
                    <a:pt x="191" y="111"/>
                  </a:cubicBezTo>
                  <a:cubicBezTo>
                    <a:pt x="144" y="29"/>
                    <a:pt x="144" y="29"/>
                    <a:pt x="144" y="29"/>
                  </a:cubicBezTo>
                  <a:cubicBezTo>
                    <a:pt x="135" y="13"/>
                    <a:pt x="112" y="0"/>
                    <a:pt x="94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shp15">
              <a:extLst>
                <a:ext uri="{FF2B5EF4-FFF2-40B4-BE49-F238E27FC236}">
                  <a16:creationId xmlns:a16="http://schemas.microsoft.com/office/drawing/2014/main" id="{02936E76-8064-449B-89B9-E835DE455DA7}"/>
                </a:ext>
              </a:extLst>
            </p:cNvPr>
            <p:cNvSpPr/>
            <p:nvPr/>
          </p:nvSpPr>
          <p:spPr>
            <a:xfrm>
              <a:off x="6842529" y="751897"/>
              <a:ext cx="1170420" cy="828386"/>
            </a:xfrm>
            <a:custGeom>
              <a:avLst/>
              <a:gdLst/>
              <a:ahLst/>
              <a:cxnLst/>
              <a:rect l="l" t="t" r="r" b="b"/>
              <a:pathLst>
                <a:path w="185" h="131" extrusionOk="0">
                  <a:moveTo>
                    <a:pt x="87" y="131"/>
                  </a:moveTo>
                  <a:cubicBezTo>
                    <a:pt x="111" y="131"/>
                    <a:pt x="134" y="119"/>
                    <a:pt x="146" y="98"/>
                  </a:cubicBezTo>
                  <a:cubicBezTo>
                    <a:pt x="146" y="98"/>
                    <a:pt x="146" y="98"/>
                    <a:pt x="146" y="98"/>
                  </a:cubicBezTo>
                  <a:cubicBezTo>
                    <a:pt x="185" y="31"/>
                    <a:pt x="185" y="31"/>
                    <a:pt x="185" y="31"/>
                  </a:cubicBezTo>
                  <a:cubicBezTo>
                    <a:pt x="125" y="0"/>
                    <a:pt x="51" y="22"/>
                    <a:pt x="17" y="81"/>
                  </a:cubicBezTo>
                  <a:cubicBezTo>
                    <a:pt x="8" y="97"/>
                    <a:pt x="2" y="114"/>
                    <a:pt x="0" y="131"/>
                  </a:cubicBezTo>
                  <a:cubicBezTo>
                    <a:pt x="87" y="131"/>
                    <a:pt x="87" y="131"/>
                    <a:pt x="87" y="131"/>
                  </a:cubicBezTo>
                  <a:cubicBezTo>
                    <a:pt x="87" y="131"/>
                    <a:pt x="87" y="131"/>
                    <a:pt x="87" y="13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shp16">
              <a:extLst>
                <a:ext uri="{FF2B5EF4-FFF2-40B4-BE49-F238E27FC236}">
                  <a16:creationId xmlns:a16="http://schemas.microsoft.com/office/drawing/2014/main" id="{95094F96-A58F-4546-9277-96C094627B18}"/>
                </a:ext>
              </a:extLst>
            </p:cNvPr>
            <p:cNvSpPr/>
            <p:nvPr/>
          </p:nvSpPr>
          <p:spPr>
            <a:xfrm>
              <a:off x="7766165" y="985692"/>
              <a:ext cx="790864" cy="1329170"/>
            </a:xfrm>
            <a:custGeom>
              <a:avLst/>
              <a:gdLst/>
              <a:ahLst/>
              <a:cxnLst/>
              <a:rect l="l" t="t" r="r" b="b"/>
              <a:pathLst>
                <a:path w="125" h="210" extrusionOk="0">
                  <a:moveTo>
                    <a:pt x="13" y="65"/>
                  </a:moveTo>
                  <a:cubicBezTo>
                    <a:pt x="13" y="65"/>
                    <a:pt x="13" y="65"/>
                    <a:pt x="13" y="65"/>
                  </a:cubicBezTo>
                  <a:cubicBezTo>
                    <a:pt x="0" y="88"/>
                    <a:pt x="1" y="115"/>
                    <a:pt x="14" y="137"/>
                  </a:cubicBezTo>
                  <a:cubicBezTo>
                    <a:pt x="14" y="137"/>
                    <a:pt x="14" y="137"/>
                    <a:pt x="14" y="137"/>
                  </a:cubicBezTo>
                  <a:cubicBezTo>
                    <a:pt x="56" y="210"/>
                    <a:pt x="56" y="210"/>
                    <a:pt x="56" y="210"/>
                  </a:cubicBezTo>
                  <a:cubicBezTo>
                    <a:pt x="70" y="200"/>
                    <a:pt x="82" y="187"/>
                    <a:pt x="91" y="171"/>
                  </a:cubicBezTo>
                  <a:cubicBezTo>
                    <a:pt x="125" y="112"/>
                    <a:pt x="107" y="37"/>
                    <a:pt x="50" y="0"/>
                  </a:cubicBezTo>
                  <a:lnTo>
                    <a:pt x="13" y="65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shp17">
              <a:extLst>
                <a:ext uri="{FF2B5EF4-FFF2-40B4-BE49-F238E27FC236}">
                  <a16:creationId xmlns:a16="http://schemas.microsoft.com/office/drawing/2014/main" id="{F5FBB380-D7DB-4BD7-9195-BEBB0AD57735}"/>
                </a:ext>
              </a:extLst>
            </p:cNvPr>
            <p:cNvSpPr txBox="1"/>
            <p:nvPr/>
          </p:nvSpPr>
          <p:spPr>
            <a:xfrm>
              <a:off x="7217756" y="1803977"/>
              <a:ext cx="665306" cy="6321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300"/>
                <a:buFont typeface="Open Sans SemiBold"/>
                <a:buNone/>
              </a:pPr>
              <a:r>
                <a:rPr lang="en-US" sz="3200" b="1" i="0" u="none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01</a:t>
              </a:r>
              <a:endParaRPr sz="1600"/>
            </a:p>
          </p:txBody>
        </p:sp>
        <p:sp>
          <p:nvSpPr>
            <p:cNvPr id="28" name="shp19">
              <a:extLst>
                <a:ext uri="{FF2B5EF4-FFF2-40B4-BE49-F238E27FC236}">
                  <a16:creationId xmlns:a16="http://schemas.microsoft.com/office/drawing/2014/main" id="{F4054FBD-4BD0-47DA-A8DD-3FD01A1D6C17}"/>
                </a:ext>
              </a:extLst>
            </p:cNvPr>
            <p:cNvSpPr/>
            <p:nvPr/>
          </p:nvSpPr>
          <p:spPr>
            <a:xfrm>
              <a:off x="7861415" y="2733386"/>
              <a:ext cx="759114" cy="1391227"/>
            </a:xfrm>
            <a:custGeom>
              <a:avLst/>
              <a:gdLst/>
              <a:ahLst/>
              <a:cxnLst/>
              <a:rect l="l" t="t" r="r" b="b"/>
              <a:pathLst>
                <a:path w="120" h="220" extrusionOk="0">
                  <a:moveTo>
                    <a:pt x="110" y="81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25" y="22"/>
                    <a:pt x="0" y="63"/>
                    <a:pt x="0" y="110"/>
                  </a:cubicBezTo>
                  <a:cubicBezTo>
                    <a:pt x="0" y="157"/>
                    <a:pt x="25" y="198"/>
                    <a:pt x="63" y="220"/>
                  </a:cubicBezTo>
                  <a:cubicBezTo>
                    <a:pt x="110" y="139"/>
                    <a:pt x="110" y="139"/>
                    <a:pt x="110" y="139"/>
                  </a:cubicBezTo>
                  <a:cubicBezTo>
                    <a:pt x="120" y="123"/>
                    <a:pt x="120" y="97"/>
                    <a:pt x="110" y="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shp20">
              <a:extLst>
                <a:ext uri="{FF2B5EF4-FFF2-40B4-BE49-F238E27FC236}">
                  <a16:creationId xmlns:a16="http://schemas.microsoft.com/office/drawing/2014/main" id="{C3AD9666-00AA-418B-A36B-BF71E72F2189}"/>
                </a:ext>
              </a:extLst>
            </p:cNvPr>
            <p:cNvSpPr/>
            <p:nvPr/>
          </p:nvSpPr>
          <p:spPr>
            <a:xfrm>
              <a:off x="8336222" y="2625147"/>
              <a:ext cx="1131455" cy="766329"/>
            </a:xfrm>
            <a:custGeom>
              <a:avLst/>
              <a:gdLst/>
              <a:ahLst/>
              <a:cxnLst/>
              <a:rect l="l" t="t" r="r" b="b"/>
              <a:pathLst>
                <a:path w="179" h="121" extrusionOk="0">
                  <a:moveTo>
                    <a:pt x="44" y="86"/>
                  </a:moveTo>
                  <a:cubicBezTo>
                    <a:pt x="55" y="106"/>
                    <a:pt x="77" y="120"/>
                    <a:pt x="102" y="121"/>
                  </a:cubicBezTo>
                  <a:cubicBezTo>
                    <a:pt x="102" y="121"/>
                    <a:pt x="102" y="121"/>
                    <a:pt x="102" y="121"/>
                  </a:cubicBezTo>
                  <a:cubicBezTo>
                    <a:pt x="179" y="121"/>
                    <a:pt x="179" y="121"/>
                    <a:pt x="179" y="121"/>
                  </a:cubicBezTo>
                  <a:cubicBezTo>
                    <a:pt x="176" y="53"/>
                    <a:pt x="120" y="0"/>
                    <a:pt x="52" y="0"/>
                  </a:cubicBezTo>
                  <a:cubicBezTo>
                    <a:pt x="34" y="0"/>
                    <a:pt x="16" y="4"/>
                    <a:pt x="0" y="11"/>
                  </a:cubicBezTo>
                  <a:cubicBezTo>
                    <a:pt x="44" y="86"/>
                    <a:pt x="44" y="86"/>
                    <a:pt x="44" y="86"/>
                  </a:cubicBezTo>
                  <a:cubicBezTo>
                    <a:pt x="44" y="86"/>
                    <a:pt x="44" y="86"/>
                    <a:pt x="44" y="8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1600">
                <a:solidFill>
                  <a:schemeClr val="dk1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30" name="shp21">
              <a:extLst>
                <a:ext uri="{FF2B5EF4-FFF2-40B4-BE49-F238E27FC236}">
                  <a16:creationId xmlns:a16="http://schemas.microsoft.com/office/drawing/2014/main" id="{E068E615-4687-42F7-B31C-16386D800529}"/>
                </a:ext>
              </a:extLst>
            </p:cNvPr>
            <p:cNvSpPr/>
            <p:nvPr/>
          </p:nvSpPr>
          <p:spPr>
            <a:xfrm>
              <a:off x="8336222" y="3473738"/>
              <a:ext cx="1131455" cy="764886"/>
            </a:xfrm>
            <a:custGeom>
              <a:avLst/>
              <a:gdLst/>
              <a:ahLst/>
              <a:cxnLst/>
              <a:rect l="l" t="t" r="r" b="b"/>
              <a:pathLst>
                <a:path w="179" h="121" extrusionOk="0">
                  <a:moveTo>
                    <a:pt x="105" y="0"/>
                  </a:moveTo>
                  <a:cubicBezTo>
                    <a:pt x="105" y="0"/>
                    <a:pt x="105" y="0"/>
                    <a:pt x="105" y="0"/>
                  </a:cubicBezTo>
                  <a:cubicBezTo>
                    <a:pt x="78" y="0"/>
                    <a:pt x="55" y="15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16" y="117"/>
                    <a:pt x="34" y="121"/>
                    <a:pt x="52" y="121"/>
                  </a:cubicBezTo>
                  <a:cubicBezTo>
                    <a:pt x="120" y="121"/>
                    <a:pt x="176" y="67"/>
                    <a:pt x="179" y="0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shp22">
              <a:extLst>
                <a:ext uri="{FF2B5EF4-FFF2-40B4-BE49-F238E27FC236}">
                  <a16:creationId xmlns:a16="http://schemas.microsoft.com/office/drawing/2014/main" id="{6C0E9EFD-347B-4268-BD1B-254D7EF495C2}"/>
                </a:ext>
              </a:extLst>
            </p:cNvPr>
            <p:cNvSpPr txBox="1"/>
            <p:nvPr/>
          </p:nvSpPr>
          <p:spPr>
            <a:xfrm>
              <a:off x="8002847" y="3196647"/>
              <a:ext cx="666750" cy="6321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300"/>
                <a:buFont typeface="Open Sans SemiBold"/>
                <a:buNone/>
              </a:pPr>
              <a:r>
                <a:rPr lang="en-US" sz="3200" b="1" i="0" u="none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02</a:t>
              </a:r>
              <a:endParaRPr sz="1600"/>
            </a:p>
          </p:txBody>
        </p:sp>
        <p:sp>
          <p:nvSpPr>
            <p:cNvPr id="35" name="shp24">
              <a:extLst>
                <a:ext uri="{FF2B5EF4-FFF2-40B4-BE49-F238E27FC236}">
                  <a16:creationId xmlns:a16="http://schemas.microsoft.com/office/drawing/2014/main" id="{26F58B56-11D4-48CA-A15E-78F60AEF6BC7}"/>
                </a:ext>
              </a:extLst>
            </p:cNvPr>
            <p:cNvSpPr/>
            <p:nvPr/>
          </p:nvSpPr>
          <p:spPr>
            <a:xfrm>
              <a:off x="6842529" y="4346864"/>
              <a:ext cx="1207943" cy="848591"/>
            </a:xfrm>
            <a:custGeom>
              <a:avLst/>
              <a:gdLst/>
              <a:ahLst/>
              <a:cxnLst/>
              <a:rect l="l" t="t" r="r" b="b"/>
              <a:pathLst>
                <a:path w="191" h="134" extrusionOk="0">
                  <a:moveTo>
                    <a:pt x="144" y="105"/>
                  </a:moveTo>
                  <a:cubicBezTo>
                    <a:pt x="191" y="24"/>
                    <a:pt x="191" y="24"/>
                    <a:pt x="191" y="24"/>
                  </a:cubicBezTo>
                  <a:cubicBezTo>
                    <a:pt x="153" y="2"/>
                    <a:pt x="104" y="0"/>
                    <a:pt x="63" y="24"/>
                  </a:cubicBezTo>
                  <a:cubicBezTo>
                    <a:pt x="23" y="47"/>
                    <a:pt x="0" y="90"/>
                    <a:pt x="0" y="134"/>
                  </a:cubicBezTo>
                  <a:cubicBezTo>
                    <a:pt x="94" y="134"/>
                    <a:pt x="94" y="134"/>
                    <a:pt x="94" y="134"/>
                  </a:cubicBezTo>
                  <a:cubicBezTo>
                    <a:pt x="112" y="134"/>
                    <a:pt x="135" y="121"/>
                    <a:pt x="144" y="1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shp25">
              <a:extLst>
                <a:ext uri="{FF2B5EF4-FFF2-40B4-BE49-F238E27FC236}">
                  <a16:creationId xmlns:a16="http://schemas.microsoft.com/office/drawing/2014/main" id="{A96C2A09-9E34-4AA0-ACD4-C7D45C02E4A7}"/>
                </a:ext>
              </a:extLst>
            </p:cNvPr>
            <p:cNvSpPr/>
            <p:nvPr/>
          </p:nvSpPr>
          <p:spPr>
            <a:xfrm>
              <a:off x="7760393" y="4543137"/>
              <a:ext cx="796636" cy="1329170"/>
            </a:xfrm>
            <a:custGeom>
              <a:avLst/>
              <a:gdLst/>
              <a:ahLst/>
              <a:cxnLst/>
              <a:rect l="l" t="t" r="r" b="b"/>
              <a:pathLst>
                <a:path w="126" h="210" extrusionOk="0">
                  <a:moveTo>
                    <a:pt x="14" y="75"/>
                  </a:moveTo>
                  <a:cubicBezTo>
                    <a:pt x="1" y="95"/>
                    <a:pt x="0" y="121"/>
                    <a:pt x="13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51" y="210"/>
                    <a:pt x="51" y="210"/>
                    <a:pt x="51" y="210"/>
                  </a:cubicBezTo>
                  <a:cubicBezTo>
                    <a:pt x="108" y="173"/>
                    <a:pt x="126" y="98"/>
                    <a:pt x="92" y="39"/>
                  </a:cubicBezTo>
                  <a:cubicBezTo>
                    <a:pt x="83" y="23"/>
                    <a:pt x="71" y="10"/>
                    <a:pt x="57" y="0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5"/>
                    <a:pt x="14" y="75"/>
                    <a:pt x="14" y="7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1600">
                <a:solidFill>
                  <a:schemeClr val="dk1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37" name="shp26">
              <a:extLst>
                <a:ext uri="{FF2B5EF4-FFF2-40B4-BE49-F238E27FC236}">
                  <a16:creationId xmlns:a16="http://schemas.microsoft.com/office/drawing/2014/main" id="{16BC94B4-653D-4A18-B23A-8711DD8462D7}"/>
                </a:ext>
              </a:extLst>
            </p:cNvPr>
            <p:cNvSpPr/>
            <p:nvPr/>
          </p:nvSpPr>
          <p:spPr>
            <a:xfrm>
              <a:off x="6842529" y="5277716"/>
              <a:ext cx="1170420" cy="828386"/>
            </a:xfrm>
            <a:custGeom>
              <a:avLst/>
              <a:gdLst/>
              <a:ahLst/>
              <a:cxnLst/>
              <a:rect l="l" t="t" r="r" b="b"/>
              <a:pathLst>
                <a:path w="185" h="131" extrusionOk="0">
                  <a:moveTo>
                    <a:pt x="148" y="36"/>
                  </a:moveTo>
                  <a:cubicBezTo>
                    <a:pt x="148" y="36"/>
                    <a:pt x="148" y="36"/>
                    <a:pt x="148" y="36"/>
                  </a:cubicBezTo>
                  <a:cubicBezTo>
                    <a:pt x="134" y="13"/>
                    <a:pt x="110" y="0"/>
                    <a:pt x="85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8"/>
                    <a:pt x="8" y="35"/>
                    <a:pt x="17" y="51"/>
                  </a:cubicBezTo>
                  <a:cubicBezTo>
                    <a:pt x="51" y="110"/>
                    <a:pt x="125" y="131"/>
                    <a:pt x="185" y="101"/>
                  </a:cubicBezTo>
                  <a:lnTo>
                    <a:pt x="148" y="36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shp27">
              <a:extLst>
                <a:ext uri="{FF2B5EF4-FFF2-40B4-BE49-F238E27FC236}">
                  <a16:creationId xmlns:a16="http://schemas.microsoft.com/office/drawing/2014/main" id="{E7C2F112-5C49-40BD-B65E-74F1F1E58A32}"/>
                </a:ext>
              </a:extLst>
            </p:cNvPr>
            <p:cNvSpPr txBox="1"/>
            <p:nvPr/>
          </p:nvSpPr>
          <p:spPr>
            <a:xfrm>
              <a:off x="7196109" y="4582102"/>
              <a:ext cx="665306" cy="6321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300"/>
                <a:buFont typeface="Open Sans SemiBold"/>
                <a:buNone/>
              </a:pPr>
              <a:r>
                <a:rPr lang="en-US" sz="3200" b="1" i="0" u="none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03</a:t>
              </a:r>
              <a:endParaRPr sz="1600"/>
            </a:p>
          </p:txBody>
        </p:sp>
        <p:sp>
          <p:nvSpPr>
            <p:cNvPr id="42" name="shp29">
              <a:extLst>
                <a:ext uri="{FF2B5EF4-FFF2-40B4-BE49-F238E27FC236}">
                  <a16:creationId xmlns:a16="http://schemas.microsoft.com/office/drawing/2014/main" id="{4374267D-830B-489D-8BA6-6B754B7D27EF}"/>
                </a:ext>
              </a:extLst>
            </p:cNvPr>
            <p:cNvSpPr/>
            <p:nvPr/>
          </p:nvSpPr>
          <p:spPr>
            <a:xfrm>
              <a:off x="4056437" y="4346864"/>
              <a:ext cx="1207943" cy="848591"/>
            </a:xfrm>
            <a:custGeom>
              <a:avLst/>
              <a:gdLst/>
              <a:ahLst/>
              <a:cxnLst/>
              <a:rect l="l" t="t" r="r" b="b"/>
              <a:pathLst>
                <a:path w="191" h="134" extrusionOk="0">
                  <a:moveTo>
                    <a:pt x="97" y="134"/>
                  </a:moveTo>
                  <a:cubicBezTo>
                    <a:pt x="191" y="134"/>
                    <a:pt x="191" y="134"/>
                    <a:pt x="191" y="134"/>
                  </a:cubicBezTo>
                  <a:cubicBezTo>
                    <a:pt x="191" y="90"/>
                    <a:pt x="169" y="47"/>
                    <a:pt x="128" y="24"/>
                  </a:cubicBezTo>
                  <a:cubicBezTo>
                    <a:pt x="87" y="0"/>
                    <a:pt x="38" y="2"/>
                    <a:pt x="0" y="24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57" y="121"/>
                    <a:pt x="79" y="134"/>
                    <a:pt x="97" y="1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shp30">
              <a:extLst>
                <a:ext uri="{FF2B5EF4-FFF2-40B4-BE49-F238E27FC236}">
                  <a16:creationId xmlns:a16="http://schemas.microsoft.com/office/drawing/2014/main" id="{ED65AE04-DED8-4867-8B5E-19EE315A3C94}"/>
                </a:ext>
              </a:extLst>
            </p:cNvPr>
            <p:cNvSpPr/>
            <p:nvPr/>
          </p:nvSpPr>
          <p:spPr>
            <a:xfrm>
              <a:off x="4093960" y="5277716"/>
              <a:ext cx="1170420" cy="828386"/>
            </a:xfrm>
            <a:custGeom>
              <a:avLst/>
              <a:gdLst/>
              <a:ahLst/>
              <a:cxnLst/>
              <a:rect l="l" t="t" r="r" b="b"/>
              <a:pathLst>
                <a:path w="185" h="131" extrusionOk="0">
                  <a:moveTo>
                    <a:pt x="98" y="0"/>
                  </a:moveTo>
                  <a:cubicBezTo>
                    <a:pt x="74" y="0"/>
                    <a:pt x="51" y="12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60" y="131"/>
                    <a:pt x="134" y="110"/>
                    <a:pt x="168" y="51"/>
                  </a:cubicBezTo>
                  <a:cubicBezTo>
                    <a:pt x="178" y="35"/>
                    <a:pt x="183" y="18"/>
                    <a:pt x="18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1600">
                <a:solidFill>
                  <a:schemeClr val="dk1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44" name="shp31">
              <a:extLst>
                <a:ext uri="{FF2B5EF4-FFF2-40B4-BE49-F238E27FC236}">
                  <a16:creationId xmlns:a16="http://schemas.microsoft.com/office/drawing/2014/main" id="{389C3DEB-BE53-4619-A8FA-C1D78E40544A}"/>
                </a:ext>
              </a:extLst>
            </p:cNvPr>
            <p:cNvSpPr/>
            <p:nvPr/>
          </p:nvSpPr>
          <p:spPr>
            <a:xfrm>
              <a:off x="3549880" y="4543137"/>
              <a:ext cx="790864" cy="1329170"/>
            </a:xfrm>
            <a:custGeom>
              <a:avLst/>
              <a:gdLst/>
              <a:ahLst/>
              <a:cxnLst/>
              <a:rect l="l" t="t" r="r" b="b"/>
              <a:pathLst>
                <a:path w="125" h="210" extrusionOk="0">
                  <a:moveTo>
                    <a:pt x="112" y="146"/>
                  </a:moveTo>
                  <a:cubicBezTo>
                    <a:pt x="112" y="146"/>
                    <a:pt x="112" y="146"/>
                    <a:pt x="112" y="146"/>
                  </a:cubicBezTo>
                  <a:cubicBezTo>
                    <a:pt x="125" y="123"/>
                    <a:pt x="124" y="95"/>
                    <a:pt x="111" y="73"/>
                  </a:cubicBezTo>
                  <a:cubicBezTo>
                    <a:pt x="111" y="73"/>
                    <a:pt x="111" y="73"/>
                    <a:pt x="111" y="73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55" y="10"/>
                    <a:pt x="43" y="23"/>
                    <a:pt x="34" y="39"/>
                  </a:cubicBezTo>
                  <a:cubicBezTo>
                    <a:pt x="0" y="98"/>
                    <a:pt x="18" y="173"/>
                    <a:pt x="75" y="210"/>
                  </a:cubicBezTo>
                  <a:lnTo>
                    <a:pt x="112" y="146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shp32">
              <a:extLst>
                <a:ext uri="{FF2B5EF4-FFF2-40B4-BE49-F238E27FC236}">
                  <a16:creationId xmlns:a16="http://schemas.microsoft.com/office/drawing/2014/main" id="{EEB596AB-061C-442F-8D02-BF80E79BF0C6}"/>
                </a:ext>
              </a:extLst>
            </p:cNvPr>
            <p:cNvSpPr txBox="1"/>
            <p:nvPr/>
          </p:nvSpPr>
          <p:spPr>
            <a:xfrm>
              <a:off x="4448983" y="4589319"/>
              <a:ext cx="653125" cy="463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300"/>
                <a:buFont typeface="Open Sans SemiBold"/>
                <a:buNone/>
              </a:pPr>
              <a:r>
                <a:rPr lang="en-US" sz="3200" b="1" i="0" u="none" dirty="0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05</a:t>
              </a:r>
              <a:endParaRPr sz="1600" dirty="0"/>
            </a:p>
          </p:txBody>
        </p:sp>
        <p:sp>
          <p:nvSpPr>
            <p:cNvPr id="49" name="shp34">
              <a:extLst>
                <a:ext uri="{FF2B5EF4-FFF2-40B4-BE49-F238E27FC236}">
                  <a16:creationId xmlns:a16="http://schemas.microsoft.com/office/drawing/2014/main" id="{0E260B04-5640-424E-A019-4CFE36EB2860}"/>
                </a:ext>
              </a:extLst>
            </p:cNvPr>
            <p:cNvSpPr/>
            <p:nvPr/>
          </p:nvSpPr>
          <p:spPr>
            <a:xfrm>
              <a:off x="3486381" y="2733386"/>
              <a:ext cx="759114" cy="1391227"/>
            </a:xfrm>
            <a:custGeom>
              <a:avLst/>
              <a:gdLst/>
              <a:ahLst/>
              <a:cxnLst/>
              <a:rect l="l" t="t" r="r" b="b"/>
              <a:pathLst>
                <a:path w="120" h="220" extrusionOk="0">
                  <a:moveTo>
                    <a:pt x="10" y="139"/>
                  </a:moveTo>
                  <a:cubicBezTo>
                    <a:pt x="57" y="220"/>
                    <a:pt x="57" y="220"/>
                    <a:pt x="57" y="220"/>
                  </a:cubicBezTo>
                  <a:cubicBezTo>
                    <a:pt x="95" y="198"/>
                    <a:pt x="120" y="157"/>
                    <a:pt x="120" y="110"/>
                  </a:cubicBezTo>
                  <a:cubicBezTo>
                    <a:pt x="120" y="63"/>
                    <a:pt x="95" y="22"/>
                    <a:pt x="57" y="0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0" y="97"/>
                    <a:pt x="0" y="123"/>
                    <a:pt x="10" y="1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shp35">
              <a:extLst>
                <a:ext uri="{FF2B5EF4-FFF2-40B4-BE49-F238E27FC236}">
                  <a16:creationId xmlns:a16="http://schemas.microsoft.com/office/drawing/2014/main" id="{1B271FCB-05B8-418B-8FA0-EA0DB000FE96}"/>
                </a:ext>
              </a:extLst>
            </p:cNvPr>
            <p:cNvSpPr/>
            <p:nvPr/>
          </p:nvSpPr>
          <p:spPr>
            <a:xfrm>
              <a:off x="2639233" y="3473738"/>
              <a:ext cx="1132898" cy="764886"/>
            </a:xfrm>
            <a:custGeom>
              <a:avLst/>
              <a:gdLst/>
              <a:ahLst/>
              <a:cxnLst/>
              <a:rect l="l" t="t" r="r" b="b"/>
              <a:pathLst>
                <a:path w="179" h="121" extrusionOk="0">
                  <a:moveTo>
                    <a:pt x="135" y="34"/>
                  </a:moveTo>
                  <a:cubicBezTo>
                    <a:pt x="124" y="14"/>
                    <a:pt x="102" y="0"/>
                    <a:pt x="7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67"/>
                    <a:pt x="59" y="121"/>
                    <a:pt x="127" y="121"/>
                  </a:cubicBezTo>
                  <a:cubicBezTo>
                    <a:pt x="145" y="121"/>
                    <a:pt x="163" y="117"/>
                    <a:pt x="179" y="110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35" y="34"/>
                    <a:pt x="135" y="34"/>
                    <a:pt x="135" y="3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1600">
                <a:solidFill>
                  <a:schemeClr val="dk1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51" name="shp36">
              <a:extLst>
                <a:ext uri="{FF2B5EF4-FFF2-40B4-BE49-F238E27FC236}">
                  <a16:creationId xmlns:a16="http://schemas.microsoft.com/office/drawing/2014/main" id="{D499CCDE-0E48-4403-B25F-92C049C8CC88}"/>
                </a:ext>
              </a:extLst>
            </p:cNvPr>
            <p:cNvSpPr/>
            <p:nvPr/>
          </p:nvSpPr>
          <p:spPr>
            <a:xfrm>
              <a:off x="2639233" y="2625147"/>
              <a:ext cx="1132898" cy="766329"/>
            </a:xfrm>
            <a:custGeom>
              <a:avLst/>
              <a:gdLst/>
              <a:ahLst/>
              <a:cxnLst/>
              <a:rect l="l" t="t" r="r" b="b"/>
              <a:pathLst>
                <a:path w="179" h="121" extrusionOk="0">
                  <a:moveTo>
                    <a:pt x="74" y="121"/>
                  </a:moveTo>
                  <a:cubicBezTo>
                    <a:pt x="74" y="121"/>
                    <a:pt x="74" y="121"/>
                    <a:pt x="74" y="121"/>
                  </a:cubicBezTo>
                  <a:cubicBezTo>
                    <a:pt x="101" y="120"/>
                    <a:pt x="124" y="106"/>
                    <a:pt x="136" y="84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179" y="11"/>
                    <a:pt x="179" y="11"/>
                    <a:pt x="179" y="11"/>
                  </a:cubicBezTo>
                  <a:cubicBezTo>
                    <a:pt x="163" y="4"/>
                    <a:pt x="145" y="0"/>
                    <a:pt x="127" y="0"/>
                  </a:cubicBezTo>
                  <a:cubicBezTo>
                    <a:pt x="59" y="0"/>
                    <a:pt x="3" y="53"/>
                    <a:pt x="0" y="121"/>
                  </a:cubicBezTo>
                  <a:lnTo>
                    <a:pt x="74" y="12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shp37">
              <a:extLst>
                <a:ext uri="{FF2B5EF4-FFF2-40B4-BE49-F238E27FC236}">
                  <a16:creationId xmlns:a16="http://schemas.microsoft.com/office/drawing/2014/main" id="{2C480349-815C-4501-A2E2-5049AF536897}"/>
                </a:ext>
              </a:extLst>
            </p:cNvPr>
            <p:cNvSpPr txBox="1"/>
            <p:nvPr/>
          </p:nvSpPr>
          <p:spPr>
            <a:xfrm>
              <a:off x="3663892" y="3213965"/>
              <a:ext cx="665307" cy="6321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300"/>
                <a:buFont typeface="Open Sans SemiBold"/>
                <a:buNone/>
              </a:pPr>
              <a:r>
                <a:rPr lang="en-US" sz="3200" b="1" i="0" u="none" dirty="0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06</a:t>
              </a:r>
              <a:endParaRPr sz="1600" dirty="0"/>
            </a:p>
          </p:txBody>
        </p:sp>
        <p:sp>
          <p:nvSpPr>
            <p:cNvPr id="55" name="shp39">
              <a:extLst>
                <a:ext uri="{FF2B5EF4-FFF2-40B4-BE49-F238E27FC236}">
                  <a16:creationId xmlns:a16="http://schemas.microsoft.com/office/drawing/2014/main" id="{4ED5A064-8333-42D8-9CC1-C5BD21FDE0CF}"/>
                </a:ext>
              </a:extLst>
            </p:cNvPr>
            <p:cNvSpPr txBox="1"/>
            <p:nvPr/>
          </p:nvSpPr>
          <p:spPr>
            <a:xfrm>
              <a:off x="5054161" y="3077588"/>
              <a:ext cx="1948545" cy="1332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0C350"/>
                </a:buClr>
                <a:buSzPts val="3200"/>
                <a:buFont typeface="PT Sans"/>
                <a:buNone/>
              </a:pPr>
              <a:r>
                <a:rPr lang="en-US" sz="2800" b="1" dirty="0">
                  <a:latin typeface="Segoe UI Light" panose="020B0502040204020203" pitchFamily="34" charset="0"/>
                  <a:ea typeface="PT Sans"/>
                  <a:cs typeface="Segoe UI Light" panose="020B0502040204020203" pitchFamily="34" charset="0"/>
                  <a:sym typeface="PT Sans"/>
                </a:rPr>
                <a:t>Summery</a:t>
              </a:r>
              <a:endParaRPr lang="en-US" sz="2800" b="1" i="0" u="none" dirty="0">
                <a:solidFill>
                  <a:schemeClr val="tx1"/>
                </a:solidFill>
                <a:latin typeface="Segoe UI Light" panose="020B0502040204020203" pitchFamily="34" charset="0"/>
                <a:ea typeface="PT Sans"/>
                <a:cs typeface="Segoe UI Light" panose="020B0502040204020203" pitchFamily="34" charset="0"/>
                <a:sym typeface="PT Sans"/>
              </a:endParaRPr>
            </a:p>
          </p:txBody>
        </p:sp>
        <p:pic>
          <p:nvPicPr>
            <p:cNvPr id="94" name="shp46" descr="Handshake">
              <a:extLst>
                <a:ext uri="{FF2B5EF4-FFF2-40B4-BE49-F238E27FC236}">
                  <a16:creationId xmlns:a16="http://schemas.microsoft.com/office/drawing/2014/main" id="{AF7AFA35-9463-41AA-83A5-8A14108AF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196109" y="1010262"/>
              <a:ext cx="516155" cy="516155"/>
            </a:xfrm>
            <a:prstGeom prst="rect">
              <a:avLst/>
            </a:prstGeom>
          </p:spPr>
        </p:pic>
        <p:pic>
          <p:nvPicPr>
            <p:cNvPr id="96" name="shp47" descr="Calligraphy Pen">
              <a:extLst>
                <a:ext uri="{FF2B5EF4-FFF2-40B4-BE49-F238E27FC236}">
                  <a16:creationId xmlns:a16="http://schemas.microsoft.com/office/drawing/2014/main" id="{26F29E73-3A8A-4118-B752-33A547ED8B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663891" y="1392199"/>
              <a:ext cx="516155" cy="516155"/>
            </a:xfrm>
            <a:prstGeom prst="rect">
              <a:avLst/>
            </a:prstGeom>
          </p:spPr>
        </p:pic>
        <p:pic>
          <p:nvPicPr>
            <p:cNvPr id="98" name="shp48" descr="Customer review">
              <a:extLst>
                <a:ext uri="{FF2B5EF4-FFF2-40B4-BE49-F238E27FC236}">
                  <a16:creationId xmlns:a16="http://schemas.microsoft.com/office/drawing/2014/main" id="{9E2BEB9B-2633-441C-A32B-5D8B92EEED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897778" y="3608458"/>
              <a:ext cx="516155" cy="516155"/>
            </a:xfrm>
            <a:prstGeom prst="rect">
              <a:avLst/>
            </a:prstGeom>
          </p:spPr>
        </p:pic>
        <p:pic>
          <p:nvPicPr>
            <p:cNvPr id="100" name="shp49" descr="Clipboard Partially Checked">
              <a:extLst>
                <a:ext uri="{FF2B5EF4-FFF2-40B4-BE49-F238E27FC236}">
                  <a16:creationId xmlns:a16="http://schemas.microsoft.com/office/drawing/2014/main" id="{96E84A8E-B6CF-4A46-94A2-3603E80B0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669597" y="2759615"/>
              <a:ext cx="516155" cy="516155"/>
            </a:xfrm>
            <a:prstGeom prst="rect">
              <a:avLst/>
            </a:prstGeom>
          </p:spPr>
        </p:pic>
        <p:pic>
          <p:nvPicPr>
            <p:cNvPr id="102" name="shp50" descr="Presentation with checklist">
              <a:extLst>
                <a:ext uri="{FF2B5EF4-FFF2-40B4-BE49-F238E27FC236}">
                  <a16:creationId xmlns:a16="http://schemas.microsoft.com/office/drawing/2014/main" id="{620A7DEF-2500-4368-AC36-2E88C5B45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448261" y="5398943"/>
              <a:ext cx="516155" cy="516155"/>
            </a:xfrm>
            <a:prstGeom prst="rect">
              <a:avLst/>
            </a:prstGeom>
          </p:spPr>
        </p:pic>
        <p:pic>
          <p:nvPicPr>
            <p:cNvPr id="104" name="shp51" descr="User network">
              <a:extLst>
                <a:ext uri="{FF2B5EF4-FFF2-40B4-BE49-F238E27FC236}">
                  <a16:creationId xmlns:a16="http://schemas.microsoft.com/office/drawing/2014/main" id="{65349F99-A54D-4816-84D9-B98B6D18E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889635" y="4943090"/>
              <a:ext cx="516155" cy="516155"/>
            </a:xfrm>
            <a:prstGeom prst="rect">
              <a:avLst/>
            </a:prstGeom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4DDB18F-9713-4AD3-ACB7-CEE17513CDF9}"/>
                </a:ext>
              </a:extLst>
            </p:cNvPr>
            <p:cNvGrpSpPr/>
            <p:nvPr/>
          </p:nvGrpSpPr>
          <p:grpSpPr>
            <a:xfrm rot="19819748">
              <a:off x="5219206" y="41016"/>
              <a:ext cx="1714500" cy="1759239"/>
              <a:chOff x="5270006" y="61336"/>
              <a:chExt cx="1714500" cy="1759239"/>
            </a:xfrm>
          </p:grpSpPr>
          <p:sp>
            <p:nvSpPr>
              <p:cNvPr id="57" name="shp14">
                <a:extLst>
                  <a:ext uri="{FF2B5EF4-FFF2-40B4-BE49-F238E27FC236}">
                    <a16:creationId xmlns:a16="http://schemas.microsoft.com/office/drawing/2014/main" id="{2E57E1D6-1948-404B-8E8E-4026F669B87E}"/>
                  </a:ext>
                </a:extLst>
              </p:cNvPr>
              <p:cNvSpPr/>
              <p:nvPr/>
            </p:nvSpPr>
            <p:spPr>
              <a:xfrm>
                <a:off x="5270006" y="971984"/>
                <a:ext cx="1207943" cy="848591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34" extrusionOk="0">
                    <a:moveTo>
                      <a:pt x="9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4"/>
                      <a:pt x="23" y="87"/>
                      <a:pt x="63" y="111"/>
                    </a:cubicBezTo>
                    <a:cubicBezTo>
                      <a:pt x="104" y="134"/>
                      <a:pt x="153" y="133"/>
                      <a:pt x="191" y="111"/>
                    </a:cubicBezTo>
                    <a:cubicBezTo>
                      <a:pt x="144" y="29"/>
                      <a:pt x="144" y="29"/>
                      <a:pt x="144" y="29"/>
                    </a:cubicBezTo>
                    <a:cubicBezTo>
                      <a:pt x="135" y="13"/>
                      <a:pt x="112" y="0"/>
                      <a:pt x="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shp15">
                <a:extLst>
                  <a:ext uri="{FF2B5EF4-FFF2-40B4-BE49-F238E27FC236}">
                    <a16:creationId xmlns:a16="http://schemas.microsoft.com/office/drawing/2014/main" id="{D6577248-FA9A-4D2D-90E7-1334CA3C3F75}"/>
                  </a:ext>
                </a:extLst>
              </p:cNvPr>
              <p:cNvSpPr/>
              <p:nvPr/>
            </p:nvSpPr>
            <p:spPr>
              <a:xfrm>
                <a:off x="5270006" y="61336"/>
                <a:ext cx="1170420" cy="828386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31" extrusionOk="0">
                    <a:moveTo>
                      <a:pt x="87" y="131"/>
                    </a:moveTo>
                    <a:cubicBezTo>
                      <a:pt x="111" y="131"/>
                      <a:pt x="134" y="119"/>
                      <a:pt x="146" y="98"/>
                    </a:cubicBezTo>
                    <a:cubicBezTo>
                      <a:pt x="146" y="98"/>
                      <a:pt x="146" y="98"/>
                      <a:pt x="146" y="98"/>
                    </a:cubicBezTo>
                    <a:cubicBezTo>
                      <a:pt x="185" y="31"/>
                      <a:pt x="185" y="31"/>
                      <a:pt x="185" y="31"/>
                    </a:cubicBezTo>
                    <a:cubicBezTo>
                      <a:pt x="125" y="0"/>
                      <a:pt x="51" y="22"/>
                      <a:pt x="17" y="81"/>
                    </a:cubicBezTo>
                    <a:cubicBezTo>
                      <a:pt x="8" y="97"/>
                      <a:pt x="2" y="114"/>
                      <a:pt x="0" y="131"/>
                    </a:cubicBezTo>
                    <a:cubicBezTo>
                      <a:pt x="87" y="131"/>
                      <a:pt x="87" y="131"/>
                      <a:pt x="87" y="131"/>
                    </a:cubicBezTo>
                    <a:cubicBezTo>
                      <a:pt x="87" y="131"/>
                      <a:pt x="87" y="131"/>
                      <a:pt x="87" y="13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shp16">
                <a:extLst>
                  <a:ext uri="{FF2B5EF4-FFF2-40B4-BE49-F238E27FC236}">
                    <a16:creationId xmlns:a16="http://schemas.microsoft.com/office/drawing/2014/main" id="{C8DFE28C-F05B-4AE1-A0CF-AF406AE8A4E7}"/>
                  </a:ext>
                </a:extLst>
              </p:cNvPr>
              <p:cNvSpPr/>
              <p:nvPr/>
            </p:nvSpPr>
            <p:spPr>
              <a:xfrm>
                <a:off x="6193642" y="295131"/>
                <a:ext cx="790864" cy="1329170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10" extrusionOk="0">
                    <a:moveTo>
                      <a:pt x="13" y="65"/>
                    </a:moveTo>
                    <a:cubicBezTo>
                      <a:pt x="13" y="65"/>
                      <a:pt x="13" y="65"/>
                      <a:pt x="13" y="65"/>
                    </a:cubicBezTo>
                    <a:cubicBezTo>
                      <a:pt x="0" y="88"/>
                      <a:pt x="1" y="115"/>
                      <a:pt x="14" y="137"/>
                    </a:cubicBezTo>
                    <a:cubicBezTo>
                      <a:pt x="14" y="137"/>
                      <a:pt x="14" y="137"/>
                      <a:pt x="14" y="137"/>
                    </a:cubicBezTo>
                    <a:cubicBezTo>
                      <a:pt x="56" y="210"/>
                      <a:pt x="56" y="210"/>
                      <a:pt x="56" y="210"/>
                    </a:cubicBezTo>
                    <a:cubicBezTo>
                      <a:pt x="70" y="200"/>
                      <a:pt x="82" y="187"/>
                      <a:pt x="91" y="171"/>
                    </a:cubicBezTo>
                    <a:cubicBezTo>
                      <a:pt x="125" y="112"/>
                      <a:pt x="107" y="37"/>
                      <a:pt x="50" y="0"/>
                    </a:cubicBezTo>
                    <a:lnTo>
                      <a:pt x="13" y="6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shp17">
                <a:extLst>
                  <a:ext uri="{FF2B5EF4-FFF2-40B4-BE49-F238E27FC236}">
                    <a16:creationId xmlns:a16="http://schemas.microsoft.com/office/drawing/2014/main" id="{3203CC12-474E-4EC5-A925-896F8FAA2F97}"/>
                  </a:ext>
                </a:extLst>
              </p:cNvPr>
              <p:cNvSpPr txBox="1"/>
              <p:nvPr/>
            </p:nvSpPr>
            <p:spPr>
              <a:xfrm rot="1976695">
                <a:off x="5578647" y="1087531"/>
                <a:ext cx="665306" cy="6321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300"/>
                  <a:buFont typeface="Open Sans SemiBold"/>
                  <a:buNone/>
                </a:pPr>
                <a:r>
                  <a:rPr lang="en-US" sz="3200" b="1" i="0" u="none" dirty="0">
                    <a:solidFill>
                      <a:srgbClr val="FFFFFF"/>
                    </a:solidFill>
                    <a:latin typeface="Open Sans SemiBold"/>
                    <a:ea typeface="Open Sans SemiBold"/>
                    <a:cs typeface="Open Sans SemiBold"/>
                    <a:sym typeface="Open Sans SemiBold"/>
                  </a:rPr>
                  <a:t>08</a:t>
                </a:r>
                <a:endParaRPr sz="1600" dirty="0"/>
              </a:p>
            </p:txBody>
          </p:sp>
          <p:pic>
            <p:nvPicPr>
              <p:cNvPr id="61" name="shp46" descr="Handshake">
                <a:extLst>
                  <a:ext uri="{FF2B5EF4-FFF2-40B4-BE49-F238E27FC236}">
                    <a16:creationId xmlns:a16="http://schemas.microsoft.com/office/drawing/2014/main" id="{DDEAAE5D-C645-43E5-B2A3-2B3806D062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1780252">
                <a:off x="5623586" y="319701"/>
                <a:ext cx="516155" cy="516155"/>
              </a:xfrm>
              <a:prstGeom prst="rect">
                <a:avLst/>
              </a:prstGeom>
            </p:spPr>
          </p:pic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6C3E690-4DD4-4FF8-914A-5238301B85B6}"/>
                </a:ext>
              </a:extLst>
            </p:cNvPr>
            <p:cNvGrpSpPr/>
            <p:nvPr/>
          </p:nvGrpSpPr>
          <p:grpSpPr>
            <a:xfrm rot="19945056">
              <a:off x="5158317" y="5050501"/>
              <a:ext cx="1714500" cy="1759238"/>
              <a:chOff x="3702280" y="4499264"/>
              <a:chExt cx="1714500" cy="1759238"/>
            </a:xfrm>
          </p:grpSpPr>
          <p:sp>
            <p:nvSpPr>
              <p:cNvPr id="62" name="shp29">
                <a:extLst>
                  <a:ext uri="{FF2B5EF4-FFF2-40B4-BE49-F238E27FC236}">
                    <a16:creationId xmlns:a16="http://schemas.microsoft.com/office/drawing/2014/main" id="{F26CB131-6912-44D9-8E8B-F3090A97E7A1}"/>
                  </a:ext>
                </a:extLst>
              </p:cNvPr>
              <p:cNvSpPr/>
              <p:nvPr/>
            </p:nvSpPr>
            <p:spPr>
              <a:xfrm>
                <a:off x="4208837" y="4499264"/>
                <a:ext cx="1207943" cy="848591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34" extrusionOk="0">
                    <a:moveTo>
                      <a:pt x="97" y="134"/>
                    </a:moveTo>
                    <a:cubicBezTo>
                      <a:pt x="191" y="134"/>
                      <a:pt x="191" y="134"/>
                      <a:pt x="191" y="134"/>
                    </a:cubicBezTo>
                    <a:cubicBezTo>
                      <a:pt x="191" y="90"/>
                      <a:pt x="169" y="47"/>
                      <a:pt x="128" y="24"/>
                    </a:cubicBezTo>
                    <a:cubicBezTo>
                      <a:pt x="87" y="0"/>
                      <a:pt x="38" y="2"/>
                      <a:pt x="0" y="24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57" y="121"/>
                      <a:pt x="79" y="134"/>
                      <a:pt x="97" y="13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i="0" u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shp30">
                <a:extLst>
                  <a:ext uri="{FF2B5EF4-FFF2-40B4-BE49-F238E27FC236}">
                    <a16:creationId xmlns:a16="http://schemas.microsoft.com/office/drawing/2014/main" id="{F7BF4B09-DA3B-4CC4-AA09-30B02B7F42D2}"/>
                  </a:ext>
                </a:extLst>
              </p:cNvPr>
              <p:cNvSpPr/>
              <p:nvPr/>
            </p:nvSpPr>
            <p:spPr>
              <a:xfrm>
                <a:off x="4246360" y="5430116"/>
                <a:ext cx="1170420" cy="828386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31" extrusionOk="0">
                    <a:moveTo>
                      <a:pt x="98" y="0"/>
                    </a:moveTo>
                    <a:cubicBezTo>
                      <a:pt x="74" y="0"/>
                      <a:pt x="51" y="12"/>
                      <a:pt x="39" y="34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60" y="131"/>
                      <a:pt x="134" y="110"/>
                      <a:pt x="168" y="51"/>
                    </a:cubicBezTo>
                    <a:cubicBezTo>
                      <a:pt x="178" y="35"/>
                      <a:pt x="183" y="18"/>
                      <a:pt x="185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98" y="0"/>
                      <a:pt x="98" y="0"/>
                      <a:pt x="9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 sz="1600">
                  <a:solidFill>
                    <a:schemeClr val="dk1"/>
                  </a:solidFill>
                  <a:latin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shp31">
                <a:extLst>
                  <a:ext uri="{FF2B5EF4-FFF2-40B4-BE49-F238E27FC236}">
                    <a16:creationId xmlns:a16="http://schemas.microsoft.com/office/drawing/2014/main" id="{DD3FE84F-72D4-47D1-B4FC-0DFC494DAD84}"/>
                  </a:ext>
                </a:extLst>
              </p:cNvPr>
              <p:cNvSpPr/>
              <p:nvPr/>
            </p:nvSpPr>
            <p:spPr>
              <a:xfrm>
                <a:off x="3702280" y="4695537"/>
                <a:ext cx="790864" cy="1329170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10" extrusionOk="0">
                    <a:moveTo>
                      <a:pt x="112" y="146"/>
                    </a:moveTo>
                    <a:cubicBezTo>
                      <a:pt x="112" y="146"/>
                      <a:pt x="112" y="146"/>
                      <a:pt x="112" y="146"/>
                    </a:cubicBezTo>
                    <a:cubicBezTo>
                      <a:pt x="125" y="123"/>
                      <a:pt x="124" y="95"/>
                      <a:pt x="111" y="73"/>
                    </a:cubicBezTo>
                    <a:cubicBezTo>
                      <a:pt x="111" y="73"/>
                      <a:pt x="111" y="73"/>
                      <a:pt x="111" y="73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55" y="10"/>
                      <a:pt x="43" y="23"/>
                      <a:pt x="34" y="39"/>
                    </a:cubicBezTo>
                    <a:cubicBezTo>
                      <a:pt x="0" y="98"/>
                      <a:pt x="18" y="173"/>
                      <a:pt x="75" y="210"/>
                    </a:cubicBezTo>
                    <a:lnTo>
                      <a:pt x="112" y="146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shp32">
                <a:extLst>
                  <a:ext uri="{FF2B5EF4-FFF2-40B4-BE49-F238E27FC236}">
                    <a16:creationId xmlns:a16="http://schemas.microsoft.com/office/drawing/2014/main" id="{F5FEEA96-F720-4848-8DFA-F57D6068E945}"/>
                  </a:ext>
                </a:extLst>
              </p:cNvPr>
              <p:cNvSpPr txBox="1"/>
              <p:nvPr/>
            </p:nvSpPr>
            <p:spPr>
              <a:xfrm rot="1654944">
                <a:off x="4593623" y="4772853"/>
                <a:ext cx="654658" cy="4632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300"/>
                  <a:buFont typeface="Open Sans SemiBold"/>
                  <a:buNone/>
                </a:pPr>
                <a:r>
                  <a:rPr lang="en-US" sz="3200" b="1" i="0" u="none" dirty="0">
                    <a:solidFill>
                      <a:srgbClr val="FFFFFF"/>
                    </a:solidFill>
                    <a:latin typeface="Open Sans SemiBold"/>
                    <a:ea typeface="Open Sans SemiBold"/>
                    <a:cs typeface="Open Sans SemiBold"/>
                    <a:sym typeface="Open Sans SemiBold"/>
                  </a:rPr>
                  <a:t>04</a:t>
                </a:r>
                <a:endParaRPr sz="1600" dirty="0"/>
              </a:p>
            </p:txBody>
          </p:sp>
          <p:pic>
            <p:nvPicPr>
              <p:cNvPr id="66" name="shp50" descr="Presentation with checklist">
                <a:extLst>
                  <a:ext uri="{FF2B5EF4-FFF2-40B4-BE49-F238E27FC236}">
                    <a16:creationId xmlns:a16="http://schemas.microsoft.com/office/drawing/2014/main" id="{76CDB1FD-DD8B-4B24-90D5-430829B2E9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 rot="1654944">
                <a:off x="4600661" y="5551343"/>
                <a:ext cx="516155" cy="516155"/>
              </a:xfrm>
              <a:prstGeom prst="rect">
                <a:avLst/>
              </a:prstGeom>
            </p:spPr>
          </p:pic>
        </p:grpSp>
      </p:grpSp>
      <p:sp>
        <p:nvSpPr>
          <p:cNvPr id="68" name="shp41">
            <a:extLst>
              <a:ext uri="{FF2B5EF4-FFF2-40B4-BE49-F238E27FC236}">
                <a16:creationId xmlns:a16="http://schemas.microsoft.com/office/drawing/2014/main" id="{FE25EE35-1FE2-41D9-958A-7F94E5086E05}"/>
              </a:ext>
            </a:extLst>
          </p:cNvPr>
          <p:cNvSpPr txBox="1">
            <a:spLocks/>
          </p:cNvSpPr>
          <p:nvPr/>
        </p:nvSpPr>
        <p:spPr>
          <a:xfrm flipH="1">
            <a:off x="711826" y="1597757"/>
            <a:ext cx="2995046" cy="747183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1800" b="1" dirty="0" err="1">
                <a:cs typeface="Segoe UI Light" panose="020B0502040204020203" pitchFamily="34" charset="0"/>
              </a:rPr>
              <a:t>Demonstration</a:t>
            </a:r>
            <a:endParaRPr lang="en-US" sz="2000" dirty="0">
              <a:cs typeface="Segoe UI Light" panose="020B0502040204020203" pitchFamily="34" charset="0"/>
            </a:endParaRPr>
          </a:p>
        </p:txBody>
      </p:sp>
      <p:sp>
        <p:nvSpPr>
          <p:cNvPr id="69" name="shp41">
            <a:extLst>
              <a:ext uri="{FF2B5EF4-FFF2-40B4-BE49-F238E27FC236}">
                <a16:creationId xmlns:a16="http://schemas.microsoft.com/office/drawing/2014/main" id="{B89B94F8-CFEF-47E5-9C01-08B284E5F8DF}"/>
              </a:ext>
            </a:extLst>
          </p:cNvPr>
          <p:cNvSpPr txBox="1">
            <a:spLocks/>
          </p:cNvSpPr>
          <p:nvPr/>
        </p:nvSpPr>
        <p:spPr>
          <a:xfrm flipH="1">
            <a:off x="3447105" y="95785"/>
            <a:ext cx="2995046" cy="747183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2000" dirty="0"/>
              <a:t> </a:t>
            </a:r>
            <a:r>
              <a:rPr lang="fr-FR" sz="1800" b="1" dirty="0"/>
              <a:t>Conclusion</a:t>
            </a:r>
            <a:endParaRPr lang="en-US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55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186164-8248-2081-2490-9F2A303F1356}"/>
              </a:ext>
            </a:extLst>
          </p:cNvPr>
          <p:cNvSpPr txBox="1"/>
          <p:nvPr/>
        </p:nvSpPr>
        <p:spPr>
          <a:xfrm>
            <a:off x="779215" y="440874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4-</a:t>
            </a:r>
            <a:r>
              <a:rPr lang="fr-FR" sz="2000" b="1" dirty="0"/>
              <a:t>Analytics :</a:t>
            </a:r>
            <a:endParaRPr lang="fr-FR" sz="2000" dirty="0"/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4DF126CE-C25D-1EA3-09AF-BA3D5FB46B0C}"/>
              </a:ext>
            </a:extLst>
          </p:cNvPr>
          <p:cNvSpPr txBox="1"/>
          <p:nvPr/>
        </p:nvSpPr>
        <p:spPr>
          <a:xfrm>
            <a:off x="678245" y="1130626"/>
            <a:ext cx="63850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 Charts visualization is a key in a dashboard(Studio 3T) : </a:t>
            </a:r>
            <a:endParaRPr lang="fr-FR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336327-F550-F27A-29C0-FCB119A38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865" y="702561"/>
            <a:ext cx="1758043" cy="7512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859FBB-B204-8DEC-A4B8-3A0AE130CE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224" b="31649"/>
          <a:stretch/>
        </p:blipFill>
        <p:spPr>
          <a:xfrm>
            <a:off x="1033856" y="4218402"/>
            <a:ext cx="9727689" cy="2351452"/>
          </a:xfrm>
          <a:prstGeom prst="rect">
            <a:avLst/>
          </a:prstGeom>
        </p:spPr>
      </p:pic>
      <p:sp>
        <p:nvSpPr>
          <p:cNvPr id="8" name="shp52">
            <a:extLst>
              <a:ext uri="{FF2B5EF4-FFF2-40B4-BE49-F238E27FC236}">
                <a16:creationId xmlns:a16="http://schemas.microsoft.com/office/drawing/2014/main" id="{A536F2E1-BB37-4232-A2AF-57D0DE27E540}"/>
              </a:ext>
            </a:extLst>
          </p:cNvPr>
          <p:cNvSpPr/>
          <p:nvPr/>
        </p:nvSpPr>
        <p:spPr>
          <a:xfrm rot="16200000">
            <a:off x="11496471" y="6177657"/>
            <a:ext cx="442895" cy="69981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hp53">
            <a:extLst>
              <a:ext uri="{FF2B5EF4-FFF2-40B4-BE49-F238E27FC236}">
                <a16:creationId xmlns:a16="http://schemas.microsoft.com/office/drawing/2014/main" id="{66FE97AC-EA40-4263-A992-6F825A4B5D0F}"/>
              </a:ext>
            </a:extLst>
          </p:cNvPr>
          <p:cNvSpPr txBox="1"/>
          <p:nvPr/>
        </p:nvSpPr>
        <p:spPr>
          <a:xfrm>
            <a:off x="11463514" y="6327507"/>
            <a:ext cx="575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333F50"/>
                </a:solidFill>
              </a:rPr>
              <a:t>01</a:t>
            </a:r>
            <a:endParaRPr lang="en-US" sz="2000" dirty="0">
              <a:solidFill>
                <a:srgbClr val="333F5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B5D3A3-0F8D-4DDB-8388-868A83BC04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718" y="1530736"/>
            <a:ext cx="6621788" cy="266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07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Freeform 55">
            <a:extLst>
              <a:ext uri="{FF2B5EF4-FFF2-40B4-BE49-F238E27FC236}">
                <a16:creationId xmlns:a16="http://schemas.microsoft.com/office/drawing/2014/main" id="{77F9DEDF-75FB-4F6B-9EC0-292FB6F05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3499" y="2851560"/>
            <a:ext cx="1085070" cy="2927052"/>
          </a:xfrm>
          <a:custGeom>
            <a:avLst/>
            <a:gdLst>
              <a:gd name="T0" fmla="*/ 0 w 1996"/>
              <a:gd name="T1" fmla="*/ 0 h 5506"/>
              <a:gd name="T2" fmla="*/ 1995 w 1996"/>
              <a:gd name="T3" fmla="*/ 0 h 5506"/>
              <a:gd name="T4" fmla="*/ 1995 w 1996"/>
              <a:gd name="T5" fmla="*/ 5505 h 5506"/>
              <a:gd name="T6" fmla="*/ 58 w 1996"/>
              <a:gd name="T7" fmla="*/ 5505 h 5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96" h="5506">
                <a:moveTo>
                  <a:pt x="0" y="0"/>
                </a:moveTo>
                <a:lnTo>
                  <a:pt x="1995" y="0"/>
                </a:lnTo>
                <a:lnTo>
                  <a:pt x="1995" y="5505"/>
                </a:lnTo>
                <a:lnTo>
                  <a:pt x="58" y="5505"/>
                </a:lnTo>
              </a:path>
            </a:pathLst>
          </a:custGeom>
          <a:noFill/>
          <a:ln w="38100" cap="flat">
            <a:solidFill>
              <a:schemeClr val="accent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4" name="shp52">
            <a:extLst>
              <a:ext uri="{FF2B5EF4-FFF2-40B4-BE49-F238E27FC236}">
                <a16:creationId xmlns:a16="http://schemas.microsoft.com/office/drawing/2014/main" id="{BE0E225A-DAA6-4D5A-914A-38BA69C69344}"/>
              </a:ext>
            </a:extLst>
          </p:cNvPr>
          <p:cNvSpPr/>
          <p:nvPr/>
        </p:nvSpPr>
        <p:spPr>
          <a:xfrm rot="16200000">
            <a:off x="11496471" y="6177657"/>
            <a:ext cx="442895" cy="69981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hp53">
            <a:extLst>
              <a:ext uri="{FF2B5EF4-FFF2-40B4-BE49-F238E27FC236}">
                <a16:creationId xmlns:a16="http://schemas.microsoft.com/office/drawing/2014/main" id="{805D7083-9E23-4BCA-8D42-030FAA63A5FE}"/>
              </a:ext>
            </a:extLst>
          </p:cNvPr>
          <p:cNvSpPr txBox="1"/>
          <p:nvPr/>
        </p:nvSpPr>
        <p:spPr>
          <a:xfrm>
            <a:off x="11463514" y="6327507"/>
            <a:ext cx="575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333F50"/>
                </a:solidFill>
              </a:rPr>
              <a:t>01</a:t>
            </a:r>
            <a:endParaRPr lang="en-US" sz="2000" dirty="0">
              <a:solidFill>
                <a:srgbClr val="333F50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B5105C4-2618-4C8E-BD6A-CA0804478552}"/>
              </a:ext>
            </a:extLst>
          </p:cNvPr>
          <p:cNvGrpSpPr/>
          <p:nvPr/>
        </p:nvGrpSpPr>
        <p:grpSpPr>
          <a:xfrm>
            <a:off x="1147091" y="1303981"/>
            <a:ext cx="2699497" cy="4479206"/>
            <a:chOff x="10394059" y="2742689"/>
            <a:chExt cx="3870885" cy="6422859"/>
          </a:xfrm>
        </p:grpSpPr>
        <p:sp>
          <p:nvSpPr>
            <p:cNvPr id="32" name="Freeform 50">
              <a:extLst>
                <a:ext uri="{FF2B5EF4-FFF2-40B4-BE49-F238E27FC236}">
                  <a16:creationId xmlns:a16="http://schemas.microsoft.com/office/drawing/2014/main" id="{0BFAF96B-4335-48C7-B2D9-BE8A022189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55655" y="4250515"/>
              <a:ext cx="1312049" cy="1315482"/>
            </a:xfrm>
            <a:custGeom>
              <a:avLst/>
              <a:gdLst>
                <a:gd name="T0" fmla="*/ 12 w 1685"/>
                <a:gd name="T1" fmla="*/ 1689 h 1690"/>
                <a:gd name="T2" fmla="*/ 12 w 1685"/>
                <a:gd name="T3" fmla="*/ 1689 h 1690"/>
                <a:gd name="T4" fmla="*/ 1677 w 1685"/>
                <a:gd name="T5" fmla="*/ 0 h 1690"/>
                <a:gd name="T6" fmla="*/ 0 w 1685"/>
                <a:gd name="T7" fmla="*/ 12 h 1690"/>
                <a:gd name="T8" fmla="*/ 12 w 1685"/>
                <a:gd name="T9" fmla="*/ 1689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5" h="1690">
                  <a:moveTo>
                    <a:pt x="12" y="1689"/>
                  </a:moveTo>
                  <a:lnTo>
                    <a:pt x="12" y="1689"/>
                  </a:lnTo>
                  <a:cubicBezTo>
                    <a:pt x="939" y="1683"/>
                    <a:pt x="1684" y="927"/>
                    <a:pt x="1677" y="0"/>
                  </a:cubicBezTo>
                  <a:lnTo>
                    <a:pt x="0" y="12"/>
                  </a:lnTo>
                  <a:lnTo>
                    <a:pt x="12" y="168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33" name="Freeform 51">
              <a:extLst>
                <a:ext uri="{FF2B5EF4-FFF2-40B4-BE49-F238E27FC236}">
                  <a16:creationId xmlns:a16="http://schemas.microsoft.com/office/drawing/2014/main" id="{C6FE5D7C-D55F-4091-818B-DB2EE35CBB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72831" y="2976247"/>
              <a:ext cx="1308612" cy="1088796"/>
            </a:xfrm>
            <a:custGeom>
              <a:avLst/>
              <a:gdLst>
                <a:gd name="T0" fmla="*/ 1677 w 1678"/>
                <a:gd name="T1" fmla="*/ 1384 h 1398"/>
                <a:gd name="T2" fmla="*/ 1677 w 1678"/>
                <a:gd name="T3" fmla="*/ 1384 h 1398"/>
                <a:gd name="T4" fmla="*/ 928 w 1678"/>
                <a:gd name="T5" fmla="*/ 0 h 1398"/>
                <a:gd name="T6" fmla="*/ 0 w 1678"/>
                <a:gd name="T7" fmla="*/ 1397 h 1398"/>
                <a:gd name="T8" fmla="*/ 1677 w 1678"/>
                <a:gd name="T9" fmla="*/ 1384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8" h="1398">
                  <a:moveTo>
                    <a:pt x="1677" y="1384"/>
                  </a:moveTo>
                  <a:lnTo>
                    <a:pt x="1677" y="1384"/>
                  </a:lnTo>
                  <a:cubicBezTo>
                    <a:pt x="1674" y="806"/>
                    <a:pt x="1376" y="297"/>
                    <a:pt x="928" y="0"/>
                  </a:cubicBezTo>
                  <a:lnTo>
                    <a:pt x="0" y="1397"/>
                  </a:lnTo>
                  <a:lnTo>
                    <a:pt x="1677" y="1384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34" name="Freeform 52">
              <a:extLst>
                <a:ext uri="{FF2B5EF4-FFF2-40B4-BE49-F238E27FC236}">
                  <a16:creationId xmlns:a16="http://schemas.microsoft.com/office/drawing/2014/main" id="{2DBE9FFB-0546-4841-B6BA-DFBCCF0C59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71872" y="2742689"/>
              <a:ext cx="2033332" cy="2617227"/>
            </a:xfrm>
            <a:custGeom>
              <a:avLst/>
              <a:gdLst>
                <a:gd name="T0" fmla="*/ 7 w 2612"/>
                <a:gd name="T1" fmla="*/ 1690 h 3360"/>
                <a:gd name="T2" fmla="*/ 7 w 2612"/>
                <a:gd name="T3" fmla="*/ 1690 h 3360"/>
                <a:gd name="T4" fmla="*/ 276 w 2612"/>
                <a:gd name="T5" fmla="*/ 2589 h 3360"/>
                <a:gd name="T6" fmla="*/ 276 w 2612"/>
                <a:gd name="T7" fmla="*/ 2589 h 3360"/>
                <a:gd name="T8" fmla="*/ 1695 w 2612"/>
                <a:gd name="T9" fmla="*/ 3355 h 3360"/>
                <a:gd name="T10" fmla="*/ 1682 w 2612"/>
                <a:gd name="T11" fmla="*/ 1679 h 3360"/>
                <a:gd name="T12" fmla="*/ 2611 w 2612"/>
                <a:gd name="T13" fmla="*/ 281 h 3360"/>
                <a:gd name="T14" fmla="*/ 2611 w 2612"/>
                <a:gd name="T15" fmla="*/ 281 h 3360"/>
                <a:gd name="T16" fmla="*/ 1671 w 2612"/>
                <a:gd name="T17" fmla="*/ 1 h 3360"/>
                <a:gd name="T18" fmla="*/ 1671 w 2612"/>
                <a:gd name="T19" fmla="*/ 1 h 3360"/>
                <a:gd name="T20" fmla="*/ 7 w 2612"/>
                <a:gd name="T21" fmla="*/ 1690 h 3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12" h="3360">
                  <a:moveTo>
                    <a:pt x="7" y="1690"/>
                  </a:moveTo>
                  <a:lnTo>
                    <a:pt x="7" y="1690"/>
                  </a:lnTo>
                  <a:cubicBezTo>
                    <a:pt x="10" y="2022"/>
                    <a:pt x="108" y="2330"/>
                    <a:pt x="276" y="2589"/>
                  </a:cubicBezTo>
                  <a:lnTo>
                    <a:pt x="276" y="2589"/>
                  </a:lnTo>
                  <a:cubicBezTo>
                    <a:pt x="578" y="3053"/>
                    <a:pt x="1102" y="3359"/>
                    <a:pt x="1695" y="3355"/>
                  </a:cubicBezTo>
                  <a:lnTo>
                    <a:pt x="1682" y="1679"/>
                  </a:lnTo>
                  <a:lnTo>
                    <a:pt x="2611" y="281"/>
                  </a:lnTo>
                  <a:lnTo>
                    <a:pt x="2611" y="281"/>
                  </a:lnTo>
                  <a:cubicBezTo>
                    <a:pt x="2341" y="103"/>
                    <a:pt x="2018" y="0"/>
                    <a:pt x="1671" y="1"/>
                  </a:cubicBezTo>
                  <a:lnTo>
                    <a:pt x="1671" y="1"/>
                  </a:lnTo>
                  <a:cubicBezTo>
                    <a:pt x="746" y="8"/>
                    <a:pt x="0" y="764"/>
                    <a:pt x="7" y="169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35" name="Freeform 53">
              <a:extLst>
                <a:ext uri="{FF2B5EF4-FFF2-40B4-BE49-F238E27FC236}">
                  <a16:creationId xmlns:a16="http://schemas.microsoft.com/office/drawing/2014/main" id="{42ECCA9C-5C05-467A-B1A7-638B980D4D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94059" y="3910480"/>
              <a:ext cx="1174661" cy="4066521"/>
            </a:xfrm>
            <a:custGeom>
              <a:avLst/>
              <a:gdLst>
                <a:gd name="T0" fmla="*/ 918 w 1506"/>
                <a:gd name="T1" fmla="*/ 0 h 5726"/>
                <a:gd name="T2" fmla="*/ 0 w 1506"/>
                <a:gd name="T3" fmla="*/ 0 h 5726"/>
                <a:gd name="T4" fmla="*/ 0 w 1506"/>
                <a:gd name="T5" fmla="*/ 5725 h 5726"/>
                <a:gd name="T6" fmla="*/ 1505 w 1506"/>
                <a:gd name="T7" fmla="*/ 5725 h 5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06" h="5726">
                  <a:moveTo>
                    <a:pt x="918" y="0"/>
                  </a:moveTo>
                  <a:lnTo>
                    <a:pt x="0" y="0"/>
                  </a:lnTo>
                  <a:lnTo>
                    <a:pt x="0" y="5725"/>
                  </a:lnTo>
                  <a:lnTo>
                    <a:pt x="1505" y="5725"/>
                  </a:lnTo>
                </a:path>
              </a:pathLst>
            </a:custGeom>
            <a:noFill/>
            <a:ln w="38100" cap="flat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36" name="Freeform 54">
              <a:extLst>
                <a:ext uri="{FF2B5EF4-FFF2-40B4-BE49-F238E27FC236}">
                  <a16:creationId xmlns:a16="http://schemas.microsoft.com/office/drawing/2014/main" id="{CCBD079B-ADBC-4FFA-AC71-E602544A59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12863" y="3700966"/>
              <a:ext cx="1229616" cy="3157034"/>
            </a:xfrm>
            <a:custGeom>
              <a:avLst/>
              <a:gdLst>
                <a:gd name="T0" fmla="*/ 783 w 1579"/>
                <a:gd name="T1" fmla="*/ 0 h 4772"/>
                <a:gd name="T2" fmla="*/ 1578 w 1579"/>
                <a:gd name="T3" fmla="*/ 0 h 4772"/>
                <a:gd name="T4" fmla="*/ 1578 w 1579"/>
                <a:gd name="T5" fmla="*/ 4771 h 4772"/>
                <a:gd name="T6" fmla="*/ 0 w 1579"/>
                <a:gd name="T7" fmla="*/ 4771 h 4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79" h="4772">
                  <a:moveTo>
                    <a:pt x="783" y="0"/>
                  </a:moveTo>
                  <a:lnTo>
                    <a:pt x="1578" y="0"/>
                  </a:lnTo>
                  <a:lnTo>
                    <a:pt x="1578" y="4771"/>
                  </a:lnTo>
                  <a:lnTo>
                    <a:pt x="0" y="4771"/>
                  </a:lnTo>
                </a:path>
              </a:pathLst>
            </a:custGeom>
            <a:noFill/>
            <a:ln w="3810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37" name="Freeform 55">
              <a:extLst>
                <a:ext uri="{FF2B5EF4-FFF2-40B4-BE49-F238E27FC236}">
                  <a16:creationId xmlns:a16="http://schemas.microsoft.com/office/drawing/2014/main" id="{DC00C6A6-7FF6-4CA3-AF27-795CD6BF72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09032" y="4903106"/>
              <a:ext cx="1555912" cy="4197182"/>
            </a:xfrm>
            <a:custGeom>
              <a:avLst/>
              <a:gdLst>
                <a:gd name="T0" fmla="*/ 0 w 1996"/>
                <a:gd name="T1" fmla="*/ 0 h 5506"/>
                <a:gd name="T2" fmla="*/ 1995 w 1996"/>
                <a:gd name="T3" fmla="*/ 0 h 5506"/>
                <a:gd name="T4" fmla="*/ 1995 w 1996"/>
                <a:gd name="T5" fmla="*/ 5505 h 5506"/>
                <a:gd name="T6" fmla="*/ 58 w 1996"/>
                <a:gd name="T7" fmla="*/ 5505 h 5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96" h="5506">
                  <a:moveTo>
                    <a:pt x="0" y="0"/>
                  </a:moveTo>
                  <a:lnTo>
                    <a:pt x="1995" y="0"/>
                  </a:lnTo>
                  <a:lnTo>
                    <a:pt x="1995" y="5505"/>
                  </a:lnTo>
                  <a:lnTo>
                    <a:pt x="58" y="5505"/>
                  </a:lnTo>
                </a:path>
              </a:pathLst>
            </a:custGeom>
            <a:noFill/>
            <a:ln w="38100" cap="flat">
              <a:solidFill>
                <a:schemeClr val="accent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38" name="Freeform 56">
              <a:extLst>
                <a:ext uri="{FF2B5EF4-FFF2-40B4-BE49-F238E27FC236}">
                  <a16:creationId xmlns:a16="http://schemas.microsoft.com/office/drawing/2014/main" id="{2C93418F-86B0-4F3F-A3E4-751D0AE15F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0385" y="3845223"/>
              <a:ext cx="127084" cy="127082"/>
            </a:xfrm>
            <a:custGeom>
              <a:avLst/>
              <a:gdLst>
                <a:gd name="T0" fmla="*/ 164 w 165"/>
                <a:gd name="T1" fmla="*/ 82 h 165"/>
                <a:gd name="T2" fmla="*/ 164 w 165"/>
                <a:gd name="T3" fmla="*/ 82 h 165"/>
                <a:gd name="T4" fmla="*/ 82 w 165"/>
                <a:gd name="T5" fmla="*/ 164 h 165"/>
                <a:gd name="T6" fmla="*/ 82 w 165"/>
                <a:gd name="T7" fmla="*/ 164 h 165"/>
                <a:gd name="T8" fmla="*/ 0 w 165"/>
                <a:gd name="T9" fmla="*/ 82 h 165"/>
                <a:gd name="T10" fmla="*/ 0 w 165"/>
                <a:gd name="T11" fmla="*/ 82 h 165"/>
                <a:gd name="T12" fmla="*/ 82 w 165"/>
                <a:gd name="T13" fmla="*/ 0 h 165"/>
                <a:gd name="T14" fmla="*/ 82 w 165"/>
                <a:gd name="T15" fmla="*/ 0 h 165"/>
                <a:gd name="T16" fmla="*/ 164 w 165"/>
                <a:gd name="T17" fmla="*/ 8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165">
                  <a:moveTo>
                    <a:pt x="164" y="82"/>
                  </a:moveTo>
                  <a:lnTo>
                    <a:pt x="164" y="82"/>
                  </a:lnTo>
                  <a:cubicBezTo>
                    <a:pt x="164" y="127"/>
                    <a:pt x="128" y="164"/>
                    <a:pt x="82" y="164"/>
                  </a:cubicBezTo>
                  <a:lnTo>
                    <a:pt x="82" y="164"/>
                  </a:lnTo>
                  <a:cubicBezTo>
                    <a:pt x="37" y="164"/>
                    <a:pt x="0" y="127"/>
                    <a:pt x="0" y="82"/>
                  </a:cubicBezTo>
                  <a:lnTo>
                    <a:pt x="0" y="82"/>
                  </a:lnTo>
                  <a:cubicBezTo>
                    <a:pt x="0" y="37"/>
                    <a:pt x="37" y="0"/>
                    <a:pt x="82" y="0"/>
                  </a:cubicBezTo>
                  <a:lnTo>
                    <a:pt x="82" y="0"/>
                  </a:lnTo>
                  <a:cubicBezTo>
                    <a:pt x="128" y="0"/>
                    <a:pt x="164" y="37"/>
                    <a:pt x="164" y="8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39" name="Freeform 57">
              <a:extLst>
                <a:ext uri="{FF2B5EF4-FFF2-40B4-BE49-F238E27FC236}">
                  <a16:creationId xmlns:a16="http://schemas.microsoft.com/office/drawing/2014/main" id="{EAC631B9-28F6-455A-A507-5309CAB4C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00025" y="7929059"/>
              <a:ext cx="127084" cy="130517"/>
            </a:xfrm>
            <a:custGeom>
              <a:avLst/>
              <a:gdLst>
                <a:gd name="T0" fmla="*/ 164 w 165"/>
                <a:gd name="T1" fmla="*/ 82 h 166"/>
                <a:gd name="T2" fmla="*/ 164 w 165"/>
                <a:gd name="T3" fmla="*/ 82 h 166"/>
                <a:gd name="T4" fmla="*/ 82 w 165"/>
                <a:gd name="T5" fmla="*/ 165 h 166"/>
                <a:gd name="T6" fmla="*/ 82 w 165"/>
                <a:gd name="T7" fmla="*/ 165 h 166"/>
                <a:gd name="T8" fmla="*/ 0 w 165"/>
                <a:gd name="T9" fmla="*/ 82 h 166"/>
                <a:gd name="T10" fmla="*/ 0 w 165"/>
                <a:gd name="T11" fmla="*/ 82 h 166"/>
                <a:gd name="T12" fmla="*/ 82 w 165"/>
                <a:gd name="T13" fmla="*/ 0 h 166"/>
                <a:gd name="T14" fmla="*/ 82 w 165"/>
                <a:gd name="T15" fmla="*/ 0 h 166"/>
                <a:gd name="T16" fmla="*/ 164 w 165"/>
                <a:gd name="T17" fmla="*/ 8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166">
                  <a:moveTo>
                    <a:pt x="164" y="82"/>
                  </a:moveTo>
                  <a:lnTo>
                    <a:pt x="164" y="82"/>
                  </a:lnTo>
                  <a:cubicBezTo>
                    <a:pt x="164" y="128"/>
                    <a:pt x="128" y="165"/>
                    <a:pt x="82" y="165"/>
                  </a:cubicBezTo>
                  <a:lnTo>
                    <a:pt x="82" y="165"/>
                  </a:lnTo>
                  <a:cubicBezTo>
                    <a:pt x="36" y="165"/>
                    <a:pt x="0" y="128"/>
                    <a:pt x="0" y="82"/>
                  </a:cubicBezTo>
                  <a:lnTo>
                    <a:pt x="0" y="82"/>
                  </a:lnTo>
                  <a:cubicBezTo>
                    <a:pt x="0" y="37"/>
                    <a:pt x="36" y="0"/>
                    <a:pt x="82" y="0"/>
                  </a:cubicBezTo>
                  <a:lnTo>
                    <a:pt x="82" y="0"/>
                  </a:lnTo>
                  <a:cubicBezTo>
                    <a:pt x="128" y="0"/>
                    <a:pt x="164" y="37"/>
                    <a:pt x="164" y="8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40" name="Freeform 58">
              <a:extLst>
                <a:ext uri="{FF2B5EF4-FFF2-40B4-BE49-F238E27FC236}">
                  <a16:creationId xmlns:a16="http://schemas.microsoft.com/office/drawing/2014/main" id="{4EA00BF4-FEA5-4366-B595-F70FDDED3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30431" y="6805916"/>
              <a:ext cx="130517" cy="127084"/>
            </a:xfrm>
            <a:custGeom>
              <a:avLst/>
              <a:gdLst>
                <a:gd name="T0" fmla="*/ 165 w 166"/>
                <a:gd name="T1" fmla="*/ 82 h 165"/>
                <a:gd name="T2" fmla="*/ 165 w 166"/>
                <a:gd name="T3" fmla="*/ 82 h 165"/>
                <a:gd name="T4" fmla="*/ 82 w 166"/>
                <a:gd name="T5" fmla="*/ 164 h 165"/>
                <a:gd name="T6" fmla="*/ 82 w 166"/>
                <a:gd name="T7" fmla="*/ 164 h 165"/>
                <a:gd name="T8" fmla="*/ 0 w 166"/>
                <a:gd name="T9" fmla="*/ 82 h 165"/>
                <a:gd name="T10" fmla="*/ 0 w 166"/>
                <a:gd name="T11" fmla="*/ 82 h 165"/>
                <a:gd name="T12" fmla="*/ 82 w 166"/>
                <a:gd name="T13" fmla="*/ 0 h 165"/>
                <a:gd name="T14" fmla="*/ 82 w 166"/>
                <a:gd name="T15" fmla="*/ 0 h 165"/>
                <a:gd name="T16" fmla="*/ 165 w 166"/>
                <a:gd name="T17" fmla="*/ 8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165">
                  <a:moveTo>
                    <a:pt x="165" y="82"/>
                  </a:moveTo>
                  <a:lnTo>
                    <a:pt x="165" y="82"/>
                  </a:lnTo>
                  <a:cubicBezTo>
                    <a:pt x="165" y="128"/>
                    <a:pt x="128" y="164"/>
                    <a:pt x="82" y="164"/>
                  </a:cubicBezTo>
                  <a:lnTo>
                    <a:pt x="82" y="164"/>
                  </a:lnTo>
                  <a:cubicBezTo>
                    <a:pt x="37" y="164"/>
                    <a:pt x="0" y="128"/>
                    <a:pt x="0" y="82"/>
                  </a:cubicBezTo>
                  <a:lnTo>
                    <a:pt x="0" y="82"/>
                  </a:lnTo>
                  <a:cubicBezTo>
                    <a:pt x="0" y="37"/>
                    <a:pt x="37" y="0"/>
                    <a:pt x="82" y="0"/>
                  </a:cubicBezTo>
                  <a:lnTo>
                    <a:pt x="82" y="0"/>
                  </a:lnTo>
                  <a:cubicBezTo>
                    <a:pt x="128" y="0"/>
                    <a:pt x="165" y="37"/>
                    <a:pt x="165" y="8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41" name="Freeform 59">
              <a:extLst>
                <a:ext uri="{FF2B5EF4-FFF2-40B4-BE49-F238E27FC236}">
                  <a16:creationId xmlns:a16="http://schemas.microsoft.com/office/drawing/2014/main" id="{EEC709A6-DFE4-45FD-A23C-8731CB7EF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50536" y="9038464"/>
              <a:ext cx="130517" cy="127084"/>
            </a:xfrm>
            <a:custGeom>
              <a:avLst/>
              <a:gdLst>
                <a:gd name="T0" fmla="*/ 165 w 166"/>
                <a:gd name="T1" fmla="*/ 82 h 165"/>
                <a:gd name="T2" fmla="*/ 165 w 166"/>
                <a:gd name="T3" fmla="*/ 82 h 165"/>
                <a:gd name="T4" fmla="*/ 83 w 166"/>
                <a:gd name="T5" fmla="*/ 164 h 165"/>
                <a:gd name="T6" fmla="*/ 83 w 166"/>
                <a:gd name="T7" fmla="*/ 164 h 165"/>
                <a:gd name="T8" fmla="*/ 0 w 166"/>
                <a:gd name="T9" fmla="*/ 82 h 165"/>
                <a:gd name="T10" fmla="*/ 0 w 166"/>
                <a:gd name="T11" fmla="*/ 82 h 165"/>
                <a:gd name="T12" fmla="*/ 83 w 166"/>
                <a:gd name="T13" fmla="*/ 0 h 165"/>
                <a:gd name="T14" fmla="*/ 83 w 166"/>
                <a:gd name="T15" fmla="*/ 0 h 165"/>
                <a:gd name="T16" fmla="*/ 165 w 166"/>
                <a:gd name="T17" fmla="*/ 8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165">
                  <a:moveTo>
                    <a:pt x="165" y="82"/>
                  </a:moveTo>
                  <a:lnTo>
                    <a:pt x="165" y="82"/>
                  </a:lnTo>
                  <a:cubicBezTo>
                    <a:pt x="165" y="127"/>
                    <a:pt x="128" y="164"/>
                    <a:pt x="83" y="164"/>
                  </a:cubicBezTo>
                  <a:lnTo>
                    <a:pt x="83" y="164"/>
                  </a:lnTo>
                  <a:cubicBezTo>
                    <a:pt x="37" y="164"/>
                    <a:pt x="0" y="127"/>
                    <a:pt x="0" y="82"/>
                  </a:cubicBezTo>
                  <a:lnTo>
                    <a:pt x="0" y="82"/>
                  </a:lnTo>
                  <a:cubicBezTo>
                    <a:pt x="0" y="36"/>
                    <a:pt x="37" y="0"/>
                    <a:pt x="83" y="0"/>
                  </a:cubicBezTo>
                  <a:lnTo>
                    <a:pt x="83" y="0"/>
                  </a:lnTo>
                  <a:cubicBezTo>
                    <a:pt x="128" y="0"/>
                    <a:pt x="165" y="36"/>
                    <a:pt x="165" y="8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42" name="Freeform 60">
              <a:extLst>
                <a:ext uri="{FF2B5EF4-FFF2-40B4-BE49-F238E27FC236}">
                  <a16:creationId xmlns:a16="http://schemas.microsoft.com/office/drawing/2014/main" id="{45F79E6E-7C21-43FA-AE63-02F3352CA9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43777" y="4837846"/>
              <a:ext cx="130517" cy="130517"/>
            </a:xfrm>
            <a:custGeom>
              <a:avLst/>
              <a:gdLst>
                <a:gd name="T0" fmla="*/ 165 w 166"/>
                <a:gd name="T1" fmla="*/ 83 h 166"/>
                <a:gd name="T2" fmla="*/ 165 w 166"/>
                <a:gd name="T3" fmla="*/ 83 h 166"/>
                <a:gd name="T4" fmla="*/ 82 w 166"/>
                <a:gd name="T5" fmla="*/ 165 h 166"/>
                <a:gd name="T6" fmla="*/ 82 w 166"/>
                <a:gd name="T7" fmla="*/ 165 h 166"/>
                <a:gd name="T8" fmla="*/ 0 w 166"/>
                <a:gd name="T9" fmla="*/ 83 h 166"/>
                <a:gd name="T10" fmla="*/ 0 w 166"/>
                <a:gd name="T11" fmla="*/ 83 h 166"/>
                <a:gd name="T12" fmla="*/ 82 w 166"/>
                <a:gd name="T13" fmla="*/ 0 h 166"/>
                <a:gd name="T14" fmla="*/ 82 w 166"/>
                <a:gd name="T15" fmla="*/ 0 h 166"/>
                <a:gd name="T16" fmla="*/ 165 w 166"/>
                <a:gd name="T17" fmla="*/ 8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166">
                  <a:moveTo>
                    <a:pt x="165" y="83"/>
                  </a:moveTo>
                  <a:lnTo>
                    <a:pt x="165" y="83"/>
                  </a:lnTo>
                  <a:cubicBezTo>
                    <a:pt x="165" y="128"/>
                    <a:pt x="128" y="165"/>
                    <a:pt x="82" y="165"/>
                  </a:cubicBezTo>
                  <a:lnTo>
                    <a:pt x="82" y="165"/>
                  </a:lnTo>
                  <a:cubicBezTo>
                    <a:pt x="37" y="165"/>
                    <a:pt x="0" y="128"/>
                    <a:pt x="0" y="8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2" y="0"/>
                  </a:cubicBezTo>
                  <a:lnTo>
                    <a:pt x="82" y="0"/>
                  </a:lnTo>
                  <a:cubicBezTo>
                    <a:pt x="128" y="0"/>
                    <a:pt x="165" y="37"/>
                    <a:pt x="165" y="83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43" name="Freeform 61">
              <a:extLst>
                <a:ext uri="{FF2B5EF4-FFF2-40B4-BE49-F238E27FC236}">
                  <a16:creationId xmlns:a16="http://schemas.microsoft.com/office/drawing/2014/main" id="{87FF486D-249A-4E7B-8301-AA120A302F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55543" y="3635706"/>
              <a:ext cx="130517" cy="127084"/>
            </a:xfrm>
            <a:custGeom>
              <a:avLst/>
              <a:gdLst>
                <a:gd name="T0" fmla="*/ 166 w 167"/>
                <a:gd name="T1" fmla="*/ 82 h 165"/>
                <a:gd name="T2" fmla="*/ 166 w 167"/>
                <a:gd name="T3" fmla="*/ 82 h 165"/>
                <a:gd name="T4" fmla="*/ 83 w 167"/>
                <a:gd name="T5" fmla="*/ 164 h 165"/>
                <a:gd name="T6" fmla="*/ 83 w 167"/>
                <a:gd name="T7" fmla="*/ 164 h 165"/>
                <a:gd name="T8" fmla="*/ 0 w 167"/>
                <a:gd name="T9" fmla="*/ 82 h 165"/>
                <a:gd name="T10" fmla="*/ 0 w 167"/>
                <a:gd name="T11" fmla="*/ 82 h 165"/>
                <a:gd name="T12" fmla="*/ 83 w 167"/>
                <a:gd name="T13" fmla="*/ 0 h 165"/>
                <a:gd name="T14" fmla="*/ 83 w 167"/>
                <a:gd name="T15" fmla="*/ 0 h 165"/>
                <a:gd name="T16" fmla="*/ 166 w 167"/>
                <a:gd name="T17" fmla="*/ 8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5">
                  <a:moveTo>
                    <a:pt x="166" y="82"/>
                  </a:moveTo>
                  <a:lnTo>
                    <a:pt x="166" y="82"/>
                  </a:lnTo>
                  <a:cubicBezTo>
                    <a:pt x="166" y="127"/>
                    <a:pt x="128" y="164"/>
                    <a:pt x="83" y="164"/>
                  </a:cubicBezTo>
                  <a:lnTo>
                    <a:pt x="83" y="164"/>
                  </a:lnTo>
                  <a:cubicBezTo>
                    <a:pt x="37" y="164"/>
                    <a:pt x="0" y="127"/>
                    <a:pt x="0" y="82"/>
                  </a:cubicBezTo>
                  <a:lnTo>
                    <a:pt x="0" y="82"/>
                  </a:lnTo>
                  <a:cubicBezTo>
                    <a:pt x="0" y="36"/>
                    <a:pt x="37" y="0"/>
                    <a:pt x="83" y="0"/>
                  </a:cubicBezTo>
                  <a:lnTo>
                    <a:pt x="83" y="0"/>
                  </a:lnTo>
                  <a:cubicBezTo>
                    <a:pt x="128" y="0"/>
                    <a:pt x="166" y="36"/>
                    <a:pt x="166" y="8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F61FD2B-8F44-426B-AE47-723AB68CAE8F}"/>
              </a:ext>
            </a:extLst>
          </p:cNvPr>
          <p:cNvGrpSpPr/>
          <p:nvPr/>
        </p:nvGrpSpPr>
        <p:grpSpPr>
          <a:xfrm>
            <a:off x="8044675" y="1213535"/>
            <a:ext cx="2627640" cy="1952754"/>
            <a:chOff x="16655393" y="3416595"/>
            <a:chExt cx="2627640" cy="1952754"/>
          </a:xfrm>
        </p:grpSpPr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D7F33AEF-7835-4104-9641-294FE3DDD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79347" y="3517785"/>
              <a:ext cx="2134208" cy="1746171"/>
            </a:xfrm>
            <a:custGeom>
              <a:avLst/>
              <a:gdLst>
                <a:gd name="T0" fmla="*/ 1 w 3927"/>
                <a:gd name="T1" fmla="*/ 3215 h 3216"/>
                <a:gd name="T2" fmla="*/ 0 w 3927"/>
                <a:gd name="T3" fmla="*/ 2989 h 3216"/>
                <a:gd name="T4" fmla="*/ 704 w 3927"/>
                <a:gd name="T5" fmla="*/ 1216 h 3216"/>
                <a:gd name="T6" fmla="*/ 2193 w 3927"/>
                <a:gd name="T7" fmla="*/ 1058 h 3216"/>
                <a:gd name="T8" fmla="*/ 3850 w 3927"/>
                <a:gd name="T9" fmla="*/ 0 h 3216"/>
                <a:gd name="T10" fmla="*/ 3926 w 3927"/>
                <a:gd name="T11" fmla="*/ 28 h 3216"/>
                <a:gd name="T12" fmla="*/ 2238 w 3927"/>
                <a:gd name="T13" fmla="*/ 1116 h 3216"/>
                <a:gd name="T14" fmla="*/ 748 w 3927"/>
                <a:gd name="T15" fmla="*/ 1273 h 3216"/>
                <a:gd name="T16" fmla="*/ 1 w 3927"/>
                <a:gd name="T17" fmla="*/ 3215 h 3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7" h="3216">
                  <a:moveTo>
                    <a:pt x="1" y="3215"/>
                  </a:moveTo>
                  <a:lnTo>
                    <a:pt x="0" y="2989"/>
                  </a:lnTo>
                  <a:lnTo>
                    <a:pt x="704" y="1216"/>
                  </a:lnTo>
                  <a:lnTo>
                    <a:pt x="2193" y="1058"/>
                  </a:lnTo>
                  <a:lnTo>
                    <a:pt x="3850" y="0"/>
                  </a:lnTo>
                  <a:lnTo>
                    <a:pt x="3926" y="28"/>
                  </a:lnTo>
                  <a:lnTo>
                    <a:pt x="2238" y="1116"/>
                  </a:lnTo>
                  <a:lnTo>
                    <a:pt x="748" y="1273"/>
                  </a:lnTo>
                  <a:lnTo>
                    <a:pt x="1" y="3215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9C76FF1D-83E8-48D3-B562-98247F77E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38641" y="4157329"/>
              <a:ext cx="69464" cy="71859"/>
            </a:xfrm>
            <a:custGeom>
              <a:avLst/>
              <a:gdLst>
                <a:gd name="T0" fmla="*/ 126 w 127"/>
                <a:gd name="T1" fmla="*/ 67 h 134"/>
                <a:gd name="T2" fmla="*/ 126 w 127"/>
                <a:gd name="T3" fmla="*/ 67 h 134"/>
                <a:gd name="T4" fmla="*/ 63 w 127"/>
                <a:gd name="T5" fmla="*/ 133 h 134"/>
                <a:gd name="T6" fmla="*/ 63 w 127"/>
                <a:gd name="T7" fmla="*/ 133 h 134"/>
                <a:gd name="T8" fmla="*/ 0 w 127"/>
                <a:gd name="T9" fmla="*/ 67 h 134"/>
                <a:gd name="T10" fmla="*/ 0 w 127"/>
                <a:gd name="T11" fmla="*/ 67 h 134"/>
                <a:gd name="T12" fmla="*/ 63 w 127"/>
                <a:gd name="T13" fmla="*/ 0 h 134"/>
                <a:gd name="T14" fmla="*/ 63 w 127"/>
                <a:gd name="T15" fmla="*/ 0 h 134"/>
                <a:gd name="T16" fmla="*/ 126 w 127"/>
                <a:gd name="T17" fmla="*/ 6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34">
                  <a:moveTo>
                    <a:pt x="126" y="67"/>
                  </a:moveTo>
                  <a:lnTo>
                    <a:pt x="126" y="67"/>
                  </a:lnTo>
                  <a:cubicBezTo>
                    <a:pt x="126" y="104"/>
                    <a:pt x="98" y="133"/>
                    <a:pt x="63" y="133"/>
                  </a:cubicBezTo>
                  <a:lnTo>
                    <a:pt x="63" y="133"/>
                  </a:lnTo>
                  <a:cubicBezTo>
                    <a:pt x="28" y="133"/>
                    <a:pt x="0" y="104"/>
                    <a:pt x="0" y="67"/>
                  </a:cubicBezTo>
                  <a:lnTo>
                    <a:pt x="0" y="67"/>
                  </a:lnTo>
                  <a:cubicBezTo>
                    <a:pt x="0" y="30"/>
                    <a:pt x="28" y="0"/>
                    <a:pt x="63" y="0"/>
                  </a:cubicBezTo>
                  <a:lnTo>
                    <a:pt x="63" y="0"/>
                  </a:lnTo>
                  <a:cubicBezTo>
                    <a:pt x="98" y="0"/>
                    <a:pt x="126" y="30"/>
                    <a:pt x="126" y="6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8872F50E-81D6-4A58-B16E-047EA84384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38670" y="4068702"/>
              <a:ext cx="71859" cy="69464"/>
            </a:xfrm>
            <a:custGeom>
              <a:avLst/>
              <a:gdLst>
                <a:gd name="T0" fmla="*/ 133 w 134"/>
                <a:gd name="T1" fmla="*/ 64 h 129"/>
                <a:gd name="T2" fmla="*/ 133 w 134"/>
                <a:gd name="T3" fmla="*/ 64 h 129"/>
                <a:gd name="T4" fmla="*/ 67 w 134"/>
                <a:gd name="T5" fmla="*/ 128 h 129"/>
                <a:gd name="T6" fmla="*/ 67 w 134"/>
                <a:gd name="T7" fmla="*/ 128 h 129"/>
                <a:gd name="T8" fmla="*/ 0 w 134"/>
                <a:gd name="T9" fmla="*/ 64 h 129"/>
                <a:gd name="T10" fmla="*/ 0 w 134"/>
                <a:gd name="T11" fmla="*/ 64 h 129"/>
                <a:gd name="T12" fmla="*/ 67 w 134"/>
                <a:gd name="T13" fmla="*/ 0 h 129"/>
                <a:gd name="T14" fmla="*/ 67 w 134"/>
                <a:gd name="T15" fmla="*/ 0 h 129"/>
                <a:gd name="T16" fmla="*/ 133 w 134"/>
                <a:gd name="T17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29">
                  <a:moveTo>
                    <a:pt x="133" y="64"/>
                  </a:moveTo>
                  <a:lnTo>
                    <a:pt x="133" y="64"/>
                  </a:lnTo>
                  <a:cubicBezTo>
                    <a:pt x="133" y="100"/>
                    <a:pt x="103" y="128"/>
                    <a:pt x="67" y="128"/>
                  </a:cubicBezTo>
                  <a:lnTo>
                    <a:pt x="67" y="128"/>
                  </a:lnTo>
                  <a:cubicBezTo>
                    <a:pt x="30" y="128"/>
                    <a:pt x="0" y="100"/>
                    <a:pt x="0" y="64"/>
                  </a:cubicBezTo>
                  <a:lnTo>
                    <a:pt x="0" y="64"/>
                  </a:lnTo>
                  <a:cubicBezTo>
                    <a:pt x="0" y="29"/>
                    <a:pt x="30" y="0"/>
                    <a:pt x="67" y="0"/>
                  </a:cubicBezTo>
                  <a:lnTo>
                    <a:pt x="67" y="0"/>
                  </a:lnTo>
                  <a:cubicBezTo>
                    <a:pt x="103" y="0"/>
                    <a:pt x="133" y="29"/>
                    <a:pt x="133" y="6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94492465-09D5-4A82-A1BD-4C83EA142D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51278" y="3491437"/>
              <a:ext cx="74253" cy="67068"/>
            </a:xfrm>
            <a:custGeom>
              <a:avLst/>
              <a:gdLst>
                <a:gd name="T0" fmla="*/ 137 w 138"/>
                <a:gd name="T1" fmla="*/ 61 h 123"/>
                <a:gd name="T2" fmla="*/ 137 w 138"/>
                <a:gd name="T3" fmla="*/ 61 h 123"/>
                <a:gd name="T4" fmla="*/ 68 w 138"/>
                <a:gd name="T5" fmla="*/ 122 h 123"/>
                <a:gd name="T6" fmla="*/ 68 w 138"/>
                <a:gd name="T7" fmla="*/ 122 h 123"/>
                <a:gd name="T8" fmla="*/ 0 w 138"/>
                <a:gd name="T9" fmla="*/ 61 h 123"/>
                <a:gd name="T10" fmla="*/ 0 w 138"/>
                <a:gd name="T11" fmla="*/ 61 h 123"/>
                <a:gd name="T12" fmla="*/ 68 w 138"/>
                <a:gd name="T13" fmla="*/ 0 h 123"/>
                <a:gd name="T14" fmla="*/ 68 w 138"/>
                <a:gd name="T15" fmla="*/ 0 h 123"/>
                <a:gd name="T16" fmla="*/ 137 w 138"/>
                <a:gd name="T17" fmla="*/ 6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123">
                  <a:moveTo>
                    <a:pt x="137" y="61"/>
                  </a:moveTo>
                  <a:lnTo>
                    <a:pt x="137" y="61"/>
                  </a:lnTo>
                  <a:cubicBezTo>
                    <a:pt x="137" y="95"/>
                    <a:pt x="106" y="122"/>
                    <a:pt x="68" y="122"/>
                  </a:cubicBezTo>
                  <a:lnTo>
                    <a:pt x="68" y="122"/>
                  </a:lnTo>
                  <a:cubicBezTo>
                    <a:pt x="31" y="122"/>
                    <a:pt x="0" y="95"/>
                    <a:pt x="0" y="61"/>
                  </a:cubicBezTo>
                  <a:lnTo>
                    <a:pt x="0" y="61"/>
                  </a:lnTo>
                  <a:cubicBezTo>
                    <a:pt x="0" y="28"/>
                    <a:pt x="31" y="0"/>
                    <a:pt x="68" y="0"/>
                  </a:cubicBezTo>
                  <a:lnTo>
                    <a:pt x="68" y="0"/>
                  </a:lnTo>
                  <a:cubicBezTo>
                    <a:pt x="106" y="0"/>
                    <a:pt x="137" y="28"/>
                    <a:pt x="137" y="6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E3C5CB9B-93C2-445A-84DD-31025E4085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39845" y="4475903"/>
              <a:ext cx="143718" cy="871887"/>
            </a:xfrm>
            <a:custGeom>
              <a:avLst/>
              <a:gdLst>
                <a:gd name="T0" fmla="*/ 265 w 266"/>
                <a:gd name="T1" fmla="*/ 0 h 1605"/>
                <a:gd name="T2" fmla="*/ 0 w 266"/>
                <a:gd name="T3" fmla="*/ 0 h 1605"/>
                <a:gd name="T4" fmla="*/ 0 w 266"/>
                <a:gd name="T5" fmla="*/ 1604 h 1605"/>
                <a:gd name="T6" fmla="*/ 265 w 266"/>
                <a:gd name="T7" fmla="*/ 1604 h 1605"/>
                <a:gd name="T8" fmla="*/ 265 w 266"/>
                <a:gd name="T9" fmla="*/ 0 h 1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1605">
                  <a:moveTo>
                    <a:pt x="265" y="0"/>
                  </a:moveTo>
                  <a:lnTo>
                    <a:pt x="0" y="0"/>
                  </a:lnTo>
                  <a:lnTo>
                    <a:pt x="0" y="1604"/>
                  </a:lnTo>
                  <a:lnTo>
                    <a:pt x="265" y="1604"/>
                  </a:lnTo>
                  <a:lnTo>
                    <a:pt x="2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id="{53C4F251-0F4B-4C67-9093-E79B4041AA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59023" y="4746572"/>
              <a:ext cx="143718" cy="601218"/>
            </a:xfrm>
            <a:custGeom>
              <a:avLst/>
              <a:gdLst>
                <a:gd name="T0" fmla="*/ 265 w 266"/>
                <a:gd name="T1" fmla="*/ 0 h 1106"/>
                <a:gd name="T2" fmla="*/ 0 w 266"/>
                <a:gd name="T3" fmla="*/ 0 h 1106"/>
                <a:gd name="T4" fmla="*/ 0 w 266"/>
                <a:gd name="T5" fmla="*/ 1105 h 1106"/>
                <a:gd name="T6" fmla="*/ 265 w 266"/>
                <a:gd name="T7" fmla="*/ 1105 h 1106"/>
                <a:gd name="T8" fmla="*/ 265 w 266"/>
                <a:gd name="T9" fmla="*/ 0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1106">
                  <a:moveTo>
                    <a:pt x="265" y="0"/>
                  </a:moveTo>
                  <a:lnTo>
                    <a:pt x="0" y="0"/>
                  </a:lnTo>
                  <a:lnTo>
                    <a:pt x="0" y="1105"/>
                  </a:lnTo>
                  <a:lnTo>
                    <a:pt x="265" y="1105"/>
                  </a:lnTo>
                  <a:lnTo>
                    <a:pt x="265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id="{9BA75D48-592B-4EF6-8576-D9D7CC3272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75805" y="4332185"/>
              <a:ext cx="143718" cy="1015605"/>
            </a:xfrm>
            <a:custGeom>
              <a:avLst/>
              <a:gdLst>
                <a:gd name="T0" fmla="*/ 265 w 266"/>
                <a:gd name="T1" fmla="*/ 0 h 1869"/>
                <a:gd name="T2" fmla="*/ 0 w 266"/>
                <a:gd name="T3" fmla="*/ 0 h 1869"/>
                <a:gd name="T4" fmla="*/ 0 w 266"/>
                <a:gd name="T5" fmla="*/ 1868 h 1869"/>
                <a:gd name="T6" fmla="*/ 265 w 266"/>
                <a:gd name="T7" fmla="*/ 1868 h 1869"/>
                <a:gd name="T8" fmla="*/ 265 w 266"/>
                <a:gd name="T9" fmla="*/ 0 h 1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1869">
                  <a:moveTo>
                    <a:pt x="265" y="0"/>
                  </a:moveTo>
                  <a:lnTo>
                    <a:pt x="0" y="0"/>
                  </a:lnTo>
                  <a:lnTo>
                    <a:pt x="0" y="1868"/>
                  </a:lnTo>
                  <a:lnTo>
                    <a:pt x="265" y="1868"/>
                  </a:lnTo>
                  <a:lnTo>
                    <a:pt x="265" y="0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id="{64380AA2-EAE9-44B9-B625-3CBE9481E8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94980" y="3889057"/>
              <a:ext cx="143718" cy="1458734"/>
            </a:xfrm>
            <a:custGeom>
              <a:avLst/>
              <a:gdLst>
                <a:gd name="T0" fmla="*/ 265 w 266"/>
                <a:gd name="T1" fmla="*/ 0 h 2687"/>
                <a:gd name="T2" fmla="*/ 0 w 266"/>
                <a:gd name="T3" fmla="*/ 0 h 2687"/>
                <a:gd name="T4" fmla="*/ 0 w 266"/>
                <a:gd name="T5" fmla="*/ 2686 h 2687"/>
                <a:gd name="T6" fmla="*/ 265 w 266"/>
                <a:gd name="T7" fmla="*/ 2686 h 2687"/>
                <a:gd name="T8" fmla="*/ 265 w 266"/>
                <a:gd name="T9" fmla="*/ 0 h 2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2687">
                  <a:moveTo>
                    <a:pt x="265" y="0"/>
                  </a:moveTo>
                  <a:lnTo>
                    <a:pt x="0" y="0"/>
                  </a:lnTo>
                  <a:lnTo>
                    <a:pt x="0" y="2686"/>
                  </a:lnTo>
                  <a:lnTo>
                    <a:pt x="265" y="2686"/>
                  </a:lnTo>
                  <a:lnTo>
                    <a:pt x="265" y="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46549716-1E21-43E2-B0F7-685B01B701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55393" y="3416595"/>
              <a:ext cx="2627640" cy="1952754"/>
            </a:xfrm>
            <a:custGeom>
              <a:avLst/>
              <a:gdLst>
                <a:gd name="T0" fmla="*/ 4837 w 4838"/>
                <a:gd name="T1" fmla="*/ 4454 h 4455"/>
                <a:gd name="T2" fmla="*/ 0 w 4838"/>
                <a:gd name="T3" fmla="*/ 4454 h 4455"/>
                <a:gd name="T4" fmla="*/ 0 w 4838"/>
                <a:gd name="T5" fmla="*/ 0 h 4455"/>
                <a:gd name="T6" fmla="*/ 45 w 4838"/>
                <a:gd name="T7" fmla="*/ 0 h 4455"/>
                <a:gd name="T8" fmla="*/ 45 w 4838"/>
                <a:gd name="T9" fmla="*/ 4409 h 4455"/>
                <a:gd name="T10" fmla="*/ 4837 w 4838"/>
                <a:gd name="T11" fmla="*/ 4409 h 4455"/>
                <a:gd name="T12" fmla="*/ 4837 w 4838"/>
                <a:gd name="T13" fmla="*/ 4454 h 4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38" h="4455">
                  <a:moveTo>
                    <a:pt x="4837" y="4454"/>
                  </a:moveTo>
                  <a:lnTo>
                    <a:pt x="0" y="4454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409"/>
                  </a:lnTo>
                  <a:lnTo>
                    <a:pt x="4837" y="4409"/>
                  </a:lnTo>
                  <a:lnTo>
                    <a:pt x="4837" y="4454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7671481-E683-4EB0-972A-28A731E4BCFE}"/>
              </a:ext>
            </a:extLst>
          </p:cNvPr>
          <p:cNvGrpSpPr/>
          <p:nvPr/>
        </p:nvGrpSpPr>
        <p:grpSpPr>
          <a:xfrm>
            <a:off x="716897" y="3907281"/>
            <a:ext cx="3309894" cy="1885385"/>
            <a:chOff x="4398782" y="5532946"/>
            <a:chExt cx="4008993" cy="3130599"/>
          </a:xfrm>
        </p:grpSpPr>
        <p:sp>
          <p:nvSpPr>
            <p:cNvPr id="67" name="Freeform 1">
              <a:extLst>
                <a:ext uri="{FF2B5EF4-FFF2-40B4-BE49-F238E27FC236}">
                  <a16:creationId xmlns:a16="http://schemas.microsoft.com/office/drawing/2014/main" id="{0DE00184-D3BA-47A5-A062-AD7BFEEAC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8782" y="7750015"/>
              <a:ext cx="4008993" cy="284600"/>
            </a:xfrm>
            <a:custGeom>
              <a:avLst/>
              <a:gdLst>
                <a:gd name="T0" fmla="*/ 0 w 5030"/>
                <a:gd name="T1" fmla="*/ 0 h 356"/>
                <a:gd name="T2" fmla="*/ 0 w 5030"/>
                <a:gd name="T3" fmla="*/ 237 h 356"/>
                <a:gd name="T4" fmla="*/ 0 w 5030"/>
                <a:gd name="T5" fmla="*/ 237 h 356"/>
                <a:gd name="T6" fmla="*/ 118 w 5030"/>
                <a:gd name="T7" fmla="*/ 355 h 356"/>
                <a:gd name="T8" fmla="*/ 4911 w 5030"/>
                <a:gd name="T9" fmla="*/ 355 h 356"/>
                <a:gd name="T10" fmla="*/ 4911 w 5030"/>
                <a:gd name="T11" fmla="*/ 355 h 356"/>
                <a:gd name="T12" fmla="*/ 5029 w 5030"/>
                <a:gd name="T13" fmla="*/ 237 h 356"/>
                <a:gd name="T14" fmla="*/ 5029 w 5030"/>
                <a:gd name="T15" fmla="*/ 0 h 356"/>
                <a:gd name="T16" fmla="*/ 0 w 5030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30" h="356">
                  <a:moveTo>
                    <a:pt x="0" y="0"/>
                  </a:moveTo>
                  <a:lnTo>
                    <a:pt x="0" y="237"/>
                  </a:lnTo>
                  <a:lnTo>
                    <a:pt x="0" y="237"/>
                  </a:lnTo>
                  <a:cubicBezTo>
                    <a:pt x="0" y="303"/>
                    <a:pt x="52" y="355"/>
                    <a:pt x="118" y="355"/>
                  </a:cubicBezTo>
                  <a:lnTo>
                    <a:pt x="4911" y="355"/>
                  </a:lnTo>
                  <a:lnTo>
                    <a:pt x="4911" y="355"/>
                  </a:lnTo>
                  <a:cubicBezTo>
                    <a:pt x="4977" y="355"/>
                    <a:pt x="5029" y="303"/>
                    <a:pt x="5029" y="237"/>
                  </a:cubicBezTo>
                  <a:lnTo>
                    <a:pt x="5029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68" name="Freeform 2">
              <a:extLst>
                <a:ext uri="{FF2B5EF4-FFF2-40B4-BE49-F238E27FC236}">
                  <a16:creationId xmlns:a16="http://schemas.microsoft.com/office/drawing/2014/main" id="{828C20FD-D2AF-4B4B-A4C6-48E6426963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8782" y="5532946"/>
              <a:ext cx="4008993" cy="2220581"/>
            </a:xfrm>
            <a:custGeom>
              <a:avLst/>
              <a:gdLst>
                <a:gd name="T0" fmla="*/ 5029 w 5030"/>
                <a:gd name="T1" fmla="*/ 118 h 2787"/>
                <a:gd name="T2" fmla="*/ 5029 w 5030"/>
                <a:gd name="T3" fmla="*/ 118 h 2787"/>
                <a:gd name="T4" fmla="*/ 4911 w 5030"/>
                <a:gd name="T5" fmla="*/ 0 h 2787"/>
                <a:gd name="T6" fmla="*/ 118 w 5030"/>
                <a:gd name="T7" fmla="*/ 0 h 2787"/>
                <a:gd name="T8" fmla="*/ 118 w 5030"/>
                <a:gd name="T9" fmla="*/ 0 h 2787"/>
                <a:gd name="T10" fmla="*/ 0 w 5030"/>
                <a:gd name="T11" fmla="*/ 118 h 2787"/>
                <a:gd name="T12" fmla="*/ 0 w 5030"/>
                <a:gd name="T13" fmla="*/ 2786 h 2787"/>
                <a:gd name="T14" fmla="*/ 5029 w 5030"/>
                <a:gd name="T15" fmla="*/ 2786 h 2787"/>
                <a:gd name="T16" fmla="*/ 5029 w 5030"/>
                <a:gd name="T17" fmla="*/ 118 h 2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30" h="2787">
                  <a:moveTo>
                    <a:pt x="5029" y="118"/>
                  </a:moveTo>
                  <a:lnTo>
                    <a:pt x="5029" y="118"/>
                  </a:lnTo>
                  <a:cubicBezTo>
                    <a:pt x="5029" y="52"/>
                    <a:pt x="4977" y="0"/>
                    <a:pt x="4911" y="0"/>
                  </a:cubicBezTo>
                  <a:lnTo>
                    <a:pt x="118" y="0"/>
                  </a:lnTo>
                  <a:lnTo>
                    <a:pt x="118" y="0"/>
                  </a:lnTo>
                  <a:cubicBezTo>
                    <a:pt x="52" y="0"/>
                    <a:pt x="0" y="52"/>
                    <a:pt x="0" y="118"/>
                  </a:cubicBezTo>
                  <a:lnTo>
                    <a:pt x="0" y="2786"/>
                  </a:lnTo>
                  <a:lnTo>
                    <a:pt x="5029" y="2786"/>
                  </a:lnTo>
                  <a:lnTo>
                    <a:pt x="5029" y="118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69" name="Freeform 3">
              <a:extLst>
                <a:ext uri="{FF2B5EF4-FFF2-40B4-BE49-F238E27FC236}">
                  <a16:creationId xmlns:a16="http://schemas.microsoft.com/office/drawing/2014/main" id="{7AA02E48-9EB8-4363-A9A7-6AF01A152A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1250" y="7834342"/>
              <a:ext cx="144058" cy="144055"/>
            </a:xfrm>
            <a:custGeom>
              <a:avLst/>
              <a:gdLst>
                <a:gd name="T0" fmla="*/ 179 w 180"/>
                <a:gd name="T1" fmla="*/ 89 h 180"/>
                <a:gd name="T2" fmla="*/ 179 w 180"/>
                <a:gd name="T3" fmla="*/ 89 h 180"/>
                <a:gd name="T4" fmla="*/ 90 w 180"/>
                <a:gd name="T5" fmla="*/ 179 h 180"/>
                <a:gd name="T6" fmla="*/ 90 w 180"/>
                <a:gd name="T7" fmla="*/ 179 h 180"/>
                <a:gd name="T8" fmla="*/ 0 w 180"/>
                <a:gd name="T9" fmla="*/ 89 h 180"/>
                <a:gd name="T10" fmla="*/ 0 w 180"/>
                <a:gd name="T11" fmla="*/ 89 h 180"/>
                <a:gd name="T12" fmla="*/ 90 w 180"/>
                <a:gd name="T13" fmla="*/ 0 h 180"/>
                <a:gd name="T14" fmla="*/ 90 w 180"/>
                <a:gd name="T15" fmla="*/ 0 h 180"/>
                <a:gd name="T16" fmla="*/ 179 w 180"/>
                <a:gd name="T17" fmla="*/ 8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180">
                  <a:moveTo>
                    <a:pt x="179" y="89"/>
                  </a:moveTo>
                  <a:lnTo>
                    <a:pt x="179" y="89"/>
                  </a:lnTo>
                  <a:cubicBezTo>
                    <a:pt x="179" y="139"/>
                    <a:pt x="139" y="179"/>
                    <a:pt x="90" y="179"/>
                  </a:cubicBezTo>
                  <a:lnTo>
                    <a:pt x="90" y="179"/>
                  </a:lnTo>
                  <a:cubicBezTo>
                    <a:pt x="40" y="179"/>
                    <a:pt x="0" y="139"/>
                    <a:pt x="0" y="89"/>
                  </a:cubicBezTo>
                  <a:lnTo>
                    <a:pt x="0" y="89"/>
                  </a:lnTo>
                  <a:cubicBezTo>
                    <a:pt x="0" y="40"/>
                    <a:pt x="40" y="0"/>
                    <a:pt x="90" y="0"/>
                  </a:cubicBezTo>
                  <a:lnTo>
                    <a:pt x="90" y="0"/>
                  </a:lnTo>
                  <a:cubicBezTo>
                    <a:pt x="139" y="0"/>
                    <a:pt x="179" y="40"/>
                    <a:pt x="179" y="89"/>
                  </a:cubicBezTo>
                </a:path>
              </a:pathLst>
            </a:custGeom>
            <a:solidFill>
              <a:srgbClr val="3543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70" name="Freeform 4">
              <a:extLst>
                <a:ext uri="{FF2B5EF4-FFF2-40B4-BE49-F238E27FC236}">
                  <a16:creationId xmlns:a16="http://schemas.microsoft.com/office/drawing/2014/main" id="{EDAA34A1-137A-4466-8DED-61368AEDE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6353" y="5680517"/>
              <a:ext cx="3706826" cy="1999227"/>
            </a:xfrm>
            <a:custGeom>
              <a:avLst/>
              <a:gdLst>
                <a:gd name="T0" fmla="*/ 0 w 4654"/>
                <a:gd name="T1" fmla="*/ 0 h 2511"/>
                <a:gd name="T2" fmla="*/ 4653 w 4654"/>
                <a:gd name="T3" fmla="*/ 0 h 2511"/>
                <a:gd name="T4" fmla="*/ 4653 w 4654"/>
                <a:gd name="T5" fmla="*/ 2510 h 2511"/>
                <a:gd name="T6" fmla="*/ 0 w 4654"/>
                <a:gd name="T7" fmla="*/ 2510 h 2511"/>
                <a:gd name="T8" fmla="*/ 0 w 4654"/>
                <a:gd name="T9" fmla="*/ 0 h 2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4" h="2511">
                  <a:moveTo>
                    <a:pt x="0" y="0"/>
                  </a:moveTo>
                  <a:lnTo>
                    <a:pt x="4653" y="0"/>
                  </a:lnTo>
                  <a:lnTo>
                    <a:pt x="4653" y="2510"/>
                  </a:lnTo>
                  <a:lnTo>
                    <a:pt x="0" y="2510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71" name="Freeform 5">
              <a:extLst>
                <a:ext uri="{FF2B5EF4-FFF2-40B4-BE49-F238E27FC236}">
                  <a16:creationId xmlns:a16="http://schemas.microsoft.com/office/drawing/2014/main" id="{D926286A-4136-4EBB-BAAC-530F765E7C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8284" y="5666461"/>
              <a:ext cx="2807351" cy="2002738"/>
            </a:xfrm>
            <a:custGeom>
              <a:avLst/>
              <a:gdLst>
                <a:gd name="T0" fmla="*/ 3504 w 3524"/>
                <a:gd name="T1" fmla="*/ 13 h 2556"/>
                <a:gd name="T2" fmla="*/ 0 w 3524"/>
                <a:gd name="T3" fmla="*/ 0 h 2556"/>
                <a:gd name="T4" fmla="*/ 0 w 3524"/>
                <a:gd name="T5" fmla="*/ 0 h 2556"/>
                <a:gd name="T6" fmla="*/ 3523 w 3524"/>
                <a:gd name="T7" fmla="*/ 2555 h 2556"/>
                <a:gd name="T8" fmla="*/ 3504 w 3524"/>
                <a:gd name="T9" fmla="*/ 13 h 2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24" h="2556">
                  <a:moveTo>
                    <a:pt x="3504" y="13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2871" y="871"/>
                    <a:pt x="3523" y="2555"/>
                  </a:cubicBezTo>
                  <a:lnTo>
                    <a:pt x="3504" y="13"/>
                  </a:lnTo>
                </a:path>
              </a:pathLst>
            </a:custGeom>
            <a:solidFill>
              <a:schemeClr val="bg1">
                <a:lumMod val="95000"/>
                <a:alpha val="2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72" name="Freeform 6">
              <a:extLst>
                <a:ext uri="{FF2B5EF4-FFF2-40B4-BE49-F238E27FC236}">
                  <a16:creationId xmlns:a16="http://schemas.microsoft.com/office/drawing/2014/main" id="{072C464D-DA6C-4A02-AA8B-B380B7A37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5840" y="8073265"/>
              <a:ext cx="657038" cy="484874"/>
            </a:xfrm>
            <a:custGeom>
              <a:avLst/>
              <a:gdLst>
                <a:gd name="T0" fmla="*/ 825 w 826"/>
                <a:gd name="T1" fmla="*/ 608 h 609"/>
                <a:gd name="T2" fmla="*/ 726 w 826"/>
                <a:gd name="T3" fmla="*/ 10 h 609"/>
                <a:gd name="T4" fmla="*/ 101 w 826"/>
                <a:gd name="T5" fmla="*/ 0 h 609"/>
                <a:gd name="T6" fmla="*/ 0 w 826"/>
                <a:gd name="T7" fmla="*/ 608 h 609"/>
                <a:gd name="T8" fmla="*/ 825 w 826"/>
                <a:gd name="T9" fmla="*/ 608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6" h="609">
                  <a:moveTo>
                    <a:pt x="825" y="608"/>
                  </a:moveTo>
                  <a:lnTo>
                    <a:pt x="726" y="10"/>
                  </a:lnTo>
                  <a:lnTo>
                    <a:pt x="101" y="0"/>
                  </a:lnTo>
                  <a:lnTo>
                    <a:pt x="0" y="608"/>
                  </a:lnTo>
                  <a:lnTo>
                    <a:pt x="825" y="608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73" name="Freeform 7">
              <a:extLst>
                <a:ext uri="{FF2B5EF4-FFF2-40B4-BE49-F238E27FC236}">
                  <a16:creationId xmlns:a16="http://schemas.microsoft.com/office/drawing/2014/main" id="{1D70CAA3-4D4D-41D0-924D-E51655319D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8534" y="8508948"/>
              <a:ext cx="1545974" cy="154597"/>
            </a:xfrm>
            <a:custGeom>
              <a:avLst/>
              <a:gdLst>
                <a:gd name="T0" fmla="*/ 1939 w 1940"/>
                <a:gd name="T1" fmla="*/ 134 h 195"/>
                <a:gd name="T2" fmla="*/ 1939 w 1940"/>
                <a:gd name="T3" fmla="*/ 134 h 195"/>
                <a:gd name="T4" fmla="*/ 1804 w 1940"/>
                <a:gd name="T5" fmla="*/ 0 h 195"/>
                <a:gd name="T6" fmla="*/ 135 w 1940"/>
                <a:gd name="T7" fmla="*/ 0 h 195"/>
                <a:gd name="T8" fmla="*/ 135 w 1940"/>
                <a:gd name="T9" fmla="*/ 0 h 195"/>
                <a:gd name="T10" fmla="*/ 0 w 1940"/>
                <a:gd name="T11" fmla="*/ 134 h 195"/>
                <a:gd name="T12" fmla="*/ 0 w 1940"/>
                <a:gd name="T13" fmla="*/ 194 h 195"/>
                <a:gd name="T14" fmla="*/ 1939 w 1940"/>
                <a:gd name="T15" fmla="*/ 194 h 195"/>
                <a:gd name="T16" fmla="*/ 1939 w 1940"/>
                <a:gd name="T17" fmla="*/ 134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40" h="195">
                  <a:moveTo>
                    <a:pt x="1939" y="134"/>
                  </a:moveTo>
                  <a:lnTo>
                    <a:pt x="1939" y="134"/>
                  </a:lnTo>
                  <a:cubicBezTo>
                    <a:pt x="1939" y="60"/>
                    <a:pt x="1879" y="0"/>
                    <a:pt x="1804" y="0"/>
                  </a:cubicBezTo>
                  <a:lnTo>
                    <a:pt x="135" y="0"/>
                  </a:lnTo>
                  <a:lnTo>
                    <a:pt x="135" y="0"/>
                  </a:lnTo>
                  <a:cubicBezTo>
                    <a:pt x="60" y="0"/>
                    <a:pt x="0" y="60"/>
                    <a:pt x="0" y="134"/>
                  </a:cubicBezTo>
                  <a:lnTo>
                    <a:pt x="0" y="194"/>
                  </a:lnTo>
                  <a:lnTo>
                    <a:pt x="1939" y="194"/>
                  </a:lnTo>
                  <a:lnTo>
                    <a:pt x="1939" y="13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74" name="Freeform 8">
              <a:extLst>
                <a:ext uri="{FF2B5EF4-FFF2-40B4-BE49-F238E27FC236}">
                  <a16:creationId xmlns:a16="http://schemas.microsoft.com/office/drawing/2014/main" id="{5979CCAB-4864-4D4A-846E-3272F0B4E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6113" y="8034613"/>
              <a:ext cx="520010" cy="112435"/>
            </a:xfrm>
            <a:custGeom>
              <a:avLst/>
              <a:gdLst>
                <a:gd name="T0" fmla="*/ 628 w 652"/>
                <a:gd name="T1" fmla="*/ 0 h 140"/>
                <a:gd name="T2" fmla="*/ 22 w 652"/>
                <a:gd name="T3" fmla="*/ 0 h 140"/>
                <a:gd name="T4" fmla="*/ 0 w 652"/>
                <a:gd name="T5" fmla="*/ 139 h 140"/>
                <a:gd name="T6" fmla="*/ 651 w 652"/>
                <a:gd name="T7" fmla="*/ 139 h 140"/>
                <a:gd name="T8" fmla="*/ 628 w 652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2" h="140">
                  <a:moveTo>
                    <a:pt x="628" y="0"/>
                  </a:moveTo>
                  <a:lnTo>
                    <a:pt x="22" y="0"/>
                  </a:lnTo>
                  <a:lnTo>
                    <a:pt x="0" y="139"/>
                  </a:lnTo>
                  <a:lnTo>
                    <a:pt x="651" y="139"/>
                  </a:lnTo>
                  <a:lnTo>
                    <a:pt x="628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B3EC7D69-AA7D-4366-9B01-02F33EF1F529}"/>
              </a:ext>
            </a:extLst>
          </p:cNvPr>
          <p:cNvGrpSpPr/>
          <p:nvPr/>
        </p:nvGrpSpPr>
        <p:grpSpPr>
          <a:xfrm>
            <a:off x="7881999" y="3996155"/>
            <a:ext cx="3309894" cy="1885385"/>
            <a:chOff x="4398782" y="5532946"/>
            <a:chExt cx="4008993" cy="3130599"/>
          </a:xfrm>
        </p:grpSpPr>
        <p:sp>
          <p:nvSpPr>
            <p:cNvPr id="103" name="Freeform 1">
              <a:extLst>
                <a:ext uri="{FF2B5EF4-FFF2-40B4-BE49-F238E27FC236}">
                  <a16:creationId xmlns:a16="http://schemas.microsoft.com/office/drawing/2014/main" id="{D9CBF988-7A71-4CFF-891A-F831D5DB69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8782" y="7750015"/>
              <a:ext cx="4008993" cy="284600"/>
            </a:xfrm>
            <a:custGeom>
              <a:avLst/>
              <a:gdLst>
                <a:gd name="T0" fmla="*/ 0 w 5030"/>
                <a:gd name="T1" fmla="*/ 0 h 356"/>
                <a:gd name="T2" fmla="*/ 0 w 5030"/>
                <a:gd name="T3" fmla="*/ 237 h 356"/>
                <a:gd name="T4" fmla="*/ 0 w 5030"/>
                <a:gd name="T5" fmla="*/ 237 h 356"/>
                <a:gd name="T6" fmla="*/ 118 w 5030"/>
                <a:gd name="T7" fmla="*/ 355 h 356"/>
                <a:gd name="T8" fmla="*/ 4911 w 5030"/>
                <a:gd name="T9" fmla="*/ 355 h 356"/>
                <a:gd name="T10" fmla="*/ 4911 w 5030"/>
                <a:gd name="T11" fmla="*/ 355 h 356"/>
                <a:gd name="T12" fmla="*/ 5029 w 5030"/>
                <a:gd name="T13" fmla="*/ 237 h 356"/>
                <a:gd name="T14" fmla="*/ 5029 w 5030"/>
                <a:gd name="T15" fmla="*/ 0 h 356"/>
                <a:gd name="T16" fmla="*/ 0 w 5030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30" h="356">
                  <a:moveTo>
                    <a:pt x="0" y="0"/>
                  </a:moveTo>
                  <a:lnTo>
                    <a:pt x="0" y="237"/>
                  </a:lnTo>
                  <a:lnTo>
                    <a:pt x="0" y="237"/>
                  </a:lnTo>
                  <a:cubicBezTo>
                    <a:pt x="0" y="303"/>
                    <a:pt x="52" y="355"/>
                    <a:pt x="118" y="355"/>
                  </a:cubicBezTo>
                  <a:lnTo>
                    <a:pt x="4911" y="355"/>
                  </a:lnTo>
                  <a:lnTo>
                    <a:pt x="4911" y="355"/>
                  </a:lnTo>
                  <a:cubicBezTo>
                    <a:pt x="4977" y="355"/>
                    <a:pt x="5029" y="303"/>
                    <a:pt x="5029" y="237"/>
                  </a:cubicBezTo>
                  <a:lnTo>
                    <a:pt x="5029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04" name="Freeform 2">
              <a:extLst>
                <a:ext uri="{FF2B5EF4-FFF2-40B4-BE49-F238E27FC236}">
                  <a16:creationId xmlns:a16="http://schemas.microsoft.com/office/drawing/2014/main" id="{CA60DBD9-7886-4FFB-ADB8-C47F70E904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8782" y="5532946"/>
              <a:ext cx="4008993" cy="2220581"/>
            </a:xfrm>
            <a:custGeom>
              <a:avLst/>
              <a:gdLst>
                <a:gd name="T0" fmla="*/ 5029 w 5030"/>
                <a:gd name="T1" fmla="*/ 118 h 2787"/>
                <a:gd name="T2" fmla="*/ 5029 w 5030"/>
                <a:gd name="T3" fmla="*/ 118 h 2787"/>
                <a:gd name="T4" fmla="*/ 4911 w 5030"/>
                <a:gd name="T5" fmla="*/ 0 h 2787"/>
                <a:gd name="T6" fmla="*/ 118 w 5030"/>
                <a:gd name="T7" fmla="*/ 0 h 2787"/>
                <a:gd name="T8" fmla="*/ 118 w 5030"/>
                <a:gd name="T9" fmla="*/ 0 h 2787"/>
                <a:gd name="T10" fmla="*/ 0 w 5030"/>
                <a:gd name="T11" fmla="*/ 118 h 2787"/>
                <a:gd name="T12" fmla="*/ 0 w 5030"/>
                <a:gd name="T13" fmla="*/ 2786 h 2787"/>
                <a:gd name="T14" fmla="*/ 5029 w 5030"/>
                <a:gd name="T15" fmla="*/ 2786 h 2787"/>
                <a:gd name="T16" fmla="*/ 5029 w 5030"/>
                <a:gd name="T17" fmla="*/ 118 h 2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30" h="2787">
                  <a:moveTo>
                    <a:pt x="5029" y="118"/>
                  </a:moveTo>
                  <a:lnTo>
                    <a:pt x="5029" y="118"/>
                  </a:lnTo>
                  <a:cubicBezTo>
                    <a:pt x="5029" y="52"/>
                    <a:pt x="4977" y="0"/>
                    <a:pt x="4911" y="0"/>
                  </a:cubicBezTo>
                  <a:lnTo>
                    <a:pt x="118" y="0"/>
                  </a:lnTo>
                  <a:lnTo>
                    <a:pt x="118" y="0"/>
                  </a:lnTo>
                  <a:cubicBezTo>
                    <a:pt x="52" y="0"/>
                    <a:pt x="0" y="52"/>
                    <a:pt x="0" y="118"/>
                  </a:cubicBezTo>
                  <a:lnTo>
                    <a:pt x="0" y="2786"/>
                  </a:lnTo>
                  <a:lnTo>
                    <a:pt x="5029" y="2786"/>
                  </a:lnTo>
                  <a:lnTo>
                    <a:pt x="5029" y="118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05" name="Freeform 3">
              <a:extLst>
                <a:ext uri="{FF2B5EF4-FFF2-40B4-BE49-F238E27FC236}">
                  <a16:creationId xmlns:a16="http://schemas.microsoft.com/office/drawing/2014/main" id="{E13E96A4-76E1-487B-8DDB-B09E0C3DB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1250" y="7834342"/>
              <a:ext cx="144058" cy="144055"/>
            </a:xfrm>
            <a:custGeom>
              <a:avLst/>
              <a:gdLst>
                <a:gd name="T0" fmla="*/ 179 w 180"/>
                <a:gd name="T1" fmla="*/ 89 h 180"/>
                <a:gd name="T2" fmla="*/ 179 w 180"/>
                <a:gd name="T3" fmla="*/ 89 h 180"/>
                <a:gd name="T4" fmla="*/ 90 w 180"/>
                <a:gd name="T5" fmla="*/ 179 h 180"/>
                <a:gd name="T6" fmla="*/ 90 w 180"/>
                <a:gd name="T7" fmla="*/ 179 h 180"/>
                <a:gd name="T8" fmla="*/ 0 w 180"/>
                <a:gd name="T9" fmla="*/ 89 h 180"/>
                <a:gd name="T10" fmla="*/ 0 w 180"/>
                <a:gd name="T11" fmla="*/ 89 h 180"/>
                <a:gd name="T12" fmla="*/ 90 w 180"/>
                <a:gd name="T13" fmla="*/ 0 h 180"/>
                <a:gd name="T14" fmla="*/ 90 w 180"/>
                <a:gd name="T15" fmla="*/ 0 h 180"/>
                <a:gd name="T16" fmla="*/ 179 w 180"/>
                <a:gd name="T17" fmla="*/ 8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180">
                  <a:moveTo>
                    <a:pt x="179" y="89"/>
                  </a:moveTo>
                  <a:lnTo>
                    <a:pt x="179" y="89"/>
                  </a:lnTo>
                  <a:cubicBezTo>
                    <a:pt x="179" y="139"/>
                    <a:pt x="139" y="179"/>
                    <a:pt x="90" y="179"/>
                  </a:cubicBezTo>
                  <a:lnTo>
                    <a:pt x="90" y="179"/>
                  </a:lnTo>
                  <a:cubicBezTo>
                    <a:pt x="40" y="179"/>
                    <a:pt x="0" y="139"/>
                    <a:pt x="0" y="89"/>
                  </a:cubicBezTo>
                  <a:lnTo>
                    <a:pt x="0" y="89"/>
                  </a:lnTo>
                  <a:cubicBezTo>
                    <a:pt x="0" y="40"/>
                    <a:pt x="40" y="0"/>
                    <a:pt x="90" y="0"/>
                  </a:cubicBezTo>
                  <a:lnTo>
                    <a:pt x="90" y="0"/>
                  </a:lnTo>
                  <a:cubicBezTo>
                    <a:pt x="139" y="0"/>
                    <a:pt x="179" y="40"/>
                    <a:pt x="179" y="89"/>
                  </a:cubicBezTo>
                </a:path>
              </a:pathLst>
            </a:custGeom>
            <a:solidFill>
              <a:srgbClr val="3543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06" name="Freeform 4">
              <a:extLst>
                <a:ext uri="{FF2B5EF4-FFF2-40B4-BE49-F238E27FC236}">
                  <a16:creationId xmlns:a16="http://schemas.microsoft.com/office/drawing/2014/main" id="{3442EB99-3B3E-4C91-8D91-782ACED603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6353" y="5680517"/>
              <a:ext cx="3706826" cy="1999227"/>
            </a:xfrm>
            <a:custGeom>
              <a:avLst/>
              <a:gdLst>
                <a:gd name="T0" fmla="*/ 0 w 4654"/>
                <a:gd name="T1" fmla="*/ 0 h 2511"/>
                <a:gd name="T2" fmla="*/ 4653 w 4654"/>
                <a:gd name="T3" fmla="*/ 0 h 2511"/>
                <a:gd name="T4" fmla="*/ 4653 w 4654"/>
                <a:gd name="T5" fmla="*/ 2510 h 2511"/>
                <a:gd name="T6" fmla="*/ 0 w 4654"/>
                <a:gd name="T7" fmla="*/ 2510 h 2511"/>
                <a:gd name="T8" fmla="*/ 0 w 4654"/>
                <a:gd name="T9" fmla="*/ 0 h 2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4" h="2511">
                  <a:moveTo>
                    <a:pt x="0" y="0"/>
                  </a:moveTo>
                  <a:lnTo>
                    <a:pt x="4653" y="0"/>
                  </a:lnTo>
                  <a:lnTo>
                    <a:pt x="4653" y="2510"/>
                  </a:lnTo>
                  <a:lnTo>
                    <a:pt x="0" y="2510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07" name="Freeform 5">
              <a:extLst>
                <a:ext uri="{FF2B5EF4-FFF2-40B4-BE49-F238E27FC236}">
                  <a16:creationId xmlns:a16="http://schemas.microsoft.com/office/drawing/2014/main" id="{0706A335-C9D6-4891-A1E7-060D938909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8284" y="5666461"/>
              <a:ext cx="2807351" cy="2002738"/>
            </a:xfrm>
            <a:custGeom>
              <a:avLst/>
              <a:gdLst>
                <a:gd name="T0" fmla="*/ 3504 w 3524"/>
                <a:gd name="T1" fmla="*/ 13 h 2556"/>
                <a:gd name="T2" fmla="*/ 0 w 3524"/>
                <a:gd name="T3" fmla="*/ 0 h 2556"/>
                <a:gd name="T4" fmla="*/ 0 w 3524"/>
                <a:gd name="T5" fmla="*/ 0 h 2556"/>
                <a:gd name="T6" fmla="*/ 3523 w 3524"/>
                <a:gd name="T7" fmla="*/ 2555 h 2556"/>
                <a:gd name="T8" fmla="*/ 3504 w 3524"/>
                <a:gd name="T9" fmla="*/ 13 h 2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24" h="2556">
                  <a:moveTo>
                    <a:pt x="3504" y="13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2871" y="871"/>
                    <a:pt x="3523" y="2555"/>
                  </a:cubicBezTo>
                  <a:lnTo>
                    <a:pt x="3504" y="13"/>
                  </a:lnTo>
                </a:path>
              </a:pathLst>
            </a:custGeom>
            <a:solidFill>
              <a:schemeClr val="bg1">
                <a:lumMod val="95000"/>
                <a:alpha val="2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08" name="Freeform 6">
              <a:extLst>
                <a:ext uri="{FF2B5EF4-FFF2-40B4-BE49-F238E27FC236}">
                  <a16:creationId xmlns:a16="http://schemas.microsoft.com/office/drawing/2014/main" id="{D775037C-1161-43AC-B40A-34B3ACAD45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5840" y="8073265"/>
              <a:ext cx="657038" cy="484874"/>
            </a:xfrm>
            <a:custGeom>
              <a:avLst/>
              <a:gdLst>
                <a:gd name="T0" fmla="*/ 825 w 826"/>
                <a:gd name="T1" fmla="*/ 608 h 609"/>
                <a:gd name="T2" fmla="*/ 726 w 826"/>
                <a:gd name="T3" fmla="*/ 10 h 609"/>
                <a:gd name="T4" fmla="*/ 101 w 826"/>
                <a:gd name="T5" fmla="*/ 0 h 609"/>
                <a:gd name="T6" fmla="*/ 0 w 826"/>
                <a:gd name="T7" fmla="*/ 608 h 609"/>
                <a:gd name="T8" fmla="*/ 825 w 826"/>
                <a:gd name="T9" fmla="*/ 608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6" h="609">
                  <a:moveTo>
                    <a:pt x="825" y="608"/>
                  </a:moveTo>
                  <a:lnTo>
                    <a:pt x="726" y="10"/>
                  </a:lnTo>
                  <a:lnTo>
                    <a:pt x="101" y="0"/>
                  </a:lnTo>
                  <a:lnTo>
                    <a:pt x="0" y="608"/>
                  </a:lnTo>
                  <a:lnTo>
                    <a:pt x="825" y="608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09" name="Freeform 7">
              <a:extLst>
                <a:ext uri="{FF2B5EF4-FFF2-40B4-BE49-F238E27FC236}">
                  <a16:creationId xmlns:a16="http://schemas.microsoft.com/office/drawing/2014/main" id="{DE492FBA-BCE8-4C25-A826-0B182850FD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8534" y="8508948"/>
              <a:ext cx="1545974" cy="154597"/>
            </a:xfrm>
            <a:custGeom>
              <a:avLst/>
              <a:gdLst>
                <a:gd name="T0" fmla="*/ 1939 w 1940"/>
                <a:gd name="T1" fmla="*/ 134 h 195"/>
                <a:gd name="T2" fmla="*/ 1939 w 1940"/>
                <a:gd name="T3" fmla="*/ 134 h 195"/>
                <a:gd name="T4" fmla="*/ 1804 w 1940"/>
                <a:gd name="T5" fmla="*/ 0 h 195"/>
                <a:gd name="T6" fmla="*/ 135 w 1940"/>
                <a:gd name="T7" fmla="*/ 0 h 195"/>
                <a:gd name="T8" fmla="*/ 135 w 1940"/>
                <a:gd name="T9" fmla="*/ 0 h 195"/>
                <a:gd name="T10" fmla="*/ 0 w 1940"/>
                <a:gd name="T11" fmla="*/ 134 h 195"/>
                <a:gd name="T12" fmla="*/ 0 w 1940"/>
                <a:gd name="T13" fmla="*/ 194 h 195"/>
                <a:gd name="T14" fmla="*/ 1939 w 1940"/>
                <a:gd name="T15" fmla="*/ 194 h 195"/>
                <a:gd name="T16" fmla="*/ 1939 w 1940"/>
                <a:gd name="T17" fmla="*/ 134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40" h="195">
                  <a:moveTo>
                    <a:pt x="1939" y="134"/>
                  </a:moveTo>
                  <a:lnTo>
                    <a:pt x="1939" y="134"/>
                  </a:lnTo>
                  <a:cubicBezTo>
                    <a:pt x="1939" y="60"/>
                    <a:pt x="1879" y="0"/>
                    <a:pt x="1804" y="0"/>
                  </a:cubicBezTo>
                  <a:lnTo>
                    <a:pt x="135" y="0"/>
                  </a:lnTo>
                  <a:lnTo>
                    <a:pt x="135" y="0"/>
                  </a:lnTo>
                  <a:cubicBezTo>
                    <a:pt x="60" y="0"/>
                    <a:pt x="0" y="60"/>
                    <a:pt x="0" y="134"/>
                  </a:cubicBezTo>
                  <a:lnTo>
                    <a:pt x="0" y="194"/>
                  </a:lnTo>
                  <a:lnTo>
                    <a:pt x="1939" y="194"/>
                  </a:lnTo>
                  <a:lnTo>
                    <a:pt x="1939" y="13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10" name="Freeform 8">
              <a:extLst>
                <a:ext uri="{FF2B5EF4-FFF2-40B4-BE49-F238E27FC236}">
                  <a16:creationId xmlns:a16="http://schemas.microsoft.com/office/drawing/2014/main" id="{4D288AE8-3C0A-4B2D-9755-0F11C68B3D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6113" y="8034613"/>
              <a:ext cx="520010" cy="112435"/>
            </a:xfrm>
            <a:custGeom>
              <a:avLst/>
              <a:gdLst>
                <a:gd name="T0" fmla="*/ 628 w 652"/>
                <a:gd name="T1" fmla="*/ 0 h 140"/>
                <a:gd name="T2" fmla="*/ 22 w 652"/>
                <a:gd name="T3" fmla="*/ 0 h 140"/>
                <a:gd name="T4" fmla="*/ 0 w 652"/>
                <a:gd name="T5" fmla="*/ 139 h 140"/>
                <a:gd name="T6" fmla="*/ 651 w 652"/>
                <a:gd name="T7" fmla="*/ 139 h 140"/>
                <a:gd name="T8" fmla="*/ 628 w 652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2" h="140">
                  <a:moveTo>
                    <a:pt x="628" y="0"/>
                  </a:moveTo>
                  <a:lnTo>
                    <a:pt x="22" y="0"/>
                  </a:lnTo>
                  <a:lnTo>
                    <a:pt x="0" y="139"/>
                  </a:lnTo>
                  <a:lnTo>
                    <a:pt x="651" y="139"/>
                  </a:lnTo>
                  <a:lnTo>
                    <a:pt x="628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</p:grpSp>
      <p:pic>
        <p:nvPicPr>
          <p:cNvPr id="114" name="Picture 113">
            <a:extLst>
              <a:ext uri="{FF2B5EF4-FFF2-40B4-BE49-F238E27FC236}">
                <a16:creationId xmlns:a16="http://schemas.microsoft.com/office/drawing/2014/main" id="{C67EE111-D306-45D7-8BBB-D5C97FF042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473" y="4117257"/>
            <a:ext cx="929339" cy="929339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id="{95CA6AE7-6A18-4358-BE95-F5CD8FB17290}"/>
              </a:ext>
            </a:extLst>
          </p:cNvPr>
          <p:cNvSpPr txBox="1"/>
          <p:nvPr/>
        </p:nvSpPr>
        <p:spPr>
          <a:xfrm>
            <a:off x="2336555" y="4381872"/>
            <a:ext cx="2377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Chart.js</a:t>
            </a:r>
            <a:endParaRPr lang="en-US" sz="2000" b="1" dirty="0"/>
          </a:p>
        </p:txBody>
      </p:sp>
      <p:pic>
        <p:nvPicPr>
          <p:cNvPr id="117" name="Picture 116">
            <a:extLst>
              <a:ext uri="{FF2B5EF4-FFF2-40B4-BE49-F238E27FC236}">
                <a16:creationId xmlns:a16="http://schemas.microsoft.com/office/drawing/2014/main" id="{64AFC969-AC4D-4E1F-9DA6-094D6C4AC7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667" y="4378838"/>
            <a:ext cx="735276" cy="697797"/>
          </a:xfrm>
          <a:prstGeom prst="rect">
            <a:avLst/>
          </a:prstGeom>
        </p:spPr>
      </p:pic>
      <p:sp>
        <p:nvSpPr>
          <p:cNvPr id="118" name="TextBox 117">
            <a:extLst>
              <a:ext uri="{FF2B5EF4-FFF2-40B4-BE49-F238E27FC236}">
                <a16:creationId xmlns:a16="http://schemas.microsoft.com/office/drawing/2014/main" id="{BA8C4169-DFFE-44F6-A69A-09D912F8BDB7}"/>
              </a:ext>
            </a:extLst>
          </p:cNvPr>
          <p:cNvSpPr txBox="1"/>
          <p:nvPr/>
        </p:nvSpPr>
        <p:spPr>
          <a:xfrm>
            <a:off x="9535992" y="4013425"/>
            <a:ext cx="2377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D3.js</a:t>
            </a:r>
            <a:endParaRPr lang="en-US" sz="2000" b="1" dirty="0"/>
          </a:p>
        </p:txBody>
      </p:sp>
      <p:pic>
        <p:nvPicPr>
          <p:cNvPr id="119" name="Picture 118">
            <a:extLst>
              <a:ext uri="{FF2B5EF4-FFF2-40B4-BE49-F238E27FC236}">
                <a16:creationId xmlns:a16="http://schemas.microsoft.com/office/drawing/2014/main" id="{B3E01E61-8BA7-45AE-8127-768F96956F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431" y="3263420"/>
            <a:ext cx="1036565" cy="442951"/>
          </a:xfrm>
          <a:prstGeom prst="rect">
            <a:avLst/>
          </a:prstGeom>
        </p:spPr>
      </p:pic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12A8F9AD-C8A0-4812-8C51-E34713DE2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304" y="1447672"/>
            <a:ext cx="1107759" cy="110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FB2D60CB-EEFD-4920-99EE-1EEED6A5C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286" y="4135405"/>
            <a:ext cx="1085071" cy="110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" name="Arrow: Down 121">
            <a:extLst>
              <a:ext uri="{FF2B5EF4-FFF2-40B4-BE49-F238E27FC236}">
                <a16:creationId xmlns:a16="http://schemas.microsoft.com/office/drawing/2014/main" id="{D7D377AA-376A-47CE-96E5-2DF0A43B28DC}"/>
              </a:ext>
            </a:extLst>
          </p:cNvPr>
          <p:cNvSpPr/>
          <p:nvPr/>
        </p:nvSpPr>
        <p:spPr>
          <a:xfrm>
            <a:off x="5853618" y="2695886"/>
            <a:ext cx="254000" cy="4011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Arrow: Down 126">
            <a:extLst>
              <a:ext uri="{FF2B5EF4-FFF2-40B4-BE49-F238E27FC236}">
                <a16:creationId xmlns:a16="http://schemas.microsoft.com/office/drawing/2014/main" id="{CFC67484-C40A-407A-A468-61B6C1905D83}"/>
              </a:ext>
            </a:extLst>
          </p:cNvPr>
          <p:cNvSpPr/>
          <p:nvPr/>
        </p:nvSpPr>
        <p:spPr>
          <a:xfrm>
            <a:off x="5871197" y="3733232"/>
            <a:ext cx="254000" cy="4011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Arrow: Down 127">
            <a:extLst>
              <a:ext uri="{FF2B5EF4-FFF2-40B4-BE49-F238E27FC236}">
                <a16:creationId xmlns:a16="http://schemas.microsoft.com/office/drawing/2014/main" id="{361AF9A0-31D8-484E-B0C6-3B3DF1EDA173}"/>
              </a:ext>
            </a:extLst>
          </p:cNvPr>
          <p:cNvSpPr/>
          <p:nvPr/>
        </p:nvSpPr>
        <p:spPr>
          <a:xfrm rot="5400000">
            <a:off x="4586952" y="4144503"/>
            <a:ext cx="326189" cy="10850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Arrow: Down 128">
            <a:extLst>
              <a:ext uri="{FF2B5EF4-FFF2-40B4-BE49-F238E27FC236}">
                <a16:creationId xmlns:a16="http://schemas.microsoft.com/office/drawing/2014/main" id="{D2FF79C6-7FF4-4CCE-878A-C6568C1D04EA}"/>
              </a:ext>
            </a:extLst>
          </p:cNvPr>
          <p:cNvSpPr/>
          <p:nvPr/>
        </p:nvSpPr>
        <p:spPr>
          <a:xfrm rot="16200000">
            <a:off x="6959790" y="4159020"/>
            <a:ext cx="326189" cy="10850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2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459828-7864-4B72-8E1C-39906F3B32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361" y="1683582"/>
            <a:ext cx="9731583" cy="49610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C1B989-23FD-4105-900D-A136A38AC5B8}"/>
              </a:ext>
            </a:extLst>
          </p:cNvPr>
          <p:cNvSpPr txBox="1"/>
          <p:nvPr/>
        </p:nvSpPr>
        <p:spPr>
          <a:xfrm>
            <a:off x="779215" y="440874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/>
              <a:t>Physical architecture :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7612896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430997-67CC-4E9E-92EB-5313D3381760}"/>
              </a:ext>
            </a:extLst>
          </p:cNvPr>
          <p:cNvSpPr txBox="1"/>
          <p:nvPr/>
        </p:nvSpPr>
        <p:spPr>
          <a:xfrm>
            <a:off x="104498" y="-56802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/>
              <a:t>Physical Architecture 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A3329D-685A-4EE2-A71C-B9B7314C3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" y="3493328"/>
            <a:ext cx="912790" cy="91279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E8324A9-B1E0-411C-B0B5-109E5402C914}"/>
              </a:ext>
            </a:extLst>
          </p:cNvPr>
          <p:cNvSpPr/>
          <p:nvPr/>
        </p:nvSpPr>
        <p:spPr>
          <a:xfrm>
            <a:off x="2053479" y="1796529"/>
            <a:ext cx="1166948" cy="3825234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26" name="Picture 2" descr="Angular, logo Free Icon - Icon-Icons.com">
            <a:extLst>
              <a:ext uri="{FF2B5EF4-FFF2-40B4-BE49-F238E27FC236}">
                <a16:creationId xmlns:a16="http://schemas.microsoft.com/office/drawing/2014/main" id="{2CE716B7-6F66-49BD-9438-56718A9B0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04" y="1632192"/>
            <a:ext cx="437129" cy="43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D28E61F-4A56-4F45-95E7-A007D99DD42A}"/>
              </a:ext>
            </a:extLst>
          </p:cNvPr>
          <p:cNvCxnSpPr/>
          <p:nvPr/>
        </p:nvCxnSpPr>
        <p:spPr>
          <a:xfrm>
            <a:off x="1380308" y="3754189"/>
            <a:ext cx="679269" cy="0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B9DEAA5-9A16-46EE-9BEE-778711B46AB4}"/>
              </a:ext>
            </a:extLst>
          </p:cNvPr>
          <p:cNvCxnSpPr>
            <a:cxnSpLocks/>
          </p:cNvCxnSpPr>
          <p:nvPr/>
        </p:nvCxnSpPr>
        <p:spPr>
          <a:xfrm flipH="1">
            <a:off x="1380308" y="3984966"/>
            <a:ext cx="679269" cy="0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99EC977-8DF9-4F8A-B1CD-66D5B7B9232C}"/>
              </a:ext>
            </a:extLst>
          </p:cNvPr>
          <p:cNvSpPr txBox="1"/>
          <p:nvPr/>
        </p:nvSpPr>
        <p:spPr>
          <a:xfrm>
            <a:off x="1532706" y="3493328"/>
            <a:ext cx="6792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URL</a:t>
            </a:r>
            <a:endParaRPr lang="fr-FR" sz="1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628F927-0CD5-4E2A-94D3-3EF8DC4B2C33}"/>
              </a:ext>
            </a:extLst>
          </p:cNvPr>
          <p:cNvSpPr txBox="1"/>
          <p:nvPr/>
        </p:nvSpPr>
        <p:spPr>
          <a:xfrm>
            <a:off x="1323920" y="3970072"/>
            <a:ext cx="8186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Web page</a:t>
            </a:r>
            <a:endParaRPr lang="fr-FR" sz="1200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DE49E5F-5E35-46FC-9E09-86B16A516681}"/>
              </a:ext>
            </a:extLst>
          </p:cNvPr>
          <p:cNvSpPr/>
          <p:nvPr/>
        </p:nvSpPr>
        <p:spPr>
          <a:xfrm>
            <a:off x="3966752" y="1796529"/>
            <a:ext cx="1088572" cy="3825237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3BDE0A8-8EE1-44BE-899C-33E238770DFA}"/>
              </a:ext>
            </a:extLst>
          </p:cNvPr>
          <p:cNvSpPr txBox="1"/>
          <p:nvPr/>
        </p:nvSpPr>
        <p:spPr>
          <a:xfrm>
            <a:off x="4062544" y="3779832"/>
            <a:ext cx="818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API </a:t>
            </a:r>
          </a:p>
          <a:p>
            <a:pPr algn="ctr"/>
            <a:r>
              <a:rPr lang="en-US" sz="1200" b="1" dirty="0"/>
              <a:t>GETAWAY</a:t>
            </a:r>
            <a:endParaRPr lang="fr-FR" sz="1200" b="1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6533D84-F59C-45B9-A4BC-DB1EB49CB3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752" y="2203759"/>
            <a:ext cx="1088572" cy="400489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C1DF96C-F15E-47CB-85EB-2A107F2DFC45}"/>
              </a:ext>
            </a:extLst>
          </p:cNvPr>
          <p:cNvCxnSpPr/>
          <p:nvPr/>
        </p:nvCxnSpPr>
        <p:spPr>
          <a:xfrm>
            <a:off x="3281387" y="3761130"/>
            <a:ext cx="679269" cy="0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9CEBADF-1DF5-486C-9230-FB7090247526}"/>
              </a:ext>
            </a:extLst>
          </p:cNvPr>
          <p:cNvCxnSpPr>
            <a:cxnSpLocks/>
          </p:cNvCxnSpPr>
          <p:nvPr/>
        </p:nvCxnSpPr>
        <p:spPr>
          <a:xfrm flipH="1">
            <a:off x="3281387" y="3971587"/>
            <a:ext cx="679269" cy="0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CD62978-15C2-4234-80A5-B79AB521F79B}"/>
              </a:ext>
            </a:extLst>
          </p:cNvPr>
          <p:cNvSpPr txBox="1"/>
          <p:nvPr/>
        </p:nvSpPr>
        <p:spPr>
          <a:xfrm>
            <a:off x="3152498" y="3723356"/>
            <a:ext cx="8186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Http / Json</a:t>
            </a:r>
            <a:endParaRPr lang="fr-FR" sz="1050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B33AD58-B8A7-48E8-9E81-F0F0AF42217E}"/>
              </a:ext>
            </a:extLst>
          </p:cNvPr>
          <p:cNvSpPr/>
          <p:nvPr/>
        </p:nvSpPr>
        <p:spPr>
          <a:xfrm>
            <a:off x="5539960" y="1265326"/>
            <a:ext cx="4632960" cy="488263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7039F43-AF8C-4281-9E1A-A3BE42C10D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002" y="3743994"/>
            <a:ext cx="1021804" cy="34060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DA76DE5-DE6B-49C2-82D0-EDEEC105DE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98894" y="3051065"/>
            <a:ext cx="600020" cy="719262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034CC2A-E6A4-4C30-A0C7-2DA347CA5BE3}"/>
              </a:ext>
            </a:extLst>
          </p:cNvPr>
          <p:cNvCxnSpPr>
            <a:cxnSpLocks/>
          </p:cNvCxnSpPr>
          <p:nvPr/>
        </p:nvCxnSpPr>
        <p:spPr>
          <a:xfrm>
            <a:off x="10077234" y="3510406"/>
            <a:ext cx="649641" cy="0"/>
          </a:xfrm>
          <a:prstGeom prst="straightConnector1">
            <a:avLst/>
          </a:prstGeom>
          <a:ln w="19050">
            <a:solidFill>
              <a:srgbClr val="52C6BB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8AD09C4-F2F7-450C-8A09-950A6544DBE1}"/>
              </a:ext>
            </a:extLst>
          </p:cNvPr>
          <p:cNvSpPr/>
          <p:nvPr/>
        </p:nvSpPr>
        <p:spPr>
          <a:xfrm>
            <a:off x="150705" y="838838"/>
            <a:ext cx="11745922" cy="5431651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C1E42F-32ED-46E5-951B-1F322DE3562E}"/>
              </a:ext>
            </a:extLst>
          </p:cNvPr>
          <p:cNvSpPr txBox="1"/>
          <p:nvPr/>
        </p:nvSpPr>
        <p:spPr>
          <a:xfrm>
            <a:off x="4089551" y="5140082"/>
            <a:ext cx="1284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Zull Server</a:t>
            </a:r>
            <a:endParaRPr lang="fr-FR" sz="1200" b="1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A8E9BE6-7B70-535E-C678-3B4EB2906E52}"/>
              </a:ext>
            </a:extLst>
          </p:cNvPr>
          <p:cNvSpPr/>
          <p:nvPr/>
        </p:nvSpPr>
        <p:spPr>
          <a:xfrm>
            <a:off x="5917728" y="3300979"/>
            <a:ext cx="3808191" cy="418854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E08C12F-BE72-1879-DD9E-F9A0ADC5FEDA}"/>
              </a:ext>
            </a:extLst>
          </p:cNvPr>
          <p:cNvSpPr/>
          <p:nvPr/>
        </p:nvSpPr>
        <p:spPr>
          <a:xfrm>
            <a:off x="5922418" y="3933184"/>
            <a:ext cx="3817104" cy="390127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4C6667B-4886-9EBF-34D9-EFA52AAD0610}"/>
              </a:ext>
            </a:extLst>
          </p:cNvPr>
          <p:cNvSpPr/>
          <p:nvPr/>
        </p:nvSpPr>
        <p:spPr>
          <a:xfrm>
            <a:off x="5910606" y="4452843"/>
            <a:ext cx="3815314" cy="245514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AB89D2F-3D50-A437-DFE1-EFA97D40A1F4}"/>
              </a:ext>
            </a:extLst>
          </p:cNvPr>
          <p:cNvSpPr txBox="1"/>
          <p:nvPr/>
        </p:nvSpPr>
        <p:spPr>
          <a:xfrm>
            <a:off x="5982931" y="3967822"/>
            <a:ext cx="2058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bp- api -admin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0C2BAD2-B089-2567-5D01-7DE0A3645999}"/>
              </a:ext>
            </a:extLst>
          </p:cNvPr>
          <p:cNvSpPr txBox="1"/>
          <p:nvPr/>
        </p:nvSpPr>
        <p:spPr>
          <a:xfrm>
            <a:off x="5978242" y="3340875"/>
            <a:ext cx="2058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Bp- api -otp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CB6CA0D-A23F-497C-985F-EC4F86A3EFE1}"/>
              </a:ext>
            </a:extLst>
          </p:cNvPr>
          <p:cNvSpPr/>
          <p:nvPr/>
        </p:nvSpPr>
        <p:spPr>
          <a:xfrm>
            <a:off x="5942475" y="2374092"/>
            <a:ext cx="3776321" cy="525010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A2BFC42-A1E7-4D11-BAC0-02BE9A4F2989}"/>
              </a:ext>
            </a:extLst>
          </p:cNvPr>
          <p:cNvSpPr txBox="1"/>
          <p:nvPr/>
        </p:nvSpPr>
        <p:spPr>
          <a:xfrm>
            <a:off x="6004880" y="2464853"/>
            <a:ext cx="2394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Invoice management</a:t>
            </a:r>
          </a:p>
          <a:p>
            <a:endParaRPr lang="en-US" sz="1400" b="1" dirty="0"/>
          </a:p>
          <a:p>
            <a:endParaRPr lang="fr-FR" sz="1600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A816F48-4471-4C5B-8D28-D27038E64FF7}"/>
              </a:ext>
            </a:extLst>
          </p:cNvPr>
          <p:cNvSpPr/>
          <p:nvPr/>
        </p:nvSpPr>
        <p:spPr>
          <a:xfrm>
            <a:off x="5923990" y="1695464"/>
            <a:ext cx="3776321" cy="418854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9AB8C7-B050-4D10-8FF0-09581B6BEFDA}"/>
              </a:ext>
            </a:extLst>
          </p:cNvPr>
          <p:cNvSpPr txBox="1"/>
          <p:nvPr/>
        </p:nvSpPr>
        <p:spPr>
          <a:xfrm>
            <a:off x="5910605" y="1761545"/>
            <a:ext cx="2960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Persistence : model +Repository</a:t>
            </a:r>
            <a:endParaRPr lang="fr-FR" sz="1400" b="1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4C465F5-3203-4A8C-AB50-2398DAB6CBF8}"/>
              </a:ext>
            </a:extLst>
          </p:cNvPr>
          <p:cNvSpPr/>
          <p:nvPr/>
        </p:nvSpPr>
        <p:spPr>
          <a:xfrm>
            <a:off x="5917728" y="4803542"/>
            <a:ext cx="3815314" cy="176107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3909088-299B-4FAB-93D1-D9F8208AB2A0}"/>
              </a:ext>
            </a:extLst>
          </p:cNvPr>
          <p:cNvSpPr/>
          <p:nvPr/>
        </p:nvSpPr>
        <p:spPr>
          <a:xfrm>
            <a:off x="5917728" y="5083213"/>
            <a:ext cx="3815314" cy="106700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89AB2FF-2560-48C2-8D57-5BF0A3818FA4}"/>
              </a:ext>
            </a:extLst>
          </p:cNvPr>
          <p:cNvSpPr/>
          <p:nvPr/>
        </p:nvSpPr>
        <p:spPr>
          <a:xfrm>
            <a:off x="5908815" y="5475146"/>
            <a:ext cx="3817104" cy="390127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467FA5E-0764-4BCA-BBAC-92C3C4C64CC0}"/>
              </a:ext>
            </a:extLst>
          </p:cNvPr>
          <p:cNvSpPr txBox="1"/>
          <p:nvPr/>
        </p:nvSpPr>
        <p:spPr>
          <a:xfrm>
            <a:off x="6004880" y="5512656"/>
            <a:ext cx="2058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User Dashboard Auth</a:t>
            </a: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D53CD333-9405-4E6A-AFCB-E3A13F9BDD57}"/>
              </a:ext>
            </a:extLst>
          </p:cNvPr>
          <p:cNvSpPr/>
          <p:nvPr/>
        </p:nvSpPr>
        <p:spPr>
          <a:xfrm>
            <a:off x="9858670" y="1761545"/>
            <a:ext cx="160627" cy="3502083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23B80CCF-5DD7-4026-9F6F-347CCC0F9DED}"/>
              </a:ext>
            </a:extLst>
          </p:cNvPr>
          <p:cNvCxnSpPr>
            <a:cxnSpLocks/>
          </p:cNvCxnSpPr>
          <p:nvPr/>
        </p:nvCxnSpPr>
        <p:spPr>
          <a:xfrm>
            <a:off x="9756191" y="5621766"/>
            <a:ext cx="970684" cy="0"/>
          </a:xfrm>
          <a:prstGeom prst="straightConnector1">
            <a:avLst/>
          </a:prstGeom>
          <a:ln w="19050">
            <a:solidFill>
              <a:srgbClr val="52C6BB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9" name="Picture 2" descr="See the source image">
            <a:extLst>
              <a:ext uri="{FF2B5EF4-FFF2-40B4-BE49-F238E27FC236}">
                <a16:creationId xmlns:a16="http://schemas.microsoft.com/office/drawing/2014/main" id="{8E0B21D6-0E1C-40F5-886F-ACFA50641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881" y="5112445"/>
            <a:ext cx="800421" cy="80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4F965F21-1E20-462B-BAAD-C155D1840795}"/>
              </a:ext>
            </a:extLst>
          </p:cNvPr>
          <p:cNvCxnSpPr>
            <a:cxnSpLocks/>
          </p:cNvCxnSpPr>
          <p:nvPr/>
        </p:nvCxnSpPr>
        <p:spPr>
          <a:xfrm>
            <a:off x="5055324" y="2719941"/>
            <a:ext cx="868631" cy="0"/>
          </a:xfrm>
          <a:prstGeom prst="straightConnector1">
            <a:avLst/>
          </a:prstGeom>
          <a:ln w="19050">
            <a:solidFill>
              <a:srgbClr val="52C6BB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38DC2E6A-2175-41E4-836E-A03E588EDC11}"/>
              </a:ext>
            </a:extLst>
          </p:cNvPr>
          <p:cNvCxnSpPr>
            <a:cxnSpLocks/>
          </p:cNvCxnSpPr>
          <p:nvPr/>
        </p:nvCxnSpPr>
        <p:spPr>
          <a:xfrm>
            <a:off x="5040184" y="3519419"/>
            <a:ext cx="868631" cy="0"/>
          </a:xfrm>
          <a:prstGeom prst="straightConnector1">
            <a:avLst/>
          </a:prstGeom>
          <a:ln w="19050">
            <a:solidFill>
              <a:srgbClr val="52C6BB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D895037A-614E-45BE-A2FE-35FC9458226D}"/>
              </a:ext>
            </a:extLst>
          </p:cNvPr>
          <p:cNvCxnSpPr>
            <a:cxnSpLocks/>
          </p:cNvCxnSpPr>
          <p:nvPr/>
        </p:nvCxnSpPr>
        <p:spPr>
          <a:xfrm>
            <a:off x="5055324" y="4121710"/>
            <a:ext cx="868631" cy="0"/>
          </a:xfrm>
          <a:prstGeom prst="straightConnector1">
            <a:avLst/>
          </a:prstGeom>
          <a:ln w="19050">
            <a:solidFill>
              <a:srgbClr val="52C6BB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F5F385C3-1C50-4905-ACC5-25B27FC87E89}"/>
              </a:ext>
            </a:extLst>
          </p:cNvPr>
          <p:cNvCxnSpPr>
            <a:cxnSpLocks/>
          </p:cNvCxnSpPr>
          <p:nvPr/>
        </p:nvCxnSpPr>
        <p:spPr>
          <a:xfrm>
            <a:off x="5027604" y="4575600"/>
            <a:ext cx="868631" cy="0"/>
          </a:xfrm>
          <a:prstGeom prst="straightConnector1">
            <a:avLst/>
          </a:prstGeom>
          <a:ln w="19050">
            <a:solidFill>
              <a:srgbClr val="52C6BB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F5569840-5E27-43AE-8CE8-E05C6108A5AF}"/>
              </a:ext>
            </a:extLst>
          </p:cNvPr>
          <p:cNvCxnSpPr>
            <a:cxnSpLocks/>
          </p:cNvCxnSpPr>
          <p:nvPr/>
        </p:nvCxnSpPr>
        <p:spPr>
          <a:xfrm>
            <a:off x="5055324" y="4868316"/>
            <a:ext cx="868631" cy="0"/>
          </a:xfrm>
          <a:prstGeom prst="straightConnector1">
            <a:avLst/>
          </a:prstGeom>
          <a:ln w="19050">
            <a:solidFill>
              <a:srgbClr val="52C6BB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E484198A-A3E3-43EC-B6EF-729FD847D6C3}"/>
              </a:ext>
            </a:extLst>
          </p:cNvPr>
          <p:cNvCxnSpPr>
            <a:cxnSpLocks/>
          </p:cNvCxnSpPr>
          <p:nvPr/>
        </p:nvCxnSpPr>
        <p:spPr>
          <a:xfrm>
            <a:off x="5037764" y="5140031"/>
            <a:ext cx="868631" cy="0"/>
          </a:xfrm>
          <a:prstGeom prst="straightConnector1">
            <a:avLst/>
          </a:prstGeom>
          <a:ln w="19050">
            <a:solidFill>
              <a:srgbClr val="52C6BB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Connector: Elbow 71">
            <a:extLst>
              <a:ext uri="{FF2B5EF4-FFF2-40B4-BE49-F238E27FC236}">
                <a16:creationId xmlns:a16="http://schemas.microsoft.com/office/drawing/2014/main" id="{02CF8150-0BCB-44E9-8BDE-2AE7B1E8D05A}"/>
              </a:ext>
            </a:extLst>
          </p:cNvPr>
          <p:cNvCxnSpPr/>
          <p:nvPr/>
        </p:nvCxnSpPr>
        <p:spPr>
          <a:xfrm>
            <a:off x="5055324" y="5417081"/>
            <a:ext cx="840911" cy="249463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shp52">
            <a:extLst>
              <a:ext uri="{FF2B5EF4-FFF2-40B4-BE49-F238E27FC236}">
                <a16:creationId xmlns:a16="http://schemas.microsoft.com/office/drawing/2014/main" id="{5A2982AA-A06D-4B74-9554-FE38B4CDA4E6}"/>
              </a:ext>
            </a:extLst>
          </p:cNvPr>
          <p:cNvSpPr/>
          <p:nvPr/>
        </p:nvSpPr>
        <p:spPr>
          <a:xfrm rot="16200000">
            <a:off x="11496471" y="6177657"/>
            <a:ext cx="442895" cy="69981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shp53">
            <a:extLst>
              <a:ext uri="{FF2B5EF4-FFF2-40B4-BE49-F238E27FC236}">
                <a16:creationId xmlns:a16="http://schemas.microsoft.com/office/drawing/2014/main" id="{D8108529-09EA-486A-94AD-49EBD93A7554}"/>
              </a:ext>
            </a:extLst>
          </p:cNvPr>
          <p:cNvSpPr txBox="1"/>
          <p:nvPr/>
        </p:nvSpPr>
        <p:spPr>
          <a:xfrm>
            <a:off x="11463514" y="6327507"/>
            <a:ext cx="575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333F50"/>
                </a:solidFill>
              </a:rPr>
              <a:t>01</a:t>
            </a:r>
            <a:endParaRPr lang="en-US" sz="2000" dirty="0">
              <a:solidFill>
                <a:srgbClr val="333F50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FF61B75-CDFB-4730-8875-49552A26856D}"/>
              </a:ext>
            </a:extLst>
          </p:cNvPr>
          <p:cNvSpPr txBox="1"/>
          <p:nvPr/>
        </p:nvSpPr>
        <p:spPr>
          <a:xfrm>
            <a:off x="779215" y="359594"/>
            <a:ext cx="23732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 err="1"/>
              <a:t>Logical</a:t>
            </a:r>
            <a:r>
              <a:rPr lang="fr-FR" sz="2000" b="1" dirty="0"/>
              <a:t> architecture :</a:t>
            </a:r>
            <a:endParaRPr lang="fr-FR" sz="2000" dirty="0"/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69A74125-123F-44FB-A121-8AD3C71EE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396" y="747999"/>
            <a:ext cx="1533492" cy="65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814D9746-CFEE-4DFF-BF74-2E12965954C9}"/>
              </a:ext>
            </a:extLst>
          </p:cNvPr>
          <p:cNvSpPr/>
          <p:nvPr/>
        </p:nvSpPr>
        <p:spPr>
          <a:xfrm>
            <a:off x="2182510" y="2194576"/>
            <a:ext cx="911210" cy="418854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915182B-1288-4170-ADC4-44445584B494}"/>
              </a:ext>
            </a:extLst>
          </p:cNvPr>
          <p:cNvSpPr txBox="1"/>
          <p:nvPr/>
        </p:nvSpPr>
        <p:spPr>
          <a:xfrm>
            <a:off x="2313867" y="2256160"/>
            <a:ext cx="2394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Model</a:t>
            </a:r>
            <a:endParaRPr lang="fr-FR" sz="1400" b="1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7D5AC4A-AC71-4353-88B1-D6EC3209DF77}"/>
              </a:ext>
            </a:extLst>
          </p:cNvPr>
          <p:cNvSpPr/>
          <p:nvPr/>
        </p:nvSpPr>
        <p:spPr>
          <a:xfrm>
            <a:off x="2191639" y="2724391"/>
            <a:ext cx="911210" cy="418854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C7179EF-738D-4C34-932C-8DAC0852A9CF}"/>
              </a:ext>
            </a:extLst>
          </p:cNvPr>
          <p:cNvSpPr txBox="1"/>
          <p:nvPr/>
        </p:nvSpPr>
        <p:spPr>
          <a:xfrm>
            <a:off x="2320180" y="2767140"/>
            <a:ext cx="2394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Service</a:t>
            </a:r>
            <a:endParaRPr lang="fr-FR" sz="1400" b="1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5C06F05-110F-4837-9F23-6372B1066C02}"/>
              </a:ext>
            </a:extLst>
          </p:cNvPr>
          <p:cNvSpPr/>
          <p:nvPr/>
        </p:nvSpPr>
        <p:spPr>
          <a:xfrm>
            <a:off x="2195568" y="3278121"/>
            <a:ext cx="911210" cy="1127998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824C83A-DB3F-4CA5-B5A1-22AD0B40163A}"/>
              </a:ext>
            </a:extLst>
          </p:cNvPr>
          <p:cNvSpPr txBox="1"/>
          <p:nvPr/>
        </p:nvSpPr>
        <p:spPr>
          <a:xfrm>
            <a:off x="2240107" y="3314916"/>
            <a:ext cx="2394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Lazy Module</a:t>
            </a:r>
            <a:endParaRPr lang="fr-FR" sz="1000" b="1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F931976-77C6-4F25-A3B9-1FAC41E16A32}"/>
              </a:ext>
            </a:extLst>
          </p:cNvPr>
          <p:cNvSpPr/>
          <p:nvPr/>
        </p:nvSpPr>
        <p:spPr>
          <a:xfrm>
            <a:off x="2263572" y="3655294"/>
            <a:ext cx="797486" cy="586203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792A63E-5430-4B84-AFC9-EC18B853555F}"/>
              </a:ext>
            </a:extLst>
          </p:cNvPr>
          <p:cNvSpPr txBox="1"/>
          <p:nvPr/>
        </p:nvSpPr>
        <p:spPr>
          <a:xfrm>
            <a:off x="2255563" y="3798905"/>
            <a:ext cx="2394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Components</a:t>
            </a:r>
            <a:endParaRPr lang="fr-FR" sz="1000" b="1" dirty="0"/>
          </a:p>
        </p:txBody>
      </p:sp>
    </p:spTree>
    <p:extLst>
      <p:ext uri="{BB962C8B-B14F-4D97-AF65-F5344CB8AC3E}">
        <p14:creationId xmlns:p14="http://schemas.microsoft.com/office/powerpoint/2010/main" val="29231370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899EB1-9909-40E6-8880-B97FC2B47B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3"/>
          <a:stretch/>
        </p:blipFill>
        <p:spPr>
          <a:xfrm>
            <a:off x="452901" y="2537007"/>
            <a:ext cx="11286198" cy="36306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0A52B1-37E2-40A2-BE92-988A12CD44F0}"/>
              </a:ext>
            </a:extLst>
          </p:cNvPr>
          <p:cNvSpPr txBox="1"/>
          <p:nvPr/>
        </p:nvSpPr>
        <p:spPr>
          <a:xfrm>
            <a:off x="779215" y="440874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/>
              <a:t>CI/CD pipeline (</a:t>
            </a:r>
            <a:r>
              <a:rPr lang="fr-FR" sz="2000" b="1" dirty="0" err="1"/>
              <a:t>Devops</a:t>
            </a:r>
            <a:r>
              <a:rPr lang="fr-FR" sz="2000" b="1" dirty="0"/>
              <a:t>) :</a:t>
            </a:r>
            <a:endParaRPr lang="fr-FR" sz="2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0B50C7-FB44-4842-9D92-48E6570AC0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12672">
            <a:off x="4322799" y="1531785"/>
            <a:ext cx="1694329" cy="3862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E26B448-A89B-468D-A4B9-5F52609593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49129">
            <a:off x="2908766" y="1224191"/>
            <a:ext cx="1780261" cy="10013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0A062A1-9A7F-4B00-B6BA-93D0ABD180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6387">
            <a:off x="5638308" y="1280719"/>
            <a:ext cx="1565916" cy="9210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AEE45EC-D06F-4C46-94AA-4746554746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21608">
            <a:off x="7237869" y="1376766"/>
            <a:ext cx="1502308" cy="3947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13D9D42-27A6-40E9-89BE-CC38C1C712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817" y="1828095"/>
            <a:ext cx="901696" cy="97683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9D6EA88-49AA-4FEE-8C95-FD7C9F35148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570" y="1828095"/>
            <a:ext cx="1157776" cy="10187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EAF44E8-0054-4929-9B68-7A7CA1BE84A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045" y="3241413"/>
            <a:ext cx="744631" cy="75631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A2A12C5-4313-47D7-855F-760B4212745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57" y="2760137"/>
            <a:ext cx="9619300" cy="407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69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hp289"/>
          <p:cNvCxnSpPr/>
          <p:nvPr/>
        </p:nvCxnSpPr>
        <p:spPr>
          <a:xfrm flipH="1">
            <a:off x="189265" y="163128"/>
            <a:ext cx="1181347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hp290"/>
          <p:cNvSpPr/>
          <p:nvPr/>
        </p:nvSpPr>
        <p:spPr>
          <a:xfrm flipH="1">
            <a:off x="134921" y="3118999"/>
            <a:ext cx="4395444" cy="614846"/>
          </a:xfrm>
          <a:custGeom>
            <a:avLst/>
            <a:gdLst>
              <a:gd name="connsiteX0" fmla="*/ 0 w 4395444"/>
              <a:gd name="connsiteY0" fmla="*/ 0 h 614846"/>
              <a:gd name="connsiteX1" fmla="*/ 4088021 w 4395444"/>
              <a:gd name="connsiteY1" fmla="*/ 0 h 614846"/>
              <a:gd name="connsiteX2" fmla="*/ 4395444 w 4395444"/>
              <a:gd name="connsiteY2" fmla="*/ 307423 h 614846"/>
              <a:gd name="connsiteX3" fmla="*/ 4088021 w 4395444"/>
              <a:gd name="connsiteY3" fmla="*/ 614846 h 614846"/>
              <a:gd name="connsiteX4" fmla="*/ 3 w 4395444"/>
              <a:gd name="connsiteY4" fmla="*/ 614846 h 614846"/>
              <a:gd name="connsiteX5" fmla="*/ 40139 w 4395444"/>
              <a:gd name="connsiteY5" fmla="*/ 581731 h 614846"/>
              <a:gd name="connsiteX6" fmla="*/ 153760 w 4395444"/>
              <a:gd name="connsiteY6" fmla="*/ 307424 h 614846"/>
              <a:gd name="connsiteX7" fmla="*/ 40139 w 4395444"/>
              <a:gd name="connsiteY7" fmla="*/ 33118 h 61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95444" h="614846">
                <a:moveTo>
                  <a:pt x="0" y="0"/>
                </a:moveTo>
                <a:lnTo>
                  <a:pt x="4088021" y="0"/>
                </a:lnTo>
                <a:cubicBezTo>
                  <a:pt x="4257806" y="0"/>
                  <a:pt x="4395444" y="137638"/>
                  <a:pt x="4395444" y="307423"/>
                </a:cubicBezTo>
                <a:cubicBezTo>
                  <a:pt x="4395444" y="477208"/>
                  <a:pt x="4257806" y="614846"/>
                  <a:pt x="4088021" y="614846"/>
                </a:cubicBezTo>
                <a:lnTo>
                  <a:pt x="3" y="614846"/>
                </a:lnTo>
                <a:lnTo>
                  <a:pt x="40139" y="581731"/>
                </a:lnTo>
                <a:cubicBezTo>
                  <a:pt x="110340" y="511530"/>
                  <a:pt x="153760" y="414548"/>
                  <a:pt x="153760" y="307424"/>
                </a:cubicBezTo>
                <a:cubicBezTo>
                  <a:pt x="153760" y="200301"/>
                  <a:pt x="110340" y="103319"/>
                  <a:pt x="40139" y="331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hp291"/>
          <p:cNvSpPr txBox="1"/>
          <p:nvPr/>
        </p:nvSpPr>
        <p:spPr>
          <a:xfrm>
            <a:off x="1397979" y="3158250"/>
            <a:ext cx="2696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dirty="0">
                <a:solidFill>
                  <a:schemeClr val="bg1"/>
                </a:solidFill>
              </a:rPr>
              <a:t>6- Sprints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7" name="shp292"/>
          <p:cNvSpPr/>
          <p:nvPr/>
        </p:nvSpPr>
        <p:spPr>
          <a:xfrm>
            <a:off x="4512321" y="3031933"/>
            <a:ext cx="775855" cy="77585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shp294"/>
          <p:cNvGrpSpPr/>
          <p:nvPr/>
        </p:nvGrpSpPr>
        <p:grpSpPr>
          <a:xfrm>
            <a:off x="0" y="6722774"/>
            <a:ext cx="1854352" cy="140536"/>
            <a:chOff x="3797402" y="721910"/>
            <a:chExt cx="1854352" cy="140536"/>
          </a:xfrm>
        </p:grpSpPr>
        <p:sp>
          <p:nvSpPr>
            <p:cNvPr id="46" name="shp295"/>
            <p:cNvSpPr/>
            <p:nvPr/>
          </p:nvSpPr>
          <p:spPr>
            <a:xfrm>
              <a:off x="3797402" y="721910"/>
              <a:ext cx="606582" cy="1405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hp296"/>
            <p:cNvSpPr/>
            <p:nvPr/>
          </p:nvSpPr>
          <p:spPr>
            <a:xfrm>
              <a:off x="5045172" y="721910"/>
              <a:ext cx="606582" cy="14053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hp297"/>
            <p:cNvSpPr/>
            <p:nvPr/>
          </p:nvSpPr>
          <p:spPr>
            <a:xfrm>
              <a:off x="4421287" y="721910"/>
              <a:ext cx="606582" cy="1405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shp52">
            <a:extLst>
              <a:ext uri="{FF2B5EF4-FFF2-40B4-BE49-F238E27FC236}">
                <a16:creationId xmlns:a16="http://schemas.microsoft.com/office/drawing/2014/main" id="{8D96E6EE-82A3-44CD-B985-A0491C13E20B}"/>
              </a:ext>
            </a:extLst>
          </p:cNvPr>
          <p:cNvSpPr/>
          <p:nvPr/>
        </p:nvSpPr>
        <p:spPr>
          <a:xfrm rot="16200000">
            <a:off x="11496471" y="6177657"/>
            <a:ext cx="442895" cy="69981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shp53">
            <a:extLst>
              <a:ext uri="{FF2B5EF4-FFF2-40B4-BE49-F238E27FC236}">
                <a16:creationId xmlns:a16="http://schemas.microsoft.com/office/drawing/2014/main" id="{3195FCFC-E39A-46BE-BB4D-754755164C30}"/>
              </a:ext>
            </a:extLst>
          </p:cNvPr>
          <p:cNvSpPr txBox="1"/>
          <p:nvPr/>
        </p:nvSpPr>
        <p:spPr>
          <a:xfrm>
            <a:off x="11463514" y="6327507"/>
            <a:ext cx="575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333F50"/>
                </a:solidFill>
              </a:rPr>
              <a:t>01</a:t>
            </a:r>
            <a:endParaRPr lang="en-US" sz="2000" dirty="0">
              <a:solidFill>
                <a:srgbClr val="333F50"/>
              </a:solidFill>
            </a:endParaRPr>
          </a:p>
        </p:txBody>
      </p:sp>
      <p:sp>
        <p:nvSpPr>
          <p:cNvPr id="52" name="shp63">
            <a:extLst>
              <a:ext uri="{FF2B5EF4-FFF2-40B4-BE49-F238E27FC236}">
                <a16:creationId xmlns:a16="http://schemas.microsoft.com/office/drawing/2014/main" id="{BD5144A3-04AC-4460-89E7-82C92D3AF0BC}"/>
              </a:ext>
            </a:extLst>
          </p:cNvPr>
          <p:cNvSpPr/>
          <p:nvPr/>
        </p:nvSpPr>
        <p:spPr>
          <a:xfrm>
            <a:off x="6596972" y="1972731"/>
            <a:ext cx="998300" cy="701315"/>
          </a:xfrm>
          <a:custGeom>
            <a:avLst/>
            <a:gdLst/>
            <a:ahLst/>
            <a:cxnLst/>
            <a:rect l="l" t="t" r="r" b="b"/>
            <a:pathLst>
              <a:path w="191" h="134" extrusionOk="0">
                <a:moveTo>
                  <a:pt x="47" y="29"/>
                </a:moveTo>
                <a:cubicBezTo>
                  <a:pt x="0" y="111"/>
                  <a:pt x="0" y="111"/>
                  <a:pt x="0" y="111"/>
                </a:cubicBezTo>
                <a:cubicBezTo>
                  <a:pt x="38" y="133"/>
                  <a:pt x="87" y="134"/>
                  <a:pt x="128" y="111"/>
                </a:cubicBezTo>
                <a:cubicBezTo>
                  <a:pt x="169" y="87"/>
                  <a:pt x="191" y="44"/>
                  <a:pt x="191" y="0"/>
                </a:cubicBezTo>
                <a:cubicBezTo>
                  <a:pt x="97" y="0"/>
                  <a:pt x="97" y="0"/>
                  <a:pt x="97" y="0"/>
                </a:cubicBezTo>
                <a:cubicBezTo>
                  <a:pt x="79" y="0"/>
                  <a:pt x="57" y="13"/>
                  <a:pt x="47" y="2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shp64">
            <a:extLst>
              <a:ext uri="{FF2B5EF4-FFF2-40B4-BE49-F238E27FC236}">
                <a16:creationId xmlns:a16="http://schemas.microsoft.com/office/drawing/2014/main" id="{6BE9FFF2-B993-4423-ADA8-59B827E4A04E}"/>
              </a:ext>
            </a:extLst>
          </p:cNvPr>
          <p:cNvSpPr/>
          <p:nvPr/>
        </p:nvSpPr>
        <p:spPr>
          <a:xfrm>
            <a:off x="6178330" y="1413348"/>
            <a:ext cx="659569" cy="1098488"/>
          </a:xfrm>
          <a:custGeom>
            <a:avLst/>
            <a:gdLst/>
            <a:ahLst/>
            <a:cxnLst/>
            <a:rect l="l" t="t" r="r" b="b"/>
            <a:pathLst>
              <a:path w="126" h="210" extrusionOk="0">
                <a:moveTo>
                  <a:pt x="112" y="135"/>
                </a:moveTo>
                <a:cubicBezTo>
                  <a:pt x="125" y="115"/>
                  <a:pt x="126" y="89"/>
                  <a:pt x="113" y="67"/>
                </a:cubicBezTo>
                <a:cubicBezTo>
                  <a:pt x="113" y="67"/>
                  <a:pt x="113" y="67"/>
                  <a:pt x="113" y="67"/>
                </a:cubicBezTo>
                <a:cubicBezTo>
                  <a:pt x="75" y="0"/>
                  <a:pt x="75" y="0"/>
                  <a:pt x="75" y="0"/>
                </a:cubicBezTo>
                <a:cubicBezTo>
                  <a:pt x="18" y="37"/>
                  <a:pt x="0" y="112"/>
                  <a:pt x="34" y="171"/>
                </a:cubicBezTo>
                <a:cubicBezTo>
                  <a:pt x="43" y="187"/>
                  <a:pt x="55" y="200"/>
                  <a:pt x="69" y="210"/>
                </a:cubicBezTo>
                <a:cubicBezTo>
                  <a:pt x="112" y="135"/>
                  <a:pt x="112" y="135"/>
                  <a:pt x="112" y="135"/>
                </a:cubicBezTo>
                <a:cubicBezTo>
                  <a:pt x="112" y="135"/>
                  <a:pt x="112" y="135"/>
                  <a:pt x="112" y="13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40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54" name="shp65">
            <a:extLst>
              <a:ext uri="{FF2B5EF4-FFF2-40B4-BE49-F238E27FC236}">
                <a16:creationId xmlns:a16="http://schemas.microsoft.com/office/drawing/2014/main" id="{252A6F34-01FB-47B5-9827-96B331F03B95}"/>
              </a:ext>
            </a:extLst>
          </p:cNvPr>
          <p:cNvSpPr/>
          <p:nvPr/>
        </p:nvSpPr>
        <p:spPr>
          <a:xfrm>
            <a:off x="6627983" y="1220129"/>
            <a:ext cx="967289" cy="684617"/>
          </a:xfrm>
          <a:custGeom>
            <a:avLst/>
            <a:gdLst/>
            <a:ahLst/>
            <a:cxnLst/>
            <a:rect l="l" t="t" r="r" b="b"/>
            <a:pathLst>
              <a:path w="185" h="131" extrusionOk="0">
                <a:moveTo>
                  <a:pt x="37" y="95"/>
                </a:moveTo>
                <a:cubicBezTo>
                  <a:pt x="37" y="95"/>
                  <a:pt x="37" y="95"/>
                  <a:pt x="37" y="95"/>
                </a:cubicBezTo>
                <a:cubicBezTo>
                  <a:pt x="51" y="118"/>
                  <a:pt x="75" y="131"/>
                  <a:pt x="100" y="131"/>
                </a:cubicBezTo>
                <a:cubicBezTo>
                  <a:pt x="100" y="131"/>
                  <a:pt x="100" y="131"/>
                  <a:pt x="100" y="131"/>
                </a:cubicBezTo>
                <a:cubicBezTo>
                  <a:pt x="185" y="131"/>
                  <a:pt x="185" y="131"/>
                  <a:pt x="185" y="131"/>
                </a:cubicBezTo>
                <a:cubicBezTo>
                  <a:pt x="183" y="114"/>
                  <a:pt x="178" y="97"/>
                  <a:pt x="168" y="81"/>
                </a:cubicBezTo>
                <a:cubicBezTo>
                  <a:pt x="134" y="22"/>
                  <a:pt x="60" y="0"/>
                  <a:pt x="0" y="31"/>
                </a:cubicBezTo>
                <a:lnTo>
                  <a:pt x="37" y="9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shp66">
            <a:extLst>
              <a:ext uri="{FF2B5EF4-FFF2-40B4-BE49-F238E27FC236}">
                <a16:creationId xmlns:a16="http://schemas.microsoft.com/office/drawing/2014/main" id="{072CCED4-BAFF-41BE-B280-469CC85C0CD7}"/>
              </a:ext>
            </a:extLst>
          </p:cNvPr>
          <p:cNvSpPr txBox="1"/>
          <p:nvPr/>
        </p:nvSpPr>
        <p:spPr>
          <a:xfrm>
            <a:off x="6929739" y="2101544"/>
            <a:ext cx="551033" cy="52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Open Sans SemiBold"/>
              <a:buNone/>
            </a:pPr>
            <a:r>
              <a:rPr lang="en-US" sz="28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07</a:t>
            </a:r>
            <a:endParaRPr sz="1400" dirty="0"/>
          </a:p>
        </p:txBody>
      </p:sp>
      <p:sp>
        <p:nvSpPr>
          <p:cNvPr id="56" name="shp68">
            <a:extLst>
              <a:ext uri="{FF2B5EF4-FFF2-40B4-BE49-F238E27FC236}">
                <a16:creationId xmlns:a16="http://schemas.microsoft.com/office/drawing/2014/main" id="{407781A8-BF02-4E76-B4F6-2997F1CF6539}"/>
              </a:ext>
            </a:extLst>
          </p:cNvPr>
          <p:cNvSpPr/>
          <p:nvPr/>
        </p:nvSpPr>
        <p:spPr>
          <a:xfrm>
            <a:off x="8999574" y="1972733"/>
            <a:ext cx="998300" cy="701315"/>
          </a:xfrm>
          <a:custGeom>
            <a:avLst/>
            <a:gdLst/>
            <a:ahLst/>
            <a:cxnLst/>
            <a:rect l="l" t="t" r="r" b="b"/>
            <a:pathLst>
              <a:path w="191" h="134" extrusionOk="0">
                <a:moveTo>
                  <a:pt x="94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4"/>
                  <a:pt x="23" y="87"/>
                  <a:pt x="63" y="111"/>
                </a:cubicBezTo>
                <a:cubicBezTo>
                  <a:pt x="104" y="134"/>
                  <a:pt x="153" y="133"/>
                  <a:pt x="191" y="111"/>
                </a:cubicBezTo>
                <a:cubicBezTo>
                  <a:pt x="144" y="29"/>
                  <a:pt x="144" y="29"/>
                  <a:pt x="144" y="29"/>
                </a:cubicBezTo>
                <a:cubicBezTo>
                  <a:pt x="135" y="13"/>
                  <a:pt x="112" y="0"/>
                  <a:pt x="94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shp69">
            <a:extLst>
              <a:ext uri="{FF2B5EF4-FFF2-40B4-BE49-F238E27FC236}">
                <a16:creationId xmlns:a16="http://schemas.microsoft.com/office/drawing/2014/main" id="{414E69F9-58FF-46C8-8168-CD68759A296E}"/>
              </a:ext>
            </a:extLst>
          </p:cNvPr>
          <p:cNvSpPr/>
          <p:nvPr/>
        </p:nvSpPr>
        <p:spPr>
          <a:xfrm>
            <a:off x="8999574" y="1220131"/>
            <a:ext cx="967289" cy="684617"/>
          </a:xfrm>
          <a:custGeom>
            <a:avLst/>
            <a:gdLst/>
            <a:ahLst/>
            <a:cxnLst/>
            <a:rect l="l" t="t" r="r" b="b"/>
            <a:pathLst>
              <a:path w="185" h="131" extrusionOk="0">
                <a:moveTo>
                  <a:pt x="87" y="131"/>
                </a:moveTo>
                <a:cubicBezTo>
                  <a:pt x="111" y="131"/>
                  <a:pt x="134" y="119"/>
                  <a:pt x="146" y="98"/>
                </a:cubicBezTo>
                <a:cubicBezTo>
                  <a:pt x="146" y="98"/>
                  <a:pt x="146" y="98"/>
                  <a:pt x="146" y="98"/>
                </a:cubicBezTo>
                <a:cubicBezTo>
                  <a:pt x="185" y="31"/>
                  <a:pt x="185" y="31"/>
                  <a:pt x="185" y="31"/>
                </a:cubicBezTo>
                <a:cubicBezTo>
                  <a:pt x="125" y="0"/>
                  <a:pt x="51" y="22"/>
                  <a:pt x="17" y="81"/>
                </a:cubicBezTo>
                <a:cubicBezTo>
                  <a:pt x="8" y="97"/>
                  <a:pt x="2" y="114"/>
                  <a:pt x="0" y="131"/>
                </a:cubicBezTo>
                <a:cubicBezTo>
                  <a:pt x="87" y="131"/>
                  <a:pt x="87" y="131"/>
                  <a:pt x="87" y="131"/>
                </a:cubicBezTo>
                <a:cubicBezTo>
                  <a:pt x="87" y="131"/>
                  <a:pt x="87" y="131"/>
                  <a:pt x="87" y="13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shp70">
            <a:extLst>
              <a:ext uri="{FF2B5EF4-FFF2-40B4-BE49-F238E27FC236}">
                <a16:creationId xmlns:a16="http://schemas.microsoft.com/office/drawing/2014/main" id="{4279AD03-5C02-4724-81C2-4B924B911508}"/>
              </a:ext>
            </a:extLst>
          </p:cNvPr>
          <p:cNvSpPr/>
          <p:nvPr/>
        </p:nvSpPr>
        <p:spPr>
          <a:xfrm>
            <a:off x="9762909" y="1413350"/>
            <a:ext cx="653607" cy="1098488"/>
          </a:xfrm>
          <a:custGeom>
            <a:avLst/>
            <a:gdLst/>
            <a:ahLst/>
            <a:cxnLst/>
            <a:rect l="l" t="t" r="r" b="b"/>
            <a:pathLst>
              <a:path w="125" h="210" extrusionOk="0">
                <a:moveTo>
                  <a:pt x="13" y="65"/>
                </a:moveTo>
                <a:cubicBezTo>
                  <a:pt x="13" y="65"/>
                  <a:pt x="13" y="65"/>
                  <a:pt x="13" y="65"/>
                </a:cubicBezTo>
                <a:cubicBezTo>
                  <a:pt x="0" y="88"/>
                  <a:pt x="1" y="115"/>
                  <a:pt x="14" y="137"/>
                </a:cubicBezTo>
                <a:cubicBezTo>
                  <a:pt x="14" y="137"/>
                  <a:pt x="14" y="137"/>
                  <a:pt x="14" y="137"/>
                </a:cubicBezTo>
                <a:cubicBezTo>
                  <a:pt x="56" y="210"/>
                  <a:pt x="56" y="210"/>
                  <a:pt x="56" y="210"/>
                </a:cubicBezTo>
                <a:cubicBezTo>
                  <a:pt x="70" y="200"/>
                  <a:pt x="82" y="187"/>
                  <a:pt x="91" y="171"/>
                </a:cubicBezTo>
                <a:cubicBezTo>
                  <a:pt x="125" y="112"/>
                  <a:pt x="107" y="37"/>
                  <a:pt x="50" y="0"/>
                </a:cubicBezTo>
                <a:lnTo>
                  <a:pt x="13" y="6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shp71">
            <a:extLst>
              <a:ext uri="{FF2B5EF4-FFF2-40B4-BE49-F238E27FC236}">
                <a16:creationId xmlns:a16="http://schemas.microsoft.com/office/drawing/2014/main" id="{BE3A7550-D19C-4329-92F7-0B5CBDA58DBB}"/>
              </a:ext>
            </a:extLst>
          </p:cNvPr>
          <p:cNvSpPr txBox="1"/>
          <p:nvPr/>
        </p:nvSpPr>
        <p:spPr>
          <a:xfrm>
            <a:off x="9309678" y="2089619"/>
            <a:ext cx="549840" cy="52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Open Sans SemiBold"/>
              <a:buNone/>
            </a:pPr>
            <a:r>
              <a:rPr lang="en-US" sz="28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01</a:t>
            </a:r>
            <a:endParaRPr sz="1400"/>
          </a:p>
        </p:txBody>
      </p:sp>
      <p:sp>
        <p:nvSpPr>
          <p:cNvPr id="60" name="shp73">
            <a:extLst>
              <a:ext uri="{FF2B5EF4-FFF2-40B4-BE49-F238E27FC236}">
                <a16:creationId xmlns:a16="http://schemas.microsoft.com/office/drawing/2014/main" id="{08D21023-645D-4CEE-9D5F-99930ECBEEFC}"/>
              </a:ext>
            </a:extLst>
          </p:cNvPr>
          <p:cNvSpPr/>
          <p:nvPr/>
        </p:nvSpPr>
        <p:spPr>
          <a:xfrm>
            <a:off x="9795908" y="2857725"/>
            <a:ext cx="627367" cy="1149774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10" y="81"/>
                </a:moveTo>
                <a:cubicBezTo>
                  <a:pt x="63" y="0"/>
                  <a:pt x="63" y="0"/>
                  <a:pt x="63" y="0"/>
                </a:cubicBezTo>
                <a:cubicBezTo>
                  <a:pt x="25" y="22"/>
                  <a:pt x="0" y="63"/>
                  <a:pt x="0" y="110"/>
                </a:cubicBezTo>
                <a:cubicBezTo>
                  <a:pt x="0" y="157"/>
                  <a:pt x="25" y="198"/>
                  <a:pt x="63" y="220"/>
                </a:cubicBezTo>
                <a:cubicBezTo>
                  <a:pt x="110" y="139"/>
                  <a:pt x="110" y="139"/>
                  <a:pt x="110" y="139"/>
                </a:cubicBezTo>
                <a:cubicBezTo>
                  <a:pt x="120" y="123"/>
                  <a:pt x="120" y="97"/>
                  <a:pt x="110" y="81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shp74">
            <a:extLst>
              <a:ext uri="{FF2B5EF4-FFF2-40B4-BE49-F238E27FC236}">
                <a16:creationId xmlns:a16="http://schemas.microsoft.com/office/drawing/2014/main" id="{15A5B2DF-3CFF-41A3-B92B-A9FE9BD44C29}"/>
              </a:ext>
            </a:extLst>
          </p:cNvPr>
          <p:cNvSpPr/>
          <p:nvPr/>
        </p:nvSpPr>
        <p:spPr>
          <a:xfrm>
            <a:off x="10205343" y="2768272"/>
            <a:ext cx="935087" cy="633330"/>
          </a:xfrm>
          <a:custGeom>
            <a:avLst/>
            <a:gdLst/>
            <a:ahLst/>
            <a:cxnLst/>
            <a:rect l="l" t="t" r="r" b="b"/>
            <a:pathLst>
              <a:path w="179" h="121" extrusionOk="0">
                <a:moveTo>
                  <a:pt x="44" y="86"/>
                </a:moveTo>
                <a:cubicBezTo>
                  <a:pt x="55" y="106"/>
                  <a:pt x="77" y="120"/>
                  <a:pt x="102" y="121"/>
                </a:cubicBezTo>
                <a:cubicBezTo>
                  <a:pt x="102" y="121"/>
                  <a:pt x="102" y="121"/>
                  <a:pt x="102" y="121"/>
                </a:cubicBezTo>
                <a:cubicBezTo>
                  <a:pt x="179" y="121"/>
                  <a:pt x="179" y="121"/>
                  <a:pt x="179" y="121"/>
                </a:cubicBezTo>
                <a:cubicBezTo>
                  <a:pt x="176" y="53"/>
                  <a:pt x="120" y="0"/>
                  <a:pt x="52" y="0"/>
                </a:cubicBezTo>
                <a:cubicBezTo>
                  <a:pt x="34" y="0"/>
                  <a:pt x="16" y="4"/>
                  <a:pt x="0" y="11"/>
                </a:cubicBezTo>
                <a:cubicBezTo>
                  <a:pt x="44" y="86"/>
                  <a:pt x="44" y="86"/>
                  <a:pt x="44" y="86"/>
                </a:cubicBezTo>
                <a:cubicBezTo>
                  <a:pt x="44" y="86"/>
                  <a:pt x="44" y="86"/>
                  <a:pt x="44" y="8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40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62" name="shp75">
            <a:extLst>
              <a:ext uri="{FF2B5EF4-FFF2-40B4-BE49-F238E27FC236}">
                <a16:creationId xmlns:a16="http://schemas.microsoft.com/office/drawing/2014/main" id="{89770263-3571-4C79-951B-793D846D57F4}"/>
              </a:ext>
            </a:extLst>
          </p:cNvPr>
          <p:cNvSpPr/>
          <p:nvPr/>
        </p:nvSpPr>
        <p:spPr>
          <a:xfrm>
            <a:off x="10211172" y="3469586"/>
            <a:ext cx="935087" cy="632137"/>
          </a:xfrm>
          <a:custGeom>
            <a:avLst/>
            <a:gdLst/>
            <a:ahLst/>
            <a:cxnLst/>
            <a:rect l="l" t="t" r="r" b="b"/>
            <a:pathLst>
              <a:path w="179" h="121" extrusionOk="0">
                <a:moveTo>
                  <a:pt x="105" y="0"/>
                </a:moveTo>
                <a:cubicBezTo>
                  <a:pt x="105" y="0"/>
                  <a:pt x="105" y="0"/>
                  <a:pt x="105" y="0"/>
                </a:cubicBezTo>
                <a:cubicBezTo>
                  <a:pt x="78" y="0"/>
                  <a:pt x="55" y="15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0" y="110"/>
                  <a:pt x="0" y="110"/>
                  <a:pt x="0" y="110"/>
                </a:cubicBezTo>
                <a:cubicBezTo>
                  <a:pt x="16" y="117"/>
                  <a:pt x="34" y="121"/>
                  <a:pt x="52" y="121"/>
                </a:cubicBezTo>
                <a:cubicBezTo>
                  <a:pt x="120" y="121"/>
                  <a:pt x="176" y="67"/>
                  <a:pt x="179" y="0"/>
                </a:cubicBezTo>
                <a:lnTo>
                  <a:pt x="105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shp76">
            <a:extLst>
              <a:ext uri="{FF2B5EF4-FFF2-40B4-BE49-F238E27FC236}">
                <a16:creationId xmlns:a16="http://schemas.microsoft.com/office/drawing/2014/main" id="{83B4CF59-3E1C-42A9-BB90-9EF02ACA0E4D}"/>
              </a:ext>
            </a:extLst>
          </p:cNvPr>
          <p:cNvSpPr txBox="1"/>
          <p:nvPr/>
        </p:nvSpPr>
        <p:spPr>
          <a:xfrm>
            <a:off x="9958514" y="3240586"/>
            <a:ext cx="551033" cy="52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Open Sans SemiBold"/>
              <a:buNone/>
            </a:pPr>
            <a:r>
              <a:rPr lang="en-US" sz="28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02</a:t>
            </a:r>
            <a:endParaRPr sz="1400"/>
          </a:p>
        </p:txBody>
      </p:sp>
      <p:sp>
        <p:nvSpPr>
          <p:cNvPr id="64" name="shp78">
            <a:extLst>
              <a:ext uri="{FF2B5EF4-FFF2-40B4-BE49-F238E27FC236}">
                <a16:creationId xmlns:a16="http://schemas.microsoft.com/office/drawing/2014/main" id="{5403353F-34DE-4152-B74E-63860564DAFC}"/>
              </a:ext>
            </a:extLst>
          </p:cNvPr>
          <p:cNvSpPr/>
          <p:nvPr/>
        </p:nvSpPr>
        <p:spPr>
          <a:xfrm>
            <a:off x="8999574" y="4191178"/>
            <a:ext cx="998300" cy="701315"/>
          </a:xfrm>
          <a:custGeom>
            <a:avLst/>
            <a:gdLst/>
            <a:ahLst/>
            <a:cxnLst/>
            <a:rect l="l" t="t" r="r" b="b"/>
            <a:pathLst>
              <a:path w="191" h="134" extrusionOk="0">
                <a:moveTo>
                  <a:pt x="144" y="105"/>
                </a:moveTo>
                <a:cubicBezTo>
                  <a:pt x="191" y="24"/>
                  <a:pt x="191" y="24"/>
                  <a:pt x="191" y="24"/>
                </a:cubicBezTo>
                <a:cubicBezTo>
                  <a:pt x="153" y="2"/>
                  <a:pt x="104" y="0"/>
                  <a:pt x="63" y="24"/>
                </a:cubicBezTo>
                <a:cubicBezTo>
                  <a:pt x="23" y="47"/>
                  <a:pt x="0" y="90"/>
                  <a:pt x="0" y="134"/>
                </a:cubicBezTo>
                <a:cubicBezTo>
                  <a:pt x="94" y="134"/>
                  <a:pt x="94" y="134"/>
                  <a:pt x="94" y="134"/>
                </a:cubicBezTo>
                <a:cubicBezTo>
                  <a:pt x="112" y="134"/>
                  <a:pt x="135" y="121"/>
                  <a:pt x="144" y="10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shp79">
            <a:extLst>
              <a:ext uri="{FF2B5EF4-FFF2-40B4-BE49-F238E27FC236}">
                <a16:creationId xmlns:a16="http://schemas.microsoft.com/office/drawing/2014/main" id="{735F9B57-4777-4036-8820-0E1BE49761CF}"/>
              </a:ext>
            </a:extLst>
          </p:cNvPr>
          <p:cNvSpPr/>
          <p:nvPr/>
        </p:nvSpPr>
        <p:spPr>
          <a:xfrm>
            <a:off x="9758139" y="4353387"/>
            <a:ext cx="658377" cy="1098488"/>
          </a:xfrm>
          <a:custGeom>
            <a:avLst/>
            <a:gdLst/>
            <a:ahLst/>
            <a:cxnLst/>
            <a:rect l="l" t="t" r="r" b="b"/>
            <a:pathLst>
              <a:path w="126" h="210" extrusionOk="0">
                <a:moveTo>
                  <a:pt x="14" y="75"/>
                </a:moveTo>
                <a:cubicBezTo>
                  <a:pt x="1" y="95"/>
                  <a:pt x="0" y="121"/>
                  <a:pt x="13" y="143"/>
                </a:cubicBezTo>
                <a:cubicBezTo>
                  <a:pt x="13" y="143"/>
                  <a:pt x="13" y="143"/>
                  <a:pt x="13" y="143"/>
                </a:cubicBezTo>
                <a:cubicBezTo>
                  <a:pt x="51" y="210"/>
                  <a:pt x="51" y="210"/>
                  <a:pt x="51" y="210"/>
                </a:cubicBezTo>
                <a:cubicBezTo>
                  <a:pt x="108" y="173"/>
                  <a:pt x="126" y="98"/>
                  <a:pt x="92" y="39"/>
                </a:cubicBezTo>
                <a:cubicBezTo>
                  <a:pt x="83" y="23"/>
                  <a:pt x="71" y="10"/>
                  <a:pt x="57" y="0"/>
                </a:cubicBezTo>
                <a:cubicBezTo>
                  <a:pt x="14" y="75"/>
                  <a:pt x="14" y="75"/>
                  <a:pt x="14" y="75"/>
                </a:cubicBezTo>
                <a:cubicBezTo>
                  <a:pt x="14" y="75"/>
                  <a:pt x="14" y="75"/>
                  <a:pt x="14" y="7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40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66" name="shp80">
            <a:extLst>
              <a:ext uri="{FF2B5EF4-FFF2-40B4-BE49-F238E27FC236}">
                <a16:creationId xmlns:a16="http://schemas.microsoft.com/office/drawing/2014/main" id="{AA24C3D0-2262-4133-B85E-EFD552D21669}"/>
              </a:ext>
            </a:extLst>
          </p:cNvPr>
          <p:cNvSpPr/>
          <p:nvPr/>
        </p:nvSpPr>
        <p:spPr>
          <a:xfrm>
            <a:off x="8999574" y="4960477"/>
            <a:ext cx="967289" cy="684617"/>
          </a:xfrm>
          <a:custGeom>
            <a:avLst/>
            <a:gdLst/>
            <a:ahLst/>
            <a:cxnLst/>
            <a:rect l="l" t="t" r="r" b="b"/>
            <a:pathLst>
              <a:path w="185" h="131" extrusionOk="0">
                <a:moveTo>
                  <a:pt x="148" y="36"/>
                </a:moveTo>
                <a:cubicBezTo>
                  <a:pt x="148" y="36"/>
                  <a:pt x="148" y="36"/>
                  <a:pt x="148" y="36"/>
                </a:cubicBezTo>
                <a:cubicBezTo>
                  <a:pt x="134" y="13"/>
                  <a:pt x="110" y="0"/>
                  <a:pt x="85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18"/>
                  <a:pt x="8" y="35"/>
                  <a:pt x="17" y="51"/>
                </a:cubicBezTo>
                <a:cubicBezTo>
                  <a:pt x="51" y="110"/>
                  <a:pt x="125" y="131"/>
                  <a:pt x="185" y="101"/>
                </a:cubicBezTo>
                <a:lnTo>
                  <a:pt x="148" y="3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shp81">
            <a:extLst>
              <a:ext uri="{FF2B5EF4-FFF2-40B4-BE49-F238E27FC236}">
                <a16:creationId xmlns:a16="http://schemas.microsoft.com/office/drawing/2014/main" id="{51B78509-08E8-4082-9F7E-BAA6CC6526C0}"/>
              </a:ext>
            </a:extLst>
          </p:cNvPr>
          <p:cNvSpPr txBox="1"/>
          <p:nvPr/>
        </p:nvSpPr>
        <p:spPr>
          <a:xfrm>
            <a:off x="9291788" y="4385590"/>
            <a:ext cx="549840" cy="52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Open Sans SemiBold"/>
              <a:buNone/>
            </a:pPr>
            <a:r>
              <a:rPr lang="en-US" sz="28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03</a:t>
            </a:r>
            <a:endParaRPr sz="1400"/>
          </a:p>
        </p:txBody>
      </p:sp>
      <p:sp>
        <p:nvSpPr>
          <p:cNvPr id="68" name="shp83">
            <a:extLst>
              <a:ext uri="{FF2B5EF4-FFF2-40B4-BE49-F238E27FC236}">
                <a16:creationId xmlns:a16="http://schemas.microsoft.com/office/drawing/2014/main" id="{3DCE05C5-BEBE-4C23-9B38-5BEDB2CD7BA1}"/>
              </a:ext>
            </a:extLst>
          </p:cNvPr>
          <p:cNvSpPr/>
          <p:nvPr/>
        </p:nvSpPr>
        <p:spPr>
          <a:xfrm>
            <a:off x="6596972" y="4191176"/>
            <a:ext cx="998300" cy="701315"/>
          </a:xfrm>
          <a:custGeom>
            <a:avLst/>
            <a:gdLst/>
            <a:ahLst/>
            <a:cxnLst/>
            <a:rect l="l" t="t" r="r" b="b"/>
            <a:pathLst>
              <a:path w="191" h="134" extrusionOk="0">
                <a:moveTo>
                  <a:pt x="97" y="134"/>
                </a:moveTo>
                <a:cubicBezTo>
                  <a:pt x="191" y="134"/>
                  <a:pt x="191" y="134"/>
                  <a:pt x="191" y="134"/>
                </a:cubicBezTo>
                <a:cubicBezTo>
                  <a:pt x="191" y="90"/>
                  <a:pt x="169" y="47"/>
                  <a:pt x="128" y="24"/>
                </a:cubicBezTo>
                <a:cubicBezTo>
                  <a:pt x="87" y="0"/>
                  <a:pt x="38" y="2"/>
                  <a:pt x="0" y="24"/>
                </a:cubicBezTo>
                <a:cubicBezTo>
                  <a:pt x="47" y="105"/>
                  <a:pt x="47" y="105"/>
                  <a:pt x="47" y="105"/>
                </a:cubicBezTo>
                <a:cubicBezTo>
                  <a:pt x="57" y="121"/>
                  <a:pt x="79" y="134"/>
                  <a:pt x="97" y="13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shp84">
            <a:extLst>
              <a:ext uri="{FF2B5EF4-FFF2-40B4-BE49-F238E27FC236}">
                <a16:creationId xmlns:a16="http://schemas.microsoft.com/office/drawing/2014/main" id="{8F0D16C0-5DA0-4E4F-8B9C-93E9A2382795}"/>
              </a:ext>
            </a:extLst>
          </p:cNvPr>
          <p:cNvSpPr/>
          <p:nvPr/>
        </p:nvSpPr>
        <p:spPr>
          <a:xfrm>
            <a:off x="6627983" y="4960475"/>
            <a:ext cx="967289" cy="684617"/>
          </a:xfrm>
          <a:custGeom>
            <a:avLst/>
            <a:gdLst/>
            <a:ahLst/>
            <a:cxnLst/>
            <a:rect l="l" t="t" r="r" b="b"/>
            <a:pathLst>
              <a:path w="185" h="131" extrusionOk="0">
                <a:moveTo>
                  <a:pt x="98" y="0"/>
                </a:moveTo>
                <a:cubicBezTo>
                  <a:pt x="74" y="0"/>
                  <a:pt x="51" y="12"/>
                  <a:pt x="39" y="34"/>
                </a:cubicBezTo>
                <a:cubicBezTo>
                  <a:pt x="39" y="34"/>
                  <a:pt x="39" y="34"/>
                  <a:pt x="39" y="34"/>
                </a:cubicBezTo>
                <a:cubicBezTo>
                  <a:pt x="0" y="101"/>
                  <a:pt x="0" y="101"/>
                  <a:pt x="0" y="101"/>
                </a:cubicBezTo>
                <a:cubicBezTo>
                  <a:pt x="60" y="131"/>
                  <a:pt x="134" y="110"/>
                  <a:pt x="168" y="51"/>
                </a:cubicBezTo>
                <a:cubicBezTo>
                  <a:pt x="178" y="35"/>
                  <a:pt x="183" y="18"/>
                  <a:pt x="185" y="0"/>
                </a:cubicBezTo>
                <a:cubicBezTo>
                  <a:pt x="98" y="0"/>
                  <a:pt x="98" y="0"/>
                  <a:pt x="98" y="0"/>
                </a:cubicBezTo>
                <a:cubicBezTo>
                  <a:pt x="98" y="0"/>
                  <a:pt x="98" y="0"/>
                  <a:pt x="9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40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70" name="shp85">
            <a:extLst>
              <a:ext uri="{FF2B5EF4-FFF2-40B4-BE49-F238E27FC236}">
                <a16:creationId xmlns:a16="http://schemas.microsoft.com/office/drawing/2014/main" id="{3580AA83-8755-40CE-9C7C-C49FF0D4B42F}"/>
              </a:ext>
            </a:extLst>
          </p:cNvPr>
          <p:cNvSpPr/>
          <p:nvPr/>
        </p:nvSpPr>
        <p:spPr>
          <a:xfrm>
            <a:off x="6178330" y="4353385"/>
            <a:ext cx="653607" cy="1098488"/>
          </a:xfrm>
          <a:custGeom>
            <a:avLst/>
            <a:gdLst/>
            <a:ahLst/>
            <a:cxnLst/>
            <a:rect l="l" t="t" r="r" b="b"/>
            <a:pathLst>
              <a:path w="125" h="210" extrusionOk="0">
                <a:moveTo>
                  <a:pt x="112" y="146"/>
                </a:moveTo>
                <a:cubicBezTo>
                  <a:pt x="112" y="146"/>
                  <a:pt x="112" y="146"/>
                  <a:pt x="112" y="146"/>
                </a:cubicBezTo>
                <a:cubicBezTo>
                  <a:pt x="125" y="123"/>
                  <a:pt x="124" y="95"/>
                  <a:pt x="111" y="73"/>
                </a:cubicBezTo>
                <a:cubicBezTo>
                  <a:pt x="111" y="73"/>
                  <a:pt x="111" y="73"/>
                  <a:pt x="111" y="73"/>
                </a:cubicBezTo>
                <a:cubicBezTo>
                  <a:pt x="69" y="0"/>
                  <a:pt x="69" y="0"/>
                  <a:pt x="69" y="0"/>
                </a:cubicBezTo>
                <a:cubicBezTo>
                  <a:pt x="55" y="10"/>
                  <a:pt x="43" y="23"/>
                  <a:pt x="34" y="39"/>
                </a:cubicBezTo>
                <a:cubicBezTo>
                  <a:pt x="0" y="98"/>
                  <a:pt x="18" y="173"/>
                  <a:pt x="75" y="210"/>
                </a:cubicBezTo>
                <a:lnTo>
                  <a:pt x="112" y="14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shp86">
            <a:extLst>
              <a:ext uri="{FF2B5EF4-FFF2-40B4-BE49-F238E27FC236}">
                <a16:creationId xmlns:a16="http://schemas.microsoft.com/office/drawing/2014/main" id="{C9948FE6-C33E-4D8B-A465-A6C5E3BEE5E6}"/>
              </a:ext>
            </a:extLst>
          </p:cNvPr>
          <p:cNvSpPr txBox="1"/>
          <p:nvPr/>
        </p:nvSpPr>
        <p:spPr>
          <a:xfrm>
            <a:off x="6921390" y="4391552"/>
            <a:ext cx="428183" cy="382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Open Sans SemiBold"/>
              <a:buNone/>
            </a:pPr>
            <a:r>
              <a:rPr lang="en-US" sz="28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05</a:t>
            </a:r>
            <a:endParaRPr sz="1400" dirty="0"/>
          </a:p>
        </p:txBody>
      </p:sp>
      <p:sp>
        <p:nvSpPr>
          <p:cNvPr id="72" name="shp88">
            <a:extLst>
              <a:ext uri="{FF2B5EF4-FFF2-40B4-BE49-F238E27FC236}">
                <a16:creationId xmlns:a16="http://schemas.microsoft.com/office/drawing/2014/main" id="{9B0B098B-435E-4E0D-9E70-CC469A4B3B46}"/>
              </a:ext>
            </a:extLst>
          </p:cNvPr>
          <p:cNvSpPr/>
          <p:nvPr/>
        </p:nvSpPr>
        <p:spPr>
          <a:xfrm>
            <a:off x="6125851" y="2857723"/>
            <a:ext cx="627367" cy="1149774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" y="139"/>
                </a:moveTo>
                <a:cubicBezTo>
                  <a:pt x="57" y="220"/>
                  <a:pt x="57" y="220"/>
                  <a:pt x="57" y="220"/>
                </a:cubicBezTo>
                <a:cubicBezTo>
                  <a:pt x="95" y="198"/>
                  <a:pt x="120" y="157"/>
                  <a:pt x="120" y="110"/>
                </a:cubicBezTo>
                <a:cubicBezTo>
                  <a:pt x="120" y="63"/>
                  <a:pt x="95" y="22"/>
                  <a:pt x="57" y="0"/>
                </a:cubicBezTo>
                <a:cubicBezTo>
                  <a:pt x="10" y="81"/>
                  <a:pt x="10" y="81"/>
                  <a:pt x="10" y="81"/>
                </a:cubicBezTo>
                <a:cubicBezTo>
                  <a:pt x="0" y="97"/>
                  <a:pt x="0" y="123"/>
                  <a:pt x="10" y="139"/>
                </a:cubicBezTo>
                <a:close/>
              </a:path>
            </a:pathLst>
          </a:custGeom>
          <a:solidFill>
            <a:srgbClr val="52C6B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shp89">
            <a:extLst>
              <a:ext uri="{FF2B5EF4-FFF2-40B4-BE49-F238E27FC236}">
                <a16:creationId xmlns:a16="http://schemas.microsoft.com/office/drawing/2014/main" id="{8D8F2542-E207-4014-824D-91B96E01D0DD}"/>
              </a:ext>
            </a:extLst>
          </p:cNvPr>
          <p:cNvSpPr/>
          <p:nvPr/>
        </p:nvSpPr>
        <p:spPr>
          <a:xfrm>
            <a:off x="5425729" y="3469584"/>
            <a:ext cx="936279" cy="632137"/>
          </a:xfrm>
          <a:custGeom>
            <a:avLst/>
            <a:gdLst/>
            <a:ahLst/>
            <a:cxnLst/>
            <a:rect l="l" t="t" r="r" b="b"/>
            <a:pathLst>
              <a:path w="179" h="121" extrusionOk="0">
                <a:moveTo>
                  <a:pt x="135" y="34"/>
                </a:moveTo>
                <a:cubicBezTo>
                  <a:pt x="124" y="14"/>
                  <a:pt x="102" y="0"/>
                  <a:pt x="77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0" y="0"/>
                  <a:pt x="0" y="0"/>
                  <a:pt x="0" y="0"/>
                </a:cubicBezTo>
                <a:cubicBezTo>
                  <a:pt x="3" y="67"/>
                  <a:pt x="59" y="121"/>
                  <a:pt x="127" y="121"/>
                </a:cubicBezTo>
                <a:cubicBezTo>
                  <a:pt x="145" y="121"/>
                  <a:pt x="163" y="117"/>
                  <a:pt x="179" y="110"/>
                </a:cubicBezTo>
                <a:cubicBezTo>
                  <a:pt x="135" y="34"/>
                  <a:pt x="135" y="34"/>
                  <a:pt x="135" y="34"/>
                </a:cubicBezTo>
                <a:cubicBezTo>
                  <a:pt x="135" y="34"/>
                  <a:pt x="135" y="34"/>
                  <a:pt x="135" y="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40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74" name="shp90">
            <a:extLst>
              <a:ext uri="{FF2B5EF4-FFF2-40B4-BE49-F238E27FC236}">
                <a16:creationId xmlns:a16="http://schemas.microsoft.com/office/drawing/2014/main" id="{638A9B09-8128-42F2-BE65-7964EF6887A0}"/>
              </a:ext>
            </a:extLst>
          </p:cNvPr>
          <p:cNvSpPr/>
          <p:nvPr/>
        </p:nvSpPr>
        <p:spPr>
          <a:xfrm>
            <a:off x="5425729" y="2768270"/>
            <a:ext cx="936279" cy="633330"/>
          </a:xfrm>
          <a:custGeom>
            <a:avLst/>
            <a:gdLst/>
            <a:ahLst/>
            <a:cxnLst/>
            <a:rect l="l" t="t" r="r" b="b"/>
            <a:pathLst>
              <a:path w="179" h="121" extrusionOk="0">
                <a:moveTo>
                  <a:pt x="74" y="121"/>
                </a:moveTo>
                <a:cubicBezTo>
                  <a:pt x="74" y="121"/>
                  <a:pt x="74" y="121"/>
                  <a:pt x="74" y="121"/>
                </a:cubicBezTo>
                <a:cubicBezTo>
                  <a:pt x="101" y="120"/>
                  <a:pt x="124" y="106"/>
                  <a:pt x="136" y="84"/>
                </a:cubicBezTo>
                <a:cubicBezTo>
                  <a:pt x="136" y="84"/>
                  <a:pt x="136" y="84"/>
                  <a:pt x="136" y="84"/>
                </a:cubicBezTo>
                <a:cubicBezTo>
                  <a:pt x="179" y="11"/>
                  <a:pt x="179" y="11"/>
                  <a:pt x="179" y="11"/>
                </a:cubicBezTo>
                <a:cubicBezTo>
                  <a:pt x="163" y="4"/>
                  <a:pt x="145" y="0"/>
                  <a:pt x="127" y="0"/>
                </a:cubicBezTo>
                <a:cubicBezTo>
                  <a:pt x="59" y="0"/>
                  <a:pt x="3" y="53"/>
                  <a:pt x="0" y="121"/>
                </a:cubicBezTo>
                <a:lnTo>
                  <a:pt x="74" y="12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shp91">
            <a:extLst>
              <a:ext uri="{FF2B5EF4-FFF2-40B4-BE49-F238E27FC236}">
                <a16:creationId xmlns:a16="http://schemas.microsoft.com/office/drawing/2014/main" id="{8BB03C38-AE03-4688-A738-312C749B6BCF}"/>
              </a:ext>
            </a:extLst>
          </p:cNvPr>
          <p:cNvSpPr txBox="1"/>
          <p:nvPr/>
        </p:nvSpPr>
        <p:spPr>
          <a:xfrm>
            <a:off x="6272554" y="3254896"/>
            <a:ext cx="549840" cy="52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Open Sans SemiBold"/>
              <a:buNone/>
            </a:pPr>
            <a:r>
              <a:rPr lang="en-US" sz="28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06</a:t>
            </a:r>
            <a:endParaRPr sz="1400" dirty="0"/>
          </a:p>
        </p:txBody>
      </p:sp>
      <p:pic>
        <p:nvPicPr>
          <p:cNvPr id="76" name="shp93" descr="Handshake">
            <a:extLst>
              <a:ext uri="{FF2B5EF4-FFF2-40B4-BE49-F238E27FC236}">
                <a16:creationId xmlns:a16="http://schemas.microsoft.com/office/drawing/2014/main" id="{22E2F51F-4789-42C7-B554-5B69A065F6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91788" y="1433656"/>
            <a:ext cx="426574" cy="426574"/>
          </a:xfrm>
          <a:prstGeom prst="rect">
            <a:avLst/>
          </a:prstGeom>
        </p:spPr>
      </p:pic>
      <p:pic>
        <p:nvPicPr>
          <p:cNvPr id="77" name="shp94" descr="Calligraphy Pen">
            <a:extLst>
              <a:ext uri="{FF2B5EF4-FFF2-40B4-BE49-F238E27FC236}">
                <a16:creationId xmlns:a16="http://schemas.microsoft.com/office/drawing/2014/main" id="{A386F3AC-906D-4EEE-A7CE-2E361D920A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2554" y="1749304"/>
            <a:ext cx="426574" cy="426574"/>
          </a:xfrm>
          <a:prstGeom prst="rect">
            <a:avLst/>
          </a:prstGeom>
        </p:spPr>
      </p:pic>
      <p:pic>
        <p:nvPicPr>
          <p:cNvPr id="78" name="shp95" descr="Customer review">
            <a:extLst>
              <a:ext uri="{FF2B5EF4-FFF2-40B4-BE49-F238E27FC236}">
                <a16:creationId xmlns:a16="http://schemas.microsoft.com/office/drawing/2014/main" id="{03F5042D-9267-44F0-8970-C5F6BDE9D3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39403" y="3580923"/>
            <a:ext cx="426574" cy="426574"/>
          </a:xfrm>
          <a:prstGeom prst="rect">
            <a:avLst/>
          </a:prstGeom>
        </p:spPr>
      </p:pic>
      <p:pic>
        <p:nvPicPr>
          <p:cNvPr id="79" name="shp96" descr="Clipboard Partially Checked">
            <a:extLst>
              <a:ext uri="{FF2B5EF4-FFF2-40B4-BE49-F238E27FC236}">
                <a16:creationId xmlns:a16="http://schemas.microsoft.com/office/drawing/2014/main" id="{F70DCB76-2ACD-44EB-9F12-85BE657C1E8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09547" y="2879402"/>
            <a:ext cx="426574" cy="426574"/>
          </a:xfrm>
          <a:prstGeom prst="rect">
            <a:avLst/>
          </a:prstGeom>
        </p:spPr>
      </p:pic>
      <p:pic>
        <p:nvPicPr>
          <p:cNvPr id="80" name="shp97" descr="Presentation with checklist">
            <a:extLst>
              <a:ext uri="{FF2B5EF4-FFF2-40B4-BE49-F238E27FC236}">
                <a16:creationId xmlns:a16="http://schemas.microsoft.com/office/drawing/2014/main" id="{13548CCB-E64D-4C0E-A9BB-176D8549849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20793" y="5060663"/>
            <a:ext cx="426574" cy="426574"/>
          </a:xfrm>
          <a:prstGeom prst="rect">
            <a:avLst/>
          </a:prstGeom>
        </p:spPr>
      </p:pic>
      <p:pic>
        <p:nvPicPr>
          <p:cNvPr id="81" name="shp98" descr="User network">
            <a:extLst>
              <a:ext uri="{FF2B5EF4-FFF2-40B4-BE49-F238E27FC236}">
                <a16:creationId xmlns:a16="http://schemas.microsoft.com/office/drawing/2014/main" id="{D6F20C83-56E9-4F1C-AAB6-01F4359E32B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864950" y="4683927"/>
            <a:ext cx="426574" cy="426574"/>
          </a:xfrm>
          <a:prstGeom prst="rect">
            <a:avLst/>
          </a:prstGeom>
        </p:spPr>
      </p:pic>
      <p:grpSp>
        <p:nvGrpSpPr>
          <p:cNvPr id="82" name="Group 81">
            <a:extLst>
              <a:ext uri="{FF2B5EF4-FFF2-40B4-BE49-F238E27FC236}">
                <a16:creationId xmlns:a16="http://schemas.microsoft.com/office/drawing/2014/main" id="{67E43A58-AF9A-414E-A858-9A500C27659B}"/>
              </a:ext>
            </a:extLst>
          </p:cNvPr>
          <p:cNvGrpSpPr/>
          <p:nvPr/>
        </p:nvGrpSpPr>
        <p:grpSpPr>
          <a:xfrm rot="1847285">
            <a:off x="7584905" y="531074"/>
            <a:ext cx="1416942" cy="1435987"/>
            <a:chOff x="2437979" y="494013"/>
            <a:chExt cx="1416942" cy="1435987"/>
          </a:xfrm>
        </p:grpSpPr>
        <p:sp>
          <p:nvSpPr>
            <p:cNvPr id="83" name="shp63">
              <a:extLst>
                <a:ext uri="{FF2B5EF4-FFF2-40B4-BE49-F238E27FC236}">
                  <a16:creationId xmlns:a16="http://schemas.microsoft.com/office/drawing/2014/main" id="{F47DB448-7DBC-414E-9357-0088A7AF16D2}"/>
                </a:ext>
              </a:extLst>
            </p:cNvPr>
            <p:cNvSpPr/>
            <p:nvPr/>
          </p:nvSpPr>
          <p:spPr>
            <a:xfrm>
              <a:off x="2856621" y="1228685"/>
              <a:ext cx="998300" cy="701315"/>
            </a:xfrm>
            <a:custGeom>
              <a:avLst/>
              <a:gdLst/>
              <a:ahLst/>
              <a:cxnLst/>
              <a:rect l="l" t="t" r="r" b="b"/>
              <a:pathLst>
                <a:path w="191" h="134" extrusionOk="0">
                  <a:moveTo>
                    <a:pt x="47" y="29"/>
                  </a:moveTo>
                  <a:cubicBezTo>
                    <a:pt x="0" y="111"/>
                    <a:pt x="0" y="111"/>
                    <a:pt x="0" y="111"/>
                  </a:cubicBezTo>
                  <a:cubicBezTo>
                    <a:pt x="38" y="133"/>
                    <a:pt x="87" y="134"/>
                    <a:pt x="128" y="111"/>
                  </a:cubicBezTo>
                  <a:cubicBezTo>
                    <a:pt x="169" y="87"/>
                    <a:pt x="191" y="44"/>
                    <a:pt x="191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79" y="0"/>
                    <a:pt x="57" y="13"/>
                    <a:pt x="47" y="2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shp64">
              <a:extLst>
                <a:ext uri="{FF2B5EF4-FFF2-40B4-BE49-F238E27FC236}">
                  <a16:creationId xmlns:a16="http://schemas.microsoft.com/office/drawing/2014/main" id="{6AD2DDDA-2DFE-4162-A454-47A21A3E9332}"/>
                </a:ext>
              </a:extLst>
            </p:cNvPr>
            <p:cNvSpPr/>
            <p:nvPr/>
          </p:nvSpPr>
          <p:spPr>
            <a:xfrm>
              <a:off x="2437979" y="660337"/>
              <a:ext cx="659569" cy="1098488"/>
            </a:xfrm>
            <a:custGeom>
              <a:avLst/>
              <a:gdLst/>
              <a:ahLst/>
              <a:cxnLst/>
              <a:rect l="l" t="t" r="r" b="b"/>
              <a:pathLst>
                <a:path w="126" h="210" extrusionOk="0">
                  <a:moveTo>
                    <a:pt x="112" y="135"/>
                  </a:moveTo>
                  <a:cubicBezTo>
                    <a:pt x="125" y="115"/>
                    <a:pt x="126" y="89"/>
                    <a:pt x="113" y="67"/>
                  </a:cubicBezTo>
                  <a:cubicBezTo>
                    <a:pt x="113" y="67"/>
                    <a:pt x="113" y="67"/>
                    <a:pt x="113" y="67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18" y="37"/>
                    <a:pt x="0" y="112"/>
                    <a:pt x="34" y="171"/>
                  </a:cubicBezTo>
                  <a:cubicBezTo>
                    <a:pt x="43" y="187"/>
                    <a:pt x="55" y="200"/>
                    <a:pt x="69" y="210"/>
                  </a:cubicBezTo>
                  <a:cubicBezTo>
                    <a:pt x="112" y="135"/>
                    <a:pt x="112" y="135"/>
                    <a:pt x="112" y="135"/>
                  </a:cubicBezTo>
                  <a:cubicBezTo>
                    <a:pt x="112" y="135"/>
                    <a:pt x="112" y="135"/>
                    <a:pt x="112" y="13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1400">
                <a:solidFill>
                  <a:schemeClr val="dk1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85" name="shp65">
              <a:extLst>
                <a:ext uri="{FF2B5EF4-FFF2-40B4-BE49-F238E27FC236}">
                  <a16:creationId xmlns:a16="http://schemas.microsoft.com/office/drawing/2014/main" id="{F5D566F9-71E8-42E4-954F-3CF7E2946E68}"/>
                </a:ext>
              </a:extLst>
            </p:cNvPr>
            <p:cNvSpPr/>
            <p:nvPr/>
          </p:nvSpPr>
          <p:spPr>
            <a:xfrm>
              <a:off x="2887632" y="494013"/>
              <a:ext cx="967289" cy="684617"/>
            </a:xfrm>
            <a:custGeom>
              <a:avLst/>
              <a:gdLst/>
              <a:ahLst/>
              <a:cxnLst/>
              <a:rect l="l" t="t" r="r" b="b"/>
              <a:pathLst>
                <a:path w="185" h="131" extrusionOk="0">
                  <a:moveTo>
                    <a:pt x="37" y="95"/>
                  </a:moveTo>
                  <a:cubicBezTo>
                    <a:pt x="37" y="95"/>
                    <a:pt x="37" y="95"/>
                    <a:pt x="37" y="95"/>
                  </a:cubicBezTo>
                  <a:cubicBezTo>
                    <a:pt x="51" y="118"/>
                    <a:pt x="75" y="131"/>
                    <a:pt x="100" y="131"/>
                  </a:cubicBezTo>
                  <a:cubicBezTo>
                    <a:pt x="100" y="131"/>
                    <a:pt x="100" y="131"/>
                    <a:pt x="100" y="131"/>
                  </a:cubicBezTo>
                  <a:cubicBezTo>
                    <a:pt x="185" y="131"/>
                    <a:pt x="185" y="131"/>
                    <a:pt x="185" y="131"/>
                  </a:cubicBezTo>
                  <a:cubicBezTo>
                    <a:pt x="183" y="114"/>
                    <a:pt x="178" y="97"/>
                    <a:pt x="168" y="81"/>
                  </a:cubicBezTo>
                  <a:cubicBezTo>
                    <a:pt x="134" y="22"/>
                    <a:pt x="60" y="0"/>
                    <a:pt x="0" y="31"/>
                  </a:cubicBezTo>
                  <a:lnTo>
                    <a:pt x="37" y="95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shp66">
              <a:extLst>
                <a:ext uri="{FF2B5EF4-FFF2-40B4-BE49-F238E27FC236}">
                  <a16:creationId xmlns:a16="http://schemas.microsoft.com/office/drawing/2014/main" id="{FC9B14F9-D573-4D42-B10F-6AE88A9CAADF}"/>
                </a:ext>
              </a:extLst>
            </p:cNvPr>
            <p:cNvSpPr txBox="1"/>
            <p:nvPr/>
          </p:nvSpPr>
          <p:spPr>
            <a:xfrm rot="19752715">
              <a:off x="3189387" y="1375428"/>
              <a:ext cx="551033" cy="5224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300"/>
                <a:buFont typeface="Open Sans SemiBold"/>
                <a:buNone/>
              </a:pPr>
              <a:r>
                <a:rPr lang="en-US" sz="2800" b="1" i="0" u="none" dirty="0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08</a:t>
              </a:r>
              <a:endParaRPr sz="1400" dirty="0"/>
            </a:p>
          </p:txBody>
        </p:sp>
        <p:pic>
          <p:nvPicPr>
            <p:cNvPr id="87" name="shp94" descr="Calligraphy Pen">
              <a:extLst>
                <a:ext uri="{FF2B5EF4-FFF2-40B4-BE49-F238E27FC236}">
                  <a16:creationId xmlns:a16="http://schemas.microsoft.com/office/drawing/2014/main" id="{33E66D4D-814B-4FEA-8CFE-F998D864D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532203" y="1023188"/>
              <a:ext cx="426574" cy="426574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DAD02648-4B9D-4C27-ABD5-E537C0FE8B7D}"/>
              </a:ext>
            </a:extLst>
          </p:cNvPr>
          <p:cNvGrpSpPr/>
          <p:nvPr/>
        </p:nvGrpSpPr>
        <p:grpSpPr>
          <a:xfrm rot="1817626">
            <a:off x="7621065" y="4904255"/>
            <a:ext cx="1416942" cy="1453916"/>
            <a:chOff x="2529112" y="5017185"/>
            <a:chExt cx="1416942" cy="1453916"/>
          </a:xfrm>
        </p:grpSpPr>
        <p:sp>
          <p:nvSpPr>
            <p:cNvPr id="89" name="shp78">
              <a:extLst>
                <a:ext uri="{FF2B5EF4-FFF2-40B4-BE49-F238E27FC236}">
                  <a16:creationId xmlns:a16="http://schemas.microsoft.com/office/drawing/2014/main" id="{2E827F0B-4040-448E-BA1E-0C751147FECA}"/>
                </a:ext>
              </a:extLst>
            </p:cNvPr>
            <p:cNvSpPr/>
            <p:nvPr/>
          </p:nvSpPr>
          <p:spPr>
            <a:xfrm>
              <a:off x="2529112" y="5017185"/>
              <a:ext cx="998300" cy="701315"/>
            </a:xfrm>
            <a:custGeom>
              <a:avLst/>
              <a:gdLst/>
              <a:ahLst/>
              <a:cxnLst/>
              <a:rect l="l" t="t" r="r" b="b"/>
              <a:pathLst>
                <a:path w="191" h="134" extrusionOk="0">
                  <a:moveTo>
                    <a:pt x="144" y="105"/>
                  </a:moveTo>
                  <a:cubicBezTo>
                    <a:pt x="191" y="24"/>
                    <a:pt x="191" y="24"/>
                    <a:pt x="191" y="24"/>
                  </a:cubicBezTo>
                  <a:cubicBezTo>
                    <a:pt x="153" y="2"/>
                    <a:pt x="104" y="0"/>
                    <a:pt x="63" y="24"/>
                  </a:cubicBezTo>
                  <a:cubicBezTo>
                    <a:pt x="23" y="47"/>
                    <a:pt x="0" y="90"/>
                    <a:pt x="0" y="134"/>
                  </a:cubicBezTo>
                  <a:cubicBezTo>
                    <a:pt x="94" y="134"/>
                    <a:pt x="94" y="134"/>
                    <a:pt x="94" y="134"/>
                  </a:cubicBezTo>
                  <a:cubicBezTo>
                    <a:pt x="112" y="134"/>
                    <a:pt x="135" y="121"/>
                    <a:pt x="144" y="10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shp79">
              <a:extLst>
                <a:ext uri="{FF2B5EF4-FFF2-40B4-BE49-F238E27FC236}">
                  <a16:creationId xmlns:a16="http://schemas.microsoft.com/office/drawing/2014/main" id="{4573760C-82A5-41BC-ABB4-ED2E04FCAB9E}"/>
                </a:ext>
              </a:extLst>
            </p:cNvPr>
            <p:cNvSpPr/>
            <p:nvPr/>
          </p:nvSpPr>
          <p:spPr>
            <a:xfrm>
              <a:off x="3287677" y="5179394"/>
              <a:ext cx="658377" cy="1098488"/>
            </a:xfrm>
            <a:custGeom>
              <a:avLst/>
              <a:gdLst/>
              <a:ahLst/>
              <a:cxnLst/>
              <a:rect l="l" t="t" r="r" b="b"/>
              <a:pathLst>
                <a:path w="126" h="210" extrusionOk="0">
                  <a:moveTo>
                    <a:pt x="14" y="75"/>
                  </a:moveTo>
                  <a:cubicBezTo>
                    <a:pt x="1" y="95"/>
                    <a:pt x="0" y="121"/>
                    <a:pt x="13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51" y="210"/>
                    <a:pt x="51" y="210"/>
                    <a:pt x="51" y="210"/>
                  </a:cubicBezTo>
                  <a:cubicBezTo>
                    <a:pt x="108" y="173"/>
                    <a:pt x="126" y="98"/>
                    <a:pt x="92" y="39"/>
                  </a:cubicBezTo>
                  <a:cubicBezTo>
                    <a:pt x="83" y="23"/>
                    <a:pt x="71" y="10"/>
                    <a:pt x="57" y="0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5"/>
                    <a:pt x="14" y="75"/>
                    <a:pt x="14" y="7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1400">
                <a:solidFill>
                  <a:schemeClr val="dk1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91" name="shp80">
              <a:extLst>
                <a:ext uri="{FF2B5EF4-FFF2-40B4-BE49-F238E27FC236}">
                  <a16:creationId xmlns:a16="http://schemas.microsoft.com/office/drawing/2014/main" id="{2FA90E86-53F5-445C-A1D1-1775A43BE764}"/>
                </a:ext>
              </a:extLst>
            </p:cNvPr>
            <p:cNvSpPr/>
            <p:nvPr/>
          </p:nvSpPr>
          <p:spPr>
            <a:xfrm>
              <a:off x="2529112" y="5786484"/>
              <a:ext cx="967289" cy="684617"/>
            </a:xfrm>
            <a:custGeom>
              <a:avLst/>
              <a:gdLst/>
              <a:ahLst/>
              <a:cxnLst/>
              <a:rect l="l" t="t" r="r" b="b"/>
              <a:pathLst>
                <a:path w="185" h="131" extrusionOk="0">
                  <a:moveTo>
                    <a:pt x="148" y="36"/>
                  </a:moveTo>
                  <a:cubicBezTo>
                    <a:pt x="148" y="36"/>
                    <a:pt x="148" y="36"/>
                    <a:pt x="148" y="36"/>
                  </a:cubicBezTo>
                  <a:cubicBezTo>
                    <a:pt x="134" y="13"/>
                    <a:pt x="110" y="0"/>
                    <a:pt x="85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8"/>
                    <a:pt x="8" y="35"/>
                    <a:pt x="17" y="51"/>
                  </a:cubicBezTo>
                  <a:cubicBezTo>
                    <a:pt x="51" y="110"/>
                    <a:pt x="125" y="131"/>
                    <a:pt x="185" y="101"/>
                  </a:cubicBezTo>
                  <a:lnTo>
                    <a:pt x="148" y="36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shp81">
              <a:extLst>
                <a:ext uri="{FF2B5EF4-FFF2-40B4-BE49-F238E27FC236}">
                  <a16:creationId xmlns:a16="http://schemas.microsoft.com/office/drawing/2014/main" id="{7C25F2B5-C3AF-4570-BD0A-2C461C956EC7}"/>
                </a:ext>
              </a:extLst>
            </p:cNvPr>
            <p:cNvSpPr txBox="1"/>
            <p:nvPr/>
          </p:nvSpPr>
          <p:spPr>
            <a:xfrm rot="20001407">
              <a:off x="2821326" y="5211596"/>
              <a:ext cx="549840" cy="5224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300"/>
                <a:buFont typeface="Open Sans SemiBold"/>
                <a:buNone/>
              </a:pPr>
              <a:r>
                <a:rPr lang="en-US" sz="2800" b="1" i="0" u="none" dirty="0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04</a:t>
              </a:r>
              <a:endParaRPr sz="1400" dirty="0"/>
            </a:p>
          </p:txBody>
        </p:sp>
        <p:pic>
          <p:nvPicPr>
            <p:cNvPr id="93" name="shp98" descr="User network">
              <a:extLst>
                <a:ext uri="{FF2B5EF4-FFF2-40B4-BE49-F238E27FC236}">
                  <a16:creationId xmlns:a16="http://schemas.microsoft.com/office/drawing/2014/main" id="{D332D6A3-0DCA-45A5-BB8F-33EFCABAB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394488" y="5509934"/>
              <a:ext cx="426574" cy="426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31033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9D5261-38C5-3DB9-A452-4660CBD9D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51" y="2037146"/>
            <a:ext cx="10558928" cy="37173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C756A4-3308-E223-7C35-F9881DEF0617}"/>
              </a:ext>
            </a:extLst>
          </p:cNvPr>
          <p:cNvSpPr txBox="1"/>
          <p:nvPr/>
        </p:nvSpPr>
        <p:spPr>
          <a:xfrm>
            <a:off x="994410" y="685800"/>
            <a:ext cx="3185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Sprint plan for </a:t>
            </a:r>
            <a:r>
              <a:rPr lang="fr-FR" sz="2000" b="1" dirty="0" err="1"/>
              <a:t>this</a:t>
            </a:r>
            <a:r>
              <a:rPr lang="fr-FR" sz="2000" b="1" dirty="0"/>
              <a:t> </a:t>
            </a:r>
            <a:r>
              <a:rPr lang="fr-FR" sz="2000" b="1" dirty="0" err="1"/>
              <a:t>project</a:t>
            </a:r>
            <a:r>
              <a:rPr lang="fr-FR" sz="2000" b="1" dirty="0"/>
              <a:t> :</a:t>
            </a:r>
            <a:endParaRPr lang="en-US" sz="2000" b="1" dirty="0"/>
          </a:p>
        </p:txBody>
      </p:sp>
      <p:sp>
        <p:nvSpPr>
          <p:cNvPr id="5" name="shp52">
            <a:extLst>
              <a:ext uri="{FF2B5EF4-FFF2-40B4-BE49-F238E27FC236}">
                <a16:creationId xmlns:a16="http://schemas.microsoft.com/office/drawing/2014/main" id="{947631D5-B4FD-469B-8E16-37BBAD388E7C}"/>
              </a:ext>
            </a:extLst>
          </p:cNvPr>
          <p:cNvSpPr/>
          <p:nvPr/>
        </p:nvSpPr>
        <p:spPr>
          <a:xfrm rot="16200000">
            <a:off x="11496471" y="6177657"/>
            <a:ext cx="442895" cy="69981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hp53">
            <a:extLst>
              <a:ext uri="{FF2B5EF4-FFF2-40B4-BE49-F238E27FC236}">
                <a16:creationId xmlns:a16="http://schemas.microsoft.com/office/drawing/2014/main" id="{AE876071-8D14-4509-B377-E6B22CB06DBC}"/>
              </a:ext>
            </a:extLst>
          </p:cNvPr>
          <p:cNvSpPr txBox="1"/>
          <p:nvPr/>
        </p:nvSpPr>
        <p:spPr>
          <a:xfrm>
            <a:off x="11463514" y="6327507"/>
            <a:ext cx="575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333F50"/>
                </a:solidFill>
              </a:rPr>
              <a:t>01</a:t>
            </a:r>
            <a:endParaRPr lang="en-US" sz="2000" dirty="0">
              <a:solidFill>
                <a:srgbClr val="333F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76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hp289"/>
          <p:cNvCxnSpPr/>
          <p:nvPr/>
        </p:nvCxnSpPr>
        <p:spPr>
          <a:xfrm flipH="1">
            <a:off x="189265" y="163128"/>
            <a:ext cx="1181347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hp290"/>
          <p:cNvSpPr/>
          <p:nvPr/>
        </p:nvSpPr>
        <p:spPr>
          <a:xfrm flipH="1">
            <a:off x="499185" y="1561032"/>
            <a:ext cx="4395444" cy="614846"/>
          </a:xfrm>
          <a:custGeom>
            <a:avLst/>
            <a:gdLst>
              <a:gd name="connsiteX0" fmla="*/ 0 w 4395444"/>
              <a:gd name="connsiteY0" fmla="*/ 0 h 614846"/>
              <a:gd name="connsiteX1" fmla="*/ 4088021 w 4395444"/>
              <a:gd name="connsiteY1" fmla="*/ 0 h 614846"/>
              <a:gd name="connsiteX2" fmla="*/ 4395444 w 4395444"/>
              <a:gd name="connsiteY2" fmla="*/ 307423 h 614846"/>
              <a:gd name="connsiteX3" fmla="*/ 4088021 w 4395444"/>
              <a:gd name="connsiteY3" fmla="*/ 614846 h 614846"/>
              <a:gd name="connsiteX4" fmla="*/ 3 w 4395444"/>
              <a:gd name="connsiteY4" fmla="*/ 614846 h 614846"/>
              <a:gd name="connsiteX5" fmla="*/ 40139 w 4395444"/>
              <a:gd name="connsiteY5" fmla="*/ 581731 h 614846"/>
              <a:gd name="connsiteX6" fmla="*/ 153760 w 4395444"/>
              <a:gd name="connsiteY6" fmla="*/ 307424 h 614846"/>
              <a:gd name="connsiteX7" fmla="*/ 40139 w 4395444"/>
              <a:gd name="connsiteY7" fmla="*/ 33118 h 61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95444" h="614846">
                <a:moveTo>
                  <a:pt x="0" y="0"/>
                </a:moveTo>
                <a:lnTo>
                  <a:pt x="4088021" y="0"/>
                </a:lnTo>
                <a:cubicBezTo>
                  <a:pt x="4257806" y="0"/>
                  <a:pt x="4395444" y="137638"/>
                  <a:pt x="4395444" y="307423"/>
                </a:cubicBezTo>
                <a:cubicBezTo>
                  <a:pt x="4395444" y="477208"/>
                  <a:pt x="4257806" y="614846"/>
                  <a:pt x="4088021" y="614846"/>
                </a:cubicBezTo>
                <a:lnTo>
                  <a:pt x="3" y="614846"/>
                </a:lnTo>
                <a:lnTo>
                  <a:pt x="40139" y="581731"/>
                </a:lnTo>
                <a:cubicBezTo>
                  <a:pt x="110340" y="511530"/>
                  <a:pt x="153760" y="414548"/>
                  <a:pt x="153760" y="307424"/>
                </a:cubicBezTo>
                <a:cubicBezTo>
                  <a:pt x="153760" y="200301"/>
                  <a:pt x="110340" y="103319"/>
                  <a:pt x="40139" y="33118"/>
                </a:cubicBezTo>
                <a:close/>
              </a:path>
            </a:pathLst>
          </a:custGeom>
          <a:solidFill>
            <a:srgbClr val="21A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hp291"/>
          <p:cNvSpPr txBox="1"/>
          <p:nvPr/>
        </p:nvSpPr>
        <p:spPr>
          <a:xfrm>
            <a:off x="1247770" y="1600283"/>
            <a:ext cx="3211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dirty="0">
                <a:solidFill>
                  <a:schemeClr val="bg1"/>
                </a:solidFill>
              </a:rPr>
              <a:t>7- </a:t>
            </a:r>
            <a:r>
              <a:rPr lang="fr-FR" sz="2800" dirty="0" err="1">
                <a:solidFill>
                  <a:schemeClr val="bg1"/>
                </a:solidFill>
              </a:rPr>
              <a:t>Demonstration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7" name="shp292"/>
          <p:cNvSpPr/>
          <p:nvPr/>
        </p:nvSpPr>
        <p:spPr>
          <a:xfrm>
            <a:off x="4876585" y="1473966"/>
            <a:ext cx="775855" cy="775855"/>
          </a:xfrm>
          <a:prstGeom prst="ellipse">
            <a:avLst/>
          </a:prstGeom>
          <a:solidFill>
            <a:srgbClr val="21AC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shp294"/>
          <p:cNvGrpSpPr/>
          <p:nvPr/>
        </p:nvGrpSpPr>
        <p:grpSpPr>
          <a:xfrm>
            <a:off x="0" y="6722774"/>
            <a:ext cx="1854352" cy="140536"/>
            <a:chOff x="3797402" y="721910"/>
            <a:chExt cx="1854352" cy="140536"/>
          </a:xfrm>
        </p:grpSpPr>
        <p:sp>
          <p:nvSpPr>
            <p:cNvPr id="46" name="shp295"/>
            <p:cNvSpPr/>
            <p:nvPr/>
          </p:nvSpPr>
          <p:spPr>
            <a:xfrm>
              <a:off x="3797402" y="721910"/>
              <a:ext cx="606582" cy="1405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hp296"/>
            <p:cNvSpPr/>
            <p:nvPr/>
          </p:nvSpPr>
          <p:spPr>
            <a:xfrm>
              <a:off x="5045172" y="721910"/>
              <a:ext cx="606582" cy="14053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hp297"/>
            <p:cNvSpPr/>
            <p:nvPr/>
          </p:nvSpPr>
          <p:spPr>
            <a:xfrm>
              <a:off x="4421287" y="721910"/>
              <a:ext cx="606582" cy="1405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shp52">
            <a:extLst>
              <a:ext uri="{FF2B5EF4-FFF2-40B4-BE49-F238E27FC236}">
                <a16:creationId xmlns:a16="http://schemas.microsoft.com/office/drawing/2014/main" id="{8D96E6EE-82A3-44CD-B985-A0491C13E20B}"/>
              </a:ext>
            </a:extLst>
          </p:cNvPr>
          <p:cNvSpPr/>
          <p:nvPr/>
        </p:nvSpPr>
        <p:spPr>
          <a:xfrm rot="16200000">
            <a:off x="11496471" y="6177657"/>
            <a:ext cx="442895" cy="69981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shp53">
            <a:extLst>
              <a:ext uri="{FF2B5EF4-FFF2-40B4-BE49-F238E27FC236}">
                <a16:creationId xmlns:a16="http://schemas.microsoft.com/office/drawing/2014/main" id="{3195FCFC-E39A-46BE-BB4D-754755164C30}"/>
              </a:ext>
            </a:extLst>
          </p:cNvPr>
          <p:cNvSpPr txBox="1"/>
          <p:nvPr/>
        </p:nvSpPr>
        <p:spPr>
          <a:xfrm>
            <a:off x="11463514" y="6327507"/>
            <a:ext cx="575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333F50"/>
                </a:solidFill>
              </a:rPr>
              <a:t>01</a:t>
            </a:r>
            <a:endParaRPr lang="en-US" sz="2000" dirty="0">
              <a:solidFill>
                <a:srgbClr val="333F50"/>
              </a:solidFill>
            </a:endParaRPr>
          </a:p>
        </p:txBody>
      </p:sp>
      <p:sp>
        <p:nvSpPr>
          <p:cNvPr id="52" name="shp63">
            <a:extLst>
              <a:ext uri="{FF2B5EF4-FFF2-40B4-BE49-F238E27FC236}">
                <a16:creationId xmlns:a16="http://schemas.microsoft.com/office/drawing/2014/main" id="{BD5144A3-04AC-4460-89E7-82C92D3AF0BC}"/>
              </a:ext>
            </a:extLst>
          </p:cNvPr>
          <p:cNvSpPr/>
          <p:nvPr/>
        </p:nvSpPr>
        <p:spPr>
          <a:xfrm>
            <a:off x="6596972" y="1972731"/>
            <a:ext cx="998300" cy="701315"/>
          </a:xfrm>
          <a:custGeom>
            <a:avLst/>
            <a:gdLst/>
            <a:ahLst/>
            <a:cxnLst/>
            <a:rect l="l" t="t" r="r" b="b"/>
            <a:pathLst>
              <a:path w="191" h="134" extrusionOk="0">
                <a:moveTo>
                  <a:pt x="47" y="29"/>
                </a:moveTo>
                <a:cubicBezTo>
                  <a:pt x="0" y="111"/>
                  <a:pt x="0" y="111"/>
                  <a:pt x="0" y="111"/>
                </a:cubicBezTo>
                <a:cubicBezTo>
                  <a:pt x="38" y="133"/>
                  <a:pt x="87" y="134"/>
                  <a:pt x="128" y="111"/>
                </a:cubicBezTo>
                <a:cubicBezTo>
                  <a:pt x="169" y="87"/>
                  <a:pt x="191" y="44"/>
                  <a:pt x="191" y="0"/>
                </a:cubicBezTo>
                <a:cubicBezTo>
                  <a:pt x="97" y="0"/>
                  <a:pt x="97" y="0"/>
                  <a:pt x="97" y="0"/>
                </a:cubicBezTo>
                <a:cubicBezTo>
                  <a:pt x="79" y="0"/>
                  <a:pt x="57" y="13"/>
                  <a:pt x="47" y="29"/>
                </a:cubicBezTo>
                <a:close/>
              </a:path>
            </a:pathLst>
          </a:custGeom>
          <a:solidFill>
            <a:srgbClr val="21AC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shp64">
            <a:extLst>
              <a:ext uri="{FF2B5EF4-FFF2-40B4-BE49-F238E27FC236}">
                <a16:creationId xmlns:a16="http://schemas.microsoft.com/office/drawing/2014/main" id="{6BE9FFF2-B993-4423-ADA8-59B827E4A04E}"/>
              </a:ext>
            </a:extLst>
          </p:cNvPr>
          <p:cNvSpPr/>
          <p:nvPr/>
        </p:nvSpPr>
        <p:spPr>
          <a:xfrm>
            <a:off x="6178330" y="1413348"/>
            <a:ext cx="659569" cy="1098488"/>
          </a:xfrm>
          <a:custGeom>
            <a:avLst/>
            <a:gdLst/>
            <a:ahLst/>
            <a:cxnLst/>
            <a:rect l="l" t="t" r="r" b="b"/>
            <a:pathLst>
              <a:path w="126" h="210" extrusionOk="0">
                <a:moveTo>
                  <a:pt x="112" y="135"/>
                </a:moveTo>
                <a:cubicBezTo>
                  <a:pt x="125" y="115"/>
                  <a:pt x="126" y="89"/>
                  <a:pt x="113" y="67"/>
                </a:cubicBezTo>
                <a:cubicBezTo>
                  <a:pt x="113" y="67"/>
                  <a:pt x="113" y="67"/>
                  <a:pt x="113" y="67"/>
                </a:cubicBezTo>
                <a:cubicBezTo>
                  <a:pt x="75" y="0"/>
                  <a:pt x="75" y="0"/>
                  <a:pt x="75" y="0"/>
                </a:cubicBezTo>
                <a:cubicBezTo>
                  <a:pt x="18" y="37"/>
                  <a:pt x="0" y="112"/>
                  <a:pt x="34" y="171"/>
                </a:cubicBezTo>
                <a:cubicBezTo>
                  <a:pt x="43" y="187"/>
                  <a:pt x="55" y="200"/>
                  <a:pt x="69" y="210"/>
                </a:cubicBezTo>
                <a:cubicBezTo>
                  <a:pt x="112" y="135"/>
                  <a:pt x="112" y="135"/>
                  <a:pt x="112" y="135"/>
                </a:cubicBezTo>
                <a:cubicBezTo>
                  <a:pt x="112" y="135"/>
                  <a:pt x="112" y="135"/>
                  <a:pt x="112" y="13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40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54" name="shp65">
            <a:extLst>
              <a:ext uri="{FF2B5EF4-FFF2-40B4-BE49-F238E27FC236}">
                <a16:creationId xmlns:a16="http://schemas.microsoft.com/office/drawing/2014/main" id="{252A6F34-01FB-47B5-9827-96B331F03B95}"/>
              </a:ext>
            </a:extLst>
          </p:cNvPr>
          <p:cNvSpPr/>
          <p:nvPr/>
        </p:nvSpPr>
        <p:spPr>
          <a:xfrm>
            <a:off x="6627983" y="1220129"/>
            <a:ext cx="967289" cy="684617"/>
          </a:xfrm>
          <a:custGeom>
            <a:avLst/>
            <a:gdLst/>
            <a:ahLst/>
            <a:cxnLst/>
            <a:rect l="l" t="t" r="r" b="b"/>
            <a:pathLst>
              <a:path w="185" h="131" extrusionOk="0">
                <a:moveTo>
                  <a:pt x="37" y="95"/>
                </a:moveTo>
                <a:cubicBezTo>
                  <a:pt x="37" y="95"/>
                  <a:pt x="37" y="95"/>
                  <a:pt x="37" y="95"/>
                </a:cubicBezTo>
                <a:cubicBezTo>
                  <a:pt x="51" y="118"/>
                  <a:pt x="75" y="131"/>
                  <a:pt x="100" y="131"/>
                </a:cubicBezTo>
                <a:cubicBezTo>
                  <a:pt x="100" y="131"/>
                  <a:pt x="100" y="131"/>
                  <a:pt x="100" y="131"/>
                </a:cubicBezTo>
                <a:cubicBezTo>
                  <a:pt x="185" y="131"/>
                  <a:pt x="185" y="131"/>
                  <a:pt x="185" y="131"/>
                </a:cubicBezTo>
                <a:cubicBezTo>
                  <a:pt x="183" y="114"/>
                  <a:pt x="178" y="97"/>
                  <a:pt x="168" y="81"/>
                </a:cubicBezTo>
                <a:cubicBezTo>
                  <a:pt x="134" y="22"/>
                  <a:pt x="60" y="0"/>
                  <a:pt x="0" y="31"/>
                </a:cubicBezTo>
                <a:lnTo>
                  <a:pt x="37" y="9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shp66">
            <a:extLst>
              <a:ext uri="{FF2B5EF4-FFF2-40B4-BE49-F238E27FC236}">
                <a16:creationId xmlns:a16="http://schemas.microsoft.com/office/drawing/2014/main" id="{072CCED4-BAFF-41BE-B280-469CC85C0CD7}"/>
              </a:ext>
            </a:extLst>
          </p:cNvPr>
          <p:cNvSpPr txBox="1"/>
          <p:nvPr/>
        </p:nvSpPr>
        <p:spPr>
          <a:xfrm>
            <a:off x="6929739" y="2101544"/>
            <a:ext cx="551033" cy="52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Open Sans SemiBold"/>
              <a:buNone/>
            </a:pPr>
            <a:r>
              <a:rPr lang="en-US" sz="28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07</a:t>
            </a:r>
            <a:endParaRPr sz="1400" dirty="0"/>
          </a:p>
        </p:txBody>
      </p:sp>
      <p:sp>
        <p:nvSpPr>
          <p:cNvPr id="56" name="shp68">
            <a:extLst>
              <a:ext uri="{FF2B5EF4-FFF2-40B4-BE49-F238E27FC236}">
                <a16:creationId xmlns:a16="http://schemas.microsoft.com/office/drawing/2014/main" id="{407781A8-BF02-4E76-B4F6-2997F1CF6539}"/>
              </a:ext>
            </a:extLst>
          </p:cNvPr>
          <p:cNvSpPr/>
          <p:nvPr/>
        </p:nvSpPr>
        <p:spPr>
          <a:xfrm>
            <a:off x="8999574" y="1972733"/>
            <a:ext cx="998300" cy="701315"/>
          </a:xfrm>
          <a:custGeom>
            <a:avLst/>
            <a:gdLst/>
            <a:ahLst/>
            <a:cxnLst/>
            <a:rect l="l" t="t" r="r" b="b"/>
            <a:pathLst>
              <a:path w="191" h="134" extrusionOk="0">
                <a:moveTo>
                  <a:pt x="94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4"/>
                  <a:pt x="23" y="87"/>
                  <a:pt x="63" y="111"/>
                </a:cubicBezTo>
                <a:cubicBezTo>
                  <a:pt x="104" y="134"/>
                  <a:pt x="153" y="133"/>
                  <a:pt x="191" y="111"/>
                </a:cubicBezTo>
                <a:cubicBezTo>
                  <a:pt x="144" y="29"/>
                  <a:pt x="144" y="29"/>
                  <a:pt x="144" y="29"/>
                </a:cubicBezTo>
                <a:cubicBezTo>
                  <a:pt x="135" y="13"/>
                  <a:pt x="112" y="0"/>
                  <a:pt x="94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shp69">
            <a:extLst>
              <a:ext uri="{FF2B5EF4-FFF2-40B4-BE49-F238E27FC236}">
                <a16:creationId xmlns:a16="http://schemas.microsoft.com/office/drawing/2014/main" id="{414E69F9-58FF-46C8-8168-CD68759A296E}"/>
              </a:ext>
            </a:extLst>
          </p:cNvPr>
          <p:cNvSpPr/>
          <p:nvPr/>
        </p:nvSpPr>
        <p:spPr>
          <a:xfrm>
            <a:off x="8999574" y="1220131"/>
            <a:ext cx="967289" cy="684617"/>
          </a:xfrm>
          <a:custGeom>
            <a:avLst/>
            <a:gdLst/>
            <a:ahLst/>
            <a:cxnLst/>
            <a:rect l="l" t="t" r="r" b="b"/>
            <a:pathLst>
              <a:path w="185" h="131" extrusionOk="0">
                <a:moveTo>
                  <a:pt x="87" y="131"/>
                </a:moveTo>
                <a:cubicBezTo>
                  <a:pt x="111" y="131"/>
                  <a:pt x="134" y="119"/>
                  <a:pt x="146" y="98"/>
                </a:cubicBezTo>
                <a:cubicBezTo>
                  <a:pt x="146" y="98"/>
                  <a:pt x="146" y="98"/>
                  <a:pt x="146" y="98"/>
                </a:cubicBezTo>
                <a:cubicBezTo>
                  <a:pt x="185" y="31"/>
                  <a:pt x="185" y="31"/>
                  <a:pt x="185" y="31"/>
                </a:cubicBezTo>
                <a:cubicBezTo>
                  <a:pt x="125" y="0"/>
                  <a:pt x="51" y="22"/>
                  <a:pt x="17" y="81"/>
                </a:cubicBezTo>
                <a:cubicBezTo>
                  <a:pt x="8" y="97"/>
                  <a:pt x="2" y="114"/>
                  <a:pt x="0" y="131"/>
                </a:cubicBezTo>
                <a:cubicBezTo>
                  <a:pt x="87" y="131"/>
                  <a:pt x="87" y="131"/>
                  <a:pt x="87" y="131"/>
                </a:cubicBezTo>
                <a:cubicBezTo>
                  <a:pt x="87" y="131"/>
                  <a:pt x="87" y="131"/>
                  <a:pt x="87" y="13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shp70">
            <a:extLst>
              <a:ext uri="{FF2B5EF4-FFF2-40B4-BE49-F238E27FC236}">
                <a16:creationId xmlns:a16="http://schemas.microsoft.com/office/drawing/2014/main" id="{4279AD03-5C02-4724-81C2-4B924B911508}"/>
              </a:ext>
            </a:extLst>
          </p:cNvPr>
          <p:cNvSpPr/>
          <p:nvPr/>
        </p:nvSpPr>
        <p:spPr>
          <a:xfrm>
            <a:off x="9762909" y="1413350"/>
            <a:ext cx="653607" cy="1098488"/>
          </a:xfrm>
          <a:custGeom>
            <a:avLst/>
            <a:gdLst/>
            <a:ahLst/>
            <a:cxnLst/>
            <a:rect l="l" t="t" r="r" b="b"/>
            <a:pathLst>
              <a:path w="125" h="210" extrusionOk="0">
                <a:moveTo>
                  <a:pt x="13" y="65"/>
                </a:moveTo>
                <a:cubicBezTo>
                  <a:pt x="13" y="65"/>
                  <a:pt x="13" y="65"/>
                  <a:pt x="13" y="65"/>
                </a:cubicBezTo>
                <a:cubicBezTo>
                  <a:pt x="0" y="88"/>
                  <a:pt x="1" y="115"/>
                  <a:pt x="14" y="137"/>
                </a:cubicBezTo>
                <a:cubicBezTo>
                  <a:pt x="14" y="137"/>
                  <a:pt x="14" y="137"/>
                  <a:pt x="14" y="137"/>
                </a:cubicBezTo>
                <a:cubicBezTo>
                  <a:pt x="56" y="210"/>
                  <a:pt x="56" y="210"/>
                  <a:pt x="56" y="210"/>
                </a:cubicBezTo>
                <a:cubicBezTo>
                  <a:pt x="70" y="200"/>
                  <a:pt x="82" y="187"/>
                  <a:pt x="91" y="171"/>
                </a:cubicBezTo>
                <a:cubicBezTo>
                  <a:pt x="125" y="112"/>
                  <a:pt x="107" y="37"/>
                  <a:pt x="50" y="0"/>
                </a:cubicBezTo>
                <a:lnTo>
                  <a:pt x="13" y="6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shp71">
            <a:extLst>
              <a:ext uri="{FF2B5EF4-FFF2-40B4-BE49-F238E27FC236}">
                <a16:creationId xmlns:a16="http://schemas.microsoft.com/office/drawing/2014/main" id="{BE3A7550-D19C-4329-92F7-0B5CBDA58DBB}"/>
              </a:ext>
            </a:extLst>
          </p:cNvPr>
          <p:cNvSpPr txBox="1"/>
          <p:nvPr/>
        </p:nvSpPr>
        <p:spPr>
          <a:xfrm>
            <a:off x="9309678" y="2089619"/>
            <a:ext cx="549840" cy="52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Open Sans SemiBold"/>
              <a:buNone/>
            </a:pPr>
            <a:r>
              <a:rPr lang="en-US" sz="28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01</a:t>
            </a:r>
            <a:endParaRPr sz="1400"/>
          </a:p>
        </p:txBody>
      </p:sp>
      <p:sp>
        <p:nvSpPr>
          <p:cNvPr id="60" name="shp73">
            <a:extLst>
              <a:ext uri="{FF2B5EF4-FFF2-40B4-BE49-F238E27FC236}">
                <a16:creationId xmlns:a16="http://schemas.microsoft.com/office/drawing/2014/main" id="{08D21023-645D-4CEE-9D5F-99930ECBEEFC}"/>
              </a:ext>
            </a:extLst>
          </p:cNvPr>
          <p:cNvSpPr/>
          <p:nvPr/>
        </p:nvSpPr>
        <p:spPr>
          <a:xfrm>
            <a:off x="9795908" y="2857725"/>
            <a:ext cx="627367" cy="1149774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10" y="81"/>
                </a:moveTo>
                <a:cubicBezTo>
                  <a:pt x="63" y="0"/>
                  <a:pt x="63" y="0"/>
                  <a:pt x="63" y="0"/>
                </a:cubicBezTo>
                <a:cubicBezTo>
                  <a:pt x="25" y="22"/>
                  <a:pt x="0" y="63"/>
                  <a:pt x="0" y="110"/>
                </a:cubicBezTo>
                <a:cubicBezTo>
                  <a:pt x="0" y="157"/>
                  <a:pt x="25" y="198"/>
                  <a:pt x="63" y="220"/>
                </a:cubicBezTo>
                <a:cubicBezTo>
                  <a:pt x="110" y="139"/>
                  <a:pt x="110" y="139"/>
                  <a:pt x="110" y="139"/>
                </a:cubicBezTo>
                <a:cubicBezTo>
                  <a:pt x="120" y="123"/>
                  <a:pt x="120" y="97"/>
                  <a:pt x="110" y="81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shp74">
            <a:extLst>
              <a:ext uri="{FF2B5EF4-FFF2-40B4-BE49-F238E27FC236}">
                <a16:creationId xmlns:a16="http://schemas.microsoft.com/office/drawing/2014/main" id="{15A5B2DF-3CFF-41A3-B92B-A9FE9BD44C29}"/>
              </a:ext>
            </a:extLst>
          </p:cNvPr>
          <p:cNvSpPr/>
          <p:nvPr/>
        </p:nvSpPr>
        <p:spPr>
          <a:xfrm>
            <a:off x="10205343" y="2768272"/>
            <a:ext cx="935087" cy="633330"/>
          </a:xfrm>
          <a:custGeom>
            <a:avLst/>
            <a:gdLst/>
            <a:ahLst/>
            <a:cxnLst/>
            <a:rect l="l" t="t" r="r" b="b"/>
            <a:pathLst>
              <a:path w="179" h="121" extrusionOk="0">
                <a:moveTo>
                  <a:pt x="44" y="86"/>
                </a:moveTo>
                <a:cubicBezTo>
                  <a:pt x="55" y="106"/>
                  <a:pt x="77" y="120"/>
                  <a:pt x="102" y="121"/>
                </a:cubicBezTo>
                <a:cubicBezTo>
                  <a:pt x="102" y="121"/>
                  <a:pt x="102" y="121"/>
                  <a:pt x="102" y="121"/>
                </a:cubicBezTo>
                <a:cubicBezTo>
                  <a:pt x="179" y="121"/>
                  <a:pt x="179" y="121"/>
                  <a:pt x="179" y="121"/>
                </a:cubicBezTo>
                <a:cubicBezTo>
                  <a:pt x="176" y="53"/>
                  <a:pt x="120" y="0"/>
                  <a:pt x="52" y="0"/>
                </a:cubicBezTo>
                <a:cubicBezTo>
                  <a:pt x="34" y="0"/>
                  <a:pt x="16" y="4"/>
                  <a:pt x="0" y="11"/>
                </a:cubicBezTo>
                <a:cubicBezTo>
                  <a:pt x="44" y="86"/>
                  <a:pt x="44" y="86"/>
                  <a:pt x="44" y="86"/>
                </a:cubicBezTo>
                <a:cubicBezTo>
                  <a:pt x="44" y="86"/>
                  <a:pt x="44" y="86"/>
                  <a:pt x="44" y="8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40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62" name="shp75">
            <a:extLst>
              <a:ext uri="{FF2B5EF4-FFF2-40B4-BE49-F238E27FC236}">
                <a16:creationId xmlns:a16="http://schemas.microsoft.com/office/drawing/2014/main" id="{89770263-3571-4C79-951B-793D846D57F4}"/>
              </a:ext>
            </a:extLst>
          </p:cNvPr>
          <p:cNvSpPr/>
          <p:nvPr/>
        </p:nvSpPr>
        <p:spPr>
          <a:xfrm>
            <a:off x="10211172" y="3469586"/>
            <a:ext cx="935087" cy="632137"/>
          </a:xfrm>
          <a:custGeom>
            <a:avLst/>
            <a:gdLst/>
            <a:ahLst/>
            <a:cxnLst/>
            <a:rect l="l" t="t" r="r" b="b"/>
            <a:pathLst>
              <a:path w="179" h="121" extrusionOk="0">
                <a:moveTo>
                  <a:pt x="105" y="0"/>
                </a:moveTo>
                <a:cubicBezTo>
                  <a:pt x="105" y="0"/>
                  <a:pt x="105" y="0"/>
                  <a:pt x="105" y="0"/>
                </a:cubicBezTo>
                <a:cubicBezTo>
                  <a:pt x="78" y="0"/>
                  <a:pt x="55" y="15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0" y="110"/>
                  <a:pt x="0" y="110"/>
                  <a:pt x="0" y="110"/>
                </a:cubicBezTo>
                <a:cubicBezTo>
                  <a:pt x="16" y="117"/>
                  <a:pt x="34" y="121"/>
                  <a:pt x="52" y="121"/>
                </a:cubicBezTo>
                <a:cubicBezTo>
                  <a:pt x="120" y="121"/>
                  <a:pt x="176" y="67"/>
                  <a:pt x="179" y="0"/>
                </a:cubicBezTo>
                <a:lnTo>
                  <a:pt x="105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shp76">
            <a:extLst>
              <a:ext uri="{FF2B5EF4-FFF2-40B4-BE49-F238E27FC236}">
                <a16:creationId xmlns:a16="http://schemas.microsoft.com/office/drawing/2014/main" id="{83B4CF59-3E1C-42A9-BB90-9EF02ACA0E4D}"/>
              </a:ext>
            </a:extLst>
          </p:cNvPr>
          <p:cNvSpPr txBox="1"/>
          <p:nvPr/>
        </p:nvSpPr>
        <p:spPr>
          <a:xfrm>
            <a:off x="9958514" y="3240586"/>
            <a:ext cx="551033" cy="52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Open Sans SemiBold"/>
              <a:buNone/>
            </a:pPr>
            <a:r>
              <a:rPr lang="en-US" sz="28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02</a:t>
            </a:r>
            <a:endParaRPr sz="1400"/>
          </a:p>
        </p:txBody>
      </p:sp>
      <p:sp>
        <p:nvSpPr>
          <p:cNvPr id="64" name="shp78">
            <a:extLst>
              <a:ext uri="{FF2B5EF4-FFF2-40B4-BE49-F238E27FC236}">
                <a16:creationId xmlns:a16="http://schemas.microsoft.com/office/drawing/2014/main" id="{5403353F-34DE-4152-B74E-63860564DAFC}"/>
              </a:ext>
            </a:extLst>
          </p:cNvPr>
          <p:cNvSpPr/>
          <p:nvPr/>
        </p:nvSpPr>
        <p:spPr>
          <a:xfrm>
            <a:off x="8999574" y="4191178"/>
            <a:ext cx="998300" cy="701315"/>
          </a:xfrm>
          <a:custGeom>
            <a:avLst/>
            <a:gdLst/>
            <a:ahLst/>
            <a:cxnLst/>
            <a:rect l="l" t="t" r="r" b="b"/>
            <a:pathLst>
              <a:path w="191" h="134" extrusionOk="0">
                <a:moveTo>
                  <a:pt x="144" y="105"/>
                </a:moveTo>
                <a:cubicBezTo>
                  <a:pt x="191" y="24"/>
                  <a:pt x="191" y="24"/>
                  <a:pt x="191" y="24"/>
                </a:cubicBezTo>
                <a:cubicBezTo>
                  <a:pt x="153" y="2"/>
                  <a:pt x="104" y="0"/>
                  <a:pt x="63" y="24"/>
                </a:cubicBezTo>
                <a:cubicBezTo>
                  <a:pt x="23" y="47"/>
                  <a:pt x="0" y="90"/>
                  <a:pt x="0" y="134"/>
                </a:cubicBezTo>
                <a:cubicBezTo>
                  <a:pt x="94" y="134"/>
                  <a:pt x="94" y="134"/>
                  <a:pt x="94" y="134"/>
                </a:cubicBezTo>
                <a:cubicBezTo>
                  <a:pt x="112" y="134"/>
                  <a:pt x="135" y="121"/>
                  <a:pt x="144" y="10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shp79">
            <a:extLst>
              <a:ext uri="{FF2B5EF4-FFF2-40B4-BE49-F238E27FC236}">
                <a16:creationId xmlns:a16="http://schemas.microsoft.com/office/drawing/2014/main" id="{735F9B57-4777-4036-8820-0E1BE49761CF}"/>
              </a:ext>
            </a:extLst>
          </p:cNvPr>
          <p:cNvSpPr/>
          <p:nvPr/>
        </p:nvSpPr>
        <p:spPr>
          <a:xfrm>
            <a:off x="9758139" y="4353387"/>
            <a:ext cx="658377" cy="1098488"/>
          </a:xfrm>
          <a:custGeom>
            <a:avLst/>
            <a:gdLst/>
            <a:ahLst/>
            <a:cxnLst/>
            <a:rect l="l" t="t" r="r" b="b"/>
            <a:pathLst>
              <a:path w="126" h="210" extrusionOk="0">
                <a:moveTo>
                  <a:pt x="14" y="75"/>
                </a:moveTo>
                <a:cubicBezTo>
                  <a:pt x="1" y="95"/>
                  <a:pt x="0" y="121"/>
                  <a:pt x="13" y="143"/>
                </a:cubicBezTo>
                <a:cubicBezTo>
                  <a:pt x="13" y="143"/>
                  <a:pt x="13" y="143"/>
                  <a:pt x="13" y="143"/>
                </a:cubicBezTo>
                <a:cubicBezTo>
                  <a:pt x="51" y="210"/>
                  <a:pt x="51" y="210"/>
                  <a:pt x="51" y="210"/>
                </a:cubicBezTo>
                <a:cubicBezTo>
                  <a:pt x="108" y="173"/>
                  <a:pt x="126" y="98"/>
                  <a:pt x="92" y="39"/>
                </a:cubicBezTo>
                <a:cubicBezTo>
                  <a:pt x="83" y="23"/>
                  <a:pt x="71" y="10"/>
                  <a:pt x="57" y="0"/>
                </a:cubicBezTo>
                <a:cubicBezTo>
                  <a:pt x="14" y="75"/>
                  <a:pt x="14" y="75"/>
                  <a:pt x="14" y="75"/>
                </a:cubicBezTo>
                <a:cubicBezTo>
                  <a:pt x="14" y="75"/>
                  <a:pt x="14" y="75"/>
                  <a:pt x="14" y="7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40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66" name="shp80">
            <a:extLst>
              <a:ext uri="{FF2B5EF4-FFF2-40B4-BE49-F238E27FC236}">
                <a16:creationId xmlns:a16="http://schemas.microsoft.com/office/drawing/2014/main" id="{AA24C3D0-2262-4133-B85E-EFD552D21669}"/>
              </a:ext>
            </a:extLst>
          </p:cNvPr>
          <p:cNvSpPr/>
          <p:nvPr/>
        </p:nvSpPr>
        <p:spPr>
          <a:xfrm>
            <a:off x="8999574" y="4960477"/>
            <a:ext cx="967289" cy="684617"/>
          </a:xfrm>
          <a:custGeom>
            <a:avLst/>
            <a:gdLst/>
            <a:ahLst/>
            <a:cxnLst/>
            <a:rect l="l" t="t" r="r" b="b"/>
            <a:pathLst>
              <a:path w="185" h="131" extrusionOk="0">
                <a:moveTo>
                  <a:pt x="148" y="36"/>
                </a:moveTo>
                <a:cubicBezTo>
                  <a:pt x="148" y="36"/>
                  <a:pt x="148" y="36"/>
                  <a:pt x="148" y="36"/>
                </a:cubicBezTo>
                <a:cubicBezTo>
                  <a:pt x="134" y="13"/>
                  <a:pt x="110" y="0"/>
                  <a:pt x="85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18"/>
                  <a:pt x="8" y="35"/>
                  <a:pt x="17" y="51"/>
                </a:cubicBezTo>
                <a:cubicBezTo>
                  <a:pt x="51" y="110"/>
                  <a:pt x="125" y="131"/>
                  <a:pt x="185" y="101"/>
                </a:cubicBezTo>
                <a:lnTo>
                  <a:pt x="148" y="3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shp81">
            <a:extLst>
              <a:ext uri="{FF2B5EF4-FFF2-40B4-BE49-F238E27FC236}">
                <a16:creationId xmlns:a16="http://schemas.microsoft.com/office/drawing/2014/main" id="{51B78509-08E8-4082-9F7E-BAA6CC6526C0}"/>
              </a:ext>
            </a:extLst>
          </p:cNvPr>
          <p:cNvSpPr txBox="1"/>
          <p:nvPr/>
        </p:nvSpPr>
        <p:spPr>
          <a:xfrm>
            <a:off x="9291788" y="4385590"/>
            <a:ext cx="549840" cy="52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Open Sans SemiBold"/>
              <a:buNone/>
            </a:pPr>
            <a:r>
              <a:rPr lang="en-US" sz="28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03</a:t>
            </a:r>
            <a:endParaRPr sz="1400"/>
          </a:p>
        </p:txBody>
      </p:sp>
      <p:sp>
        <p:nvSpPr>
          <p:cNvPr id="68" name="shp83">
            <a:extLst>
              <a:ext uri="{FF2B5EF4-FFF2-40B4-BE49-F238E27FC236}">
                <a16:creationId xmlns:a16="http://schemas.microsoft.com/office/drawing/2014/main" id="{3DCE05C5-BEBE-4C23-9B38-5BEDB2CD7BA1}"/>
              </a:ext>
            </a:extLst>
          </p:cNvPr>
          <p:cNvSpPr/>
          <p:nvPr/>
        </p:nvSpPr>
        <p:spPr>
          <a:xfrm>
            <a:off x="6596972" y="4191176"/>
            <a:ext cx="998300" cy="701315"/>
          </a:xfrm>
          <a:custGeom>
            <a:avLst/>
            <a:gdLst/>
            <a:ahLst/>
            <a:cxnLst/>
            <a:rect l="l" t="t" r="r" b="b"/>
            <a:pathLst>
              <a:path w="191" h="134" extrusionOk="0">
                <a:moveTo>
                  <a:pt x="97" y="134"/>
                </a:moveTo>
                <a:cubicBezTo>
                  <a:pt x="191" y="134"/>
                  <a:pt x="191" y="134"/>
                  <a:pt x="191" y="134"/>
                </a:cubicBezTo>
                <a:cubicBezTo>
                  <a:pt x="191" y="90"/>
                  <a:pt x="169" y="47"/>
                  <a:pt x="128" y="24"/>
                </a:cubicBezTo>
                <a:cubicBezTo>
                  <a:pt x="87" y="0"/>
                  <a:pt x="38" y="2"/>
                  <a:pt x="0" y="24"/>
                </a:cubicBezTo>
                <a:cubicBezTo>
                  <a:pt x="47" y="105"/>
                  <a:pt x="47" y="105"/>
                  <a:pt x="47" y="105"/>
                </a:cubicBezTo>
                <a:cubicBezTo>
                  <a:pt x="57" y="121"/>
                  <a:pt x="79" y="134"/>
                  <a:pt x="97" y="13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shp84">
            <a:extLst>
              <a:ext uri="{FF2B5EF4-FFF2-40B4-BE49-F238E27FC236}">
                <a16:creationId xmlns:a16="http://schemas.microsoft.com/office/drawing/2014/main" id="{8F0D16C0-5DA0-4E4F-8B9C-93E9A2382795}"/>
              </a:ext>
            </a:extLst>
          </p:cNvPr>
          <p:cNvSpPr/>
          <p:nvPr/>
        </p:nvSpPr>
        <p:spPr>
          <a:xfrm>
            <a:off x="6627983" y="4960475"/>
            <a:ext cx="967289" cy="684617"/>
          </a:xfrm>
          <a:custGeom>
            <a:avLst/>
            <a:gdLst/>
            <a:ahLst/>
            <a:cxnLst/>
            <a:rect l="l" t="t" r="r" b="b"/>
            <a:pathLst>
              <a:path w="185" h="131" extrusionOk="0">
                <a:moveTo>
                  <a:pt x="98" y="0"/>
                </a:moveTo>
                <a:cubicBezTo>
                  <a:pt x="74" y="0"/>
                  <a:pt x="51" y="12"/>
                  <a:pt x="39" y="34"/>
                </a:cubicBezTo>
                <a:cubicBezTo>
                  <a:pt x="39" y="34"/>
                  <a:pt x="39" y="34"/>
                  <a:pt x="39" y="34"/>
                </a:cubicBezTo>
                <a:cubicBezTo>
                  <a:pt x="0" y="101"/>
                  <a:pt x="0" y="101"/>
                  <a:pt x="0" y="101"/>
                </a:cubicBezTo>
                <a:cubicBezTo>
                  <a:pt x="60" y="131"/>
                  <a:pt x="134" y="110"/>
                  <a:pt x="168" y="51"/>
                </a:cubicBezTo>
                <a:cubicBezTo>
                  <a:pt x="178" y="35"/>
                  <a:pt x="183" y="18"/>
                  <a:pt x="185" y="0"/>
                </a:cubicBezTo>
                <a:cubicBezTo>
                  <a:pt x="98" y="0"/>
                  <a:pt x="98" y="0"/>
                  <a:pt x="98" y="0"/>
                </a:cubicBezTo>
                <a:cubicBezTo>
                  <a:pt x="98" y="0"/>
                  <a:pt x="98" y="0"/>
                  <a:pt x="9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40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70" name="shp85">
            <a:extLst>
              <a:ext uri="{FF2B5EF4-FFF2-40B4-BE49-F238E27FC236}">
                <a16:creationId xmlns:a16="http://schemas.microsoft.com/office/drawing/2014/main" id="{3580AA83-8755-40CE-9C7C-C49FF0D4B42F}"/>
              </a:ext>
            </a:extLst>
          </p:cNvPr>
          <p:cNvSpPr/>
          <p:nvPr/>
        </p:nvSpPr>
        <p:spPr>
          <a:xfrm>
            <a:off x="6178330" y="4353385"/>
            <a:ext cx="653607" cy="1098488"/>
          </a:xfrm>
          <a:custGeom>
            <a:avLst/>
            <a:gdLst/>
            <a:ahLst/>
            <a:cxnLst/>
            <a:rect l="l" t="t" r="r" b="b"/>
            <a:pathLst>
              <a:path w="125" h="210" extrusionOk="0">
                <a:moveTo>
                  <a:pt x="112" y="146"/>
                </a:moveTo>
                <a:cubicBezTo>
                  <a:pt x="112" y="146"/>
                  <a:pt x="112" y="146"/>
                  <a:pt x="112" y="146"/>
                </a:cubicBezTo>
                <a:cubicBezTo>
                  <a:pt x="125" y="123"/>
                  <a:pt x="124" y="95"/>
                  <a:pt x="111" y="73"/>
                </a:cubicBezTo>
                <a:cubicBezTo>
                  <a:pt x="111" y="73"/>
                  <a:pt x="111" y="73"/>
                  <a:pt x="111" y="73"/>
                </a:cubicBezTo>
                <a:cubicBezTo>
                  <a:pt x="69" y="0"/>
                  <a:pt x="69" y="0"/>
                  <a:pt x="69" y="0"/>
                </a:cubicBezTo>
                <a:cubicBezTo>
                  <a:pt x="55" y="10"/>
                  <a:pt x="43" y="23"/>
                  <a:pt x="34" y="39"/>
                </a:cubicBezTo>
                <a:cubicBezTo>
                  <a:pt x="0" y="98"/>
                  <a:pt x="18" y="173"/>
                  <a:pt x="75" y="210"/>
                </a:cubicBezTo>
                <a:lnTo>
                  <a:pt x="112" y="14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shp86">
            <a:extLst>
              <a:ext uri="{FF2B5EF4-FFF2-40B4-BE49-F238E27FC236}">
                <a16:creationId xmlns:a16="http://schemas.microsoft.com/office/drawing/2014/main" id="{C9948FE6-C33E-4D8B-A465-A6C5E3BEE5E6}"/>
              </a:ext>
            </a:extLst>
          </p:cNvPr>
          <p:cNvSpPr txBox="1"/>
          <p:nvPr/>
        </p:nvSpPr>
        <p:spPr>
          <a:xfrm>
            <a:off x="6921390" y="4391552"/>
            <a:ext cx="428183" cy="382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Open Sans SemiBold"/>
              <a:buNone/>
            </a:pPr>
            <a:r>
              <a:rPr lang="en-US" sz="28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05</a:t>
            </a:r>
            <a:endParaRPr sz="1400" dirty="0"/>
          </a:p>
        </p:txBody>
      </p:sp>
      <p:sp>
        <p:nvSpPr>
          <p:cNvPr id="72" name="shp88">
            <a:extLst>
              <a:ext uri="{FF2B5EF4-FFF2-40B4-BE49-F238E27FC236}">
                <a16:creationId xmlns:a16="http://schemas.microsoft.com/office/drawing/2014/main" id="{9B0B098B-435E-4E0D-9E70-CC469A4B3B46}"/>
              </a:ext>
            </a:extLst>
          </p:cNvPr>
          <p:cNvSpPr/>
          <p:nvPr/>
        </p:nvSpPr>
        <p:spPr>
          <a:xfrm>
            <a:off x="6125851" y="2857723"/>
            <a:ext cx="627367" cy="1149774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" y="139"/>
                </a:moveTo>
                <a:cubicBezTo>
                  <a:pt x="57" y="220"/>
                  <a:pt x="57" y="220"/>
                  <a:pt x="57" y="220"/>
                </a:cubicBezTo>
                <a:cubicBezTo>
                  <a:pt x="95" y="198"/>
                  <a:pt x="120" y="157"/>
                  <a:pt x="120" y="110"/>
                </a:cubicBezTo>
                <a:cubicBezTo>
                  <a:pt x="120" y="63"/>
                  <a:pt x="95" y="22"/>
                  <a:pt x="57" y="0"/>
                </a:cubicBezTo>
                <a:cubicBezTo>
                  <a:pt x="10" y="81"/>
                  <a:pt x="10" y="81"/>
                  <a:pt x="10" y="81"/>
                </a:cubicBezTo>
                <a:cubicBezTo>
                  <a:pt x="0" y="97"/>
                  <a:pt x="0" y="123"/>
                  <a:pt x="10" y="13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shp89">
            <a:extLst>
              <a:ext uri="{FF2B5EF4-FFF2-40B4-BE49-F238E27FC236}">
                <a16:creationId xmlns:a16="http://schemas.microsoft.com/office/drawing/2014/main" id="{8D8F2542-E207-4014-824D-91B96E01D0DD}"/>
              </a:ext>
            </a:extLst>
          </p:cNvPr>
          <p:cNvSpPr/>
          <p:nvPr/>
        </p:nvSpPr>
        <p:spPr>
          <a:xfrm>
            <a:off x="5425729" y="3469584"/>
            <a:ext cx="936279" cy="632137"/>
          </a:xfrm>
          <a:custGeom>
            <a:avLst/>
            <a:gdLst/>
            <a:ahLst/>
            <a:cxnLst/>
            <a:rect l="l" t="t" r="r" b="b"/>
            <a:pathLst>
              <a:path w="179" h="121" extrusionOk="0">
                <a:moveTo>
                  <a:pt x="135" y="34"/>
                </a:moveTo>
                <a:cubicBezTo>
                  <a:pt x="124" y="14"/>
                  <a:pt x="102" y="0"/>
                  <a:pt x="77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0" y="0"/>
                  <a:pt x="0" y="0"/>
                  <a:pt x="0" y="0"/>
                </a:cubicBezTo>
                <a:cubicBezTo>
                  <a:pt x="3" y="67"/>
                  <a:pt x="59" y="121"/>
                  <a:pt x="127" y="121"/>
                </a:cubicBezTo>
                <a:cubicBezTo>
                  <a:pt x="145" y="121"/>
                  <a:pt x="163" y="117"/>
                  <a:pt x="179" y="110"/>
                </a:cubicBezTo>
                <a:cubicBezTo>
                  <a:pt x="135" y="34"/>
                  <a:pt x="135" y="34"/>
                  <a:pt x="135" y="34"/>
                </a:cubicBezTo>
                <a:cubicBezTo>
                  <a:pt x="135" y="34"/>
                  <a:pt x="135" y="34"/>
                  <a:pt x="135" y="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40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74" name="shp90">
            <a:extLst>
              <a:ext uri="{FF2B5EF4-FFF2-40B4-BE49-F238E27FC236}">
                <a16:creationId xmlns:a16="http://schemas.microsoft.com/office/drawing/2014/main" id="{638A9B09-8128-42F2-BE65-7964EF6887A0}"/>
              </a:ext>
            </a:extLst>
          </p:cNvPr>
          <p:cNvSpPr/>
          <p:nvPr/>
        </p:nvSpPr>
        <p:spPr>
          <a:xfrm>
            <a:off x="5425729" y="2768270"/>
            <a:ext cx="936279" cy="633330"/>
          </a:xfrm>
          <a:custGeom>
            <a:avLst/>
            <a:gdLst/>
            <a:ahLst/>
            <a:cxnLst/>
            <a:rect l="l" t="t" r="r" b="b"/>
            <a:pathLst>
              <a:path w="179" h="121" extrusionOk="0">
                <a:moveTo>
                  <a:pt x="74" y="121"/>
                </a:moveTo>
                <a:cubicBezTo>
                  <a:pt x="74" y="121"/>
                  <a:pt x="74" y="121"/>
                  <a:pt x="74" y="121"/>
                </a:cubicBezTo>
                <a:cubicBezTo>
                  <a:pt x="101" y="120"/>
                  <a:pt x="124" y="106"/>
                  <a:pt x="136" y="84"/>
                </a:cubicBezTo>
                <a:cubicBezTo>
                  <a:pt x="136" y="84"/>
                  <a:pt x="136" y="84"/>
                  <a:pt x="136" y="84"/>
                </a:cubicBezTo>
                <a:cubicBezTo>
                  <a:pt x="179" y="11"/>
                  <a:pt x="179" y="11"/>
                  <a:pt x="179" y="11"/>
                </a:cubicBezTo>
                <a:cubicBezTo>
                  <a:pt x="163" y="4"/>
                  <a:pt x="145" y="0"/>
                  <a:pt x="127" y="0"/>
                </a:cubicBezTo>
                <a:cubicBezTo>
                  <a:pt x="59" y="0"/>
                  <a:pt x="3" y="53"/>
                  <a:pt x="0" y="121"/>
                </a:cubicBezTo>
                <a:lnTo>
                  <a:pt x="74" y="12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shp91">
            <a:extLst>
              <a:ext uri="{FF2B5EF4-FFF2-40B4-BE49-F238E27FC236}">
                <a16:creationId xmlns:a16="http://schemas.microsoft.com/office/drawing/2014/main" id="{8BB03C38-AE03-4688-A738-312C749B6BCF}"/>
              </a:ext>
            </a:extLst>
          </p:cNvPr>
          <p:cNvSpPr txBox="1"/>
          <p:nvPr/>
        </p:nvSpPr>
        <p:spPr>
          <a:xfrm>
            <a:off x="6272554" y="3254896"/>
            <a:ext cx="549840" cy="52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Open Sans SemiBold"/>
              <a:buNone/>
            </a:pPr>
            <a:r>
              <a:rPr lang="en-US" sz="28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06</a:t>
            </a:r>
            <a:endParaRPr sz="1400" dirty="0"/>
          </a:p>
        </p:txBody>
      </p:sp>
      <p:pic>
        <p:nvPicPr>
          <p:cNvPr id="76" name="shp93" descr="Handshake">
            <a:extLst>
              <a:ext uri="{FF2B5EF4-FFF2-40B4-BE49-F238E27FC236}">
                <a16:creationId xmlns:a16="http://schemas.microsoft.com/office/drawing/2014/main" id="{22E2F51F-4789-42C7-B554-5B69A065F6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91788" y="1433656"/>
            <a:ext cx="426574" cy="426574"/>
          </a:xfrm>
          <a:prstGeom prst="rect">
            <a:avLst/>
          </a:prstGeom>
        </p:spPr>
      </p:pic>
      <p:pic>
        <p:nvPicPr>
          <p:cNvPr id="77" name="shp94" descr="Calligraphy Pen">
            <a:extLst>
              <a:ext uri="{FF2B5EF4-FFF2-40B4-BE49-F238E27FC236}">
                <a16:creationId xmlns:a16="http://schemas.microsoft.com/office/drawing/2014/main" id="{A386F3AC-906D-4EEE-A7CE-2E361D920A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2554" y="1749304"/>
            <a:ext cx="426574" cy="426574"/>
          </a:xfrm>
          <a:prstGeom prst="rect">
            <a:avLst/>
          </a:prstGeom>
        </p:spPr>
      </p:pic>
      <p:pic>
        <p:nvPicPr>
          <p:cNvPr id="78" name="shp95" descr="Customer review">
            <a:extLst>
              <a:ext uri="{FF2B5EF4-FFF2-40B4-BE49-F238E27FC236}">
                <a16:creationId xmlns:a16="http://schemas.microsoft.com/office/drawing/2014/main" id="{03F5042D-9267-44F0-8970-C5F6BDE9D3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39403" y="3580923"/>
            <a:ext cx="426574" cy="426574"/>
          </a:xfrm>
          <a:prstGeom prst="rect">
            <a:avLst/>
          </a:prstGeom>
        </p:spPr>
      </p:pic>
      <p:pic>
        <p:nvPicPr>
          <p:cNvPr id="79" name="shp96" descr="Clipboard Partially Checked">
            <a:extLst>
              <a:ext uri="{FF2B5EF4-FFF2-40B4-BE49-F238E27FC236}">
                <a16:creationId xmlns:a16="http://schemas.microsoft.com/office/drawing/2014/main" id="{F70DCB76-2ACD-44EB-9F12-85BE657C1E8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09547" y="2879402"/>
            <a:ext cx="426574" cy="426574"/>
          </a:xfrm>
          <a:prstGeom prst="rect">
            <a:avLst/>
          </a:prstGeom>
        </p:spPr>
      </p:pic>
      <p:pic>
        <p:nvPicPr>
          <p:cNvPr id="80" name="shp97" descr="Presentation with checklist">
            <a:extLst>
              <a:ext uri="{FF2B5EF4-FFF2-40B4-BE49-F238E27FC236}">
                <a16:creationId xmlns:a16="http://schemas.microsoft.com/office/drawing/2014/main" id="{13548CCB-E64D-4C0E-A9BB-176D8549849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20793" y="5060663"/>
            <a:ext cx="426574" cy="426574"/>
          </a:xfrm>
          <a:prstGeom prst="rect">
            <a:avLst/>
          </a:prstGeom>
        </p:spPr>
      </p:pic>
      <p:pic>
        <p:nvPicPr>
          <p:cNvPr id="81" name="shp98" descr="User network">
            <a:extLst>
              <a:ext uri="{FF2B5EF4-FFF2-40B4-BE49-F238E27FC236}">
                <a16:creationId xmlns:a16="http://schemas.microsoft.com/office/drawing/2014/main" id="{D6F20C83-56E9-4F1C-AAB6-01F4359E32B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864950" y="4683927"/>
            <a:ext cx="426574" cy="426574"/>
          </a:xfrm>
          <a:prstGeom prst="rect">
            <a:avLst/>
          </a:prstGeom>
        </p:spPr>
      </p:pic>
      <p:grpSp>
        <p:nvGrpSpPr>
          <p:cNvPr id="82" name="Group 81">
            <a:extLst>
              <a:ext uri="{FF2B5EF4-FFF2-40B4-BE49-F238E27FC236}">
                <a16:creationId xmlns:a16="http://schemas.microsoft.com/office/drawing/2014/main" id="{67E43A58-AF9A-414E-A858-9A500C27659B}"/>
              </a:ext>
            </a:extLst>
          </p:cNvPr>
          <p:cNvGrpSpPr/>
          <p:nvPr/>
        </p:nvGrpSpPr>
        <p:grpSpPr>
          <a:xfrm rot="1847285">
            <a:off x="7584905" y="531074"/>
            <a:ext cx="1416942" cy="1435987"/>
            <a:chOff x="2437979" y="494013"/>
            <a:chExt cx="1416942" cy="1435987"/>
          </a:xfrm>
        </p:grpSpPr>
        <p:sp>
          <p:nvSpPr>
            <p:cNvPr id="83" name="shp63">
              <a:extLst>
                <a:ext uri="{FF2B5EF4-FFF2-40B4-BE49-F238E27FC236}">
                  <a16:creationId xmlns:a16="http://schemas.microsoft.com/office/drawing/2014/main" id="{F47DB448-7DBC-414E-9357-0088A7AF16D2}"/>
                </a:ext>
              </a:extLst>
            </p:cNvPr>
            <p:cNvSpPr/>
            <p:nvPr/>
          </p:nvSpPr>
          <p:spPr>
            <a:xfrm>
              <a:off x="2856621" y="1228685"/>
              <a:ext cx="998300" cy="701315"/>
            </a:xfrm>
            <a:custGeom>
              <a:avLst/>
              <a:gdLst/>
              <a:ahLst/>
              <a:cxnLst/>
              <a:rect l="l" t="t" r="r" b="b"/>
              <a:pathLst>
                <a:path w="191" h="134" extrusionOk="0">
                  <a:moveTo>
                    <a:pt x="47" y="29"/>
                  </a:moveTo>
                  <a:cubicBezTo>
                    <a:pt x="0" y="111"/>
                    <a:pt x="0" y="111"/>
                    <a:pt x="0" y="111"/>
                  </a:cubicBezTo>
                  <a:cubicBezTo>
                    <a:pt x="38" y="133"/>
                    <a:pt x="87" y="134"/>
                    <a:pt x="128" y="111"/>
                  </a:cubicBezTo>
                  <a:cubicBezTo>
                    <a:pt x="169" y="87"/>
                    <a:pt x="191" y="44"/>
                    <a:pt x="191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79" y="0"/>
                    <a:pt x="57" y="13"/>
                    <a:pt x="47" y="2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shp64">
              <a:extLst>
                <a:ext uri="{FF2B5EF4-FFF2-40B4-BE49-F238E27FC236}">
                  <a16:creationId xmlns:a16="http://schemas.microsoft.com/office/drawing/2014/main" id="{6AD2DDDA-2DFE-4162-A454-47A21A3E9332}"/>
                </a:ext>
              </a:extLst>
            </p:cNvPr>
            <p:cNvSpPr/>
            <p:nvPr/>
          </p:nvSpPr>
          <p:spPr>
            <a:xfrm>
              <a:off x="2437979" y="660337"/>
              <a:ext cx="659569" cy="1098488"/>
            </a:xfrm>
            <a:custGeom>
              <a:avLst/>
              <a:gdLst/>
              <a:ahLst/>
              <a:cxnLst/>
              <a:rect l="l" t="t" r="r" b="b"/>
              <a:pathLst>
                <a:path w="126" h="210" extrusionOk="0">
                  <a:moveTo>
                    <a:pt x="112" y="135"/>
                  </a:moveTo>
                  <a:cubicBezTo>
                    <a:pt x="125" y="115"/>
                    <a:pt x="126" y="89"/>
                    <a:pt x="113" y="67"/>
                  </a:cubicBezTo>
                  <a:cubicBezTo>
                    <a:pt x="113" y="67"/>
                    <a:pt x="113" y="67"/>
                    <a:pt x="113" y="67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18" y="37"/>
                    <a:pt x="0" y="112"/>
                    <a:pt x="34" y="171"/>
                  </a:cubicBezTo>
                  <a:cubicBezTo>
                    <a:pt x="43" y="187"/>
                    <a:pt x="55" y="200"/>
                    <a:pt x="69" y="210"/>
                  </a:cubicBezTo>
                  <a:cubicBezTo>
                    <a:pt x="112" y="135"/>
                    <a:pt x="112" y="135"/>
                    <a:pt x="112" y="135"/>
                  </a:cubicBezTo>
                  <a:cubicBezTo>
                    <a:pt x="112" y="135"/>
                    <a:pt x="112" y="135"/>
                    <a:pt x="112" y="13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1400">
                <a:solidFill>
                  <a:schemeClr val="dk1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85" name="shp65">
              <a:extLst>
                <a:ext uri="{FF2B5EF4-FFF2-40B4-BE49-F238E27FC236}">
                  <a16:creationId xmlns:a16="http://schemas.microsoft.com/office/drawing/2014/main" id="{F5D566F9-71E8-42E4-954F-3CF7E2946E68}"/>
                </a:ext>
              </a:extLst>
            </p:cNvPr>
            <p:cNvSpPr/>
            <p:nvPr/>
          </p:nvSpPr>
          <p:spPr>
            <a:xfrm>
              <a:off x="2887632" y="494013"/>
              <a:ext cx="967289" cy="684617"/>
            </a:xfrm>
            <a:custGeom>
              <a:avLst/>
              <a:gdLst/>
              <a:ahLst/>
              <a:cxnLst/>
              <a:rect l="l" t="t" r="r" b="b"/>
              <a:pathLst>
                <a:path w="185" h="131" extrusionOk="0">
                  <a:moveTo>
                    <a:pt x="37" y="95"/>
                  </a:moveTo>
                  <a:cubicBezTo>
                    <a:pt x="37" y="95"/>
                    <a:pt x="37" y="95"/>
                    <a:pt x="37" y="95"/>
                  </a:cubicBezTo>
                  <a:cubicBezTo>
                    <a:pt x="51" y="118"/>
                    <a:pt x="75" y="131"/>
                    <a:pt x="100" y="131"/>
                  </a:cubicBezTo>
                  <a:cubicBezTo>
                    <a:pt x="100" y="131"/>
                    <a:pt x="100" y="131"/>
                    <a:pt x="100" y="131"/>
                  </a:cubicBezTo>
                  <a:cubicBezTo>
                    <a:pt x="185" y="131"/>
                    <a:pt x="185" y="131"/>
                    <a:pt x="185" y="131"/>
                  </a:cubicBezTo>
                  <a:cubicBezTo>
                    <a:pt x="183" y="114"/>
                    <a:pt x="178" y="97"/>
                    <a:pt x="168" y="81"/>
                  </a:cubicBezTo>
                  <a:cubicBezTo>
                    <a:pt x="134" y="22"/>
                    <a:pt x="60" y="0"/>
                    <a:pt x="0" y="31"/>
                  </a:cubicBezTo>
                  <a:lnTo>
                    <a:pt x="37" y="95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shp66">
              <a:extLst>
                <a:ext uri="{FF2B5EF4-FFF2-40B4-BE49-F238E27FC236}">
                  <a16:creationId xmlns:a16="http://schemas.microsoft.com/office/drawing/2014/main" id="{FC9B14F9-D573-4D42-B10F-6AE88A9CAADF}"/>
                </a:ext>
              </a:extLst>
            </p:cNvPr>
            <p:cNvSpPr txBox="1"/>
            <p:nvPr/>
          </p:nvSpPr>
          <p:spPr>
            <a:xfrm rot="19752715">
              <a:off x="3189387" y="1375428"/>
              <a:ext cx="551033" cy="5224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300"/>
                <a:buFont typeface="Open Sans SemiBold"/>
                <a:buNone/>
              </a:pPr>
              <a:r>
                <a:rPr lang="en-US" sz="2800" b="1" i="0" u="none" dirty="0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08</a:t>
              </a:r>
              <a:endParaRPr sz="1400" dirty="0"/>
            </a:p>
          </p:txBody>
        </p:sp>
        <p:pic>
          <p:nvPicPr>
            <p:cNvPr id="87" name="shp94" descr="Calligraphy Pen">
              <a:extLst>
                <a:ext uri="{FF2B5EF4-FFF2-40B4-BE49-F238E27FC236}">
                  <a16:creationId xmlns:a16="http://schemas.microsoft.com/office/drawing/2014/main" id="{33E66D4D-814B-4FEA-8CFE-F998D864D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532203" y="1023188"/>
              <a:ext cx="426574" cy="426574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DAD02648-4B9D-4C27-ABD5-E537C0FE8B7D}"/>
              </a:ext>
            </a:extLst>
          </p:cNvPr>
          <p:cNvGrpSpPr/>
          <p:nvPr/>
        </p:nvGrpSpPr>
        <p:grpSpPr>
          <a:xfrm rot="1817626">
            <a:off x="7621065" y="4904255"/>
            <a:ext cx="1416942" cy="1453916"/>
            <a:chOff x="2529112" y="5017185"/>
            <a:chExt cx="1416942" cy="1453916"/>
          </a:xfrm>
        </p:grpSpPr>
        <p:sp>
          <p:nvSpPr>
            <p:cNvPr id="89" name="shp78">
              <a:extLst>
                <a:ext uri="{FF2B5EF4-FFF2-40B4-BE49-F238E27FC236}">
                  <a16:creationId xmlns:a16="http://schemas.microsoft.com/office/drawing/2014/main" id="{2E827F0B-4040-448E-BA1E-0C751147FECA}"/>
                </a:ext>
              </a:extLst>
            </p:cNvPr>
            <p:cNvSpPr/>
            <p:nvPr/>
          </p:nvSpPr>
          <p:spPr>
            <a:xfrm>
              <a:off x="2529112" y="5017185"/>
              <a:ext cx="998300" cy="701315"/>
            </a:xfrm>
            <a:custGeom>
              <a:avLst/>
              <a:gdLst/>
              <a:ahLst/>
              <a:cxnLst/>
              <a:rect l="l" t="t" r="r" b="b"/>
              <a:pathLst>
                <a:path w="191" h="134" extrusionOk="0">
                  <a:moveTo>
                    <a:pt x="144" y="105"/>
                  </a:moveTo>
                  <a:cubicBezTo>
                    <a:pt x="191" y="24"/>
                    <a:pt x="191" y="24"/>
                    <a:pt x="191" y="24"/>
                  </a:cubicBezTo>
                  <a:cubicBezTo>
                    <a:pt x="153" y="2"/>
                    <a:pt x="104" y="0"/>
                    <a:pt x="63" y="24"/>
                  </a:cubicBezTo>
                  <a:cubicBezTo>
                    <a:pt x="23" y="47"/>
                    <a:pt x="0" y="90"/>
                    <a:pt x="0" y="134"/>
                  </a:cubicBezTo>
                  <a:cubicBezTo>
                    <a:pt x="94" y="134"/>
                    <a:pt x="94" y="134"/>
                    <a:pt x="94" y="134"/>
                  </a:cubicBezTo>
                  <a:cubicBezTo>
                    <a:pt x="112" y="134"/>
                    <a:pt x="135" y="121"/>
                    <a:pt x="144" y="10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shp79">
              <a:extLst>
                <a:ext uri="{FF2B5EF4-FFF2-40B4-BE49-F238E27FC236}">
                  <a16:creationId xmlns:a16="http://schemas.microsoft.com/office/drawing/2014/main" id="{4573760C-82A5-41BC-ABB4-ED2E04FCAB9E}"/>
                </a:ext>
              </a:extLst>
            </p:cNvPr>
            <p:cNvSpPr/>
            <p:nvPr/>
          </p:nvSpPr>
          <p:spPr>
            <a:xfrm>
              <a:off x="3287677" y="5179394"/>
              <a:ext cx="658377" cy="1098488"/>
            </a:xfrm>
            <a:custGeom>
              <a:avLst/>
              <a:gdLst/>
              <a:ahLst/>
              <a:cxnLst/>
              <a:rect l="l" t="t" r="r" b="b"/>
              <a:pathLst>
                <a:path w="126" h="210" extrusionOk="0">
                  <a:moveTo>
                    <a:pt x="14" y="75"/>
                  </a:moveTo>
                  <a:cubicBezTo>
                    <a:pt x="1" y="95"/>
                    <a:pt x="0" y="121"/>
                    <a:pt x="13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51" y="210"/>
                    <a:pt x="51" y="210"/>
                    <a:pt x="51" y="210"/>
                  </a:cubicBezTo>
                  <a:cubicBezTo>
                    <a:pt x="108" y="173"/>
                    <a:pt x="126" y="98"/>
                    <a:pt x="92" y="39"/>
                  </a:cubicBezTo>
                  <a:cubicBezTo>
                    <a:pt x="83" y="23"/>
                    <a:pt x="71" y="10"/>
                    <a:pt x="57" y="0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5"/>
                    <a:pt x="14" y="75"/>
                    <a:pt x="14" y="7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1400">
                <a:solidFill>
                  <a:schemeClr val="dk1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91" name="shp80">
              <a:extLst>
                <a:ext uri="{FF2B5EF4-FFF2-40B4-BE49-F238E27FC236}">
                  <a16:creationId xmlns:a16="http://schemas.microsoft.com/office/drawing/2014/main" id="{2FA90E86-53F5-445C-A1D1-1775A43BE764}"/>
                </a:ext>
              </a:extLst>
            </p:cNvPr>
            <p:cNvSpPr/>
            <p:nvPr/>
          </p:nvSpPr>
          <p:spPr>
            <a:xfrm>
              <a:off x="2529112" y="5786484"/>
              <a:ext cx="967289" cy="684617"/>
            </a:xfrm>
            <a:custGeom>
              <a:avLst/>
              <a:gdLst/>
              <a:ahLst/>
              <a:cxnLst/>
              <a:rect l="l" t="t" r="r" b="b"/>
              <a:pathLst>
                <a:path w="185" h="131" extrusionOk="0">
                  <a:moveTo>
                    <a:pt x="148" y="36"/>
                  </a:moveTo>
                  <a:cubicBezTo>
                    <a:pt x="148" y="36"/>
                    <a:pt x="148" y="36"/>
                    <a:pt x="148" y="36"/>
                  </a:cubicBezTo>
                  <a:cubicBezTo>
                    <a:pt x="134" y="13"/>
                    <a:pt x="110" y="0"/>
                    <a:pt x="85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8"/>
                    <a:pt x="8" y="35"/>
                    <a:pt x="17" y="51"/>
                  </a:cubicBezTo>
                  <a:cubicBezTo>
                    <a:pt x="51" y="110"/>
                    <a:pt x="125" y="131"/>
                    <a:pt x="185" y="101"/>
                  </a:cubicBezTo>
                  <a:lnTo>
                    <a:pt x="148" y="36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shp81">
              <a:extLst>
                <a:ext uri="{FF2B5EF4-FFF2-40B4-BE49-F238E27FC236}">
                  <a16:creationId xmlns:a16="http://schemas.microsoft.com/office/drawing/2014/main" id="{7C25F2B5-C3AF-4570-BD0A-2C461C956EC7}"/>
                </a:ext>
              </a:extLst>
            </p:cNvPr>
            <p:cNvSpPr txBox="1"/>
            <p:nvPr/>
          </p:nvSpPr>
          <p:spPr>
            <a:xfrm rot="20001407">
              <a:off x="2821326" y="5211596"/>
              <a:ext cx="549840" cy="5224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300"/>
                <a:buFont typeface="Open Sans SemiBold"/>
                <a:buNone/>
              </a:pPr>
              <a:r>
                <a:rPr lang="en-US" sz="2800" b="1" i="0" u="none" dirty="0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04</a:t>
              </a:r>
              <a:endParaRPr sz="1400" dirty="0"/>
            </a:p>
          </p:txBody>
        </p:sp>
        <p:pic>
          <p:nvPicPr>
            <p:cNvPr id="93" name="shp98" descr="User network">
              <a:extLst>
                <a:ext uri="{FF2B5EF4-FFF2-40B4-BE49-F238E27FC236}">
                  <a16:creationId xmlns:a16="http://schemas.microsoft.com/office/drawing/2014/main" id="{D332D6A3-0DCA-45A5-BB8F-33EFCABAB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394488" y="5509934"/>
              <a:ext cx="426574" cy="426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96090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148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hp289"/>
          <p:cNvCxnSpPr/>
          <p:nvPr/>
        </p:nvCxnSpPr>
        <p:spPr>
          <a:xfrm flipH="1">
            <a:off x="189265" y="163128"/>
            <a:ext cx="1181347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hp290"/>
          <p:cNvSpPr/>
          <p:nvPr/>
        </p:nvSpPr>
        <p:spPr>
          <a:xfrm flipH="1">
            <a:off x="1516467" y="688059"/>
            <a:ext cx="4395444" cy="614846"/>
          </a:xfrm>
          <a:custGeom>
            <a:avLst/>
            <a:gdLst>
              <a:gd name="connsiteX0" fmla="*/ 0 w 4395444"/>
              <a:gd name="connsiteY0" fmla="*/ 0 h 614846"/>
              <a:gd name="connsiteX1" fmla="*/ 4088021 w 4395444"/>
              <a:gd name="connsiteY1" fmla="*/ 0 h 614846"/>
              <a:gd name="connsiteX2" fmla="*/ 4395444 w 4395444"/>
              <a:gd name="connsiteY2" fmla="*/ 307423 h 614846"/>
              <a:gd name="connsiteX3" fmla="*/ 4088021 w 4395444"/>
              <a:gd name="connsiteY3" fmla="*/ 614846 h 614846"/>
              <a:gd name="connsiteX4" fmla="*/ 3 w 4395444"/>
              <a:gd name="connsiteY4" fmla="*/ 614846 h 614846"/>
              <a:gd name="connsiteX5" fmla="*/ 40139 w 4395444"/>
              <a:gd name="connsiteY5" fmla="*/ 581731 h 614846"/>
              <a:gd name="connsiteX6" fmla="*/ 153760 w 4395444"/>
              <a:gd name="connsiteY6" fmla="*/ 307424 h 614846"/>
              <a:gd name="connsiteX7" fmla="*/ 40139 w 4395444"/>
              <a:gd name="connsiteY7" fmla="*/ 33118 h 61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95444" h="614846">
                <a:moveTo>
                  <a:pt x="0" y="0"/>
                </a:moveTo>
                <a:lnTo>
                  <a:pt x="4088021" y="0"/>
                </a:lnTo>
                <a:cubicBezTo>
                  <a:pt x="4257806" y="0"/>
                  <a:pt x="4395444" y="137638"/>
                  <a:pt x="4395444" y="307423"/>
                </a:cubicBezTo>
                <a:cubicBezTo>
                  <a:pt x="4395444" y="477208"/>
                  <a:pt x="4257806" y="614846"/>
                  <a:pt x="4088021" y="614846"/>
                </a:cubicBezTo>
                <a:lnTo>
                  <a:pt x="3" y="614846"/>
                </a:lnTo>
                <a:lnTo>
                  <a:pt x="40139" y="581731"/>
                </a:lnTo>
                <a:cubicBezTo>
                  <a:pt x="110340" y="511530"/>
                  <a:pt x="153760" y="414548"/>
                  <a:pt x="153760" y="307424"/>
                </a:cubicBezTo>
                <a:cubicBezTo>
                  <a:pt x="153760" y="200301"/>
                  <a:pt x="110340" y="103319"/>
                  <a:pt x="40139" y="3311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hp291"/>
          <p:cNvSpPr txBox="1"/>
          <p:nvPr/>
        </p:nvSpPr>
        <p:spPr>
          <a:xfrm>
            <a:off x="2779525" y="727310"/>
            <a:ext cx="2696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dirty="0">
                <a:solidFill>
                  <a:schemeClr val="bg1"/>
                </a:solidFill>
              </a:rPr>
              <a:t>6- Conclusion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7" name="shp292"/>
          <p:cNvSpPr/>
          <p:nvPr/>
        </p:nvSpPr>
        <p:spPr>
          <a:xfrm>
            <a:off x="5893867" y="600993"/>
            <a:ext cx="775855" cy="77585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shp294"/>
          <p:cNvGrpSpPr/>
          <p:nvPr/>
        </p:nvGrpSpPr>
        <p:grpSpPr>
          <a:xfrm>
            <a:off x="0" y="6722774"/>
            <a:ext cx="1854352" cy="140536"/>
            <a:chOff x="3797402" y="721910"/>
            <a:chExt cx="1854352" cy="140536"/>
          </a:xfrm>
        </p:grpSpPr>
        <p:sp>
          <p:nvSpPr>
            <p:cNvPr id="46" name="shp295"/>
            <p:cNvSpPr/>
            <p:nvPr/>
          </p:nvSpPr>
          <p:spPr>
            <a:xfrm>
              <a:off x="3797402" y="721910"/>
              <a:ext cx="606582" cy="1405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hp296"/>
            <p:cNvSpPr/>
            <p:nvPr/>
          </p:nvSpPr>
          <p:spPr>
            <a:xfrm>
              <a:off x="5045172" y="721910"/>
              <a:ext cx="606582" cy="14053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hp297"/>
            <p:cNvSpPr/>
            <p:nvPr/>
          </p:nvSpPr>
          <p:spPr>
            <a:xfrm>
              <a:off x="4421287" y="721910"/>
              <a:ext cx="606582" cy="1405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shp52">
            <a:extLst>
              <a:ext uri="{FF2B5EF4-FFF2-40B4-BE49-F238E27FC236}">
                <a16:creationId xmlns:a16="http://schemas.microsoft.com/office/drawing/2014/main" id="{8D96E6EE-82A3-44CD-B985-A0491C13E20B}"/>
              </a:ext>
            </a:extLst>
          </p:cNvPr>
          <p:cNvSpPr/>
          <p:nvPr/>
        </p:nvSpPr>
        <p:spPr>
          <a:xfrm rot="16200000">
            <a:off x="11496471" y="6177657"/>
            <a:ext cx="442895" cy="69981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shp53">
            <a:extLst>
              <a:ext uri="{FF2B5EF4-FFF2-40B4-BE49-F238E27FC236}">
                <a16:creationId xmlns:a16="http://schemas.microsoft.com/office/drawing/2014/main" id="{3195FCFC-E39A-46BE-BB4D-754755164C30}"/>
              </a:ext>
            </a:extLst>
          </p:cNvPr>
          <p:cNvSpPr txBox="1"/>
          <p:nvPr/>
        </p:nvSpPr>
        <p:spPr>
          <a:xfrm>
            <a:off x="11463514" y="6327507"/>
            <a:ext cx="575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333F50"/>
                </a:solidFill>
              </a:rPr>
              <a:t>01</a:t>
            </a:r>
            <a:endParaRPr lang="en-US" sz="2000" dirty="0">
              <a:solidFill>
                <a:srgbClr val="333F50"/>
              </a:solidFill>
            </a:endParaRPr>
          </a:p>
        </p:txBody>
      </p:sp>
      <p:sp>
        <p:nvSpPr>
          <p:cNvPr id="52" name="shp63">
            <a:extLst>
              <a:ext uri="{FF2B5EF4-FFF2-40B4-BE49-F238E27FC236}">
                <a16:creationId xmlns:a16="http://schemas.microsoft.com/office/drawing/2014/main" id="{BD5144A3-04AC-4460-89E7-82C92D3AF0BC}"/>
              </a:ext>
            </a:extLst>
          </p:cNvPr>
          <p:cNvSpPr/>
          <p:nvPr/>
        </p:nvSpPr>
        <p:spPr>
          <a:xfrm>
            <a:off x="6845572" y="2331320"/>
            <a:ext cx="998300" cy="701315"/>
          </a:xfrm>
          <a:custGeom>
            <a:avLst/>
            <a:gdLst/>
            <a:ahLst/>
            <a:cxnLst/>
            <a:rect l="l" t="t" r="r" b="b"/>
            <a:pathLst>
              <a:path w="191" h="134" extrusionOk="0">
                <a:moveTo>
                  <a:pt x="47" y="29"/>
                </a:moveTo>
                <a:cubicBezTo>
                  <a:pt x="0" y="111"/>
                  <a:pt x="0" y="111"/>
                  <a:pt x="0" y="111"/>
                </a:cubicBezTo>
                <a:cubicBezTo>
                  <a:pt x="38" y="133"/>
                  <a:pt x="87" y="134"/>
                  <a:pt x="128" y="111"/>
                </a:cubicBezTo>
                <a:cubicBezTo>
                  <a:pt x="169" y="87"/>
                  <a:pt x="191" y="44"/>
                  <a:pt x="191" y="0"/>
                </a:cubicBezTo>
                <a:cubicBezTo>
                  <a:pt x="97" y="0"/>
                  <a:pt x="97" y="0"/>
                  <a:pt x="97" y="0"/>
                </a:cubicBezTo>
                <a:cubicBezTo>
                  <a:pt x="79" y="0"/>
                  <a:pt x="57" y="13"/>
                  <a:pt x="47" y="2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shp64">
            <a:extLst>
              <a:ext uri="{FF2B5EF4-FFF2-40B4-BE49-F238E27FC236}">
                <a16:creationId xmlns:a16="http://schemas.microsoft.com/office/drawing/2014/main" id="{6BE9FFF2-B993-4423-ADA8-59B827E4A04E}"/>
              </a:ext>
            </a:extLst>
          </p:cNvPr>
          <p:cNvSpPr/>
          <p:nvPr/>
        </p:nvSpPr>
        <p:spPr>
          <a:xfrm>
            <a:off x="6426930" y="1771937"/>
            <a:ext cx="659569" cy="1098488"/>
          </a:xfrm>
          <a:custGeom>
            <a:avLst/>
            <a:gdLst/>
            <a:ahLst/>
            <a:cxnLst/>
            <a:rect l="l" t="t" r="r" b="b"/>
            <a:pathLst>
              <a:path w="126" h="210" extrusionOk="0">
                <a:moveTo>
                  <a:pt x="112" y="135"/>
                </a:moveTo>
                <a:cubicBezTo>
                  <a:pt x="125" y="115"/>
                  <a:pt x="126" y="89"/>
                  <a:pt x="113" y="67"/>
                </a:cubicBezTo>
                <a:cubicBezTo>
                  <a:pt x="113" y="67"/>
                  <a:pt x="113" y="67"/>
                  <a:pt x="113" y="67"/>
                </a:cubicBezTo>
                <a:cubicBezTo>
                  <a:pt x="75" y="0"/>
                  <a:pt x="75" y="0"/>
                  <a:pt x="75" y="0"/>
                </a:cubicBezTo>
                <a:cubicBezTo>
                  <a:pt x="18" y="37"/>
                  <a:pt x="0" y="112"/>
                  <a:pt x="34" y="171"/>
                </a:cubicBezTo>
                <a:cubicBezTo>
                  <a:pt x="43" y="187"/>
                  <a:pt x="55" y="200"/>
                  <a:pt x="69" y="210"/>
                </a:cubicBezTo>
                <a:cubicBezTo>
                  <a:pt x="112" y="135"/>
                  <a:pt x="112" y="135"/>
                  <a:pt x="112" y="135"/>
                </a:cubicBezTo>
                <a:cubicBezTo>
                  <a:pt x="112" y="135"/>
                  <a:pt x="112" y="135"/>
                  <a:pt x="112" y="13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40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54" name="shp65">
            <a:extLst>
              <a:ext uri="{FF2B5EF4-FFF2-40B4-BE49-F238E27FC236}">
                <a16:creationId xmlns:a16="http://schemas.microsoft.com/office/drawing/2014/main" id="{252A6F34-01FB-47B5-9827-96B331F03B95}"/>
              </a:ext>
            </a:extLst>
          </p:cNvPr>
          <p:cNvSpPr/>
          <p:nvPr/>
        </p:nvSpPr>
        <p:spPr>
          <a:xfrm>
            <a:off x="6876583" y="1578718"/>
            <a:ext cx="967289" cy="684617"/>
          </a:xfrm>
          <a:custGeom>
            <a:avLst/>
            <a:gdLst/>
            <a:ahLst/>
            <a:cxnLst/>
            <a:rect l="l" t="t" r="r" b="b"/>
            <a:pathLst>
              <a:path w="185" h="131" extrusionOk="0">
                <a:moveTo>
                  <a:pt x="37" y="95"/>
                </a:moveTo>
                <a:cubicBezTo>
                  <a:pt x="37" y="95"/>
                  <a:pt x="37" y="95"/>
                  <a:pt x="37" y="95"/>
                </a:cubicBezTo>
                <a:cubicBezTo>
                  <a:pt x="51" y="118"/>
                  <a:pt x="75" y="131"/>
                  <a:pt x="100" y="131"/>
                </a:cubicBezTo>
                <a:cubicBezTo>
                  <a:pt x="100" y="131"/>
                  <a:pt x="100" y="131"/>
                  <a:pt x="100" y="131"/>
                </a:cubicBezTo>
                <a:cubicBezTo>
                  <a:pt x="185" y="131"/>
                  <a:pt x="185" y="131"/>
                  <a:pt x="185" y="131"/>
                </a:cubicBezTo>
                <a:cubicBezTo>
                  <a:pt x="183" y="114"/>
                  <a:pt x="178" y="97"/>
                  <a:pt x="168" y="81"/>
                </a:cubicBezTo>
                <a:cubicBezTo>
                  <a:pt x="134" y="22"/>
                  <a:pt x="60" y="0"/>
                  <a:pt x="0" y="31"/>
                </a:cubicBezTo>
                <a:lnTo>
                  <a:pt x="37" y="9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shp66">
            <a:extLst>
              <a:ext uri="{FF2B5EF4-FFF2-40B4-BE49-F238E27FC236}">
                <a16:creationId xmlns:a16="http://schemas.microsoft.com/office/drawing/2014/main" id="{072CCED4-BAFF-41BE-B280-469CC85C0CD7}"/>
              </a:ext>
            </a:extLst>
          </p:cNvPr>
          <p:cNvSpPr txBox="1"/>
          <p:nvPr/>
        </p:nvSpPr>
        <p:spPr>
          <a:xfrm>
            <a:off x="7178339" y="2460133"/>
            <a:ext cx="551033" cy="52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Open Sans SemiBold"/>
              <a:buNone/>
            </a:pPr>
            <a:r>
              <a:rPr lang="en-US" sz="28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07</a:t>
            </a:r>
            <a:endParaRPr sz="1400" dirty="0"/>
          </a:p>
        </p:txBody>
      </p:sp>
      <p:sp>
        <p:nvSpPr>
          <p:cNvPr id="56" name="shp68">
            <a:extLst>
              <a:ext uri="{FF2B5EF4-FFF2-40B4-BE49-F238E27FC236}">
                <a16:creationId xmlns:a16="http://schemas.microsoft.com/office/drawing/2014/main" id="{407781A8-BF02-4E76-B4F6-2997F1CF6539}"/>
              </a:ext>
            </a:extLst>
          </p:cNvPr>
          <p:cNvSpPr/>
          <p:nvPr/>
        </p:nvSpPr>
        <p:spPr>
          <a:xfrm>
            <a:off x="9248174" y="2331322"/>
            <a:ext cx="998300" cy="701315"/>
          </a:xfrm>
          <a:custGeom>
            <a:avLst/>
            <a:gdLst/>
            <a:ahLst/>
            <a:cxnLst/>
            <a:rect l="l" t="t" r="r" b="b"/>
            <a:pathLst>
              <a:path w="191" h="134" extrusionOk="0">
                <a:moveTo>
                  <a:pt x="94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4"/>
                  <a:pt x="23" y="87"/>
                  <a:pt x="63" y="111"/>
                </a:cubicBezTo>
                <a:cubicBezTo>
                  <a:pt x="104" y="134"/>
                  <a:pt x="153" y="133"/>
                  <a:pt x="191" y="111"/>
                </a:cubicBezTo>
                <a:cubicBezTo>
                  <a:pt x="144" y="29"/>
                  <a:pt x="144" y="29"/>
                  <a:pt x="144" y="29"/>
                </a:cubicBezTo>
                <a:cubicBezTo>
                  <a:pt x="135" y="13"/>
                  <a:pt x="112" y="0"/>
                  <a:pt x="94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shp69">
            <a:extLst>
              <a:ext uri="{FF2B5EF4-FFF2-40B4-BE49-F238E27FC236}">
                <a16:creationId xmlns:a16="http://schemas.microsoft.com/office/drawing/2014/main" id="{414E69F9-58FF-46C8-8168-CD68759A296E}"/>
              </a:ext>
            </a:extLst>
          </p:cNvPr>
          <p:cNvSpPr/>
          <p:nvPr/>
        </p:nvSpPr>
        <p:spPr>
          <a:xfrm>
            <a:off x="9248174" y="1578720"/>
            <a:ext cx="967289" cy="684617"/>
          </a:xfrm>
          <a:custGeom>
            <a:avLst/>
            <a:gdLst/>
            <a:ahLst/>
            <a:cxnLst/>
            <a:rect l="l" t="t" r="r" b="b"/>
            <a:pathLst>
              <a:path w="185" h="131" extrusionOk="0">
                <a:moveTo>
                  <a:pt x="87" y="131"/>
                </a:moveTo>
                <a:cubicBezTo>
                  <a:pt x="111" y="131"/>
                  <a:pt x="134" y="119"/>
                  <a:pt x="146" y="98"/>
                </a:cubicBezTo>
                <a:cubicBezTo>
                  <a:pt x="146" y="98"/>
                  <a:pt x="146" y="98"/>
                  <a:pt x="146" y="98"/>
                </a:cubicBezTo>
                <a:cubicBezTo>
                  <a:pt x="185" y="31"/>
                  <a:pt x="185" y="31"/>
                  <a:pt x="185" y="31"/>
                </a:cubicBezTo>
                <a:cubicBezTo>
                  <a:pt x="125" y="0"/>
                  <a:pt x="51" y="22"/>
                  <a:pt x="17" y="81"/>
                </a:cubicBezTo>
                <a:cubicBezTo>
                  <a:pt x="8" y="97"/>
                  <a:pt x="2" y="114"/>
                  <a:pt x="0" y="131"/>
                </a:cubicBezTo>
                <a:cubicBezTo>
                  <a:pt x="87" y="131"/>
                  <a:pt x="87" y="131"/>
                  <a:pt x="87" y="131"/>
                </a:cubicBezTo>
                <a:cubicBezTo>
                  <a:pt x="87" y="131"/>
                  <a:pt x="87" y="131"/>
                  <a:pt x="87" y="13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shp70">
            <a:extLst>
              <a:ext uri="{FF2B5EF4-FFF2-40B4-BE49-F238E27FC236}">
                <a16:creationId xmlns:a16="http://schemas.microsoft.com/office/drawing/2014/main" id="{4279AD03-5C02-4724-81C2-4B924B911508}"/>
              </a:ext>
            </a:extLst>
          </p:cNvPr>
          <p:cNvSpPr/>
          <p:nvPr/>
        </p:nvSpPr>
        <p:spPr>
          <a:xfrm>
            <a:off x="10011509" y="1771939"/>
            <a:ext cx="653607" cy="1098488"/>
          </a:xfrm>
          <a:custGeom>
            <a:avLst/>
            <a:gdLst/>
            <a:ahLst/>
            <a:cxnLst/>
            <a:rect l="l" t="t" r="r" b="b"/>
            <a:pathLst>
              <a:path w="125" h="210" extrusionOk="0">
                <a:moveTo>
                  <a:pt x="13" y="65"/>
                </a:moveTo>
                <a:cubicBezTo>
                  <a:pt x="13" y="65"/>
                  <a:pt x="13" y="65"/>
                  <a:pt x="13" y="65"/>
                </a:cubicBezTo>
                <a:cubicBezTo>
                  <a:pt x="0" y="88"/>
                  <a:pt x="1" y="115"/>
                  <a:pt x="14" y="137"/>
                </a:cubicBezTo>
                <a:cubicBezTo>
                  <a:pt x="14" y="137"/>
                  <a:pt x="14" y="137"/>
                  <a:pt x="14" y="137"/>
                </a:cubicBezTo>
                <a:cubicBezTo>
                  <a:pt x="56" y="210"/>
                  <a:pt x="56" y="210"/>
                  <a:pt x="56" y="210"/>
                </a:cubicBezTo>
                <a:cubicBezTo>
                  <a:pt x="70" y="200"/>
                  <a:pt x="82" y="187"/>
                  <a:pt x="91" y="171"/>
                </a:cubicBezTo>
                <a:cubicBezTo>
                  <a:pt x="125" y="112"/>
                  <a:pt x="107" y="37"/>
                  <a:pt x="50" y="0"/>
                </a:cubicBezTo>
                <a:lnTo>
                  <a:pt x="13" y="6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shp71">
            <a:extLst>
              <a:ext uri="{FF2B5EF4-FFF2-40B4-BE49-F238E27FC236}">
                <a16:creationId xmlns:a16="http://schemas.microsoft.com/office/drawing/2014/main" id="{BE3A7550-D19C-4329-92F7-0B5CBDA58DBB}"/>
              </a:ext>
            </a:extLst>
          </p:cNvPr>
          <p:cNvSpPr txBox="1"/>
          <p:nvPr/>
        </p:nvSpPr>
        <p:spPr>
          <a:xfrm>
            <a:off x="9558278" y="2448208"/>
            <a:ext cx="549840" cy="52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Open Sans SemiBold"/>
              <a:buNone/>
            </a:pPr>
            <a:r>
              <a:rPr lang="en-US" sz="28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01</a:t>
            </a:r>
            <a:endParaRPr sz="1400"/>
          </a:p>
        </p:txBody>
      </p:sp>
      <p:sp>
        <p:nvSpPr>
          <p:cNvPr id="60" name="shp73">
            <a:extLst>
              <a:ext uri="{FF2B5EF4-FFF2-40B4-BE49-F238E27FC236}">
                <a16:creationId xmlns:a16="http://schemas.microsoft.com/office/drawing/2014/main" id="{08D21023-645D-4CEE-9D5F-99930ECBEEFC}"/>
              </a:ext>
            </a:extLst>
          </p:cNvPr>
          <p:cNvSpPr/>
          <p:nvPr/>
        </p:nvSpPr>
        <p:spPr>
          <a:xfrm>
            <a:off x="10044508" y="3216314"/>
            <a:ext cx="627367" cy="1149774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10" y="81"/>
                </a:moveTo>
                <a:cubicBezTo>
                  <a:pt x="63" y="0"/>
                  <a:pt x="63" y="0"/>
                  <a:pt x="63" y="0"/>
                </a:cubicBezTo>
                <a:cubicBezTo>
                  <a:pt x="25" y="22"/>
                  <a:pt x="0" y="63"/>
                  <a:pt x="0" y="110"/>
                </a:cubicBezTo>
                <a:cubicBezTo>
                  <a:pt x="0" y="157"/>
                  <a:pt x="25" y="198"/>
                  <a:pt x="63" y="220"/>
                </a:cubicBezTo>
                <a:cubicBezTo>
                  <a:pt x="110" y="139"/>
                  <a:pt x="110" y="139"/>
                  <a:pt x="110" y="139"/>
                </a:cubicBezTo>
                <a:cubicBezTo>
                  <a:pt x="120" y="123"/>
                  <a:pt x="120" y="97"/>
                  <a:pt x="110" y="81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shp74">
            <a:extLst>
              <a:ext uri="{FF2B5EF4-FFF2-40B4-BE49-F238E27FC236}">
                <a16:creationId xmlns:a16="http://schemas.microsoft.com/office/drawing/2014/main" id="{15A5B2DF-3CFF-41A3-B92B-A9FE9BD44C29}"/>
              </a:ext>
            </a:extLst>
          </p:cNvPr>
          <p:cNvSpPr/>
          <p:nvPr/>
        </p:nvSpPr>
        <p:spPr>
          <a:xfrm>
            <a:off x="10453943" y="3126861"/>
            <a:ext cx="935087" cy="633330"/>
          </a:xfrm>
          <a:custGeom>
            <a:avLst/>
            <a:gdLst/>
            <a:ahLst/>
            <a:cxnLst/>
            <a:rect l="l" t="t" r="r" b="b"/>
            <a:pathLst>
              <a:path w="179" h="121" extrusionOk="0">
                <a:moveTo>
                  <a:pt x="44" y="86"/>
                </a:moveTo>
                <a:cubicBezTo>
                  <a:pt x="55" y="106"/>
                  <a:pt x="77" y="120"/>
                  <a:pt x="102" y="121"/>
                </a:cubicBezTo>
                <a:cubicBezTo>
                  <a:pt x="102" y="121"/>
                  <a:pt x="102" y="121"/>
                  <a:pt x="102" y="121"/>
                </a:cubicBezTo>
                <a:cubicBezTo>
                  <a:pt x="179" y="121"/>
                  <a:pt x="179" y="121"/>
                  <a:pt x="179" y="121"/>
                </a:cubicBezTo>
                <a:cubicBezTo>
                  <a:pt x="176" y="53"/>
                  <a:pt x="120" y="0"/>
                  <a:pt x="52" y="0"/>
                </a:cubicBezTo>
                <a:cubicBezTo>
                  <a:pt x="34" y="0"/>
                  <a:pt x="16" y="4"/>
                  <a:pt x="0" y="11"/>
                </a:cubicBezTo>
                <a:cubicBezTo>
                  <a:pt x="44" y="86"/>
                  <a:pt x="44" y="86"/>
                  <a:pt x="44" y="86"/>
                </a:cubicBezTo>
                <a:cubicBezTo>
                  <a:pt x="44" y="86"/>
                  <a:pt x="44" y="86"/>
                  <a:pt x="44" y="8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40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62" name="shp75">
            <a:extLst>
              <a:ext uri="{FF2B5EF4-FFF2-40B4-BE49-F238E27FC236}">
                <a16:creationId xmlns:a16="http://schemas.microsoft.com/office/drawing/2014/main" id="{89770263-3571-4C79-951B-793D846D57F4}"/>
              </a:ext>
            </a:extLst>
          </p:cNvPr>
          <p:cNvSpPr/>
          <p:nvPr/>
        </p:nvSpPr>
        <p:spPr>
          <a:xfrm>
            <a:off x="10459772" y="3828175"/>
            <a:ext cx="935087" cy="632137"/>
          </a:xfrm>
          <a:custGeom>
            <a:avLst/>
            <a:gdLst/>
            <a:ahLst/>
            <a:cxnLst/>
            <a:rect l="l" t="t" r="r" b="b"/>
            <a:pathLst>
              <a:path w="179" h="121" extrusionOk="0">
                <a:moveTo>
                  <a:pt x="105" y="0"/>
                </a:moveTo>
                <a:cubicBezTo>
                  <a:pt x="105" y="0"/>
                  <a:pt x="105" y="0"/>
                  <a:pt x="105" y="0"/>
                </a:cubicBezTo>
                <a:cubicBezTo>
                  <a:pt x="78" y="0"/>
                  <a:pt x="55" y="15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0" y="110"/>
                  <a:pt x="0" y="110"/>
                  <a:pt x="0" y="110"/>
                </a:cubicBezTo>
                <a:cubicBezTo>
                  <a:pt x="16" y="117"/>
                  <a:pt x="34" y="121"/>
                  <a:pt x="52" y="121"/>
                </a:cubicBezTo>
                <a:cubicBezTo>
                  <a:pt x="120" y="121"/>
                  <a:pt x="176" y="67"/>
                  <a:pt x="179" y="0"/>
                </a:cubicBezTo>
                <a:lnTo>
                  <a:pt x="105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shp76">
            <a:extLst>
              <a:ext uri="{FF2B5EF4-FFF2-40B4-BE49-F238E27FC236}">
                <a16:creationId xmlns:a16="http://schemas.microsoft.com/office/drawing/2014/main" id="{83B4CF59-3E1C-42A9-BB90-9EF02ACA0E4D}"/>
              </a:ext>
            </a:extLst>
          </p:cNvPr>
          <p:cNvSpPr txBox="1"/>
          <p:nvPr/>
        </p:nvSpPr>
        <p:spPr>
          <a:xfrm>
            <a:off x="10207114" y="3599175"/>
            <a:ext cx="551033" cy="52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Open Sans SemiBold"/>
              <a:buNone/>
            </a:pPr>
            <a:r>
              <a:rPr lang="en-US" sz="28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02</a:t>
            </a:r>
            <a:endParaRPr sz="1400"/>
          </a:p>
        </p:txBody>
      </p:sp>
      <p:sp>
        <p:nvSpPr>
          <p:cNvPr id="64" name="shp78">
            <a:extLst>
              <a:ext uri="{FF2B5EF4-FFF2-40B4-BE49-F238E27FC236}">
                <a16:creationId xmlns:a16="http://schemas.microsoft.com/office/drawing/2014/main" id="{5403353F-34DE-4152-B74E-63860564DAFC}"/>
              </a:ext>
            </a:extLst>
          </p:cNvPr>
          <p:cNvSpPr/>
          <p:nvPr/>
        </p:nvSpPr>
        <p:spPr>
          <a:xfrm>
            <a:off x="9248174" y="4549767"/>
            <a:ext cx="998300" cy="701315"/>
          </a:xfrm>
          <a:custGeom>
            <a:avLst/>
            <a:gdLst/>
            <a:ahLst/>
            <a:cxnLst/>
            <a:rect l="l" t="t" r="r" b="b"/>
            <a:pathLst>
              <a:path w="191" h="134" extrusionOk="0">
                <a:moveTo>
                  <a:pt x="144" y="105"/>
                </a:moveTo>
                <a:cubicBezTo>
                  <a:pt x="191" y="24"/>
                  <a:pt x="191" y="24"/>
                  <a:pt x="191" y="24"/>
                </a:cubicBezTo>
                <a:cubicBezTo>
                  <a:pt x="153" y="2"/>
                  <a:pt x="104" y="0"/>
                  <a:pt x="63" y="24"/>
                </a:cubicBezTo>
                <a:cubicBezTo>
                  <a:pt x="23" y="47"/>
                  <a:pt x="0" y="90"/>
                  <a:pt x="0" y="134"/>
                </a:cubicBezTo>
                <a:cubicBezTo>
                  <a:pt x="94" y="134"/>
                  <a:pt x="94" y="134"/>
                  <a:pt x="94" y="134"/>
                </a:cubicBezTo>
                <a:cubicBezTo>
                  <a:pt x="112" y="134"/>
                  <a:pt x="135" y="121"/>
                  <a:pt x="144" y="10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shp79">
            <a:extLst>
              <a:ext uri="{FF2B5EF4-FFF2-40B4-BE49-F238E27FC236}">
                <a16:creationId xmlns:a16="http://schemas.microsoft.com/office/drawing/2014/main" id="{735F9B57-4777-4036-8820-0E1BE49761CF}"/>
              </a:ext>
            </a:extLst>
          </p:cNvPr>
          <p:cNvSpPr/>
          <p:nvPr/>
        </p:nvSpPr>
        <p:spPr>
          <a:xfrm>
            <a:off x="10006739" y="4711976"/>
            <a:ext cx="658377" cy="1098488"/>
          </a:xfrm>
          <a:custGeom>
            <a:avLst/>
            <a:gdLst/>
            <a:ahLst/>
            <a:cxnLst/>
            <a:rect l="l" t="t" r="r" b="b"/>
            <a:pathLst>
              <a:path w="126" h="210" extrusionOk="0">
                <a:moveTo>
                  <a:pt x="14" y="75"/>
                </a:moveTo>
                <a:cubicBezTo>
                  <a:pt x="1" y="95"/>
                  <a:pt x="0" y="121"/>
                  <a:pt x="13" y="143"/>
                </a:cubicBezTo>
                <a:cubicBezTo>
                  <a:pt x="13" y="143"/>
                  <a:pt x="13" y="143"/>
                  <a:pt x="13" y="143"/>
                </a:cubicBezTo>
                <a:cubicBezTo>
                  <a:pt x="51" y="210"/>
                  <a:pt x="51" y="210"/>
                  <a:pt x="51" y="210"/>
                </a:cubicBezTo>
                <a:cubicBezTo>
                  <a:pt x="108" y="173"/>
                  <a:pt x="126" y="98"/>
                  <a:pt x="92" y="39"/>
                </a:cubicBezTo>
                <a:cubicBezTo>
                  <a:pt x="83" y="23"/>
                  <a:pt x="71" y="10"/>
                  <a:pt x="57" y="0"/>
                </a:cubicBezTo>
                <a:cubicBezTo>
                  <a:pt x="14" y="75"/>
                  <a:pt x="14" y="75"/>
                  <a:pt x="14" y="75"/>
                </a:cubicBezTo>
                <a:cubicBezTo>
                  <a:pt x="14" y="75"/>
                  <a:pt x="14" y="75"/>
                  <a:pt x="14" y="7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40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66" name="shp80">
            <a:extLst>
              <a:ext uri="{FF2B5EF4-FFF2-40B4-BE49-F238E27FC236}">
                <a16:creationId xmlns:a16="http://schemas.microsoft.com/office/drawing/2014/main" id="{AA24C3D0-2262-4133-B85E-EFD552D21669}"/>
              </a:ext>
            </a:extLst>
          </p:cNvPr>
          <p:cNvSpPr/>
          <p:nvPr/>
        </p:nvSpPr>
        <p:spPr>
          <a:xfrm>
            <a:off x="9248174" y="5319066"/>
            <a:ext cx="967289" cy="684617"/>
          </a:xfrm>
          <a:custGeom>
            <a:avLst/>
            <a:gdLst/>
            <a:ahLst/>
            <a:cxnLst/>
            <a:rect l="l" t="t" r="r" b="b"/>
            <a:pathLst>
              <a:path w="185" h="131" extrusionOk="0">
                <a:moveTo>
                  <a:pt x="148" y="36"/>
                </a:moveTo>
                <a:cubicBezTo>
                  <a:pt x="148" y="36"/>
                  <a:pt x="148" y="36"/>
                  <a:pt x="148" y="36"/>
                </a:cubicBezTo>
                <a:cubicBezTo>
                  <a:pt x="134" y="13"/>
                  <a:pt x="110" y="0"/>
                  <a:pt x="85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18"/>
                  <a:pt x="8" y="35"/>
                  <a:pt x="17" y="51"/>
                </a:cubicBezTo>
                <a:cubicBezTo>
                  <a:pt x="51" y="110"/>
                  <a:pt x="125" y="131"/>
                  <a:pt x="185" y="101"/>
                </a:cubicBezTo>
                <a:lnTo>
                  <a:pt x="148" y="3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shp81">
            <a:extLst>
              <a:ext uri="{FF2B5EF4-FFF2-40B4-BE49-F238E27FC236}">
                <a16:creationId xmlns:a16="http://schemas.microsoft.com/office/drawing/2014/main" id="{51B78509-08E8-4082-9F7E-BAA6CC6526C0}"/>
              </a:ext>
            </a:extLst>
          </p:cNvPr>
          <p:cNvSpPr txBox="1"/>
          <p:nvPr/>
        </p:nvSpPr>
        <p:spPr>
          <a:xfrm>
            <a:off x="9540388" y="4744179"/>
            <a:ext cx="549840" cy="52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Open Sans SemiBold"/>
              <a:buNone/>
            </a:pPr>
            <a:r>
              <a:rPr lang="en-US" sz="28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03</a:t>
            </a:r>
            <a:endParaRPr sz="1400"/>
          </a:p>
        </p:txBody>
      </p:sp>
      <p:sp>
        <p:nvSpPr>
          <p:cNvPr id="68" name="shp83">
            <a:extLst>
              <a:ext uri="{FF2B5EF4-FFF2-40B4-BE49-F238E27FC236}">
                <a16:creationId xmlns:a16="http://schemas.microsoft.com/office/drawing/2014/main" id="{3DCE05C5-BEBE-4C23-9B38-5BEDB2CD7BA1}"/>
              </a:ext>
            </a:extLst>
          </p:cNvPr>
          <p:cNvSpPr/>
          <p:nvPr/>
        </p:nvSpPr>
        <p:spPr>
          <a:xfrm>
            <a:off x="6845572" y="4549765"/>
            <a:ext cx="998300" cy="701315"/>
          </a:xfrm>
          <a:custGeom>
            <a:avLst/>
            <a:gdLst/>
            <a:ahLst/>
            <a:cxnLst/>
            <a:rect l="l" t="t" r="r" b="b"/>
            <a:pathLst>
              <a:path w="191" h="134" extrusionOk="0">
                <a:moveTo>
                  <a:pt x="97" y="134"/>
                </a:moveTo>
                <a:cubicBezTo>
                  <a:pt x="191" y="134"/>
                  <a:pt x="191" y="134"/>
                  <a:pt x="191" y="134"/>
                </a:cubicBezTo>
                <a:cubicBezTo>
                  <a:pt x="191" y="90"/>
                  <a:pt x="169" y="47"/>
                  <a:pt x="128" y="24"/>
                </a:cubicBezTo>
                <a:cubicBezTo>
                  <a:pt x="87" y="0"/>
                  <a:pt x="38" y="2"/>
                  <a:pt x="0" y="24"/>
                </a:cubicBezTo>
                <a:cubicBezTo>
                  <a:pt x="47" y="105"/>
                  <a:pt x="47" y="105"/>
                  <a:pt x="47" y="105"/>
                </a:cubicBezTo>
                <a:cubicBezTo>
                  <a:pt x="57" y="121"/>
                  <a:pt x="79" y="134"/>
                  <a:pt x="97" y="13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shp84">
            <a:extLst>
              <a:ext uri="{FF2B5EF4-FFF2-40B4-BE49-F238E27FC236}">
                <a16:creationId xmlns:a16="http://schemas.microsoft.com/office/drawing/2014/main" id="{8F0D16C0-5DA0-4E4F-8B9C-93E9A2382795}"/>
              </a:ext>
            </a:extLst>
          </p:cNvPr>
          <p:cNvSpPr/>
          <p:nvPr/>
        </p:nvSpPr>
        <p:spPr>
          <a:xfrm>
            <a:off x="6876583" y="5319064"/>
            <a:ext cx="967289" cy="684617"/>
          </a:xfrm>
          <a:custGeom>
            <a:avLst/>
            <a:gdLst/>
            <a:ahLst/>
            <a:cxnLst/>
            <a:rect l="l" t="t" r="r" b="b"/>
            <a:pathLst>
              <a:path w="185" h="131" extrusionOk="0">
                <a:moveTo>
                  <a:pt x="98" y="0"/>
                </a:moveTo>
                <a:cubicBezTo>
                  <a:pt x="74" y="0"/>
                  <a:pt x="51" y="12"/>
                  <a:pt x="39" y="34"/>
                </a:cubicBezTo>
                <a:cubicBezTo>
                  <a:pt x="39" y="34"/>
                  <a:pt x="39" y="34"/>
                  <a:pt x="39" y="34"/>
                </a:cubicBezTo>
                <a:cubicBezTo>
                  <a:pt x="0" y="101"/>
                  <a:pt x="0" y="101"/>
                  <a:pt x="0" y="101"/>
                </a:cubicBezTo>
                <a:cubicBezTo>
                  <a:pt x="60" y="131"/>
                  <a:pt x="134" y="110"/>
                  <a:pt x="168" y="51"/>
                </a:cubicBezTo>
                <a:cubicBezTo>
                  <a:pt x="178" y="35"/>
                  <a:pt x="183" y="18"/>
                  <a:pt x="185" y="0"/>
                </a:cubicBezTo>
                <a:cubicBezTo>
                  <a:pt x="98" y="0"/>
                  <a:pt x="98" y="0"/>
                  <a:pt x="98" y="0"/>
                </a:cubicBezTo>
                <a:cubicBezTo>
                  <a:pt x="98" y="0"/>
                  <a:pt x="98" y="0"/>
                  <a:pt x="9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40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70" name="shp85">
            <a:extLst>
              <a:ext uri="{FF2B5EF4-FFF2-40B4-BE49-F238E27FC236}">
                <a16:creationId xmlns:a16="http://schemas.microsoft.com/office/drawing/2014/main" id="{3580AA83-8755-40CE-9C7C-C49FF0D4B42F}"/>
              </a:ext>
            </a:extLst>
          </p:cNvPr>
          <p:cNvSpPr/>
          <p:nvPr/>
        </p:nvSpPr>
        <p:spPr>
          <a:xfrm>
            <a:off x="6426930" y="4711974"/>
            <a:ext cx="653607" cy="1098488"/>
          </a:xfrm>
          <a:custGeom>
            <a:avLst/>
            <a:gdLst/>
            <a:ahLst/>
            <a:cxnLst/>
            <a:rect l="l" t="t" r="r" b="b"/>
            <a:pathLst>
              <a:path w="125" h="210" extrusionOk="0">
                <a:moveTo>
                  <a:pt x="112" y="146"/>
                </a:moveTo>
                <a:cubicBezTo>
                  <a:pt x="112" y="146"/>
                  <a:pt x="112" y="146"/>
                  <a:pt x="112" y="146"/>
                </a:cubicBezTo>
                <a:cubicBezTo>
                  <a:pt x="125" y="123"/>
                  <a:pt x="124" y="95"/>
                  <a:pt x="111" y="73"/>
                </a:cubicBezTo>
                <a:cubicBezTo>
                  <a:pt x="111" y="73"/>
                  <a:pt x="111" y="73"/>
                  <a:pt x="111" y="73"/>
                </a:cubicBezTo>
                <a:cubicBezTo>
                  <a:pt x="69" y="0"/>
                  <a:pt x="69" y="0"/>
                  <a:pt x="69" y="0"/>
                </a:cubicBezTo>
                <a:cubicBezTo>
                  <a:pt x="55" y="10"/>
                  <a:pt x="43" y="23"/>
                  <a:pt x="34" y="39"/>
                </a:cubicBezTo>
                <a:cubicBezTo>
                  <a:pt x="0" y="98"/>
                  <a:pt x="18" y="173"/>
                  <a:pt x="75" y="210"/>
                </a:cubicBezTo>
                <a:lnTo>
                  <a:pt x="112" y="14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shp86">
            <a:extLst>
              <a:ext uri="{FF2B5EF4-FFF2-40B4-BE49-F238E27FC236}">
                <a16:creationId xmlns:a16="http://schemas.microsoft.com/office/drawing/2014/main" id="{C9948FE6-C33E-4D8B-A465-A6C5E3BEE5E6}"/>
              </a:ext>
            </a:extLst>
          </p:cNvPr>
          <p:cNvSpPr txBox="1"/>
          <p:nvPr/>
        </p:nvSpPr>
        <p:spPr>
          <a:xfrm>
            <a:off x="7169990" y="4750141"/>
            <a:ext cx="428183" cy="382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Open Sans SemiBold"/>
              <a:buNone/>
            </a:pPr>
            <a:r>
              <a:rPr lang="en-US" sz="28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05</a:t>
            </a:r>
            <a:endParaRPr sz="1400" dirty="0"/>
          </a:p>
        </p:txBody>
      </p:sp>
      <p:sp>
        <p:nvSpPr>
          <p:cNvPr id="72" name="shp88">
            <a:extLst>
              <a:ext uri="{FF2B5EF4-FFF2-40B4-BE49-F238E27FC236}">
                <a16:creationId xmlns:a16="http://schemas.microsoft.com/office/drawing/2014/main" id="{9B0B098B-435E-4E0D-9E70-CC469A4B3B46}"/>
              </a:ext>
            </a:extLst>
          </p:cNvPr>
          <p:cNvSpPr/>
          <p:nvPr/>
        </p:nvSpPr>
        <p:spPr>
          <a:xfrm>
            <a:off x="6374451" y="3216312"/>
            <a:ext cx="627367" cy="1149774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" y="139"/>
                </a:moveTo>
                <a:cubicBezTo>
                  <a:pt x="57" y="220"/>
                  <a:pt x="57" y="220"/>
                  <a:pt x="57" y="220"/>
                </a:cubicBezTo>
                <a:cubicBezTo>
                  <a:pt x="95" y="198"/>
                  <a:pt x="120" y="157"/>
                  <a:pt x="120" y="110"/>
                </a:cubicBezTo>
                <a:cubicBezTo>
                  <a:pt x="120" y="63"/>
                  <a:pt x="95" y="22"/>
                  <a:pt x="57" y="0"/>
                </a:cubicBezTo>
                <a:cubicBezTo>
                  <a:pt x="10" y="81"/>
                  <a:pt x="10" y="81"/>
                  <a:pt x="10" y="81"/>
                </a:cubicBezTo>
                <a:cubicBezTo>
                  <a:pt x="0" y="97"/>
                  <a:pt x="0" y="123"/>
                  <a:pt x="10" y="13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shp89">
            <a:extLst>
              <a:ext uri="{FF2B5EF4-FFF2-40B4-BE49-F238E27FC236}">
                <a16:creationId xmlns:a16="http://schemas.microsoft.com/office/drawing/2014/main" id="{8D8F2542-E207-4014-824D-91B96E01D0DD}"/>
              </a:ext>
            </a:extLst>
          </p:cNvPr>
          <p:cNvSpPr/>
          <p:nvPr/>
        </p:nvSpPr>
        <p:spPr>
          <a:xfrm>
            <a:off x="5674329" y="3828173"/>
            <a:ext cx="936279" cy="632137"/>
          </a:xfrm>
          <a:custGeom>
            <a:avLst/>
            <a:gdLst/>
            <a:ahLst/>
            <a:cxnLst/>
            <a:rect l="l" t="t" r="r" b="b"/>
            <a:pathLst>
              <a:path w="179" h="121" extrusionOk="0">
                <a:moveTo>
                  <a:pt x="135" y="34"/>
                </a:moveTo>
                <a:cubicBezTo>
                  <a:pt x="124" y="14"/>
                  <a:pt x="102" y="0"/>
                  <a:pt x="77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0" y="0"/>
                  <a:pt x="0" y="0"/>
                  <a:pt x="0" y="0"/>
                </a:cubicBezTo>
                <a:cubicBezTo>
                  <a:pt x="3" y="67"/>
                  <a:pt x="59" y="121"/>
                  <a:pt x="127" y="121"/>
                </a:cubicBezTo>
                <a:cubicBezTo>
                  <a:pt x="145" y="121"/>
                  <a:pt x="163" y="117"/>
                  <a:pt x="179" y="110"/>
                </a:cubicBezTo>
                <a:cubicBezTo>
                  <a:pt x="135" y="34"/>
                  <a:pt x="135" y="34"/>
                  <a:pt x="135" y="34"/>
                </a:cubicBezTo>
                <a:cubicBezTo>
                  <a:pt x="135" y="34"/>
                  <a:pt x="135" y="34"/>
                  <a:pt x="135" y="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40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74" name="shp90">
            <a:extLst>
              <a:ext uri="{FF2B5EF4-FFF2-40B4-BE49-F238E27FC236}">
                <a16:creationId xmlns:a16="http://schemas.microsoft.com/office/drawing/2014/main" id="{638A9B09-8128-42F2-BE65-7964EF6887A0}"/>
              </a:ext>
            </a:extLst>
          </p:cNvPr>
          <p:cNvSpPr/>
          <p:nvPr/>
        </p:nvSpPr>
        <p:spPr>
          <a:xfrm>
            <a:off x="5674329" y="3126859"/>
            <a:ext cx="936279" cy="633330"/>
          </a:xfrm>
          <a:custGeom>
            <a:avLst/>
            <a:gdLst/>
            <a:ahLst/>
            <a:cxnLst/>
            <a:rect l="l" t="t" r="r" b="b"/>
            <a:pathLst>
              <a:path w="179" h="121" extrusionOk="0">
                <a:moveTo>
                  <a:pt x="74" y="121"/>
                </a:moveTo>
                <a:cubicBezTo>
                  <a:pt x="74" y="121"/>
                  <a:pt x="74" y="121"/>
                  <a:pt x="74" y="121"/>
                </a:cubicBezTo>
                <a:cubicBezTo>
                  <a:pt x="101" y="120"/>
                  <a:pt x="124" y="106"/>
                  <a:pt x="136" y="84"/>
                </a:cubicBezTo>
                <a:cubicBezTo>
                  <a:pt x="136" y="84"/>
                  <a:pt x="136" y="84"/>
                  <a:pt x="136" y="84"/>
                </a:cubicBezTo>
                <a:cubicBezTo>
                  <a:pt x="179" y="11"/>
                  <a:pt x="179" y="11"/>
                  <a:pt x="179" y="11"/>
                </a:cubicBezTo>
                <a:cubicBezTo>
                  <a:pt x="163" y="4"/>
                  <a:pt x="145" y="0"/>
                  <a:pt x="127" y="0"/>
                </a:cubicBezTo>
                <a:cubicBezTo>
                  <a:pt x="59" y="0"/>
                  <a:pt x="3" y="53"/>
                  <a:pt x="0" y="121"/>
                </a:cubicBezTo>
                <a:lnTo>
                  <a:pt x="74" y="12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shp91">
            <a:extLst>
              <a:ext uri="{FF2B5EF4-FFF2-40B4-BE49-F238E27FC236}">
                <a16:creationId xmlns:a16="http://schemas.microsoft.com/office/drawing/2014/main" id="{8BB03C38-AE03-4688-A738-312C749B6BCF}"/>
              </a:ext>
            </a:extLst>
          </p:cNvPr>
          <p:cNvSpPr txBox="1"/>
          <p:nvPr/>
        </p:nvSpPr>
        <p:spPr>
          <a:xfrm>
            <a:off x="6521154" y="3613485"/>
            <a:ext cx="549840" cy="52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Open Sans SemiBold"/>
              <a:buNone/>
            </a:pPr>
            <a:r>
              <a:rPr lang="en-US" sz="28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06</a:t>
            </a:r>
            <a:endParaRPr sz="1400" dirty="0"/>
          </a:p>
        </p:txBody>
      </p:sp>
      <p:pic>
        <p:nvPicPr>
          <p:cNvPr id="76" name="shp93" descr="Handshake">
            <a:extLst>
              <a:ext uri="{FF2B5EF4-FFF2-40B4-BE49-F238E27FC236}">
                <a16:creationId xmlns:a16="http://schemas.microsoft.com/office/drawing/2014/main" id="{22E2F51F-4789-42C7-B554-5B69A065F6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40388" y="1792245"/>
            <a:ext cx="426574" cy="426574"/>
          </a:xfrm>
          <a:prstGeom prst="rect">
            <a:avLst/>
          </a:prstGeom>
        </p:spPr>
      </p:pic>
      <p:pic>
        <p:nvPicPr>
          <p:cNvPr id="77" name="shp94" descr="Calligraphy Pen">
            <a:extLst>
              <a:ext uri="{FF2B5EF4-FFF2-40B4-BE49-F238E27FC236}">
                <a16:creationId xmlns:a16="http://schemas.microsoft.com/office/drawing/2014/main" id="{A386F3AC-906D-4EEE-A7CE-2E361D920A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21154" y="2107893"/>
            <a:ext cx="426574" cy="426574"/>
          </a:xfrm>
          <a:prstGeom prst="rect">
            <a:avLst/>
          </a:prstGeom>
        </p:spPr>
      </p:pic>
      <p:pic>
        <p:nvPicPr>
          <p:cNvPr id="78" name="shp95" descr="Customer review">
            <a:extLst>
              <a:ext uri="{FF2B5EF4-FFF2-40B4-BE49-F238E27FC236}">
                <a16:creationId xmlns:a16="http://schemas.microsoft.com/office/drawing/2014/main" id="{03F5042D-9267-44F0-8970-C5F6BDE9D3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88003" y="3939512"/>
            <a:ext cx="426574" cy="426574"/>
          </a:xfrm>
          <a:prstGeom prst="rect">
            <a:avLst/>
          </a:prstGeom>
        </p:spPr>
      </p:pic>
      <p:pic>
        <p:nvPicPr>
          <p:cNvPr id="79" name="shp96" descr="Clipboard Partially Checked">
            <a:extLst>
              <a:ext uri="{FF2B5EF4-FFF2-40B4-BE49-F238E27FC236}">
                <a16:creationId xmlns:a16="http://schemas.microsoft.com/office/drawing/2014/main" id="{F70DCB76-2ACD-44EB-9F12-85BE657C1E8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58147" y="3237991"/>
            <a:ext cx="426574" cy="426574"/>
          </a:xfrm>
          <a:prstGeom prst="rect">
            <a:avLst/>
          </a:prstGeom>
        </p:spPr>
      </p:pic>
      <p:pic>
        <p:nvPicPr>
          <p:cNvPr id="80" name="shp97" descr="Presentation with checklist">
            <a:extLst>
              <a:ext uri="{FF2B5EF4-FFF2-40B4-BE49-F238E27FC236}">
                <a16:creationId xmlns:a16="http://schemas.microsoft.com/office/drawing/2014/main" id="{13548CCB-E64D-4C0E-A9BB-176D8549849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69393" y="5419252"/>
            <a:ext cx="426574" cy="426574"/>
          </a:xfrm>
          <a:prstGeom prst="rect">
            <a:avLst/>
          </a:prstGeom>
        </p:spPr>
      </p:pic>
      <p:pic>
        <p:nvPicPr>
          <p:cNvPr id="81" name="shp98" descr="User network">
            <a:extLst>
              <a:ext uri="{FF2B5EF4-FFF2-40B4-BE49-F238E27FC236}">
                <a16:creationId xmlns:a16="http://schemas.microsoft.com/office/drawing/2014/main" id="{D6F20C83-56E9-4F1C-AAB6-01F4359E32B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113550" y="5042516"/>
            <a:ext cx="426574" cy="426574"/>
          </a:xfrm>
          <a:prstGeom prst="rect">
            <a:avLst/>
          </a:prstGeom>
        </p:spPr>
      </p:pic>
      <p:grpSp>
        <p:nvGrpSpPr>
          <p:cNvPr id="82" name="Group 81">
            <a:extLst>
              <a:ext uri="{FF2B5EF4-FFF2-40B4-BE49-F238E27FC236}">
                <a16:creationId xmlns:a16="http://schemas.microsoft.com/office/drawing/2014/main" id="{67E43A58-AF9A-414E-A858-9A500C27659B}"/>
              </a:ext>
            </a:extLst>
          </p:cNvPr>
          <p:cNvGrpSpPr/>
          <p:nvPr/>
        </p:nvGrpSpPr>
        <p:grpSpPr>
          <a:xfrm rot="1847285">
            <a:off x="7833505" y="889663"/>
            <a:ext cx="1416942" cy="1435987"/>
            <a:chOff x="2437979" y="494013"/>
            <a:chExt cx="1416942" cy="1435987"/>
          </a:xfrm>
        </p:grpSpPr>
        <p:sp>
          <p:nvSpPr>
            <p:cNvPr id="83" name="shp63">
              <a:extLst>
                <a:ext uri="{FF2B5EF4-FFF2-40B4-BE49-F238E27FC236}">
                  <a16:creationId xmlns:a16="http://schemas.microsoft.com/office/drawing/2014/main" id="{F47DB448-7DBC-414E-9357-0088A7AF16D2}"/>
                </a:ext>
              </a:extLst>
            </p:cNvPr>
            <p:cNvSpPr/>
            <p:nvPr/>
          </p:nvSpPr>
          <p:spPr>
            <a:xfrm>
              <a:off x="2856621" y="1228685"/>
              <a:ext cx="998300" cy="701315"/>
            </a:xfrm>
            <a:custGeom>
              <a:avLst/>
              <a:gdLst/>
              <a:ahLst/>
              <a:cxnLst/>
              <a:rect l="l" t="t" r="r" b="b"/>
              <a:pathLst>
                <a:path w="191" h="134" extrusionOk="0">
                  <a:moveTo>
                    <a:pt x="47" y="29"/>
                  </a:moveTo>
                  <a:cubicBezTo>
                    <a:pt x="0" y="111"/>
                    <a:pt x="0" y="111"/>
                    <a:pt x="0" y="111"/>
                  </a:cubicBezTo>
                  <a:cubicBezTo>
                    <a:pt x="38" y="133"/>
                    <a:pt x="87" y="134"/>
                    <a:pt x="128" y="111"/>
                  </a:cubicBezTo>
                  <a:cubicBezTo>
                    <a:pt x="169" y="87"/>
                    <a:pt x="191" y="44"/>
                    <a:pt x="191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79" y="0"/>
                    <a:pt x="57" y="13"/>
                    <a:pt x="47" y="2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shp64">
              <a:extLst>
                <a:ext uri="{FF2B5EF4-FFF2-40B4-BE49-F238E27FC236}">
                  <a16:creationId xmlns:a16="http://schemas.microsoft.com/office/drawing/2014/main" id="{6AD2DDDA-2DFE-4162-A454-47A21A3E9332}"/>
                </a:ext>
              </a:extLst>
            </p:cNvPr>
            <p:cNvSpPr/>
            <p:nvPr/>
          </p:nvSpPr>
          <p:spPr>
            <a:xfrm>
              <a:off x="2437979" y="660337"/>
              <a:ext cx="659569" cy="1098488"/>
            </a:xfrm>
            <a:custGeom>
              <a:avLst/>
              <a:gdLst/>
              <a:ahLst/>
              <a:cxnLst/>
              <a:rect l="l" t="t" r="r" b="b"/>
              <a:pathLst>
                <a:path w="126" h="210" extrusionOk="0">
                  <a:moveTo>
                    <a:pt x="112" y="135"/>
                  </a:moveTo>
                  <a:cubicBezTo>
                    <a:pt x="125" y="115"/>
                    <a:pt x="126" y="89"/>
                    <a:pt x="113" y="67"/>
                  </a:cubicBezTo>
                  <a:cubicBezTo>
                    <a:pt x="113" y="67"/>
                    <a:pt x="113" y="67"/>
                    <a:pt x="113" y="67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18" y="37"/>
                    <a:pt x="0" y="112"/>
                    <a:pt x="34" y="171"/>
                  </a:cubicBezTo>
                  <a:cubicBezTo>
                    <a:pt x="43" y="187"/>
                    <a:pt x="55" y="200"/>
                    <a:pt x="69" y="210"/>
                  </a:cubicBezTo>
                  <a:cubicBezTo>
                    <a:pt x="112" y="135"/>
                    <a:pt x="112" y="135"/>
                    <a:pt x="112" y="135"/>
                  </a:cubicBezTo>
                  <a:cubicBezTo>
                    <a:pt x="112" y="135"/>
                    <a:pt x="112" y="135"/>
                    <a:pt x="112" y="13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1400">
                <a:solidFill>
                  <a:schemeClr val="dk1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85" name="shp65">
              <a:extLst>
                <a:ext uri="{FF2B5EF4-FFF2-40B4-BE49-F238E27FC236}">
                  <a16:creationId xmlns:a16="http://schemas.microsoft.com/office/drawing/2014/main" id="{F5D566F9-71E8-42E4-954F-3CF7E2946E68}"/>
                </a:ext>
              </a:extLst>
            </p:cNvPr>
            <p:cNvSpPr/>
            <p:nvPr/>
          </p:nvSpPr>
          <p:spPr>
            <a:xfrm>
              <a:off x="2887632" y="494013"/>
              <a:ext cx="967289" cy="684617"/>
            </a:xfrm>
            <a:custGeom>
              <a:avLst/>
              <a:gdLst/>
              <a:ahLst/>
              <a:cxnLst/>
              <a:rect l="l" t="t" r="r" b="b"/>
              <a:pathLst>
                <a:path w="185" h="131" extrusionOk="0">
                  <a:moveTo>
                    <a:pt x="37" y="95"/>
                  </a:moveTo>
                  <a:cubicBezTo>
                    <a:pt x="37" y="95"/>
                    <a:pt x="37" y="95"/>
                    <a:pt x="37" y="95"/>
                  </a:cubicBezTo>
                  <a:cubicBezTo>
                    <a:pt x="51" y="118"/>
                    <a:pt x="75" y="131"/>
                    <a:pt x="100" y="131"/>
                  </a:cubicBezTo>
                  <a:cubicBezTo>
                    <a:pt x="100" y="131"/>
                    <a:pt x="100" y="131"/>
                    <a:pt x="100" y="131"/>
                  </a:cubicBezTo>
                  <a:cubicBezTo>
                    <a:pt x="185" y="131"/>
                    <a:pt x="185" y="131"/>
                    <a:pt x="185" y="131"/>
                  </a:cubicBezTo>
                  <a:cubicBezTo>
                    <a:pt x="183" y="114"/>
                    <a:pt x="178" y="97"/>
                    <a:pt x="168" y="81"/>
                  </a:cubicBezTo>
                  <a:cubicBezTo>
                    <a:pt x="134" y="22"/>
                    <a:pt x="60" y="0"/>
                    <a:pt x="0" y="31"/>
                  </a:cubicBezTo>
                  <a:lnTo>
                    <a:pt x="37" y="95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shp66">
              <a:extLst>
                <a:ext uri="{FF2B5EF4-FFF2-40B4-BE49-F238E27FC236}">
                  <a16:creationId xmlns:a16="http://schemas.microsoft.com/office/drawing/2014/main" id="{FC9B14F9-D573-4D42-B10F-6AE88A9CAADF}"/>
                </a:ext>
              </a:extLst>
            </p:cNvPr>
            <p:cNvSpPr txBox="1"/>
            <p:nvPr/>
          </p:nvSpPr>
          <p:spPr>
            <a:xfrm rot="19752715">
              <a:off x="3189387" y="1375428"/>
              <a:ext cx="551033" cy="5224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300"/>
                <a:buFont typeface="Open Sans SemiBold"/>
                <a:buNone/>
              </a:pPr>
              <a:r>
                <a:rPr lang="en-US" sz="2800" b="1" i="0" u="none" dirty="0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08</a:t>
              </a:r>
              <a:endParaRPr sz="1400" dirty="0"/>
            </a:p>
          </p:txBody>
        </p:sp>
        <p:pic>
          <p:nvPicPr>
            <p:cNvPr id="87" name="shp94" descr="Calligraphy Pen">
              <a:extLst>
                <a:ext uri="{FF2B5EF4-FFF2-40B4-BE49-F238E27FC236}">
                  <a16:creationId xmlns:a16="http://schemas.microsoft.com/office/drawing/2014/main" id="{33E66D4D-814B-4FEA-8CFE-F998D864D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532203" y="1023188"/>
              <a:ext cx="426574" cy="426574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DAD02648-4B9D-4C27-ABD5-E537C0FE8B7D}"/>
              </a:ext>
            </a:extLst>
          </p:cNvPr>
          <p:cNvGrpSpPr/>
          <p:nvPr/>
        </p:nvGrpSpPr>
        <p:grpSpPr>
          <a:xfrm rot="1817626">
            <a:off x="7869665" y="5262844"/>
            <a:ext cx="1416942" cy="1453916"/>
            <a:chOff x="2529112" y="5017185"/>
            <a:chExt cx="1416942" cy="1453916"/>
          </a:xfrm>
        </p:grpSpPr>
        <p:sp>
          <p:nvSpPr>
            <p:cNvPr id="89" name="shp78">
              <a:extLst>
                <a:ext uri="{FF2B5EF4-FFF2-40B4-BE49-F238E27FC236}">
                  <a16:creationId xmlns:a16="http://schemas.microsoft.com/office/drawing/2014/main" id="{2E827F0B-4040-448E-BA1E-0C751147FECA}"/>
                </a:ext>
              </a:extLst>
            </p:cNvPr>
            <p:cNvSpPr/>
            <p:nvPr/>
          </p:nvSpPr>
          <p:spPr>
            <a:xfrm>
              <a:off x="2529112" y="5017185"/>
              <a:ext cx="998300" cy="701315"/>
            </a:xfrm>
            <a:custGeom>
              <a:avLst/>
              <a:gdLst/>
              <a:ahLst/>
              <a:cxnLst/>
              <a:rect l="l" t="t" r="r" b="b"/>
              <a:pathLst>
                <a:path w="191" h="134" extrusionOk="0">
                  <a:moveTo>
                    <a:pt x="144" y="105"/>
                  </a:moveTo>
                  <a:cubicBezTo>
                    <a:pt x="191" y="24"/>
                    <a:pt x="191" y="24"/>
                    <a:pt x="191" y="24"/>
                  </a:cubicBezTo>
                  <a:cubicBezTo>
                    <a:pt x="153" y="2"/>
                    <a:pt x="104" y="0"/>
                    <a:pt x="63" y="24"/>
                  </a:cubicBezTo>
                  <a:cubicBezTo>
                    <a:pt x="23" y="47"/>
                    <a:pt x="0" y="90"/>
                    <a:pt x="0" y="134"/>
                  </a:cubicBezTo>
                  <a:cubicBezTo>
                    <a:pt x="94" y="134"/>
                    <a:pt x="94" y="134"/>
                    <a:pt x="94" y="134"/>
                  </a:cubicBezTo>
                  <a:cubicBezTo>
                    <a:pt x="112" y="134"/>
                    <a:pt x="135" y="121"/>
                    <a:pt x="144" y="10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shp79">
              <a:extLst>
                <a:ext uri="{FF2B5EF4-FFF2-40B4-BE49-F238E27FC236}">
                  <a16:creationId xmlns:a16="http://schemas.microsoft.com/office/drawing/2014/main" id="{4573760C-82A5-41BC-ABB4-ED2E04FCAB9E}"/>
                </a:ext>
              </a:extLst>
            </p:cNvPr>
            <p:cNvSpPr/>
            <p:nvPr/>
          </p:nvSpPr>
          <p:spPr>
            <a:xfrm>
              <a:off x="3287677" y="5179394"/>
              <a:ext cx="658377" cy="1098488"/>
            </a:xfrm>
            <a:custGeom>
              <a:avLst/>
              <a:gdLst/>
              <a:ahLst/>
              <a:cxnLst/>
              <a:rect l="l" t="t" r="r" b="b"/>
              <a:pathLst>
                <a:path w="126" h="210" extrusionOk="0">
                  <a:moveTo>
                    <a:pt x="14" y="75"/>
                  </a:moveTo>
                  <a:cubicBezTo>
                    <a:pt x="1" y="95"/>
                    <a:pt x="0" y="121"/>
                    <a:pt x="13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51" y="210"/>
                    <a:pt x="51" y="210"/>
                    <a:pt x="51" y="210"/>
                  </a:cubicBezTo>
                  <a:cubicBezTo>
                    <a:pt x="108" y="173"/>
                    <a:pt x="126" y="98"/>
                    <a:pt x="92" y="39"/>
                  </a:cubicBezTo>
                  <a:cubicBezTo>
                    <a:pt x="83" y="23"/>
                    <a:pt x="71" y="10"/>
                    <a:pt x="57" y="0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5"/>
                    <a:pt x="14" y="75"/>
                    <a:pt x="14" y="7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1400">
                <a:solidFill>
                  <a:schemeClr val="dk1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91" name="shp80">
              <a:extLst>
                <a:ext uri="{FF2B5EF4-FFF2-40B4-BE49-F238E27FC236}">
                  <a16:creationId xmlns:a16="http://schemas.microsoft.com/office/drawing/2014/main" id="{2FA90E86-53F5-445C-A1D1-1775A43BE764}"/>
                </a:ext>
              </a:extLst>
            </p:cNvPr>
            <p:cNvSpPr/>
            <p:nvPr/>
          </p:nvSpPr>
          <p:spPr>
            <a:xfrm>
              <a:off x="2529112" y="5786484"/>
              <a:ext cx="967289" cy="684617"/>
            </a:xfrm>
            <a:custGeom>
              <a:avLst/>
              <a:gdLst/>
              <a:ahLst/>
              <a:cxnLst/>
              <a:rect l="l" t="t" r="r" b="b"/>
              <a:pathLst>
                <a:path w="185" h="131" extrusionOk="0">
                  <a:moveTo>
                    <a:pt x="148" y="36"/>
                  </a:moveTo>
                  <a:cubicBezTo>
                    <a:pt x="148" y="36"/>
                    <a:pt x="148" y="36"/>
                    <a:pt x="148" y="36"/>
                  </a:cubicBezTo>
                  <a:cubicBezTo>
                    <a:pt x="134" y="13"/>
                    <a:pt x="110" y="0"/>
                    <a:pt x="85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8"/>
                    <a:pt x="8" y="35"/>
                    <a:pt x="17" y="51"/>
                  </a:cubicBezTo>
                  <a:cubicBezTo>
                    <a:pt x="51" y="110"/>
                    <a:pt x="125" y="131"/>
                    <a:pt x="185" y="101"/>
                  </a:cubicBezTo>
                  <a:lnTo>
                    <a:pt x="148" y="36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shp81">
              <a:extLst>
                <a:ext uri="{FF2B5EF4-FFF2-40B4-BE49-F238E27FC236}">
                  <a16:creationId xmlns:a16="http://schemas.microsoft.com/office/drawing/2014/main" id="{7C25F2B5-C3AF-4570-BD0A-2C461C956EC7}"/>
                </a:ext>
              </a:extLst>
            </p:cNvPr>
            <p:cNvSpPr txBox="1"/>
            <p:nvPr/>
          </p:nvSpPr>
          <p:spPr>
            <a:xfrm rot="20001407">
              <a:off x="2821326" y="5211596"/>
              <a:ext cx="549840" cy="5224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300"/>
                <a:buFont typeface="Open Sans SemiBold"/>
                <a:buNone/>
              </a:pPr>
              <a:r>
                <a:rPr lang="en-US" sz="2800" b="1" i="0" u="none" dirty="0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04</a:t>
              </a:r>
              <a:endParaRPr sz="1400" dirty="0"/>
            </a:p>
          </p:txBody>
        </p:sp>
        <p:pic>
          <p:nvPicPr>
            <p:cNvPr id="93" name="shp98" descr="User network">
              <a:extLst>
                <a:ext uri="{FF2B5EF4-FFF2-40B4-BE49-F238E27FC236}">
                  <a16:creationId xmlns:a16="http://schemas.microsoft.com/office/drawing/2014/main" id="{D332D6A3-0DCA-45A5-BB8F-33EFCABAB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394488" y="5509934"/>
              <a:ext cx="426574" cy="426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72596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hp54"/>
          <p:cNvCxnSpPr/>
          <p:nvPr/>
        </p:nvCxnSpPr>
        <p:spPr>
          <a:xfrm flipH="1">
            <a:off x="189265" y="163128"/>
            <a:ext cx="1181347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hp55"/>
          <p:cNvSpPr/>
          <p:nvPr/>
        </p:nvSpPr>
        <p:spPr>
          <a:xfrm>
            <a:off x="6739076" y="1554305"/>
            <a:ext cx="4395444" cy="614846"/>
          </a:xfrm>
          <a:custGeom>
            <a:avLst/>
            <a:gdLst>
              <a:gd name="connsiteX0" fmla="*/ 0 w 4395444"/>
              <a:gd name="connsiteY0" fmla="*/ 0 h 614846"/>
              <a:gd name="connsiteX1" fmla="*/ 4088021 w 4395444"/>
              <a:gd name="connsiteY1" fmla="*/ 0 h 614846"/>
              <a:gd name="connsiteX2" fmla="*/ 4395444 w 4395444"/>
              <a:gd name="connsiteY2" fmla="*/ 307423 h 614846"/>
              <a:gd name="connsiteX3" fmla="*/ 4088021 w 4395444"/>
              <a:gd name="connsiteY3" fmla="*/ 614846 h 614846"/>
              <a:gd name="connsiteX4" fmla="*/ 3 w 4395444"/>
              <a:gd name="connsiteY4" fmla="*/ 614846 h 614846"/>
              <a:gd name="connsiteX5" fmla="*/ 40139 w 4395444"/>
              <a:gd name="connsiteY5" fmla="*/ 581731 h 614846"/>
              <a:gd name="connsiteX6" fmla="*/ 153760 w 4395444"/>
              <a:gd name="connsiteY6" fmla="*/ 307424 h 614846"/>
              <a:gd name="connsiteX7" fmla="*/ 40139 w 4395444"/>
              <a:gd name="connsiteY7" fmla="*/ 33118 h 61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95444" h="614846">
                <a:moveTo>
                  <a:pt x="0" y="0"/>
                </a:moveTo>
                <a:lnTo>
                  <a:pt x="4088021" y="0"/>
                </a:lnTo>
                <a:cubicBezTo>
                  <a:pt x="4257806" y="0"/>
                  <a:pt x="4395444" y="137638"/>
                  <a:pt x="4395444" y="307423"/>
                </a:cubicBezTo>
                <a:cubicBezTo>
                  <a:pt x="4395444" y="477208"/>
                  <a:pt x="4257806" y="614846"/>
                  <a:pt x="4088021" y="614846"/>
                </a:cubicBezTo>
                <a:lnTo>
                  <a:pt x="3" y="614846"/>
                </a:lnTo>
                <a:lnTo>
                  <a:pt x="40139" y="581731"/>
                </a:lnTo>
                <a:cubicBezTo>
                  <a:pt x="110340" y="511530"/>
                  <a:pt x="153760" y="414548"/>
                  <a:pt x="153760" y="307424"/>
                </a:cubicBezTo>
                <a:cubicBezTo>
                  <a:pt x="153760" y="200301"/>
                  <a:pt x="110340" y="103319"/>
                  <a:pt x="40139" y="3311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hp56"/>
          <p:cNvSpPr txBox="1"/>
          <p:nvPr/>
        </p:nvSpPr>
        <p:spPr>
          <a:xfrm>
            <a:off x="7106989" y="1600118"/>
            <a:ext cx="2696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1- Introduction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7" name="shp57"/>
          <p:cNvSpPr/>
          <p:nvPr/>
        </p:nvSpPr>
        <p:spPr>
          <a:xfrm>
            <a:off x="5963221" y="1473801"/>
            <a:ext cx="775855" cy="775855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hp58"/>
          <p:cNvSpPr txBox="1">
            <a:spLocks/>
          </p:cNvSpPr>
          <p:nvPr/>
        </p:nvSpPr>
        <p:spPr>
          <a:xfrm>
            <a:off x="6724438" y="2405764"/>
            <a:ext cx="4322173" cy="1506203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>
              <a:solidFill>
                <a:schemeClr val="accent6"/>
              </a:solidFill>
              <a:latin typeface="+mj-lt"/>
            </a:endParaRPr>
          </a:p>
        </p:txBody>
      </p:sp>
      <p:grpSp>
        <p:nvGrpSpPr>
          <p:cNvPr id="38" name="shp59"/>
          <p:cNvGrpSpPr/>
          <p:nvPr/>
        </p:nvGrpSpPr>
        <p:grpSpPr>
          <a:xfrm>
            <a:off x="0" y="6722774"/>
            <a:ext cx="1854352" cy="140536"/>
            <a:chOff x="3797402" y="721910"/>
            <a:chExt cx="1854352" cy="140536"/>
          </a:xfrm>
        </p:grpSpPr>
        <p:sp>
          <p:nvSpPr>
            <p:cNvPr id="46" name="shp60"/>
            <p:cNvSpPr/>
            <p:nvPr/>
          </p:nvSpPr>
          <p:spPr>
            <a:xfrm>
              <a:off x="3797402" y="721910"/>
              <a:ext cx="606582" cy="14053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hp61"/>
            <p:cNvSpPr/>
            <p:nvPr/>
          </p:nvSpPr>
          <p:spPr>
            <a:xfrm>
              <a:off x="5045172" y="721910"/>
              <a:ext cx="606582" cy="14053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hp62"/>
            <p:cNvSpPr/>
            <p:nvPr/>
          </p:nvSpPr>
          <p:spPr>
            <a:xfrm>
              <a:off x="4421287" y="721910"/>
              <a:ext cx="606582" cy="1405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9" name="shp63">
            <a:extLst>
              <a:ext uri="{FF2B5EF4-FFF2-40B4-BE49-F238E27FC236}">
                <a16:creationId xmlns:a16="http://schemas.microsoft.com/office/drawing/2014/main" id="{A5841732-7F18-404B-A924-FDEBD734C181}"/>
              </a:ext>
            </a:extLst>
          </p:cNvPr>
          <p:cNvSpPr/>
          <p:nvPr/>
        </p:nvSpPr>
        <p:spPr>
          <a:xfrm>
            <a:off x="1505019" y="2085661"/>
            <a:ext cx="998300" cy="701315"/>
          </a:xfrm>
          <a:custGeom>
            <a:avLst/>
            <a:gdLst/>
            <a:ahLst/>
            <a:cxnLst/>
            <a:rect l="l" t="t" r="r" b="b"/>
            <a:pathLst>
              <a:path w="191" h="134" extrusionOk="0">
                <a:moveTo>
                  <a:pt x="47" y="29"/>
                </a:moveTo>
                <a:cubicBezTo>
                  <a:pt x="0" y="111"/>
                  <a:pt x="0" y="111"/>
                  <a:pt x="0" y="111"/>
                </a:cubicBezTo>
                <a:cubicBezTo>
                  <a:pt x="38" y="133"/>
                  <a:pt x="87" y="134"/>
                  <a:pt x="128" y="111"/>
                </a:cubicBezTo>
                <a:cubicBezTo>
                  <a:pt x="169" y="87"/>
                  <a:pt x="191" y="44"/>
                  <a:pt x="191" y="0"/>
                </a:cubicBezTo>
                <a:cubicBezTo>
                  <a:pt x="97" y="0"/>
                  <a:pt x="97" y="0"/>
                  <a:pt x="97" y="0"/>
                </a:cubicBezTo>
                <a:cubicBezTo>
                  <a:pt x="79" y="0"/>
                  <a:pt x="57" y="13"/>
                  <a:pt x="47" y="2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shp64">
            <a:extLst>
              <a:ext uri="{FF2B5EF4-FFF2-40B4-BE49-F238E27FC236}">
                <a16:creationId xmlns:a16="http://schemas.microsoft.com/office/drawing/2014/main" id="{298A4AA4-3AA9-472A-9A1A-24F91B6B92F5}"/>
              </a:ext>
            </a:extLst>
          </p:cNvPr>
          <p:cNvSpPr/>
          <p:nvPr/>
        </p:nvSpPr>
        <p:spPr>
          <a:xfrm>
            <a:off x="1086377" y="1526278"/>
            <a:ext cx="659569" cy="1098488"/>
          </a:xfrm>
          <a:custGeom>
            <a:avLst/>
            <a:gdLst/>
            <a:ahLst/>
            <a:cxnLst/>
            <a:rect l="l" t="t" r="r" b="b"/>
            <a:pathLst>
              <a:path w="126" h="210" extrusionOk="0">
                <a:moveTo>
                  <a:pt x="112" y="135"/>
                </a:moveTo>
                <a:cubicBezTo>
                  <a:pt x="125" y="115"/>
                  <a:pt x="126" y="89"/>
                  <a:pt x="113" y="67"/>
                </a:cubicBezTo>
                <a:cubicBezTo>
                  <a:pt x="113" y="67"/>
                  <a:pt x="113" y="67"/>
                  <a:pt x="113" y="67"/>
                </a:cubicBezTo>
                <a:cubicBezTo>
                  <a:pt x="75" y="0"/>
                  <a:pt x="75" y="0"/>
                  <a:pt x="75" y="0"/>
                </a:cubicBezTo>
                <a:cubicBezTo>
                  <a:pt x="18" y="37"/>
                  <a:pt x="0" y="112"/>
                  <a:pt x="34" y="171"/>
                </a:cubicBezTo>
                <a:cubicBezTo>
                  <a:pt x="43" y="187"/>
                  <a:pt x="55" y="200"/>
                  <a:pt x="69" y="210"/>
                </a:cubicBezTo>
                <a:cubicBezTo>
                  <a:pt x="112" y="135"/>
                  <a:pt x="112" y="135"/>
                  <a:pt x="112" y="135"/>
                </a:cubicBezTo>
                <a:cubicBezTo>
                  <a:pt x="112" y="135"/>
                  <a:pt x="112" y="135"/>
                  <a:pt x="112" y="13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40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13" name="shp65">
            <a:extLst>
              <a:ext uri="{FF2B5EF4-FFF2-40B4-BE49-F238E27FC236}">
                <a16:creationId xmlns:a16="http://schemas.microsoft.com/office/drawing/2014/main" id="{93F2DEEF-D435-4349-8DAB-3289B051D1E2}"/>
              </a:ext>
            </a:extLst>
          </p:cNvPr>
          <p:cNvSpPr/>
          <p:nvPr/>
        </p:nvSpPr>
        <p:spPr>
          <a:xfrm>
            <a:off x="1536030" y="1333059"/>
            <a:ext cx="967289" cy="684617"/>
          </a:xfrm>
          <a:custGeom>
            <a:avLst/>
            <a:gdLst/>
            <a:ahLst/>
            <a:cxnLst/>
            <a:rect l="l" t="t" r="r" b="b"/>
            <a:pathLst>
              <a:path w="185" h="131" extrusionOk="0">
                <a:moveTo>
                  <a:pt x="37" y="95"/>
                </a:moveTo>
                <a:cubicBezTo>
                  <a:pt x="37" y="95"/>
                  <a:pt x="37" y="95"/>
                  <a:pt x="37" y="95"/>
                </a:cubicBezTo>
                <a:cubicBezTo>
                  <a:pt x="51" y="118"/>
                  <a:pt x="75" y="131"/>
                  <a:pt x="100" y="131"/>
                </a:cubicBezTo>
                <a:cubicBezTo>
                  <a:pt x="100" y="131"/>
                  <a:pt x="100" y="131"/>
                  <a:pt x="100" y="131"/>
                </a:cubicBezTo>
                <a:cubicBezTo>
                  <a:pt x="185" y="131"/>
                  <a:pt x="185" y="131"/>
                  <a:pt x="185" y="131"/>
                </a:cubicBezTo>
                <a:cubicBezTo>
                  <a:pt x="183" y="114"/>
                  <a:pt x="178" y="97"/>
                  <a:pt x="168" y="81"/>
                </a:cubicBezTo>
                <a:cubicBezTo>
                  <a:pt x="134" y="22"/>
                  <a:pt x="60" y="0"/>
                  <a:pt x="0" y="31"/>
                </a:cubicBezTo>
                <a:lnTo>
                  <a:pt x="37" y="9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p66">
            <a:extLst>
              <a:ext uri="{FF2B5EF4-FFF2-40B4-BE49-F238E27FC236}">
                <a16:creationId xmlns:a16="http://schemas.microsoft.com/office/drawing/2014/main" id="{6983DAED-9080-4601-B488-000C7A4D266E}"/>
              </a:ext>
            </a:extLst>
          </p:cNvPr>
          <p:cNvSpPr txBox="1"/>
          <p:nvPr/>
        </p:nvSpPr>
        <p:spPr>
          <a:xfrm>
            <a:off x="1837786" y="2214474"/>
            <a:ext cx="551033" cy="52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Open Sans SemiBold"/>
              <a:buNone/>
            </a:pPr>
            <a:r>
              <a:rPr lang="en-US" sz="28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07</a:t>
            </a:r>
            <a:endParaRPr sz="1400" dirty="0"/>
          </a:p>
        </p:txBody>
      </p:sp>
      <p:sp>
        <p:nvSpPr>
          <p:cNvPr id="119" name="shp68">
            <a:extLst>
              <a:ext uri="{FF2B5EF4-FFF2-40B4-BE49-F238E27FC236}">
                <a16:creationId xmlns:a16="http://schemas.microsoft.com/office/drawing/2014/main" id="{95F615BE-2118-480E-9355-D6D0F4AF2D2E}"/>
              </a:ext>
            </a:extLst>
          </p:cNvPr>
          <p:cNvSpPr/>
          <p:nvPr/>
        </p:nvSpPr>
        <p:spPr>
          <a:xfrm>
            <a:off x="3907621" y="2085663"/>
            <a:ext cx="998300" cy="701315"/>
          </a:xfrm>
          <a:custGeom>
            <a:avLst/>
            <a:gdLst/>
            <a:ahLst/>
            <a:cxnLst/>
            <a:rect l="l" t="t" r="r" b="b"/>
            <a:pathLst>
              <a:path w="191" h="134" extrusionOk="0">
                <a:moveTo>
                  <a:pt x="94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4"/>
                  <a:pt x="23" y="87"/>
                  <a:pt x="63" y="111"/>
                </a:cubicBezTo>
                <a:cubicBezTo>
                  <a:pt x="104" y="134"/>
                  <a:pt x="153" y="133"/>
                  <a:pt x="191" y="111"/>
                </a:cubicBezTo>
                <a:cubicBezTo>
                  <a:pt x="144" y="29"/>
                  <a:pt x="144" y="29"/>
                  <a:pt x="144" y="29"/>
                </a:cubicBezTo>
                <a:cubicBezTo>
                  <a:pt x="135" y="13"/>
                  <a:pt x="112" y="0"/>
                  <a:pt x="94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shp69">
            <a:extLst>
              <a:ext uri="{FF2B5EF4-FFF2-40B4-BE49-F238E27FC236}">
                <a16:creationId xmlns:a16="http://schemas.microsoft.com/office/drawing/2014/main" id="{97C09CA2-026A-4014-AB8D-92F6AC234883}"/>
              </a:ext>
            </a:extLst>
          </p:cNvPr>
          <p:cNvSpPr/>
          <p:nvPr/>
        </p:nvSpPr>
        <p:spPr>
          <a:xfrm>
            <a:off x="3907621" y="1333061"/>
            <a:ext cx="967289" cy="684617"/>
          </a:xfrm>
          <a:custGeom>
            <a:avLst/>
            <a:gdLst/>
            <a:ahLst/>
            <a:cxnLst/>
            <a:rect l="l" t="t" r="r" b="b"/>
            <a:pathLst>
              <a:path w="185" h="131" extrusionOk="0">
                <a:moveTo>
                  <a:pt x="87" y="131"/>
                </a:moveTo>
                <a:cubicBezTo>
                  <a:pt x="111" y="131"/>
                  <a:pt x="134" y="119"/>
                  <a:pt x="146" y="98"/>
                </a:cubicBezTo>
                <a:cubicBezTo>
                  <a:pt x="146" y="98"/>
                  <a:pt x="146" y="98"/>
                  <a:pt x="146" y="98"/>
                </a:cubicBezTo>
                <a:cubicBezTo>
                  <a:pt x="185" y="31"/>
                  <a:pt x="185" y="31"/>
                  <a:pt x="185" y="31"/>
                </a:cubicBezTo>
                <a:cubicBezTo>
                  <a:pt x="125" y="0"/>
                  <a:pt x="51" y="22"/>
                  <a:pt x="17" y="81"/>
                </a:cubicBezTo>
                <a:cubicBezTo>
                  <a:pt x="8" y="97"/>
                  <a:pt x="2" y="114"/>
                  <a:pt x="0" y="131"/>
                </a:cubicBezTo>
                <a:cubicBezTo>
                  <a:pt x="87" y="131"/>
                  <a:pt x="87" y="131"/>
                  <a:pt x="87" y="131"/>
                </a:cubicBezTo>
                <a:cubicBezTo>
                  <a:pt x="87" y="131"/>
                  <a:pt x="87" y="131"/>
                  <a:pt x="87" y="13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shp70">
            <a:extLst>
              <a:ext uri="{FF2B5EF4-FFF2-40B4-BE49-F238E27FC236}">
                <a16:creationId xmlns:a16="http://schemas.microsoft.com/office/drawing/2014/main" id="{4114AA11-E5A2-4974-AB8A-D3580A210F65}"/>
              </a:ext>
            </a:extLst>
          </p:cNvPr>
          <p:cNvSpPr/>
          <p:nvPr/>
        </p:nvSpPr>
        <p:spPr>
          <a:xfrm>
            <a:off x="4670956" y="1526280"/>
            <a:ext cx="653607" cy="1098488"/>
          </a:xfrm>
          <a:custGeom>
            <a:avLst/>
            <a:gdLst/>
            <a:ahLst/>
            <a:cxnLst/>
            <a:rect l="l" t="t" r="r" b="b"/>
            <a:pathLst>
              <a:path w="125" h="210" extrusionOk="0">
                <a:moveTo>
                  <a:pt x="13" y="65"/>
                </a:moveTo>
                <a:cubicBezTo>
                  <a:pt x="13" y="65"/>
                  <a:pt x="13" y="65"/>
                  <a:pt x="13" y="65"/>
                </a:cubicBezTo>
                <a:cubicBezTo>
                  <a:pt x="0" y="88"/>
                  <a:pt x="1" y="115"/>
                  <a:pt x="14" y="137"/>
                </a:cubicBezTo>
                <a:cubicBezTo>
                  <a:pt x="14" y="137"/>
                  <a:pt x="14" y="137"/>
                  <a:pt x="14" y="137"/>
                </a:cubicBezTo>
                <a:cubicBezTo>
                  <a:pt x="56" y="210"/>
                  <a:pt x="56" y="210"/>
                  <a:pt x="56" y="210"/>
                </a:cubicBezTo>
                <a:cubicBezTo>
                  <a:pt x="70" y="200"/>
                  <a:pt x="82" y="187"/>
                  <a:pt x="91" y="171"/>
                </a:cubicBezTo>
                <a:cubicBezTo>
                  <a:pt x="125" y="112"/>
                  <a:pt x="107" y="37"/>
                  <a:pt x="50" y="0"/>
                </a:cubicBezTo>
                <a:lnTo>
                  <a:pt x="13" y="6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shp71">
            <a:extLst>
              <a:ext uri="{FF2B5EF4-FFF2-40B4-BE49-F238E27FC236}">
                <a16:creationId xmlns:a16="http://schemas.microsoft.com/office/drawing/2014/main" id="{ED05A191-AEAE-4FFB-893A-6DBD9345296C}"/>
              </a:ext>
            </a:extLst>
          </p:cNvPr>
          <p:cNvSpPr txBox="1"/>
          <p:nvPr/>
        </p:nvSpPr>
        <p:spPr>
          <a:xfrm>
            <a:off x="4217725" y="2202549"/>
            <a:ext cx="549840" cy="52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Open Sans SemiBold"/>
              <a:buNone/>
            </a:pPr>
            <a:r>
              <a:rPr lang="en-US" sz="28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01</a:t>
            </a:r>
            <a:endParaRPr sz="1400"/>
          </a:p>
        </p:txBody>
      </p:sp>
      <p:sp>
        <p:nvSpPr>
          <p:cNvPr id="151" name="shp73">
            <a:extLst>
              <a:ext uri="{FF2B5EF4-FFF2-40B4-BE49-F238E27FC236}">
                <a16:creationId xmlns:a16="http://schemas.microsoft.com/office/drawing/2014/main" id="{84EC4F1F-626E-44A2-BB94-698BB4B5D3FB}"/>
              </a:ext>
            </a:extLst>
          </p:cNvPr>
          <p:cNvSpPr/>
          <p:nvPr/>
        </p:nvSpPr>
        <p:spPr>
          <a:xfrm>
            <a:off x="4703955" y="2970655"/>
            <a:ext cx="627367" cy="1149774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10" y="81"/>
                </a:moveTo>
                <a:cubicBezTo>
                  <a:pt x="63" y="0"/>
                  <a:pt x="63" y="0"/>
                  <a:pt x="63" y="0"/>
                </a:cubicBezTo>
                <a:cubicBezTo>
                  <a:pt x="25" y="22"/>
                  <a:pt x="0" y="63"/>
                  <a:pt x="0" y="110"/>
                </a:cubicBezTo>
                <a:cubicBezTo>
                  <a:pt x="0" y="157"/>
                  <a:pt x="25" y="198"/>
                  <a:pt x="63" y="220"/>
                </a:cubicBezTo>
                <a:cubicBezTo>
                  <a:pt x="110" y="139"/>
                  <a:pt x="110" y="139"/>
                  <a:pt x="110" y="139"/>
                </a:cubicBezTo>
                <a:cubicBezTo>
                  <a:pt x="120" y="123"/>
                  <a:pt x="120" y="97"/>
                  <a:pt x="110" y="81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shp74">
            <a:extLst>
              <a:ext uri="{FF2B5EF4-FFF2-40B4-BE49-F238E27FC236}">
                <a16:creationId xmlns:a16="http://schemas.microsoft.com/office/drawing/2014/main" id="{38572C8A-6F4B-4049-BD0B-A51D2B5F436F}"/>
              </a:ext>
            </a:extLst>
          </p:cNvPr>
          <p:cNvSpPr/>
          <p:nvPr/>
        </p:nvSpPr>
        <p:spPr>
          <a:xfrm>
            <a:off x="5113390" y="2881202"/>
            <a:ext cx="935087" cy="633330"/>
          </a:xfrm>
          <a:custGeom>
            <a:avLst/>
            <a:gdLst/>
            <a:ahLst/>
            <a:cxnLst/>
            <a:rect l="l" t="t" r="r" b="b"/>
            <a:pathLst>
              <a:path w="179" h="121" extrusionOk="0">
                <a:moveTo>
                  <a:pt x="44" y="86"/>
                </a:moveTo>
                <a:cubicBezTo>
                  <a:pt x="55" y="106"/>
                  <a:pt x="77" y="120"/>
                  <a:pt x="102" y="121"/>
                </a:cubicBezTo>
                <a:cubicBezTo>
                  <a:pt x="102" y="121"/>
                  <a:pt x="102" y="121"/>
                  <a:pt x="102" y="121"/>
                </a:cubicBezTo>
                <a:cubicBezTo>
                  <a:pt x="179" y="121"/>
                  <a:pt x="179" y="121"/>
                  <a:pt x="179" y="121"/>
                </a:cubicBezTo>
                <a:cubicBezTo>
                  <a:pt x="176" y="53"/>
                  <a:pt x="120" y="0"/>
                  <a:pt x="52" y="0"/>
                </a:cubicBezTo>
                <a:cubicBezTo>
                  <a:pt x="34" y="0"/>
                  <a:pt x="16" y="4"/>
                  <a:pt x="0" y="11"/>
                </a:cubicBezTo>
                <a:cubicBezTo>
                  <a:pt x="44" y="86"/>
                  <a:pt x="44" y="86"/>
                  <a:pt x="44" y="86"/>
                </a:cubicBezTo>
                <a:cubicBezTo>
                  <a:pt x="44" y="86"/>
                  <a:pt x="44" y="86"/>
                  <a:pt x="44" y="8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40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55" name="shp75">
            <a:extLst>
              <a:ext uri="{FF2B5EF4-FFF2-40B4-BE49-F238E27FC236}">
                <a16:creationId xmlns:a16="http://schemas.microsoft.com/office/drawing/2014/main" id="{DCE3592B-1642-4941-A7D2-D68400937B9E}"/>
              </a:ext>
            </a:extLst>
          </p:cNvPr>
          <p:cNvSpPr/>
          <p:nvPr/>
        </p:nvSpPr>
        <p:spPr>
          <a:xfrm>
            <a:off x="5119219" y="3582516"/>
            <a:ext cx="935087" cy="632137"/>
          </a:xfrm>
          <a:custGeom>
            <a:avLst/>
            <a:gdLst/>
            <a:ahLst/>
            <a:cxnLst/>
            <a:rect l="l" t="t" r="r" b="b"/>
            <a:pathLst>
              <a:path w="179" h="121" extrusionOk="0">
                <a:moveTo>
                  <a:pt x="105" y="0"/>
                </a:moveTo>
                <a:cubicBezTo>
                  <a:pt x="105" y="0"/>
                  <a:pt x="105" y="0"/>
                  <a:pt x="105" y="0"/>
                </a:cubicBezTo>
                <a:cubicBezTo>
                  <a:pt x="78" y="0"/>
                  <a:pt x="55" y="15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0" y="110"/>
                  <a:pt x="0" y="110"/>
                  <a:pt x="0" y="110"/>
                </a:cubicBezTo>
                <a:cubicBezTo>
                  <a:pt x="16" y="117"/>
                  <a:pt x="34" y="121"/>
                  <a:pt x="52" y="121"/>
                </a:cubicBezTo>
                <a:cubicBezTo>
                  <a:pt x="120" y="121"/>
                  <a:pt x="176" y="67"/>
                  <a:pt x="179" y="0"/>
                </a:cubicBezTo>
                <a:lnTo>
                  <a:pt x="105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shp76">
            <a:extLst>
              <a:ext uri="{FF2B5EF4-FFF2-40B4-BE49-F238E27FC236}">
                <a16:creationId xmlns:a16="http://schemas.microsoft.com/office/drawing/2014/main" id="{EDA5AF77-1E33-4380-AC14-FE4541435468}"/>
              </a:ext>
            </a:extLst>
          </p:cNvPr>
          <p:cNvSpPr txBox="1"/>
          <p:nvPr/>
        </p:nvSpPr>
        <p:spPr>
          <a:xfrm>
            <a:off x="4866561" y="3353516"/>
            <a:ext cx="551033" cy="52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Open Sans SemiBold"/>
              <a:buNone/>
            </a:pPr>
            <a:r>
              <a:rPr lang="en-US" sz="28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02</a:t>
            </a:r>
            <a:endParaRPr sz="1400"/>
          </a:p>
        </p:txBody>
      </p:sp>
      <p:sp>
        <p:nvSpPr>
          <p:cNvPr id="161" name="shp78">
            <a:extLst>
              <a:ext uri="{FF2B5EF4-FFF2-40B4-BE49-F238E27FC236}">
                <a16:creationId xmlns:a16="http://schemas.microsoft.com/office/drawing/2014/main" id="{1565F048-11E1-4690-BF16-2901649408D4}"/>
              </a:ext>
            </a:extLst>
          </p:cNvPr>
          <p:cNvSpPr/>
          <p:nvPr/>
        </p:nvSpPr>
        <p:spPr>
          <a:xfrm>
            <a:off x="3907621" y="4304108"/>
            <a:ext cx="998300" cy="701315"/>
          </a:xfrm>
          <a:custGeom>
            <a:avLst/>
            <a:gdLst/>
            <a:ahLst/>
            <a:cxnLst/>
            <a:rect l="l" t="t" r="r" b="b"/>
            <a:pathLst>
              <a:path w="191" h="134" extrusionOk="0">
                <a:moveTo>
                  <a:pt x="144" y="105"/>
                </a:moveTo>
                <a:cubicBezTo>
                  <a:pt x="191" y="24"/>
                  <a:pt x="191" y="24"/>
                  <a:pt x="191" y="24"/>
                </a:cubicBezTo>
                <a:cubicBezTo>
                  <a:pt x="153" y="2"/>
                  <a:pt x="104" y="0"/>
                  <a:pt x="63" y="24"/>
                </a:cubicBezTo>
                <a:cubicBezTo>
                  <a:pt x="23" y="47"/>
                  <a:pt x="0" y="90"/>
                  <a:pt x="0" y="134"/>
                </a:cubicBezTo>
                <a:cubicBezTo>
                  <a:pt x="94" y="134"/>
                  <a:pt x="94" y="134"/>
                  <a:pt x="94" y="134"/>
                </a:cubicBezTo>
                <a:cubicBezTo>
                  <a:pt x="112" y="134"/>
                  <a:pt x="135" y="121"/>
                  <a:pt x="144" y="10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p79">
            <a:extLst>
              <a:ext uri="{FF2B5EF4-FFF2-40B4-BE49-F238E27FC236}">
                <a16:creationId xmlns:a16="http://schemas.microsoft.com/office/drawing/2014/main" id="{B8E00478-15AF-40F6-B966-62F5FF36F63D}"/>
              </a:ext>
            </a:extLst>
          </p:cNvPr>
          <p:cNvSpPr/>
          <p:nvPr/>
        </p:nvSpPr>
        <p:spPr>
          <a:xfrm>
            <a:off x="4666186" y="4466317"/>
            <a:ext cx="658377" cy="1098488"/>
          </a:xfrm>
          <a:custGeom>
            <a:avLst/>
            <a:gdLst/>
            <a:ahLst/>
            <a:cxnLst/>
            <a:rect l="l" t="t" r="r" b="b"/>
            <a:pathLst>
              <a:path w="126" h="210" extrusionOk="0">
                <a:moveTo>
                  <a:pt x="14" y="75"/>
                </a:moveTo>
                <a:cubicBezTo>
                  <a:pt x="1" y="95"/>
                  <a:pt x="0" y="121"/>
                  <a:pt x="13" y="143"/>
                </a:cubicBezTo>
                <a:cubicBezTo>
                  <a:pt x="13" y="143"/>
                  <a:pt x="13" y="143"/>
                  <a:pt x="13" y="143"/>
                </a:cubicBezTo>
                <a:cubicBezTo>
                  <a:pt x="51" y="210"/>
                  <a:pt x="51" y="210"/>
                  <a:pt x="51" y="210"/>
                </a:cubicBezTo>
                <a:cubicBezTo>
                  <a:pt x="108" y="173"/>
                  <a:pt x="126" y="98"/>
                  <a:pt x="92" y="39"/>
                </a:cubicBezTo>
                <a:cubicBezTo>
                  <a:pt x="83" y="23"/>
                  <a:pt x="71" y="10"/>
                  <a:pt x="57" y="0"/>
                </a:cubicBezTo>
                <a:cubicBezTo>
                  <a:pt x="14" y="75"/>
                  <a:pt x="14" y="75"/>
                  <a:pt x="14" y="75"/>
                </a:cubicBezTo>
                <a:cubicBezTo>
                  <a:pt x="14" y="75"/>
                  <a:pt x="14" y="75"/>
                  <a:pt x="14" y="7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40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65" name="shp80">
            <a:extLst>
              <a:ext uri="{FF2B5EF4-FFF2-40B4-BE49-F238E27FC236}">
                <a16:creationId xmlns:a16="http://schemas.microsoft.com/office/drawing/2014/main" id="{97D9FE1E-B27F-4D5E-A597-304349C5D935}"/>
              </a:ext>
            </a:extLst>
          </p:cNvPr>
          <p:cNvSpPr/>
          <p:nvPr/>
        </p:nvSpPr>
        <p:spPr>
          <a:xfrm>
            <a:off x="3907621" y="5073407"/>
            <a:ext cx="967289" cy="684617"/>
          </a:xfrm>
          <a:custGeom>
            <a:avLst/>
            <a:gdLst/>
            <a:ahLst/>
            <a:cxnLst/>
            <a:rect l="l" t="t" r="r" b="b"/>
            <a:pathLst>
              <a:path w="185" h="131" extrusionOk="0">
                <a:moveTo>
                  <a:pt x="148" y="36"/>
                </a:moveTo>
                <a:cubicBezTo>
                  <a:pt x="148" y="36"/>
                  <a:pt x="148" y="36"/>
                  <a:pt x="148" y="36"/>
                </a:cubicBezTo>
                <a:cubicBezTo>
                  <a:pt x="134" y="13"/>
                  <a:pt x="110" y="0"/>
                  <a:pt x="85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18"/>
                  <a:pt x="8" y="35"/>
                  <a:pt x="17" y="51"/>
                </a:cubicBezTo>
                <a:cubicBezTo>
                  <a:pt x="51" y="110"/>
                  <a:pt x="125" y="131"/>
                  <a:pt x="185" y="101"/>
                </a:cubicBezTo>
                <a:lnTo>
                  <a:pt x="148" y="3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shp81">
            <a:extLst>
              <a:ext uri="{FF2B5EF4-FFF2-40B4-BE49-F238E27FC236}">
                <a16:creationId xmlns:a16="http://schemas.microsoft.com/office/drawing/2014/main" id="{8C4C33EF-4267-480E-892D-690BC259800A}"/>
              </a:ext>
            </a:extLst>
          </p:cNvPr>
          <p:cNvSpPr txBox="1"/>
          <p:nvPr/>
        </p:nvSpPr>
        <p:spPr>
          <a:xfrm>
            <a:off x="4199835" y="4498520"/>
            <a:ext cx="549840" cy="52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Open Sans SemiBold"/>
              <a:buNone/>
            </a:pPr>
            <a:r>
              <a:rPr lang="en-US" sz="28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03</a:t>
            </a:r>
            <a:endParaRPr sz="1400"/>
          </a:p>
        </p:txBody>
      </p:sp>
      <p:sp>
        <p:nvSpPr>
          <p:cNvPr id="171" name="shp83">
            <a:extLst>
              <a:ext uri="{FF2B5EF4-FFF2-40B4-BE49-F238E27FC236}">
                <a16:creationId xmlns:a16="http://schemas.microsoft.com/office/drawing/2014/main" id="{6D0012CA-59FA-4031-8891-5979BB8C67F1}"/>
              </a:ext>
            </a:extLst>
          </p:cNvPr>
          <p:cNvSpPr/>
          <p:nvPr/>
        </p:nvSpPr>
        <p:spPr>
          <a:xfrm>
            <a:off x="1505019" y="4304106"/>
            <a:ext cx="998300" cy="701315"/>
          </a:xfrm>
          <a:custGeom>
            <a:avLst/>
            <a:gdLst/>
            <a:ahLst/>
            <a:cxnLst/>
            <a:rect l="l" t="t" r="r" b="b"/>
            <a:pathLst>
              <a:path w="191" h="134" extrusionOk="0">
                <a:moveTo>
                  <a:pt x="97" y="134"/>
                </a:moveTo>
                <a:cubicBezTo>
                  <a:pt x="191" y="134"/>
                  <a:pt x="191" y="134"/>
                  <a:pt x="191" y="134"/>
                </a:cubicBezTo>
                <a:cubicBezTo>
                  <a:pt x="191" y="90"/>
                  <a:pt x="169" y="47"/>
                  <a:pt x="128" y="24"/>
                </a:cubicBezTo>
                <a:cubicBezTo>
                  <a:pt x="87" y="0"/>
                  <a:pt x="38" y="2"/>
                  <a:pt x="0" y="24"/>
                </a:cubicBezTo>
                <a:cubicBezTo>
                  <a:pt x="47" y="105"/>
                  <a:pt x="47" y="105"/>
                  <a:pt x="47" y="105"/>
                </a:cubicBezTo>
                <a:cubicBezTo>
                  <a:pt x="57" y="121"/>
                  <a:pt x="79" y="134"/>
                  <a:pt x="97" y="13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shp84">
            <a:extLst>
              <a:ext uri="{FF2B5EF4-FFF2-40B4-BE49-F238E27FC236}">
                <a16:creationId xmlns:a16="http://schemas.microsoft.com/office/drawing/2014/main" id="{3D92E6A6-5A3F-4C6A-A1B4-5FDB8F467876}"/>
              </a:ext>
            </a:extLst>
          </p:cNvPr>
          <p:cNvSpPr/>
          <p:nvPr/>
        </p:nvSpPr>
        <p:spPr>
          <a:xfrm>
            <a:off x="1536030" y="5073405"/>
            <a:ext cx="967289" cy="684617"/>
          </a:xfrm>
          <a:custGeom>
            <a:avLst/>
            <a:gdLst/>
            <a:ahLst/>
            <a:cxnLst/>
            <a:rect l="l" t="t" r="r" b="b"/>
            <a:pathLst>
              <a:path w="185" h="131" extrusionOk="0">
                <a:moveTo>
                  <a:pt x="98" y="0"/>
                </a:moveTo>
                <a:cubicBezTo>
                  <a:pt x="74" y="0"/>
                  <a:pt x="51" y="12"/>
                  <a:pt x="39" y="34"/>
                </a:cubicBezTo>
                <a:cubicBezTo>
                  <a:pt x="39" y="34"/>
                  <a:pt x="39" y="34"/>
                  <a:pt x="39" y="34"/>
                </a:cubicBezTo>
                <a:cubicBezTo>
                  <a:pt x="0" y="101"/>
                  <a:pt x="0" y="101"/>
                  <a:pt x="0" y="101"/>
                </a:cubicBezTo>
                <a:cubicBezTo>
                  <a:pt x="60" y="131"/>
                  <a:pt x="134" y="110"/>
                  <a:pt x="168" y="51"/>
                </a:cubicBezTo>
                <a:cubicBezTo>
                  <a:pt x="178" y="35"/>
                  <a:pt x="183" y="18"/>
                  <a:pt x="185" y="0"/>
                </a:cubicBezTo>
                <a:cubicBezTo>
                  <a:pt x="98" y="0"/>
                  <a:pt x="98" y="0"/>
                  <a:pt x="98" y="0"/>
                </a:cubicBezTo>
                <a:cubicBezTo>
                  <a:pt x="98" y="0"/>
                  <a:pt x="98" y="0"/>
                  <a:pt x="9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40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75" name="shp85">
            <a:extLst>
              <a:ext uri="{FF2B5EF4-FFF2-40B4-BE49-F238E27FC236}">
                <a16:creationId xmlns:a16="http://schemas.microsoft.com/office/drawing/2014/main" id="{A1983E18-0751-408F-AA3E-F8EA3CC9AB12}"/>
              </a:ext>
            </a:extLst>
          </p:cNvPr>
          <p:cNvSpPr/>
          <p:nvPr/>
        </p:nvSpPr>
        <p:spPr>
          <a:xfrm>
            <a:off x="1086377" y="4466315"/>
            <a:ext cx="653607" cy="1098488"/>
          </a:xfrm>
          <a:custGeom>
            <a:avLst/>
            <a:gdLst/>
            <a:ahLst/>
            <a:cxnLst/>
            <a:rect l="l" t="t" r="r" b="b"/>
            <a:pathLst>
              <a:path w="125" h="210" extrusionOk="0">
                <a:moveTo>
                  <a:pt x="112" y="146"/>
                </a:moveTo>
                <a:cubicBezTo>
                  <a:pt x="112" y="146"/>
                  <a:pt x="112" y="146"/>
                  <a:pt x="112" y="146"/>
                </a:cubicBezTo>
                <a:cubicBezTo>
                  <a:pt x="125" y="123"/>
                  <a:pt x="124" y="95"/>
                  <a:pt x="111" y="73"/>
                </a:cubicBezTo>
                <a:cubicBezTo>
                  <a:pt x="111" y="73"/>
                  <a:pt x="111" y="73"/>
                  <a:pt x="111" y="73"/>
                </a:cubicBezTo>
                <a:cubicBezTo>
                  <a:pt x="69" y="0"/>
                  <a:pt x="69" y="0"/>
                  <a:pt x="69" y="0"/>
                </a:cubicBezTo>
                <a:cubicBezTo>
                  <a:pt x="55" y="10"/>
                  <a:pt x="43" y="23"/>
                  <a:pt x="34" y="39"/>
                </a:cubicBezTo>
                <a:cubicBezTo>
                  <a:pt x="0" y="98"/>
                  <a:pt x="18" y="173"/>
                  <a:pt x="75" y="210"/>
                </a:cubicBezTo>
                <a:lnTo>
                  <a:pt x="112" y="14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shp86">
            <a:extLst>
              <a:ext uri="{FF2B5EF4-FFF2-40B4-BE49-F238E27FC236}">
                <a16:creationId xmlns:a16="http://schemas.microsoft.com/office/drawing/2014/main" id="{0AD8B5EB-7C71-40E6-B4D7-8BB8256B3007}"/>
              </a:ext>
            </a:extLst>
          </p:cNvPr>
          <p:cNvSpPr txBox="1"/>
          <p:nvPr/>
        </p:nvSpPr>
        <p:spPr>
          <a:xfrm>
            <a:off x="1829437" y="4504482"/>
            <a:ext cx="428183" cy="382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Open Sans SemiBold"/>
              <a:buNone/>
            </a:pPr>
            <a:r>
              <a:rPr lang="en-US" sz="28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05</a:t>
            </a:r>
            <a:endParaRPr sz="1400" dirty="0"/>
          </a:p>
        </p:txBody>
      </p:sp>
      <p:sp>
        <p:nvSpPr>
          <p:cNvPr id="181" name="shp88">
            <a:extLst>
              <a:ext uri="{FF2B5EF4-FFF2-40B4-BE49-F238E27FC236}">
                <a16:creationId xmlns:a16="http://schemas.microsoft.com/office/drawing/2014/main" id="{CCE55C83-FD0B-492E-9479-89D4D621BFB0}"/>
              </a:ext>
            </a:extLst>
          </p:cNvPr>
          <p:cNvSpPr/>
          <p:nvPr/>
        </p:nvSpPr>
        <p:spPr>
          <a:xfrm>
            <a:off x="1033898" y="2970653"/>
            <a:ext cx="627367" cy="1149774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" y="139"/>
                </a:moveTo>
                <a:cubicBezTo>
                  <a:pt x="57" y="220"/>
                  <a:pt x="57" y="220"/>
                  <a:pt x="57" y="220"/>
                </a:cubicBezTo>
                <a:cubicBezTo>
                  <a:pt x="95" y="198"/>
                  <a:pt x="120" y="157"/>
                  <a:pt x="120" y="110"/>
                </a:cubicBezTo>
                <a:cubicBezTo>
                  <a:pt x="120" y="63"/>
                  <a:pt x="95" y="22"/>
                  <a:pt x="57" y="0"/>
                </a:cubicBezTo>
                <a:cubicBezTo>
                  <a:pt x="10" y="81"/>
                  <a:pt x="10" y="81"/>
                  <a:pt x="10" y="81"/>
                </a:cubicBezTo>
                <a:cubicBezTo>
                  <a:pt x="0" y="97"/>
                  <a:pt x="0" y="123"/>
                  <a:pt x="10" y="13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shp89">
            <a:extLst>
              <a:ext uri="{FF2B5EF4-FFF2-40B4-BE49-F238E27FC236}">
                <a16:creationId xmlns:a16="http://schemas.microsoft.com/office/drawing/2014/main" id="{E38860FD-2578-4B1D-9B74-CEC99C36C524}"/>
              </a:ext>
            </a:extLst>
          </p:cNvPr>
          <p:cNvSpPr/>
          <p:nvPr/>
        </p:nvSpPr>
        <p:spPr>
          <a:xfrm>
            <a:off x="333776" y="3582514"/>
            <a:ext cx="936279" cy="632137"/>
          </a:xfrm>
          <a:custGeom>
            <a:avLst/>
            <a:gdLst/>
            <a:ahLst/>
            <a:cxnLst/>
            <a:rect l="l" t="t" r="r" b="b"/>
            <a:pathLst>
              <a:path w="179" h="121" extrusionOk="0">
                <a:moveTo>
                  <a:pt x="135" y="34"/>
                </a:moveTo>
                <a:cubicBezTo>
                  <a:pt x="124" y="14"/>
                  <a:pt x="102" y="0"/>
                  <a:pt x="77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0" y="0"/>
                  <a:pt x="0" y="0"/>
                  <a:pt x="0" y="0"/>
                </a:cubicBezTo>
                <a:cubicBezTo>
                  <a:pt x="3" y="67"/>
                  <a:pt x="59" y="121"/>
                  <a:pt x="127" y="121"/>
                </a:cubicBezTo>
                <a:cubicBezTo>
                  <a:pt x="145" y="121"/>
                  <a:pt x="163" y="117"/>
                  <a:pt x="179" y="110"/>
                </a:cubicBezTo>
                <a:cubicBezTo>
                  <a:pt x="135" y="34"/>
                  <a:pt x="135" y="34"/>
                  <a:pt x="135" y="34"/>
                </a:cubicBezTo>
                <a:cubicBezTo>
                  <a:pt x="135" y="34"/>
                  <a:pt x="135" y="34"/>
                  <a:pt x="135" y="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40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85" name="shp90">
            <a:extLst>
              <a:ext uri="{FF2B5EF4-FFF2-40B4-BE49-F238E27FC236}">
                <a16:creationId xmlns:a16="http://schemas.microsoft.com/office/drawing/2014/main" id="{1152D485-8EDD-4B3D-BA6D-D0F99B770817}"/>
              </a:ext>
            </a:extLst>
          </p:cNvPr>
          <p:cNvSpPr/>
          <p:nvPr/>
        </p:nvSpPr>
        <p:spPr>
          <a:xfrm>
            <a:off x="333776" y="2881200"/>
            <a:ext cx="936279" cy="633330"/>
          </a:xfrm>
          <a:custGeom>
            <a:avLst/>
            <a:gdLst/>
            <a:ahLst/>
            <a:cxnLst/>
            <a:rect l="l" t="t" r="r" b="b"/>
            <a:pathLst>
              <a:path w="179" h="121" extrusionOk="0">
                <a:moveTo>
                  <a:pt x="74" y="121"/>
                </a:moveTo>
                <a:cubicBezTo>
                  <a:pt x="74" y="121"/>
                  <a:pt x="74" y="121"/>
                  <a:pt x="74" y="121"/>
                </a:cubicBezTo>
                <a:cubicBezTo>
                  <a:pt x="101" y="120"/>
                  <a:pt x="124" y="106"/>
                  <a:pt x="136" y="84"/>
                </a:cubicBezTo>
                <a:cubicBezTo>
                  <a:pt x="136" y="84"/>
                  <a:pt x="136" y="84"/>
                  <a:pt x="136" y="84"/>
                </a:cubicBezTo>
                <a:cubicBezTo>
                  <a:pt x="179" y="11"/>
                  <a:pt x="179" y="11"/>
                  <a:pt x="179" y="11"/>
                </a:cubicBezTo>
                <a:cubicBezTo>
                  <a:pt x="163" y="4"/>
                  <a:pt x="145" y="0"/>
                  <a:pt x="127" y="0"/>
                </a:cubicBezTo>
                <a:cubicBezTo>
                  <a:pt x="59" y="0"/>
                  <a:pt x="3" y="53"/>
                  <a:pt x="0" y="121"/>
                </a:cubicBezTo>
                <a:lnTo>
                  <a:pt x="74" y="12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shp91">
            <a:extLst>
              <a:ext uri="{FF2B5EF4-FFF2-40B4-BE49-F238E27FC236}">
                <a16:creationId xmlns:a16="http://schemas.microsoft.com/office/drawing/2014/main" id="{7330B930-6CF2-4956-BD01-75001B1C77EB}"/>
              </a:ext>
            </a:extLst>
          </p:cNvPr>
          <p:cNvSpPr txBox="1"/>
          <p:nvPr/>
        </p:nvSpPr>
        <p:spPr>
          <a:xfrm>
            <a:off x="1180601" y="3367826"/>
            <a:ext cx="549840" cy="52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Open Sans SemiBold"/>
              <a:buNone/>
            </a:pPr>
            <a:r>
              <a:rPr lang="en-US" sz="28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06</a:t>
            </a:r>
            <a:endParaRPr sz="1400" dirty="0"/>
          </a:p>
        </p:txBody>
      </p:sp>
      <p:pic>
        <p:nvPicPr>
          <p:cNvPr id="193" name="shp93" descr="Handshake">
            <a:extLst>
              <a:ext uri="{FF2B5EF4-FFF2-40B4-BE49-F238E27FC236}">
                <a16:creationId xmlns:a16="http://schemas.microsoft.com/office/drawing/2014/main" id="{3168D293-06D2-43EF-AB98-FC64D61E8B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9835" y="1546586"/>
            <a:ext cx="426574" cy="426574"/>
          </a:xfrm>
          <a:prstGeom prst="rect">
            <a:avLst/>
          </a:prstGeom>
        </p:spPr>
      </p:pic>
      <p:pic>
        <p:nvPicPr>
          <p:cNvPr id="195" name="shp94" descr="Calligraphy Pen">
            <a:extLst>
              <a:ext uri="{FF2B5EF4-FFF2-40B4-BE49-F238E27FC236}">
                <a16:creationId xmlns:a16="http://schemas.microsoft.com/office/drawing/2014/main" id="{4A6AFF5C-BAC8-4711-925F-CD51DDD2D6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80601" y="1862234"/>
            <a:ext cx="426574" cy="426574"/>
          </a:xfrm>
          <a:prstGeom prst="rect">
            <a:avLst/>
          </a:prstGeom>
        </p:spPr>
      </p:pic>
      <p:pic>
        <p:nvPicPr>
          <p:cNvPr id="197" name="shp95" descr="Customer review">
            <a:extLst>
              <a:ext uri="{FF2B5EF4-FFF2-40B4-BE49-F238E27FC236}">
                <a16:creationId xmlns:a16="http://schemas.microsoft.com/office/drawing/2014/main" id="{B963E7A5-BFC7-450B-8F64-80F6FFF64B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7450" y="3693853"/>
            <a:ext cx="426574" cy="426574"/>
          </a:xfrm>
          <a:prstGeom prst="rect">
            <a:avLst/>
          </a:prstGeom>
        </p:spPr>
      </p:pic>
      <p:pic>
        <p:nvPicPr>
          <p:cNvPr id="199" name="shp96" descr="Clipboard Partially Checked">
            <a:extLst>
              <a:ext uri="{FF2B5EF4-FFF2-40B4-BE49-F238E27FC236}">
                <a16:creationId xmlns:a16="http://schemas.microsoft.com/office/drawing/2014/main" id="{AF216EE2-9B07-4CCC-862F-899F6523F33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17594" y="2992332"/>
            <a:ext cx="426574" cy="426574"/>
          </a:xfrm>
          <a:prstGeom prst="rect">
            <a:avLst/>
          </a:prstGeom>
        </p:spPr>
      </p:pic>
      <p:pic>
        <p:nvPicPr>
          <p:cNvPr id="201" name="shp97" descr="Presentation with checklist">
            <a:extLst>
              <a:ext uri="{FF2B5EF4-FFF2-40B4-BE49-F238E27FC236}">
                <a16:creationId xmlns:a16="http://schemas.microsoft.com/office/drawing/2014/main" id="{3677E445-477E-4912-AB32-2E696033D2A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828840" y="5173593"/>
            <a:ext cx="426574" cy="426574"/>
          </a:xfrm>
          <a:prstGeom prst="rect">
            <a:avLst/>
          </a:prstGeom>
        </p:spPr>
      </p:pic>
      <p:pic>
        <p:nvPicPr>
          <p:cNvPr id="203" name="shp98" descr="User network">
            <a:extLst>
              <a:ext uri="{FF2B5EF4-FFF2-40B4-BE49-F238E27FC236}">
                <a16:creationId xmlns:a16="http://schemas.microsoft.com/office/drawing/2014/main" id="{3F84B39F-1F81-45DA-BC10-5F5F99E36BB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72997" y="4796857"/>
            <a:ext cx="426574" cy="42657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F1BFE86-97EA-4F7D-A482-0A77F950D83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085" y="2670435"/>
            <a:ext cx="2483679" cy="980949"/>
          </a:xfrm>
          <a:prstGeom prst="rect">
            <a:avLst/>
          </a:prstGeom>
        </p:spPr>
      </p:pic>
      <p:sp>
        <p:nvSpPr>
          <p:cNvPr id="52" name="shp52">
            <a:extLst>
              <a:ext uri="{FF2B5EF4-FFF2-40B4-BE49-F238E27FC236}">
                <a16:creationId xmlns:a16="http://schemas.microsoft.com/office/drawing/2014/main" id="{0265EFFE-6B39-430B-9B00-55F0A375C952}"/>
              </a:ext>
            </a:extLst>
          </p:cNvPr>
          <p:cNvSpPr/>
          <p:nvPr/>
        </p:nvSpPr>
        <p:spPr>
          <a:xfrm rot="16200000">
            <a:off x="11496471" y="6177657"/>
            <a:ext cx="442895" cy="69981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shp53">
            <a:extLst>
              <a:ext uri="{FF2B5EF4-FFF2-40B4-BE49-F238E27FC236}">
                <a16:creationId xmlns:a16="http://schemas.microsoft.com/office/drawing/2014/main" id="{A214650D-2232-4E88-B45C-B2896302AFE9}"/>
              </a:ext>
            </a:extLst>
          </p:cNvPr>
          <p:cNvSpPr txBox="1"/>
          <p:nvPr/>
        </p:nvSpPr>
        <p:spPr>
          <a:xfrm>
            <a:off x="11463514" y="6327507"/>
            <a:ext cx="575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333F50"/>
                </a:solidFill>
              </a:rPr>
              <a:t>01</a:t>
            </a:r>
            <a:endParaRPr lang="en-US" sz="2000" dirty="0">
              <a:solidFill>
                <a:srgbClr val="333F50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D328DEE-7EEE-47F2-860E-6E704F9C9226}"/>
              </a:ext>
            </a:extLst>
          </p:cNvPr>
          <p:cNvGrpSpPr/>
          <p:nvPr/>
        </p:nvGrpSpPr>
        <p:grpSpPr>
          <a:xfrm rot="1847285">
            <a:off x="2492952" y="644004"/>
            <a:ext cx="1416942" cy="1435987"/>
            <a:chOff x="2437979" y="494013"/>
            <a:chExt cx="1416942" cy="1435987"/>
          </a:xfrm>
        </p:grpSpPr>
        <p:sp>
          <p:nvSpPr>
            <p:cNvPr id="59" name="shp63">
              <a:extLst>
                <a:ext uri="{FF2B5EF4-FFF2-40B4-BE49-F238E27FC236}">
                  <a16:creationId xmlns:a16="http://schemas.microsoft.com/office/drawing/2014/main" id="{DEE38985-9936-4E3D-94C1-49FBEE4ED20B}"/>
                </a:ext>
              </a:extLst>
            </p:cNvPr>
            <p:cNvSpPr/>
            <p:nvPr/>
          </p:nvSpPr>
          <p:spPr>
            <a:xfrm>
              <a:off x="2856621" y="1228685"/>
              <a:ext cx="998300" cy="701315"/>
            </a:xfrm>
            <a:custGeom>
              <a:avLst/>
              <a:gdLst/>
              <a:ahLst/>
              <a:cxnLst/>
              <a:rect l="l" t="t" r="r" b="b"/>
              <a:pathLst>
                <a:path w="191" h="134" extrusionOk="0">
                  <a:moveTo>
                    <a:pt x="47" y="29"/>
                  </a:moveTo>
                  <a:cubicBezTo>
                    <a:pt x="0" y="111"/>
                    <a:pt x="0" y="111"/>
                    <a:pt x="0" y="111"/>
                  </a:cubicBezTo>
                  <a:cubicBezTo>
                    <a:pt x="38" y="133"/>
                    <a:pt x="87" y="134"/>
                    <a:pt x="128" y="111"/>
                  </a:cubicBezTo>
                  <a:cubicBezTo>
                    <a:pt x="169" y="87"/>
                    <a:pt x="191" y="44"/>
                    <a:pt x="191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79" y="0"/>
                    <a:pt x="57" y="13"/>
                    <a:pt x="47" y="2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shp64">
              <a:extLst>
                <a:ext uri="{FF2B5EF4-FFF2-40B4-BE49-F238E27FC236}">
                  <a16:creationId xmlns:a16="http://schemas.microsoft.com/office/drawing/2014/main" id="{FC5D5800-7E45-445B-B10B-E3175804EED9}"/>
                </a:ext>
              </a:extLst>
            </p:cNvPr>
            <p:cNvSpPr/>
            <p:nvPr/>
          </p:nvSpPr>
          <p:spPr>
            <a:xfrm>
              <a:off x="2437979" y="660337"/>
              <a:ext cx="659569" cy="1098488"/>
            </a:xfrm>
            <a:custGeom>
              <a:avLst/>
              <a:gdLst/>
              <a:ahLst/>
              <a:cxnLst/>
              <a:rect l="l" t="t" r="r" b="b"/>
              <a:pathLst>
                <a:path w="126" h="210" extrusionOk="0">
                  <a:moveTo>
                    <a:pt x="112" y="135"/>
                  </a:moveTo>
                  <a:cubicBezTo>
                    <a:pt x="125" y="115"/>
                    <a:pt x="126" y="89"/>
                    <a:pt x="113" y="67"/>
                  </a:cubicBezTo>
                  <a:cubicBezTo>
                    <a:pt x="113" y="67"/>
                    <a:pt x="113" y="67"/>
                    <a:pt x="113" y="67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18" y="37"/>
                    <a:pt x="0" y="112"/>
                    <a:pt x="34" y="171"/>
                  </a:cubicBezTo>
                  <a:cubicBezTo>
                    <a:pt x="43" y="187"/>
                    <a:pt x="55" y="200"/>
                    <a:pt x="69" y="210"/>
                  </a:cubicBezTo>
                  <a:cubicBezTo>
                    <a:pt x="112" y="135"/>
                    <a:pt x="112" y="135"/>
                    <a:pt x="112" y="135"/>
                  </a:cubicBezTo>
                  <a:cubicBezTo>
                    <a:pt x="112" y="135"/>
                    <a:pt x="112" y="135"/>
                    <a:pt x="112" y="13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1400">
                <a:solidFill>
                  <a:schemeClr val="dk1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61" name="shp65">
              <a:extLst>
                <a:ext uri="{FF2B5EF4-FFF2-40B4-BE49-F238E27FC236}">
                  <a16:creationId xmlns:a16="http://schemas.microsoft.com/office/drawing/2014/main" id="{F1581950-ED22-4111-89C0-28C0902999AC}"/>
                </a:ext>
              </a:extLst>
            </p:cNvPr>
            <p:cNvSpPr/>
            <p:nvPr/>
          </p:nvSpPr>
          <p:spPr>
            <a:xfrm>
              <a:off x="2887632" y="494013"/>
              <a:ext cx="967289" cy="684617"/>
            </a:xfrm>
            <a:custGeom>
              <a:avLst/>
              <a:gdLst/>
              <a:ahLst/>
              <a:cxnLst/>
              <a:rect l="l" t="t" r="r" b="b"/>
              <a:pathLst>
                <a:path w="185" h="131" extrusionOk="0">
                  <a:moveTo>
                    <a:pt x="37" y="95"/>
                  </a:moveTo>
                  <a:cubicBezTo>
                    <a:pt x="37" y="95"/>
                    <a:pt x="37" y="95"/>
                    <a:pt x="37" y="95"/>
                  </a:cubicBezTo>
                  <a:cubicBezTo>
                    <a:pt x="51" y="118"/>
                    <a:pt x="75" y="131"/>
                    <a:pt x="100" y="131"/>
                  </a:cubicBezTo>
                  <a:cubicBezTo>
                    <a:pt x="100" y="131"/>
                    <a:pt x="100" y="131"/>
                    <a:pt x="100" y="131"/>
                  </a:cubicBezTo>
                  <a:cubicBezTo>
                    <a:pt x="185" y="131"/>
                    <a:pt x="185" y="131"/>
                    <a:pt x="185" y="131"/>
                  </a:cubicBezTo>
                  <a:cubicBezTo>
                    <a:pt x="183" y="114"/>
                    <a:pt x="178" y="97"/>
                    <a:pt x="168" y="81"/>
                  </a:cubicBezTo>
                  <a:cubicBezTo>
                    <a:pt x="134" y="22"/>
                    <a:pt x="60" y="0"/>
                    <a:pt x="0" y="31"/>
                  </a:cubicBezTo>
                  <a:lnTo>
                    <a:pt x="37" y="95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shp66">
              <a:extLst>
                <a:ext uri="{FF2B5EF4-FFF2-40B4-BE49-F238E27FC236}">
                  <a16:creationId xmlns:a16="http://schemas.microsoft.com/office/drawing/2014/main" id="{818828C8-F026-4204-B03A-2D4F95CAD773}"/>
                </a:ext>
              </a:extLst>
            </p:cNvPr>
            <p:cNvSpPr txBox="1"/>
            <p:nvPr/>
          </p:nvSpPr>
          <p:spPr>
            <a:xfrm rot="19752715">
              <a:off x="3189387" y="1375428"/>
              <a:ext cx="551033" cy="5224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300"/>
                <a:buFont typeface="Open Sans SemiBold"/>
                <a:buNone/>
              </a:pPr>
              <a:r>
                <a:rPr lang="en-US" sz="2800" b="1" i="0" u="none" dirty="0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08</a:t>
              </a:r>
              <a:endParaRPr sz="1400" dirty="0"/>
            </a:p>
          </p:txBody>
        </p:sp>
        <p:pic>
          <p:nvPicPr>
            <p:cNvPr id="63" name="shp94" descr="Calligraphy Pen">
              <a:extLst>
                <a:ext uri="{FF2B5EF4-FFF2-40B4-BE49-F238E27FC236}">
                  <a16:creationId xmlns:a16="http://schemas.microsoft.com/office/drawing/2014/main" id="{BDC73775-8720-44E6-991C-2CC207F36B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532203" y="1023188"/>
              <a:ext cx="426574" cy="426574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9FA45EF-726A-4A25-A0E6-F4875E55FB87}"/>
              </a:ext>
            </a:extLst>
          </p:cNvPr>
          <p:cNvGrpSpPr/>
          <p:nvPr/>
        </p:nvGrpSpPr>
        <p:grpSpPr>
          <a:xfrm rot="1817626">
            <a:off x="2529112" y="5017185"/>
            <a:ext cx="1416942" cy="1453916"/>
            <a:chOff x="2529112" y="5017185"/>
            <a:chExt cx="1416942" cy="1453916"/>
          </a:xfrm>
        </p:grpSpPr>
        <p:sp>
          <p:nvSpPr>
            <p:cNvPr id="67" name="shp78">
              <a:extLst>
                <a:ext uri="{FF2B5EF4-FFF2-40B4-BE49-F238E27FC236}">
                  <a16:creationId xmlns:a16="http://schemas.microsoft.com/office/drawing/2014/main" id="{AACF0E71-49B4-4418-9B9C-908D81E6ECE9}"/>
                </a:ext>
              </a:extLst>
            </p:cNvPr>
            <p:cNvSpPr/>
            <p:nvPr/>
          </p:nvSpPr>
          <p:spPr>
            <a:xfrm>
              <a:off x="2529112" y="5017185"/>
              <a:ext cx="998300" cy="701315"/>
            </a:xfrm>
            <a:custGeom>
              <a:avLst/>
              <a:gdLst/>
              <a:ahLst/>
              <a:cxnLst/>
              <a:rect l="l" t="t" r="r" b="b"/>
              <a:pathLst>
                <a:path w="191" h="134" extrusionOk="0">
                  <a:moveTo>
                    <a:pt x="144" y="105"/>
                  </a:moveTo>
                  <a:cubicBezTo>
                    <a:pt x="191" y="24"/>
                    <a:pt x="191" y="24"/>
                    <a:pt x="191" y="24"/>
                  </a:cubicBezTo>
                  <a:cubicBezTo>
                    <a:pt x="153" y="2"/>
                    <a:pt x="104" y="0"/>
                    <a:pt x="63" y="24"/>
                  </a:cubicBezTo>
                  <a:cubicBezTo>
                    <a:pt x="23" y="47"/>
                    <a:pt x="0" y="90"/>
                    <a:pt x="0" y="134"/>
                  </a:cubicBezTo>
                  <a:cubicBezTo>
                    <a:pt x="94" y="134"/>
                    <a:pt x="94" y="134"/>
                    <a:pt x="94" y="134"/>
                  </a:cubicBezTo>
                  <a:cubicBezTo>
                    <a:pt x="112" y="134"/>
                    <a:pt x="135" y="121"/>
                    <a:pt x="144" y="10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shp79">
              <a:extLst>
                <a:ext uri="{FF2B5EF4-FFF2-40B4-BE49-F238E27FC236}">
                  <a16:creationId xmlns:a16="http://schemas.microsoft.com/office/drawing/2014/main" id="{76215B87-F13C-484D-8D65-7C2B964E4F0B}"/>
                </a:ext>
              </a:extLst>
            </p:cNvPr>
            <p:cNvSpPr/>
            <p:nvPr/>
          </p:nvSpPr>
          <p:spPr>
            <a:xfrm>
              <a:off x="3287677" y="5179394"/>
              <a:ext cx="658377" cy="1098488"/>
            </a:xfrm>
            <a:custGeom>
              <a:avLst/>
              <a:gdLst/>
              <a:ahLst/>
              <a:cxnLst/>
              <a:rect l="l" t="t" r="r" b="b"/>
              <a:pathLst>
                <a:path w="126" h="210" extrusionOk="0">
                  <a:moveTo>
                    <a:pt x="14" y="75"/>
                  </a:moveTo>
                  <a:cubicBezTo>
                    <a:pt x="1" y="95"/>
                    <a:pt x="0" y="121"/>
                    <a:pt x="13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51" y="210"/>
                    <a:pt x="51" y="210"/>
                    <a:pt x="51" y="210"/>
                  </a:cubicBezTo>
                  <a:cubicBezTo>
                    <a:pt x="108" y="173"/>
                    <a:pt x="126" y="98"/>
                    <a:pt x="92" y="39"/>
                  </a:cubicBezTo>
                  <a:cubicBezTo>
                    <a:pt x="83" y="23"/>
                    <a:pt x="71" y="10"/>
                    <a:pt x="57" y="0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5"/>
                    <a:pt x="14" y="75"/>
                    <a:pt x="14" y="7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1400">
                <a:solidFill>
                  <a:schemeClr val="dk1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69" name="shp80">
              <a:extLst>
                <a:ext uri="{FF2B5EF4-FFF2-40B4-BE49-F238E27FC236}">
                  <a16:creationId xmlns:a16="http://schemas.microsoft.com/office/drawing/2014/main" id="{2F9EA49A-DF13-43FC-8DE6-247D399B496D}"/>
                </a:ext>
              </a:extLst>
            </p:cNvPr>
            <p:cNvSpPr/>
            <p:nvPr/>
          </p:nvSpPr>
          <p:spPr>
            <a:xfrm>
              <a:off x="2529112" y="5786484"/>
              <a:ext cx="967289" cy="684617"/>
            </a:xfrm>
            <a:custGeom>
              <a:avLst/>
              <a:gdLst/>
              <a:ahLst/>
              <a:cxnLst/>
              <a:rect l="l" t="t" r="r" b="b"/>
              <a:pathLst>
                <a:path w="185" h="131" extrusionOk="0">
                  <a:moveTo>
                    <a:pt x="148" y="36"/>
                  </a:moveTo>
                  <a:cubicBezTo>
                    <a:pt x="148" y="36"/>
                    <a:pt x="148" y="36"/>
                    <a:pt x="148" y="36"/>
                  </a:cubicBezTo>
                  <a:cubicBezTo>
                    <a:pt x="134" y="13"/>
                    <a:pt x="110" y="0"/>
                    <a:pt x="85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8"/>
                    <a:pt x="8" y="35"/>
                    <a:pt x="17" y="51"/>
                  </a:cubicBezTo>
                  <a:cubicBezTo>
                    <a:pt x="51" y="110"/>
                    <a:pt x="125" y="131"/>
                    <a:pt x="185" y="101"/>
                  </a:cubicBezTo>
                  <a:lnTo>
                    <a:pt x="148" y="36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shp81">
              <a:extLst>
                <a:ext uri="{FF2B5EF4-FFF2-40B4-BE49-F238E27FC236}">
                  <a16:creationId xmlns:a16="http://schemas.microsoft.com/office/drawing/2014/main" id="{C69227A2-490F-4F92-AC80-2A0F5AF2402E}"/>
                </a:ext>
              </a:extLst>
            </p:cNvPr>
            <p:cNvSpPr txBox="1"/>
            <p:nvPr/>
          </p:nvSpPr>
          <p:spPr>
            <a:xfrm rot="20001407">
              <a:off x="2821326" y="5211596"/>
              <a:ext cx="549840" cy="5224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300"/>
                <a:buFont typeface="Open Sans SemiBold"/>
                <a:buNone/>
              </a:pPr>
              <a:r>
                <a:rPr lang="en-US" sz="2800" b="1" i="0" u="none" dirty="0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04</a:t>
              </a:r>
              <a:endParaRPr sz="1400" dirty="0"/>
            </a:p>
          </p:txBody>
        </p:sp>
        <p:pic>
          <p:nvPicPr>
            <p:cNvPr id="71" name="shp98" descr="User network">
              <a:extLst>
                <a:ext uri="{FF2B5EF4-FFF2-40B4-BE49-F238E27FC236}">
                  <a16:creationId xmlns:a16="http://schemas.microsoft.com/office/drawing/2014/main" id="{896CE287-01FE-4D8D-9249-424F49F06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394488" y="5509934"/>
              <a:ext cx="426574" cy="426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53027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67314DD0-36EB-674F-BB6B-3AD754633325}"/>
              </a:ext>
            </a:extLst>
          </p:cNvPr>
          <p:cNvSpPr/>
          <p:nvPr/>
        </p:nvSpPr>
        <p:spPr>
          <a:xfrm>
            <a:off x="1588" y="-11901"/>
            <a:ext cx="12239298" cy="68818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24" name="Rectángulo 8">
            <a:extLst>
              <a:ext uri="{FF2B5EF4-FFF2-40B4-BE49-F238E27FC236}">
                <a16:creationId xmlns:a16="http://schemas.microsoft.com/office/drawing/2014/main" id="{1462C5C7-ECFB-8F4E-AE67-626C93ABE723}"/>
              </a:ext>
            </a:extLst>
          </p:cNvPr>
          <p:cNvSpPr/>
          <p:nvPr/>
        </p:nvSpPr>
        <p:spPr>
          <a:xfrm>
            <a:off x="1588" y="-52071"/>
            <a:ext cx="12188825" cy="6858000"/>
          </a:xfrm>
          <a:custGeom>
            <a:avLst/>
            <a:gdLst>
              <a:gd name="connsiteX0" fmla="*/ 0 w 24377650"/>
              <a:gd name="connsiteY0" fmla="*/ 0 h 13716000"/>
              <a:gd name="connsiteX1" fmla="*/ 24377650 w 24377650"/>
              <a:gd name="connsiteY1" fmla="*/ 0 h 13716000"/>
              <a:gd name="connsiteX2" fmla="*/ 24377650 w 24377650"/>
              <a:gd name="connsiteY2" fmla="*/ 13716000 h 13716000"/>
              <a:gd name="connsiteX3" fmla="*/ 0 w 24377650"/>
              <a:gd name="connsiteY3" fmla="*/ 13716000 h 13716000"/>
              <a:gd name="connsiteX4" fmla="*/ 0 w 24377650"/>
              <a:gd name="connsiteY4" fmla="*/ 0 h 13716000"/>
              <a:gd name="connsiteX0" fmla="*/ 0 w 24377650"/>
              <a:gd name="connsiteY0" fmla="*/ 0 h 13716000"/>
              <a:gd name="connsiteX1" fmla="*/ 24377650 w 24377650"/>
              <a:gd name="connsiteY1" fmla="*/ 0 h 13716000"/>
              <a:gd name="connsiteX2" fmla="*/ 12317456 w 24377650"/>
              <a:gd name="connsiteY2" fmla="*/ 6672649 h 13716000"/>
              <a:gd name="connsiteX3" fmla="*/ 0 w 24377650"/>
              <a:gd name="connsiteY3" fmla="*/ 13716000 h 13716000"/>
              <a:gd name="connsiteX4" fmla="*/ 0 w 24377650"/>
              <a:gd name="connsiteY4" fmla="*/ 0 h 13716000"/>
              <a:gd name="connsiteX0" fmla="*/ 0 w 24377650"/>
              <a:gd name="connsiteY0" fmla="*/ 0 h 13716000"/>
              <a:gd name="connsiteX1" fmla="*/ 24377650 w 24377650"/>
              <a:gd name="connsiteY1" fmla="*/ 0 h 13716000"/>
              <a:gd name="connsiteX2" fmla="*/ 12317456 w 24377650"/>
              <a:gd name="connsiteY2" fmla="*/ 6672649 h 13716000"/>
              <a:gd name="connsiteX3" fmla="*/ 0 w 24377650"/>
              <a:gd name="connsiteY3" fmla="*/ 13716000 h 13716000"/>
              <a:gd name="connsiteX4" fmla="*/ 0 w 24377650"/>
              <a:gd name="connsiteY4" fmla="*/ 0 h 13716000"/>
              <a:gd name="connsiteX0" fmla="*/ 0 w 24377650"/>
              <a:gd name="connsiteY0" fmla="*/ 0 h 13716000"/>
              <a:gd name="connsiteX1" fmla="*/ 24377650 w 24377650"/>
              <a:gd name="connsiteY1" fmla="*/ 0 h 13716000"/>
              <a:gd name="connsiteX2" fmla="*/ 12317456 w 24377650"/>
              <a:gd name="connsiteY2" fmla="*/ 6672649 h 13716000"/>
              <a:gd name="connsiteX3" fmla="*/ 0 w 24377650"/>
              <a:gd name="connsiteY3" fmla="*/ 13716000 h 13716000"/>
              <a:gd name="connsiteX4" fmla="*/ 0 w 24377650"/>
              <a:gd name="connsiteY4" fmla="*/ 0 h 13716000"/>
              <a:gd name="connsiteX0" fmla="*/ 0 w 24377650"/>
              <a:gd name="connsiteY0" fmla="*/ 0 h 13716000"/>
              <a:gd name="connsiteX1" fmla="*/ 24377650 w 24377650"/>
              <a:gd name="connsiteY1" fmla="*/ 0 h 13716000"/>
              <a:gd name="connsiteX2" fmla="*/ 12317456 w 24377650"/>
              <a:gd name="connsiteY2" fmla="*/ 6672649 h 13716000"/>
              <a:gd name="connsiteX3" fmla="*/ 0 w 24377650"/>
              <a:gd name="connsiteY3" fmla="*/ 13716000 h 13716000"/>
              <a:gd name="connsiteX4" fmla="*/ 0 w 24377650"/>
              <a:gd name="connsiteY4" fmla="*/ 0 h 13716000"/>
              <a:gd name="connsiteX0" fmla="*/ 0 w 24377650"/>
              <a:gd name="connsiteY0" fmla="*/ 0 h 13716000"/>
              <a:gd name="connsiteX1" fmla="*/ 24377650 w 24377650"/>
              <a:gd name="connsiteY1" fmla="*/ 0 h 13716000"/>
              <a:gd name="connsiteX2" fmla="*/ 12317456 w 24377650"/>
              <a:gd name="connsiteY2" fmla="*/ 6672649 h 13716000"/>
              <a:gd name="connsiteX3" fmla="*/ 0 w 24377650"/>
              <a:gd name="connsiteY3" fmla="*/ 13716000 h 13716000"/>
              <a:gd name="connsiteX4" fmla="*/ 0 w 24377650"/>
              <a:gd name="connsiteY4" fmla="*/ 0 h 13716000"/>
              <a:gd name="connsiteX0" fmla="*/ 0 w 24377650"/>
              <a:gd name="connsiteY0" fmla="*/ 0 h 13716000"/>
              <a:gd name="connsiteX1" fmla="*/ 24377650 w 24377650"/>
              <a:gd name="connsiteY1" fmla="*/ 0 h 13716000"/>
              <a:gd name="connsiteX2" fmla="*/ 12317456 w 24377650"/>
              <a:gd name="connsiteY2" fmla="*/ 6672649 h 13716000"/>
              <a:gd name="connsiteX3" fmla="*/ 0 w 24377650"/>
              <a:gd name="connsiteY3" fmla="*/ 13716000 h 13716000"/>
              <a:gd name="connsiteX4" fmla="*/ 0 w 24377650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77650" h="13716000">
                <a:moveTo>
                  <a:pt x="0" y="0"/>
                </a:moveTo>
                <a:lnTo>
                  <a:pt x="24377650" y="0"/>
                </a:lnTo>
                <a:cubicBezTo>
                  <a:pt x="20505865" y="4250724"/>
                  <a:pt x="14780570" y="1062682"/>
                  <a:pt x="12317456" y="6672649"/>
                </a:cubicBezTo>
                <a:cubicBezTo>
                  <a:pt x="8829475" y="12653320"/>
                  <a:pt x="4155246" y="9910118"/>
                  <a:pt x="0" y="1371600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51" name="CuadroTexto 150">
            <a:extLst>
              <a:ext uri="{FF2B5EF4-FFF2-40B4-BE49-F238E27FC236}">
                <a16:creationId xmlns:a16="http://schemas.microsoft.com/office/drawing/2014/main" id="{8BFB4489-3E3E-B54A-B661-675BA649B3F5}"/>
              </a:ext>
            </a:extLst>
          </p:cNvPr>
          <p:cNvSpPr txBox="1"/>
          <p:nvPr/>
        </p:nvSpPr>
        <p:spPr>
          <a:xfrm>
            <a:off x="1765074" y="1683618"/>
            <a:ext cx="7786522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thank you for your attention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37746C8-A627-457A-96CC-82FDB434FEA8}"/>
              </a:ext>
            </a:extLst>
          </p:cNvPr>
          <p:cNvGrpSpPr/>
          <p:nvPr/>
        </p:nvGrpSpPr>
        <p:grpSpPr>
          <a:xfrm>
            <a:off x="3000121" y="2508618"/>
            <a:ext cx="6143686" cy="4252766"/>
            <a:chOff x="6730653" y="1598570"/>
            <a:chExt cx="12287371" cy="8505532"/>
          </a:xfrm>
        </p:grpSpPr>
        <p:sp>
          <p:nvSpPr>
            <p:cNvPr id="8" name="Freeform 1">
              <a:extLst>
                <a:ext uri="{FF2B5EF4-FFF2-40B4-BE49-F238E27FC236}">
                  <a16:creationId xmlns:a16="http://schemas.microsoft.com/office/drawing/2014/main" id="{1F99920D-FBBD-45A3-80F9-E6E4777DAB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96468" y="5230630"/>
              <a:ext cx="2312884" cy="1336460"/>
            </a:xfrm>
            <a:custGeom>
              <a:avLst/>
              <a:gdLst>
                <a:gd name="T0" fmla="*/ 81 w 3541"/>
                <a:gd name="T1" fmla="*/ 521 h 2044"/>
                <a:gd name="T2" fmla="*/ 902 w 3541"/>
                <a:gd name="T3" fmla="*/ 47 h 2044"/>
                <a:gd name="T4" fmla="*/ 902 w 3541"/>
                <a:gd name="T5" fmla="*/ 47 h 2044"/>
                <a:gd name="T6" fmla="*/ 1194 w 3541"/>
                <a:gd name="T7" fmla="*/ 47 h 2044"/>
                <a:gd name="T8" fmla="*/ 3460 w 3541"/>
                <a:gd name="T9" fmla="*/ 1354 h 2044"/>
                <a:gd name="T10" fmla="*/ 3460 w 3541"/>
                <a:gd name="T11" fmla="*/ 1354 h 2044"/>
                <a:gd name="T12" fmla="*/ 3460 w 3541"/>
                <a:gd name="T13" fmla="*/ 1523 h 2044"/>
                <a:gd name="T14" fmla="*/ 2639 w 3541"/>
                <a:gd name="T15" fmla="*/ 1997 h 2044"/>
                <a:gd name="T16" fmla="*/ 2639 w 3541"/>
                <a:gd name="T17" fmla="*/ 1997 h 2044"/>
                <a:gd name="T18" fmla="*/ 2347 w 3541"/>
                <a:gd name="T19" fmla="*/ 1997 h 2044"/>
                <a:gd name="T20" fmla="*/ 81 w 3541"/>
                <a:gd name="T21" fmla="*/ 690 h 2044"/>
                <a:gd name="T22" fmla="*/ 81 w 3541"/>
                <a:gd name="T23" fmla="*/ 690 h 2044"/>
                <a:gd name="T24" fmla="*/ 81 w 3541"/>
                <a:gd name="T25" fmla="*/ 521 h 2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41" h="2044">
                  <a:moveTo>
                    <a:pt x="81" y="521"/>
                  </a:moveTo>
                  <a:lnTo>
                    <a:pt x="902" y="47"/>
                  </a:lnTo>
                  <a:lnTo>
                    <a:pt x="902" y="47"/>
                  </a:lnTo>
                  <a:cubicBezTo>
                    <a:pt x="982" y="0"/>
                    <a:pt x="1113" y="0"/>
                    <a:pt x="1194" y="47"/>
                  </a:cubicBezTo>
                  <a:lnTo>
                    <a:pt x="3460" y="1354"/>
                  </a:lnTo>
                  <a:lnTo>
                    <a:pt x="3460" y="1354"/>
                  </a:lnTo>
                  <a:cubicBezTo>
                    <a:pt x="3540" y="1401"/>
                    <a:pt x="3540" y="1476"/>
                    <a:pt x="3460" y="1523"/>
                  </a:cubicBezTo>
                  <a:lnTo>
                    <a:pt x="2639" y="1997"/>
                  </a:lnTo>
                  <a:lnTo>
                    <a:pt x="2639" y="1997"/>
                  </a:lnTo>
                  <a:cubicBezTo>
                    <a:pt x="2558" y="2043"/>
                    <a:pt x="2427" y="2043"/>
                    <a:pt x="2347" y="1997"/>
                  </a:cubicBezTo>
                  <a:lnTo>
                    <a:pt x="81" y="690"/>
                  </a:lnTo>
                  <a:lnTo>
                    <a:pt x="81" y="690"/>
                  </a:lnTo>
                  <a:cubicBezTo>
                    <a:pt x="0" y="643"/>
                    <a:pt x="0" y="568"/>
                    <a:pt x="81" y="521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9" name="Freeform 2">
              <a:extLst>
                <a:ext uri="{FF2B5EF4-FFF2-40B4-BE49-F238E27FC236}">
                  <a16:creationId xmlns:a16="http://schemas.microsoft.com/office/drawing/2014/main" id="{80CAFD94-5D96-4F78-B665-481AE0947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55609" y="4666091"/>
              <a:ext cx="2312882" cy="1336460"/>
            </a:xfrm>
            <a:custGeom>
              <a:avLst/>
              <a:gdLst>
                <a:gd name="T0" fmla="*/ 81 w 3540"/>
                <a:gd name="T1" fmla="*/ 521 h 2044"/>
                <a:gd name="T2" fmla="*/ 902 w 3540"/>
                <a:gd name="T3" fmla="*/ 47 h 2044"/>
                <a:gd name="T4" fmla="*/ 902 w 3540"/>
                <a:gd name="T5" fmla="*/ 47 h 2044"/>
                <a:gd name="T6" fmla="*/ 1194 w 3540"/>
                <a:gd name="T7" fmla="*/ 47 h 2044"/>
                <a:gd name="T8" fmla="*/ 3458 w 3540"/>
                <a:gd name="T9" fmla="*/ 1355 h 2044"/>
                <a:gd name="T10" fmla="*/ 3458 w 3540"/>
                <a:gd name="T11" fmla="*/ 1355 h 2044"/>
                <a:gd name="T12" fmla="*/ 3458 w 3540"/>
                <a:gd name="T13" fmla="*/ 1524 h 2044"/>
                <a:gd name="T14" fmla="*/ 2638 w 3540"/>
                <a:gd name="T15" fmla="*/ 1996 h 2044"/>
                <a:gd name="T16" fmla="*/ 2638 w 3540"/>
                <a:gd name="T17" fmla="*/ 1996 h 2044"/>
                <a:gd name="T18" fmla="*/ 2346 w 3540"/>
                <a:gd name="T19" fmla="*/ 1996 h 2044"/>
                <a:gd name="T20" fmla="*/ 81 w 3540"/>
                <a:gd name="T21" fmla="*/ 689 h 2044"/>
                <a:gd name="T22" fmla="*/ 81 w 3540"/>
                <a:gd name="T23" fmla="*/ 689 h 2044"/>
                <a:gd name="T24" fmla="*/ 81 w 3540"/>
                <a:gd name="T25" fmla="*/ 521 h 2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40" h="2044">
                  <a:moveTo>
                    <a:pt x="81" y="521"/>
                  </a:moveTo>
                  <a:lnTo>
                    <a:pt x="902" y="47"/>
                  </a:lnTo>
                  <a:lnTo>
                    <a:pt x="902" y="47"/>
                  </a:lnTo>
                  <a:cubicBezTo>
                    <a:pt x="982" y="0"/>
                    <a:pt x="1113" y="0"/>
                    <a:pt x="1194" y="47"/>
                  </a:cubicBezTo>
                  <a:lnTo>
                    <a:pt x="3458" y="1355"/>
                  </a:lnTo>
                  <a:lnTo>
                    <a:pt x="3458" y="1355"/>
                  </a:lnTo>
                  <a:cubicBezTo>
                    <a:pt x="3539" y="1402"/>
                    <a:pt x="3539" y="1477"/>
                    <a:pt x="3458" y="1524"/>
                  </a:cubicBezTo>
                  <a:lnTo>
                    <a:pt x="2638" y="1996"/>
                  </a:lnTo>
                  <a:lnTo>
                    <a:pt x="2638" y="1996"/>
                  </a:lnTo>
                  <a:cubicBezTo>
                    <a:pt x="2557" y="2043"/>
                    <a:pt x="2427" y="2043"/>
                    <a:pt x="2346" y="1996"/>
                  </a:cubicBezTo>
                  <a:lnTo>
                    <a:pt x="81" y="689"/>
                  </a:lnTo>
                  <a:lnTo>
                    <a:pt x="81" y="689"/>
                  </a:lnTo>
                  <a:cubicBezTo>
                    <a:pt x="0" y="643"/>
                    <a:pt x="0" y="567"/>
                    <a:pt x="81" y="521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F01E24CE-74BA-4A56-8A92-86AD4EBF0B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0653" y="7405260"/>
              <a:ext cx="3122248" cy="1791548"/>
            </a:xfrm>
            <a:custGeom>
              <a:avLst/>
              <a:gdLst>
                <a:gd name="T0" fmla="*/ 2029 w 4779"/>
                <a:gd name="T1" fmla="*/ 2684 h 2741"/>
                <a:gd name="T2" fmla="*/ 4681 w 4779"/>
                <a:gd name="T3" fmla="*/ 1172 h 2741"/>
                <a:gd name="T4" fmla="*/ 4681 w 4779"/>
                <a:gd name="T5" fmla="*/ 1172 h 2741"/>
                <a:gd name="T6" fmla="*/ 4653 w 4779"/>
                <a:gd name="T7" fmla="*/ 953 h 2741"/>
                <a:gd name="T8" fmla="*/ 3127 w 4779"/>
                <a:gd name="T9" fmla="*/ 72 h 2741"/>
                <a:gd name="T10" fmla="*/ 3127 w 4779"/>
                <a:gd name="T11" fmla="*/ 72 h 2741"/>
                <a:gd name="T12" fmla="*/ 2749 w 4779"/>
                <a:gd name="T13" fmla="*/ 57 h 2741"/>
                <a:gd name="T14" fmla="*/ 97 w 4779"/>
                <a:gd name="T15" fmla="*/ 1569 h 2741"/>
                <a:gd name="T16" fmla="*/ 97 w 4779"/>
                <a:gd name="T17" fmla="*/ 1569 h 2741"/>
                <a:gd name="T18" fmla="*/ 124 w 4779"/>
                <a:gd name="T19" fmla="*/ 1787 h 2741"/>
                <a:gd name="T20" fmla="*/ 1650 w 4779"/>
                <a:gd name="T21" fmla="*/ 2668 h 2741"/>
                <a:gd name="T22" fmla="*/ 1650 w 4779"/>
                <a:gd name="T23" fmla="*/ 2668 h 2741"/>
                <a:gd name="T24" fmla="*/ 2029 w 4779"/>
                <a:gd name="T25" fmla="*/ 2684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79" h="2741">
                  <a:moveTo>
                    <a:pt x="2029" y="2684"/>
                  </a:moveTo>
                  <a:lnTo>
                    <a:pt x="4681" y="1172"/>
                  </a:lnTo>
                  <a:lnTo>
                    <a:pt x="4681" y="1172"/>
                  </a:lnTo>
                  <a:cubicBezTo>
                    <a:pt x="4778" y="1116"/>
                    <a:pt x="4766" y="1018"/>
                    <a:pt x="4653" y="953"/>
                  </a:cubicBezTo>
                  <a:lnTo>
                    <a:pt x="3127" y="72"/>
                  </a:lnTo>
                  <a:lnTo>
                    <a:pt x="3127" y="72"/>
                  </a:lnTo>
                  <a:cubicBezTo>
                    <a:pt x="3016" y="7"/>
                    <a:pt x="2846" y="0"/>
                    <a:pt x="2749" y="57"/>
                  </a:cubicBezTo>
                  <a:lnTo>
                    <a:pt x="97" y="1569"/>
                  </a:lnTo>
                  <a:lnTo>
                    <a:pt x="97" y="1569"/>
                  </a:lnTo>
                  <a:cubicBezTo>
                    <a:pt x="0" y="1625"/>
                    <a:pt x="12" y="1722"/>
                    <a:pt x="124" y="1787"/>
                  </a:cubicBezTo>
                  <a:lnTo>
                    <a:pt x="1650" y="2668"/>
                  </a:lnTo>
                  <a:lnTo>
                    <a:pt x="1650" y="2668"/>
                  </a:lnTo>
                  <a:cubicBezTo>
                    <a:pt x="1762" y="2733"/>
                    <a:pt x="1932" y="2740"/>
                    <a:pt x="2029" y="2684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38E3B338-0923-4A97-899D-31413384FA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95121" y="4550880"/>
              <a:ext cx="1797309" cy="1241411"/>
            </a:xfrm>
            <a:custGeom>
              <a:avLst/>
              <a:gdLst>
                <a:gd name="T0" fmla="*/ 143 w 2751"/>
                <a:gd name="T1" fmla="*/ 175 h 1899"/>
                <a:gd name="T2" fmla="*/ 143 w 2751"/>
                <a:gd name="T3" fmla="*/ 175 h 1899"/>
                <a:gd name="T4" fmla="*/ 143 w 2751"/>
                <a:gd name="T5" fmla="*/ 474 h 1899"/>
                <a:gd name="T6" fmla="*/ 2569 w 2751"/>
                <a:gd name="T7" fmla="*/ 1875 h 1899"/>
                <a:gd name="T8" fmla="*/ 2569 w 2751"/>
                <a:gd name="T9" fmla="*/ 1875 h 1899"/>
                <a:gd name="T10" fmla="*/ 2710 w 2751"/>
                <a:gd name="T11" fmla="*/ 1875 h 1899"/>
                <a:gd name="T12" fmla="*/ 2710 w 2751"/>
                <a:gd name="T13" fmla="*/ 1875 h 1899"/>
                <a:gd name="T14" fmla="*/ 2710 w 2751"/>
                <a:gd name="T15" fmla="*/ 1793 h 1899"/>
                <a:gd name="T16" fmla="*/ 285 w 2751"/>
                <a:gd name="T17" fmla="*/ 392 h 1899"/>
                <a:gd name="T18" fmla="*/ 285 w 2751"/>
                <a:gd name="T19" fmla="*/ 392 h 1899"/>
                <a:gd name="T20" fmla="*/ 285 w 2751"/>
                <a:gd name="T21" fmla="*/ 258 h 1899"/>
                <a:gd name="T22" fmla="*/ 520 w 2751"/>
                <a:gd name="T23" fmla="*/ 121 h 1899"/>
                <a:gd name="T24" fmla="*/ 520 w 2751"/>
                <a:gd name="T25" fmla="*/ 121 h 1899"/>
                <a:gd name="T26" fmla="*/ 447 w 2751"/>
                <a:gd name="T27" fmla="*/ 0 h 1899"/>
                <a:gd name="T28" fmla="*/ 143 w 2751"/>
                <a:gd name="T29" fmla="*/ 175 h 1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51" h="1899">
                  <a:moveTo>
                    <a:pt x="143" y="175"/>
                  </a:moveTo>
                  <a:lnTo>
                    <a:pt x="143" y="175"/>
                  </a:lnTo>
                  <a:cubicBezTo>
                    <a:pt x="0" y="258"/>
                    <a:pt x="0" y="392"/>
                    <a:pt x="143" y="474"/>
                  </a:cubicBezTo>
                  <a:lnTo>
                    <a:pt x="2569" y="1875"/>
                  </a:lnTo>
                  <a:lnTo>
                    <a:pt x="2569" y="1875"/>
                  </a:lnTo>
                  <a:cubicBezTo>
                    <a:pt x="2607" y="1898"/>
                    <a:pt x="2671" y="1898"/>
                    <a:pt x="2710" y="1875"/>
                  </a:cubicBezTo>
                  <a:lnTo>
                    <a:pt x="2710" y="1875"/>
                  </a:lnTo>
                  <a:cubicBezTo>
                    <a:pt x="2750" y="1853"/>
                    <a:pt x="2750" y="1816"/>
                    <a:pt x="2710" y="1793"/>
                  </a:cubicBezTo>
                  <a:lnTo>
                    <a:pt x="285" y="392"/>
                  </a:lnTo>
                  <a:lnTo>
                    <a:pt x="285" y="392"/>
                  </a:lnTo>
                  <a:cubicBezTo>
                    <a:pt x="220" y="355"/>
                    <a:pt x="220" y="295"/>
                    <a:pt x="285" y="258"/>
                  </a:cubicBezTo>
                  <a:lnTo>
                    <a:pt x="520" y="121"/>
                  </a:lnTo>
                  <a:lnTo>
                    <a:pt x="520" y="121"/>
                  </a:lnTo>
                  <a:cubicBezTo>
                    <a:pt x="494" y="83"/>
                    <a:pt x="470" y="42"/>
                    <a:pt x="447" y="0"/>
                  </a:cubicBezTo>
                  <a:lnTo>
                    <a:pt x="143" y="175"/>
                  </a:lnTo>
                </a:path>
              </a:pathLst>
            </a:custGeom>
            <a:solidFill>
              <a:srgbClr val="D4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90654A44-11AF-44B5-A716-86AA6C874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98813" y="2255279"/>
              <a:ext cx="2254625" cy="3204414"/>
            </a:xfrm>
            <a:custGeom>
              <a:avLst/>
              <a:gdLst>
                <a:gd name="connsiteX0" fmla="*/ 361837 w 2254625"/>
                <a:gd name="connsiteY0" fmla="*/ 0 h 3204414"/>
                <a:gd name="connsiteX1" fmla="*/ 594354 w 2254625"/>
                <a:gd name="connsiteY1" fmla="*/ 15026 h 3204414"/>
                <a:gd name="connsiteX2" fmla="*/ 2254625 w 2254625"/>
                <a:gd name="connsiteY2" fmla="*/ 941433 h 3204414"/>
                <a:gd name="connsiteX3" fmla="*/ 2254625 w 2254625"/>
                <a:gd name="connsiteY3" fmla="*/ 3170559 h 3204414"/>
                <a:gd name="connsiteX4" fmla="*/ 2252749 w 2254625"/>
                <a:gd name="connsiteY4" fmla="*/ 3170098 h 3204414"/>
                <a:gd name="connsiteX5" fmla="*/ 2248960 w 2254625"/>
                <a:gd name="connsiteY5" fmla="*/ 3181065 h 3204414"/>
                <a:gd name="connsiteX6" fmla="*/ 2234270 w 2254625"/>
                <a:gd name="connsiteY6" fmla="*/ 3193647 h 3204414"/>
                <a:gd name="connsiteX7" fmla="*/ 2141561 w 2254625"/>
                <a:gd name="connsiteY7" fmla="*/ 3193647 h 3204414"/>
                <a:gd name="connsiteX8" fmla="*/ 558325 w 2254625"/>
                <a:gd name="connsiteY8" fmla="*/ 2279419 h 3204414"/>
                <a:gd name="connsiteX9" fmla="*/ 405551 w 2254625"/>
                <a:gd name="connsiteY9" fmla="*/ 2279419 h 3204414"/>
                <a:gd name="connsiteX10" fmla="*/ 237760 w 2254625"/>
                <a:gd name="connsiteY10" fmla="*/ 2375997 h 3204414"/>
                <a:gd name="connsiteX11" fmla="*/ 190100 w 2254625"/>
                <a:gd name="connsiteY11" fmla="*/ 2297038 h 3204414"/>
                <a:gd name="connsiteX12" fmla="*/ 312842 w 2254625"/>
                <a:gd name="connsiteY12" fmla="*/ 2225909 h 3204414"/>
                <a:gd name="connsiteX13" fmla="*/ 651034 w 2254625"/>
                <a:gd name="connsiteY13" fmla="*/ 2225909 h 3204414"/>
                <a:gd name="connsiteX14" fmla="*/ 1569290 w 2254625"/>
                <a:gd name="connsiteY14" fmla="*/ 2756150 h 3204414"/>
                <a:gd name="connsiteX15" fmla="*/ 0 w 2254625"/>
                <a:gd name="connsiteY15" fmla="*/ 265248 h 3204414"/>
                <a:gd name="connsiteX16" fmla="*/ 137812 w 2254625"/>
                <a:gd name="connsiteY16" fmla="*/ 145037 h 320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54625" h="3204414">
                  <a:moveTo>
                    <a:pt x="361837" y="0"/>
                  </a:moveTo>
                  <a:lnTo>
                    <a:pt x="594354" y="15026"/>
                  </a:lnTo>
                  <a:lnTo>
                    <a:pt x="2254625" y="941433"/>
                  </a:lnTo>
                  <a:lnTo>
                    <a:pt x="2254625" y="3170559"/>
                  </a:lnTo>
                  <a:lnTo>
                    <a:pt x="2252749" y="3170098"/>
                  </a:lnTo>
                  <a:lnTo>
                    <a:pt x="2248960" y="3181065"/>
                  </a:lnTo>
                  <a:cubicBezTo>
                    <a:pt x="2245695" y="3185613"/>
                    <a:pt x="2240799" y="3189895"/>
                    <a:pt x="2234270" y="3193647"/>
                  </a:cubicBezTo>
                  <a:cubicBezTo>
                    <a:pt x="2208807" y="3208004"/>
                    <a:pt x="2167676" y="3208004"/>
                    <a:pt x="2141561" y="3193647"/>
                  </a:cubicBezTo>
                  <a:lnTo>
                    <a:pt x="558325" y="2279419"/>
                  </a:lnTo>
                  <a:cubicBezTo>
                    <a:pt x="515888" y="2255274"/>
                    <a:pt x="447988" y="2255274"/>
                    <a:pt x="405551" y="2279419"/>
                  </a:cubicBezTo>
                  <a:lnTo>
                    <a:pt x="237760" y="2375997"/>
                  </a:lnTo>
                  <a:cubicBezTo>
                    <a:pt x="220785" y="2350547"/>
                    <a:pt x="205116" y="2324445"/>
                    <a:pt x="190100" y="2297038"/>
                  </a:cubicBezTo>
                  <a:lnTo>
                    <a:pt x="312842" y="2225909"/>
                  </a:lnTo>
                  <a:cubicBezTo>
                    <a:pt x="406204" y="2171747"/>
                    <a:pt x="557672" y="2171747"/>
                    <a:pt x="651034" y="2225909"/>
                  </a:cubicBezTo>
                  <a:lnTo>
                    <a:pt x="1569290" y="2756150"/>
                  </a:lnTo>
                  <a:lnTo>
                    <a:pt x="0" y="265248"/>
                  </a:lnTo>
                  <a:lnTo>
                    <a:pt x="137812" y="14503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8C49B40-AD39-4E1F-A606-A09DA78105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3304" y="3266264"/>
              <a:ext cx="512694" cy="2442496"/>
            </a:xfrm>
            <a:custGeom>
              <a:avLst/>
              <a:gdLst>
                <a:gd name="T0" fmla="*/ 23 w 784"/>
                <a:gd name="T1" fmla="*/ 3737 h 3738"/>
                <a:gd name="T2" fmla="*/ 783 w 784"/>
                <a:gd name="T3" fmla="*/ 3298 h 3738"/>
                <a:gd name="T4" fmla="*/ 783 w 784"/>
                <a:gd name="T5" fmla="*/ 0 h 3738"/>
                <a:gd name="T6" fmla="*/ 0 w 784"/>
                <a:gd name="T7" fmla="*/ 365 h 3738"/>
                <a:gd name="T8" fmla="*/ 23 w 784"/>
                <a:gd name="T9" fmla="*/ 3737 h 3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4" h="3738">
                  <a:moveTo>
                    <a:pt x="23" y="3737"/>
                  </a:moveTo>
                  <a:lnTo>
                    <a:pt x="783" y="3298"/>
                  </a:lnTo>
                  <a:lnTo>
                    <a:pt x="783" y="0"/>
                  </a:lnTo>
                  <a:lnTo>
                    <a:pt x="0" y="365"/>
                  </a:lnTo>
                  <a:lnTo>
                    <a:pt x="23" y="3737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127BD90-1224-4840-A8D6-BECE07E39D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21046" y="2537548"/>
              <a:ext cx="1765624" cy="3223057"/>
            </a:xfrm>
            <a:custGeom>
              <a:avLst/>
              <a:gdLst>
                <a:gd name="T0" fmla="*/ 0 w 2705"/>
                <a:gd name="T1" fmla="*/ 0 h 4934"/>
                <a:gd name="T2" fmla="*/ 0 w 2705"/>
                <a:gd name="T3" fmla="*/ 3406 h 4934"/>
                <a:gd name="T4" fmla="*/ 2668 w 2705"/>
                <a:gd name="T5" fmla="*/ 4933 h 4934"/>
                <a:gd name="T6" fmla="*/ 2704 w 2705"/>
                <a:gd name="T7" fmla="*/ 4919 h 4934"/>
                <a:gd name="T8" fmla="*/ 2704 w 2705"/>
                <a:gd name="T9" fmla="*/ 1507 h 4934"/>
                <a:gd name="T10" fmla="*/ 0 w 2705"/>
                <a:gd name="T11" fmla="*/ 0 h 4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05" h="4934">
                  <a:moveTo>
                    <a:pt x="0" y="0"/>
                  </a:moveTo>
                  <a:lnTo>
                    <a:pt x="0" y="3406"/>
                  </a:lnTo>
                  <a:lnTo>
                    <a:pt x="2668" y="4933"/>
                  </a:lnTo>
                  <a:lnTo>
                    <a:pt x="2704" y="4919"/>
                  </a:lnTo>
                  <a:lnTo>
                    <a:pt x="2704" y="1507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D61F90C6-579D-4D7D-8F58-B7C078BA61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53539" y="2335927"/>
              <a:ext cx="2082458" cy="1218367"/>
            </a:xfrm>
            <a:custGeom>
              <a:avLst/>
              <a:gdLst>
                <a:gd name="T0" fmla="*/ 1296 w 3187"/>
                <a:gd name="T1" fmla="*/ 335 h 1865"/>
                <a:gd name="T2" fmla="*/ 766 w 3187"/>
                <a:gd name="T3" fmla="*/ 30 h 1865"/>
                <a:gd name="T4" fmla="*/ 766 w 3187"/>
                <a:gd name="T5" fmla="*/ 30 h 1865"/>
                <a:gd name="T6" fmla="*/ 546 w 3187"/>
                <a:gd name="T7" fmla="*/ 36 h 1865"/>
                <a:gd name="T8" fmla="*/ 53 w 3187"/>
                <a:gd name="T9" fmla="*/ 321 h 1865"/>
                <a:gd name="T10" fmla="*/ 53 w 3187"/>
                <a:gd name="T11" fmla="*/ 321 h 1865"/>
                <a:gd name="T12" fmla="*/ 7 w 3187"/>
                <a:gd name="T13" fmla="*/ 402 h 1865"/>
                <a:gd name="T14" fmla="*/ 1348 w 3187"/>
                <a:gd name="T15" fmla="*/ 1203 h 1865"/>
                <a:gd name="T16" fmla="*/ 2423 w 3187"/>
                <a:gd name="T17" fmla="*/ 1864 h 1865"/>
                <a:gd name="T18" fmla="*/ 3186 w 3187"/>
                <a:gd name="T19" fmla="*/ 1421 h 1865"/>
                <a:gd name="T20" fmla="*/ 1296 w 3187"/>
                <a:gd name="T21" fmla="*/ 335 h 1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87" h="1865">
                  <a:moveTo>
                    <a:pt x="1296" y="335"/>
                  </a:moveTo>
                  <a:lnTo>
                    <a:pt x="766" y="30"/>
                  </a:lnTo>
                  <a:lnTo>
                    <a:pt x="766" y="30"/>
                  </a:lnTo>
                  <a:cubicBezTo>
                    <a:pt x="700" y="0"/>
                    <a:pt x="606" y="2"/>
                    <a:pt x="546" y="36"/>
                  </a:cubicBezTo>
                  <a:lnTo>
                    <a:pt x="53" y="321"/>
                  </a:lnTo>
                  <a:lnTo>
                    <a:pt x="53" y="321"/>
                  </a:lnTo>
                  <a:cubicBezTo>
                    <a:pt x="16" y="343"/>
                    <a:pt x="0" y="373"/>
                    <a:pt x="7" y="402"/>
                  </a:cubicBezTo>
                  <a:lnTo>
                    <a:pt x="1348" y="1203"/>
                  </a:lnTo>
                  <a:lnTo>
                    <a:pt x="2423" y="1864"/>
                  </a:lnTo>
                  <a:lnTo>
                    <a:pt x="3186" y="1421"/>
                  </a:lnTo>
                  <a:lnTo>
                    <a:pt x="1296" y="335"/>
                  </a:ln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AD100BAE-BBBA-42C9-94CE-DF236FD244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3304" y="3488048"/>
              <a:ext cx="63367" cy="2301361"/>
            </a:xfrm>
            <a:custGeom>
              <a:avLst/>
              <a:gdLst>
                <a:gd name="T0" fmla="*/ 0 w 97"/>
                <a:gd name="T1" fmla="*/ 0 h 3523"/>
                <a:gd name="T2" fmla="*/ 0 w 97"/>
                <a:gd name="T3" fmla="*/ 3385 h 3523"/>
                <a:gd name="T4" fmla="*/ 0 w 97"/>
                <a:gd name="T5" fmla="*/ 3456 h 3523"/>
                <a:gd name="T6" fmla="*/ 0 w 97"/>
                <a:gd name="T7" fmla="*/ 3522 h 3523"/>
                <a:gd name="T8" fmla="*/ 0 w 97"/>
                <a:gd name="T9" fmla="*/ 3522 h 3523"/>
                <a:gd name="T10" fmla="*/ 66 w 97"/>
                <a:gd name="T11" fmla="*/ 3505 h 3523"/>
                <a:gd name="T12" fmla="*/ 66 w 97"/>
                <a:gd name="T13" fmla="*/ 3505 h 3523"/>
                <a:gd name="T14" fmla="*/ 96 w 97"/>
                <a:gd name="T15" fmla="*/ 3465 h 3523"/>
                <a:gd name="T16" fmla="*/ 96 w 97"/>
                <a:gd name="T17" fmla="*/ 3465 h 3523"/>
                <a:gd name="T18" fmla="*/ 96 w 97"/>
                <a:gd name="T19" fmla="*/ 3465 h 3523"/>
                <a:gd name="T20" fmla="*/ 96 w 97"/>
                <a:gd name="T21" fmla="*/ 3464 h 3523"/>
                <a:gd name="T22" fmla="*/ 96 w 97"/>
                <a:gd name="T23" fmla="*/ 53 h 3523"/>
                <a:gd name="T24" fmla="*/ 0 w 97"/>
                <a:gd name="T25" fmla="*/ 0 h 3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3523">
                  <a:moveTo>
                    <a:pt x="0" y="0"/>
                  </a:moveTo>
                  <a:lnTo>
                    <a:pt x="0" y="3385"/>
                  </a:lnTo>
                  <a:lnTo>
                    <a:pt x="0" y="3456"/>
                  </a:lnTo>
                  <a:lnTo>
                    <a:pt x="0" y="3522"/>
                  </a:lnTo>
                  <a:lnTo>
                    <a:pt x="0" y="3522"/>
                  </a:lnTo>
                  <a:cubicBezTo>
                    <a:pt x="24" y="3521"/>
                    <a:pt x="48" y="3516"/>
                    <a:pt x="66" y="3505"/>
                  </a:cubicBezTo>
                  <a:lnTo>
                    <a:pt x="66" y="3505"/>
                  </a:lnTo>
                  <a:cubicBezTo>
                    <a:pt x="86" y="3494"/>
                    <a:pt x="96" y="3479"/>
                    <a:pt x="96" y="3465"/>
                  </a:cubicBezTo>
                  <a:lnTo>
                    <a:pt x="96" y="3465"/>
                  </a:lnTo>
                  <a:lnTo>
                    <a:pt x="96" y="3465"/>
                  </a:lnTo>
                  <a:lnTo>
                    <a:pt x="96" y="3464"/>
                  </a:lnTo>
                  <a:lnTo>
                    <a:pt x="96" y="53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2885280-7C1C-47F4-96F1-3A711A33DD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39688" y="3197137"/>
              <a:ext cx="11521" cy="28803"/>
            </a:xfrm>
            <a:custGeom>
              <a:avLst/>
              <a:gdLst>
                <a:gd name="T0" fmla="*/ 18 w 19"/>
                <a:gd name="T1" fmla="*/ 43 h 44"/>
                <a:gd name="T2" fmla="*/ 18 w 19"/>
                <a:gd name="T3" fmla="*/ 0 h 44"/>
                <a:gd name="T4" fmla="*/ 4 w 19"/>
                <a:gd name="T5" fmla="*/ 0 h 44"/>
                <a:gd name="T6" fmla="*/ 0 w 19"/>
                <a:gd name="T7" fmla="*/ 29 h 44"/>
                <a:gd name="T8" fmla="*/ 18 w 19"/>
                <a:gd name="T9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4">
                  <a:moveTo>
                    <a:pt x="18" y="43"/>
                  </a:moveTo>
                  <a:lnTo>
                    <a:pt x="18" y="0"/>
                  </a:lnTo>
                  <a:lnTo>
                    <a:pt x="4" y="0"/>
                  </a:lnTo>
                  <a:lnTo>
                    <a:pt x="0" y="29"/>
                  </a:lnTo>
                  <a:lnTo>
                    <a:pt x="18" y="4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F5340375-360D-46CA-B084-7B85954076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78030" y="3522613"/>
              <a:ext cx="8640" cy="28803"/>
            </a:xfrm>
            <a:custGeom>
              <a:avLst/>
              <a:gdLst>
                <a:gd name="T0" fmla="*/ 13 w 14"/>
                <a:gd name="T1" fmla="*/ 43 h 44"/>
                <a:gd name="T2" fmla="*/ 13 w 14"/>
                <a:gd name="T3" fmla="*/ 0 h 44"/>
                <a:gd name="T4" fmla="*/ 0 w 14"/>
                <a:gd name="T5" fmla="*/ 18 h 44"/>
                <a:gd name="T6" fmla="*/ 13 w 14"/>
                <a:gd name="T7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4">
                  <a:moveTo>
                    <a:pt x="13" y="43"/>
                  </a:moveTo>
                  <a:lnTo>
                    <a:pt x="13" y="0"/>
                  </a:lnTo>
                  <a:lnTo>
                    <a:pt x="0" y="18"/>
                  </a:lnTo>
                  <a:lnTo>
                    <a:pt x="13" y="4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C2BAECEC-0FC6-436C-971A-BAEF8249A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95122" y="2197674"/>
              <a:ext cx="2364729" cy="1365263"/>
            </a:xfrm>
            <a:custGeom>
              <a:avLst/>
              <a:gdLst>
                <a:gd name="T0" fmla="*/ 2569 w 3619"/>
                <a:gd name="T1" fmla="*/ 2067 h 2090"/>
                <a:gd name="T2" fmla="*/ 143 w 3619"/>
                <a:gd name="T3" fmla="*/ 666 h 2090"/>
                <a:gd name="T4" fmla="*/ 143 w 3619"/>
                <a:gd name="T5" fmla="*/ 666 h 2090"/>
                <a:gd name="T6" fmla="*/ 143 w 3619"/>
                <a:gd name="T7" fmla="*/ 367 h 2090"/>
                <a:gd name="T8" fmla="*/ 635 w 3619"/>
                <a:gd name="T9" fmla="*/ 82 h 2090"/>
                <a:gd name="T10" fmla="*/ 635 w 3619"/>
                <a:gd name="T11" fmla="*/ 82 h 2090"/>
                <a:gd name="T12" fmla="*/ 1153 w 3619"/>
                <a:gd name="T13" fmla="*/ 82 h 2090"/>
                <a:gd name="T14" fmla="*/ 3578 w 3619"/>
                <a:gd name="T15" fmla="*/ 1484 h 2090"/>
                <a:gd name="T16" fmla="*/ 3578 w 3619"/>
                <a:gd name="T17" fmla="*/ 1484 h 2090"/>
                <a:gd name="T18" fmla="*/ 3578 w 3619"/>
                <a:gd name="T19" fmla="*/ 1565 h 2090"/>
                <a:gd name="T20" fmla="*/ 3578 w 3619"/>
                <a:gd name="T21" fmla="*/ 1565 h 2090"/>
                <a:gd name="T22" fmla="*/ 3436 w 3619"/>
                <a:gd name="T23" fmla="*/ 1565 h 2090"/>
                <a:gd name="T24" fmla="*/ 1011 w 3619"/>
                <a:gd name="T25" fmla="*/ 164 h 2090"/>
                <a:gd name="T26" fmla="*/ 1011 w 3619"/>
                <a:gd name="T27" fmla="*/ 164 h 2090"/>
                <a:gd name="T28" fmla="*/ 777 w 3619"/>
                <a:gd name="T29" fmla="*/ 164 h 2090"/>
                <a:gd name="T30" fmla="*/ 285 w 3619"/>
                <a:gd name="T31" fmla="*/ 449 h 2090"/>
                <a:gd name="T32" fmla="*/ 285 w 3619"/>
                <a:gd name="T33" fmla="*/ 449 h 2090"/>
                <a:gd name="T34" fmla="*/ 285 w 3619"/>
                <a:gd name="T35" fmla="*/ 583 h 2090"/>
                <a:gd name="T36" fmla="*/ 2710 w 3619"/>
                <a:gd name="T37" fmla="*/ 1985 h 2090"/>
                <a:gd name="T38" fmla="*/ 2710 w 3619"/>
                <a:gd name="T39" fmla="*/ 1985 h 2090"/>
                <a:gd name="T40" fmla="*/ 2710 w 3619"/>
                <a:gd name="T41" fmla="*/ 2067 h 2090"/>
                <a:gd name="T42" fmla="*/ 2710 w 3619"/>
                <a:gd name="T43" fmla="*/ 2067 h 2090"/>
                <a:gd name="T44" fmla="*/ 2569 w 3619"/>
                <a:gd name="T45" fmla="*/ 2067 h 2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19" h="2090">
                  <a:moveTo>
                    <a:pt x="2569" y="2067"/>
                  </a:moveTo>
                  <a:lnTo>
                    <a:pt x="143" y="666"/>
                  </a:lnTo>
                  <a:lnTo>
                    <a:pt x="143" y="666"/>
                  </a:lnTo>
                  <a:cubicBezTo>
                    <a:pt x="0" y="583"/>
                    <a:pt x="0" y="449"/>
                    <a:pt x="143" y="367"/>
                  </a:cubicBezTo>
                  <a:lnTo>
                    <a:pt x="635" y="82"/>
                  </a:lnTo>
                  <a:lnTo>
                    <a:pt x="635" y="82"/>
                  </a:lnTo>
                  <a:cubicBezTo>
                    <a:pt x="778" y="0"/>
                    <a:pt x="1010" y="0"/>
                    <a:pt x="1153" y="82"/>
                  </a:cubicBezTo>
                  <a:lnTo>
                    <a:pt x="3578" y="1484"/>
                  </a:lnTo>
                  <a:lnTo>
                    <a:pt x="3578" y="1484"/>
                  </a:lnTo>
                  <a:cubicBezTo>
                    <a:pt x="3618" y="1506"/>
                    <a:pt x="3618" y="1543"/>
                    <a:pt x="3578" y="1565"/>
                  </a:cubicBezTo>
                  <a:lnTo>
                    <a:pt x="3578" y="1565"/>
                  </a:lnTo>
                  <a:cubicBezTo>
                    <a:pt x="3539" y="1588"/>
                    <a:pt x="3476" y="1588"/>
                    <a:pt x="3436" y="1565"/>
                  </a:cubicBezTo>
                  <a:lnTo>
                    <a:pt x="1011" y="164"/>
                  </a:lnTo>
                  <a:lnTo>
                    <a:pt x="1011" y="164"/>
                  </a:lnTo>
                  <a:cubicBezTo>
                    <a:pt x="946" y="127"/>
                    <a:pt x="842" y="127"/>
                    <a:pt x="777" y="164"/>
                  </a:cubicBezTo>
                  <a:lnTo>
                    <a:pt x="285" y="449"/>
                  </a:lnTo>
                  <a:lnTo>
                    <a:pt x="285" y="449"/>
                  </a:lnTo>
                  <a:cubicBezTo>
                    <a:pt x="220" y="486"/>
                    <a:pt x="220" y="546"/>
                    <a:pt x="285" y="583"/>
                  </a:cubicBezTo>
                  <a:lnTo>
                    <a:pt x="2710" y="1985"/>
                  </a:lnTo>
                  <a:lnTo>
                    <a:pt x="2710" y="1985"/>
                  </a:lnTo>
                  <a:cubicBezTo>
                    <a:pt x="2750" y="2007"/>
                    <a:pt x="2750" y="2044"/>
                    <a:pt x="2710" y="2067"/>
                  </a:cubicBezTo>
                  <a:lnTo>
                    <a:pt x="2710" y="2067"/>
                  </a:lnTo>
                  <a:cubicBezTo>
                    <a:pt x="2671" y="2089"/>
                    <a:pt x="2607" y="2089"/>
                    <a:pt x="2569" y="206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369E9C56-B7D9-4BA3-AE1C-9B9355FC7B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38689" y="3303709"/>
              <a:ext cx="823766" cy="1301897"/>
            </a:xfrm>
            <a:custGeom>
              <a:avLst/>
              <a:gdLst>
                <a:gd name="T0" fmla="*/ 1261 w 1262"/>
                <a:gd name="T1" fmla="*/ 1991 h 1992"/>
                <a:gd name="T2" fmla="*/ 0 w 1262"/>
                <a:gd name="T3" fmla="*/ 1264 h 1992"/>
                <a:gd name="T4" fmla="*/ 0 w 1262"/>
                <a:gd name="T5" fmla="*/ 0 h 1992"/>
                <a:gd name="T6" fmla="*/ 1261 w 1262"/>
                <a:gd name="T7" fmla="*/ 728 h 1992"/>
                <a:gd name="T8" fmla="*/ 1261 w 1262"/>
                <a:gd name="T9" fmla="*/ 1991 h 1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2" h="1992">
                  <a:moveTo>
                    <a:pt x="1261" y="1991"/>
                  </a:moveTo>
                  <a:lnTo>
                    <a:pt x="0" y="1264"/>
                  </a:lnTo>
                  <a:lnTo>
                    <a:pt x="0" y="0"/>
                  </a:lnTo>
                  <a:lnTo>
                    <a:pt x="1261" y="728"/>
                  </a:lnTo>
                  <a:lnTo>
                    <a:pt x="1261" y="199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B0061575-8392-482B-9014-7F5655678D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44897" y="2281202"/>
              <a:ext cx="2212072" cy="985063"/>
            </a:xfrm>
            <a:custGeom>
              <a:avLst/>
              <a:gdLst>
                <a:gd name="T0" fmla="*/ 3349 w 3387"/>
                <a:gd name="T1" fmla="*/ 1438 h 1507"/>
                <a:gd name="T2" fmla="*/ 3349 w 3387"/>
                <a:gd name="T3" fmla="*/ 1438 h 1507"/>
                <a:gd name="T4" fmla="*/ 3207 w 3387"/>
                <a:gd name="T5" fmla="*/ 1438 h 1507"/>
                <a:gd name="T6" fmla="*/ 782 w 3387"/>
                <a:gd name="T7" fmla="*/ 37 h 1507"/>
                <a:gd name="T8" fmla="*/ 782 w 3387"/>
                <a:gd name="T9" fmla="*/ 37 h 1507"/>
                <a:gd name="T10" fmla="*/ 548 w 3387"/>
                <a:gd name="T11" fmla="*/ 37 h 1507"/>
                <a:gd name="T12" fmla="*/ 56 w 3387"/>
                <a:gd name="T13" fmla="*/ 322 h 1507"/>
                <a:gd name="T14" fmla="*/ 56 w 3387"/>
                <a:gd name="T15" fmla="*/ 322 h 1507"/>
                <a:gd name="T16" fmla="*/ 12 w 3387"/>
                <a:gd name="T17" fmla="*/ 412 h 1507"/>
                <a:gd name="T18" fmla="*/ 12 w 3387"/>
                <a:gd name="T19" fmla="*/ 412 h 1507"/>
                <a:gd name="T20" fmla="*/ 56 w 3387"/>
                <a:gd name="T21" fmla="*/ 366 h 1507"/>
                <a:gd name="T22" fmla="*/ 548 w 3387"/>
                <a:gd name="T23" fmla="*/ 82 h 1507"/>
                <a:gd name="T24" fmla="*/ 548 w 3387"/>
                <a:gd name="T25" fmla="*/ 82 h 1507"/>
                <a:gd name="T26" fmla="*/ 782 w 3387"/>
                <a:gd name="T27" fmla="*/ 82 h 1507"/>
                <a:gd name="T28" fmla="*/ 3207 w 3387"/>
                <a:gd name="T29" fmla="*/ 1484 h 1507"/>
                <a:gd name="T30" fmla="*/ 3207 w 3387"/>
                <a:gd name="T31" fmla="*/ 1484 h 1507"/>
                <a:gd name="T32" fmla="*/ 3349 w 3387"/>
                <a:gd name="T33" fmla="*/ 1484 h 1507"/>
                <a:gd name="T34" fmla="*/ 3349 w 3387"/>
                <a:gd name="T35" fmla="*/ 1484 h 1507"/>
                <a:gd name="T36" fmla="*/ 3371 w 3387"/>
                <a:gd name="T37" fmla="*/ 1420 h 1507"/>
                <a:gd name="T38" fmla="*/ 3371 w 3387"/>
                <a:gd name="T39" fmla="*/ 1420 h 1507"/>
                <a:gd name="T40" fmla="*/ 3349 w 3387"/>
                <a:gd name="T41" fmla="*/ 1438 h 1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87" h="1507">
                  <a:moveTo>
                    <a:pt x="3349" y="1438"/>
                  </a:moveTo>
                  <a:lnTo>
                    <a:pt x="3349" y="1438"/>
                  </a:lnTo>
                  <a:cubicBezTo>
                    <a:pt x="3310" y="1461"/>
                    <a:pt x="3247" y="1461"/>
                    <a:pt x="3207" y="1438"/>
                  </a:cubicBezTo>
                  <a:lnTo>
                    <a:pt x="782" y="37"/>
                  </a:lnTo>
                  <a:lnTo>
                    <a:pt x="782" y="37"/>
                  </a:lnTo>
                  <a:cubicBezTo>
                    <a:pt x="717" y="0"/>
                    <a:pt x="613" y="0"/>
                    <a:pt x="548" y="37"/>
                  </a:cubicBezTo>
                  <a:lnTo>
                    <a:pt x="56" y="322"/>
                  </a:lnTo>
                  <a:lnTo>
                    <a:pt x="56" y="322"/>
                  </a:lnTo>
                  <a:cubicBezTo>
                    <a:pt x="14" y="346"/>
                    <a:pt x="0" y="381"/>
                    <a:pt x="12" y="412"/>
                  </a:cubicBezTo>
                  <a:lnTo>
                    <a:pt x="12" y="412"/>
                  </a:lnTo>
                  <a:cubicBezTo>
                    <a:pt x="20" y="395"/>
                    <a:pt x="34" y="379"/>
                    <a:pt x="56" y="366"/>
                  </a:cubicBezTo>
                  <a:lnTo>
                    <a:pt x="548" y="82"/>
                  </a:lnTo>
                  <a:lnTo>
                    <a:pt x="548" y="82"/>
                  </a:lnTo>
                  <a:cubicBezTo>
                    <a:pt x="613" y="45"/>
                    <a:pt x="717" y="45"/>
                    <a:pt x="782" y="82"/>
                  </a:cubicBezTo>
                  <a:lnTo>
                    <a:pt x="3207" y="1484"/>
                  </a:lnTo>
                  <a:lnTo>
                    <a:pt x="3207" y="1484"/>
                  </a:lnTo>
                  <a:cubicBezTo>
                    <a:pt x="3247" y="1506"/>
                    <a:pt x="3310" y="1506"/>
                    <a:pt x="3349" y="1484"/>
                  </a:cubicBezTo>
                  <a:lnTo>
                    <a:pt x="3349" y="1484"/>
                  </a:lnTo>
                  <a:cubicBezTo>
                    <a:pt x="3379" y="1466"/>
                    <a:pt x="3386" y="1441"/>
                    <a:pt x="3371" y="1420"/>
                  </a:cubicBezTo>
                  <a:lnTo>
                    <a:pt x="3371" y="1420"/>
                  </a:lnTo>
                  <a:cubicBezTo>
                    <a:pt x="3366" y="1426"/>
                    <a:pt x="3359" y="1433"/>
                    <a:pt x="3349" y="14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07D0370A-E183-40FC-9F9F-6121DD8141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12404" y="2551950"/>
              <a:ext cx="1777147" cy="1042669"/>
            </a:xfrm>
            <a:custGeom>
              <a:avLst/>
              <a:gdLst>
                <a:gd name="T0" fmla="*/ 2683 w 2721"/>
                <a:gd name="T1" fmla="*/ 1528 h 1596"/>
                <a:gd name="T2" fmla="*/ 2683 w 2721"/>
                <a:gd name="T3" fmla="*/ 1528 h 1596"/>
                <a:gd name="T4" fmla="*/ 2542 w 2721"/>
                <a:gd name="T5" fmla="*/ 1528 h 1596"/>
                <a:gd name="T6" fmla="*/ 116 w 2721"/>
                <a:gd name="T7" fmla="*/ 127 h 1596"/>
                <a:gd name="T8" fmla="*/ 116 w 2721"/>
                <a:gd name="T9" fmla="*/ 127 h 1596"/>
                <a:gd name="T10" fmla="*/ 11 w 2721"/>
                <a:gd name="T11" fmla="*/ 0 h 1596"/>
                <a:gd name="T12" fmla="*/ 11 w 2721"/>
                <a:gd name="T13" fmla="*/ 0 h 1596"/>
                <a:gd name="T14" fmla="*/ 116 w 2721"/>
                <a:gd name="T15" fmla="*/ 172 h 1596"/>
                <a:gd name="T16" fmla="*/ 2542 w 2721"/>
                <a:gd name="T17" fmla="*/ 1572 h 1596"/>
                <a:gd name="T18" fmla="*/ 2542 w 2721"/>
                <a:gd name="T19" fmla="*/ 1572 h 1596"/>
                <a:gd name="T20" fmla="*/ 2683 w 2721"/>
                <a:gd name="T21" fmla="*/ 1572 h 1596"/>
                <a:gd name="T22" fmla="*/ 2683 w 2721"/>
                <a:gd name="T23" fmla="*/ 1572 h 1596"/>
                <a:gd name="T24" fmla="*/ 2705 w 2721"/>
                <a:gd name="T25" fmla="*/ 1509 h 1596"/>
                <a:gd name="T26" fmla="*/ 2705 w 2721"/>
                <a:gd name="T27" fmla="*/ 1509 h 1596"/>
                <a:gd name="T28" fmla="*/ 2683 w 2721"/>
                <a:gd name="T29" fmla="*/ 1528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1" h="1596">
                  <a:moveTo>
                    <a:pt x="2683" y="1528"/>
                  </a:moveTo>
                  <a:lnTo>
                    <a:pt x="2683" y="1528"/>
                  </a:lnTo>
                  <a:cubicBezTo>
                    <a:pt x="2644" y="1550"/>
                    <a:pt x="2580" y="1550"/>
                    <a:pt x="2542" y="1528"/>
                  </a:cubicBezTo>
                  <a:lnTo>
                    <a:pt x="116" y="127"/>
                  </a:lnTo>
                  <a:lnTo>
                    <a:pt x="116" y="127"/>
                  </a:lnTo>
                  <a:cubicBezTo>
                    <a:pt x="54" y="91"/>
                    <a:pt x="20" y="46"/>
                    <a:pt x="11" y="0"/>
                  </a:cubicBezTo>
                  <a:lnTo>
                    <a:pt x="11" y="0"/>
                  </a:lnTo>
                  <a:cubicBezTo>
                    <a:pt x="0" y="61"/>
                    <a:pt x="34" y="125"/>
                    <a:pt x="116" y="172"/>
                  </a:cubicBezTo>
                  <a:lnTo>
                    <a:pt x="2542" y="1572"/>
                  </a:lnTo>
                  <a:lnTo>
                    <a:pt x="2542" y="1572"/>
                  </a:lnTo>
                  <a:cubicBezTo>
                    <a:pt x="2580" y="1595"/>
                    <a:pt x="2644" y="1595"/>
                    <a:pt x="2683" y="1572"/>
                  </a:cubicBezTo>
                  <a:lnTo>
                    <a:pt x="2683" y="1572"/>
                  </a:lnTo>
                  <a:cubicBezTo>
                    <a:pt x="2713" y="1556"/>
                    <a:pt x="2720" y="1530"/>
                    <a:pt x="2705" y="1509"/>
                  </a:cubicBezTo>
                  <a:lnTo>
                    <a:pt x="2705" y="1509"/>
                  </a:lnTo>
                  <a:cubicBezTo>
                    <a:pt x="2700" y="1516"/>
                    <a:pt x="2693" y="1522"/>
                    <a:pt x="2683" y="152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6D7DD6DC-E718-4CA5-8B22-01D3754FF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7116" y="2825579"/>
              <a:ext cx="2256728" cy="3204251"/>
            </a:xfrm>
            <a:custGeom>
              <a:avLst/>
              <a:gdLst>
                <a:gd name="connsiteX0" fmla="*/ 361732 w 2256728"/>
                <a:gd name="connsiteY0" fmla="*/ 0 h 3204251"/>
                <a:gd name="connsiteX1" fmla="*/ 594182 w 2256728"/>
                <a:gd name="connsiteY1" fmla="*/ 15029 h 3204251"/>
                <a:gd name="connsiteX2" fmla="*/ 2254625 w 2256728"/>
                <a:gd name="connsiteY2" fmla="*/ 941627 h 3204251"/>
                <a:gd name="connsiteX3" fmla="*/ 2254625 w 2256728"/>
                <a:gd name="connsiteY3" fmla="*/ 3160159 h 3204251"/>
                <a:gd name="connsiteX4" fmla="*/ 2256728 w 2256728"/>
                <a:gd name="connsiteY4" fmla="*/ 3166240 h 3204251"/>
                <a:gd name="connsiteX5" fmla="*/ 2237121 w 2256728"/>
                <a:gd name="connsiteY5" fmla="*/ 3192995 h 3204251"/>
                <a:gd name="connsiteX6" fmla="*/ 2144312 w 2256728"/>
                <a:gd name="connsiteY6" fmla="*/ 3192995 h 3204251"/>
                <a:gd name="connsiteX7" fmla="*/ 558721 w 2256728"/>
                <a:gd name="connsiteY7" fmla="*/ 2279419 h 3204251"/>
                <a:gd name="connsiteX8" fmla="*/ 405782 w 2256728"/>
                <a:gd name="connsiteY8" fmla="*/ 2279419 h 3204251"/>
                <a:gd name="connsiteX9" fmla="*/ 237812 w 2256728"/>
                <a:gd name="connsiteY9" fmla="*/ 2375997 h 3204251"/>
                <a:gd name="connsiteX10" fmla="*/ 190100 w 2256728"/>
                <a:gd name="connsiteY10" fmla="*/ 2297038 h 3204251"/>
                <a:gd name="connsiteX11" fmla="*/ 312974 w 2256728"/>
                <a:gd name="connsiteY11" fmla="*/ 2225909 h 3204251"/>
                <a:gd name="connsiteX12" fmla="*/ 651529 w 2256728"/>
                <a:gd name="connsiteY12" fmla="*/ 2225909 h 3204251"/>
                <a:gd name="connsiteX13" fmla="*/ 1567575 w 2256728"/>
                <a:gd name="connsiteY13" fmla="*/ 2753711 h 3204251"/>
                <a:gd name="connsiteX14" fmla="*/ 0 w 2256728"/>
                <a:gd name="connsiteY14" fmla="*/ 265302 h 3204251"/>
                <a:gd name="connsiteX15" fmla="*/ 137772 w 2256728"/>
                <a:gd name="connsiteY15" fmla="*/ 145067 h 3204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56728" h="3204251">
                  <a:moveTo>
                    <a:pt x="361732" y="0"/>
                  </a:moveTo>
                  <a:lnTo>
                    <a:pt x="594182" y="15029"/>
                  </a:lnTo>
                  <a:lnTo>
                    <a:pt x="2254625" y="941627"/>
                  </a:lnTo>
                  <a:lnTo>
                    <a:pt x="2254625" y="3160159"/>
                  </a:lnTo>
                  <a:lnTo>
                    <a:pt x="2256728" y="3166240"/>
                  </a:lnTo>
                  <a:cubicBezTo>
                    <a:pt x="2256728" y="3175865"/>
                    <a:pt x="2250192" y="3185491"/>
                    <a:pt x="2237121" y="3192995"/>
                  </a:cubicBezTo>
                  <a:cubicBezTo>
                    <a:pt x="2212285" y="3208004"/>
                    <a:pt x="2169802" y="3208004"/>
                    <a:pt x="2144312" y="3192995"/>
                  </a:cubicBezTo>
                  <a:lnTo>
                    <a:pt x="558721" y="2279419"/>
                  </a:lnTo>
                  <a:cubicBezTo>
                    <a:pt x="516238" y="2255274"/>
                    <a:pt x="448265" y="2255274"/>
                    <a:pt x="405782" y="2279419"/>
                  </a:cubicBezTo>
                  <a:lnTo>
                    <a:pt x="237812" y="2375997"/>
                  </a:lnTo>
                  <a:cubicBezTo>
                    <a:pt x="220818" y="2350547"/>
                    <a:pt x="205132" y="2323792"/>
                    <a:pt x="190100" y="2297038"/>
                  </a:cubicBezTo>
                  <a:lnTo>
                    <a:pt x="312974" y="2225909"/>
                  </a:lnTo>
                  <a:cubicBezTo>
                    <a:pt x="406436" y="2171747"/>
                    <a:pt x="558067" y="2171747"/>
                    <a:pt x="651529" y="2225909"/>
                  </a:cubicBezTo>
                  <a:lnTo>
                    <a:pt x="1567575" y="2753711"/>
                  </a:lnTo>
                  <a:lnTo>
                    <a:pt x="0" y="265302"/>
                  </a:lnTo>
                  <a:lnTo>
                    <a:pt x="137772" y="145067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1ABB7E92-8638-4F1E-8D37-354B7E104A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4488" y="3836565"/>
              <a:ext cx="512694" cy="2439617"/>
            </a:xfrm>
            <a:custGeom>
              <a:avLst/>
              <a:gdLst>
                <a:gd name="T0" fmla="*/ 23 w 784"/>
                <a:gd name="T1" fmla="*/ 3736 h 3737"/>
                <a:gd name="T2" fmla="*/ 783 w 784"/>
                <a:gd name="T3" fmla="*/ 3297 h 3737"/>
                <a:gd name="T4" fmla="*/ 783 w 784"/>
                <a:gd name="T5" fmla="*/ 0 h 3737"/>
                <a:gd name="T6" fmla="*/ 0 w 784"/>
                <a:gd name="T7" fmla="*/ 364 h 3737"/>
                <a:gd name="T8" fmla="*/ 23 w 784"/>
                <a:gd name="T9" fmla="*/ 3736 h 3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4" h="3737">
                  <a:moveTo>
                    <a:pt x="23" y="3736"/>
                  </a:moveTo>
                  <a:lnTo>
                    <a:pt x="783" y="3297"/>
                  </a:lnTo>
                  <a:lnTo>
                    <a:pt x="783" y="0"/>
                  </a:lnTo>
                  <a:lnTo>
                    <a:pt x="0" y="364"/>
                  </a:lnTo>
                  <a:lnTo>
                    <a:pt x="23" y="3736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B55A686F-63CD-4B3D-80DF-E5AFF6ADD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99350" y="3107847"/>
              <a:ext cx="1767853" cy="3250338"/>
            </a:xfrm>
            <a:custGeom>
              <a:avLst/>
              <a:gdLst>
                <a:gd name="connsiteX0" fmla="*/ 0 w 1767853"/>
                <a:gd name="connsiteY0" fmla="*/ 0 h 3250338"/>
                <a:gd name="connsiteX1" fmla="*/ 1767853 w 1767853"/>
                <a:gd name="connsiteY1" fmla="*/ 984623 h 3250338"/>
                <a:gd name="connsiteX2" fmla="*/ 1767853 w 1767853"/>
                <a:gd name="connsiteY2" fmla="*/ 3213257 h 3250338"/>
                <a:gd name="connsiteX3" fmla="*/ 1766889 w 1767853"/>
                <a:gd name="connsiteY3" fmla="*/ 3213631 h 3250338"/>
                <a:gd name="connsiteX4" fmla="*/ 1762469 w 1767853"/>
                <a:gd name="connsiteY4" fmla="*/ 3226776 h 3250338"/>
                <a:gd name="connsiteX5" fmla="*/ 1748142 w 1767853"/>
                <a:gd name="connsiteY5" fmla="*/ 3239082 h 3250338"/>
                <a:gd name="connsiteX6" fmla="*/ 1655403 w 1767853"/>
                <a:gd name="connsiteY6" fmla="*/ 3239082 h 3250338"/>
                <a:gd name="connsiteX7" fmla="*/ 70349 w 1767853"/>
                <a:gd name="connsiteY7" fmla="*/ 2325519 h 3250338"/>
                <a:gd name="connsiteX8" fmla="*/ 305 w 1767853"/>
                <a:gd name="connsiteY8" fmla="*/ 2227719 h 3250338"/>
                <a:gd name="connsiteX9" fmla="*/ 636 w 1767853"/>
                <a:gd name="connsiteY9" fmla="*/ 2225730 h 3250338"/>
                <a:gd name="connsiteX10" fmla="*/ 0 w 1767853"/>
                <a:gd name="connsiteY10" fmla="*/ 2225366 h 325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7853" h="3250338">
                  <a:moveTo>
                    <a:pt x="0" y="0"/>
                  </a:moveTo>
                  <a:lnTo>
                    <a:pt x="1767853" y="984623"/>
                  </a:lnTo>
                  <a:lnTo>
                    <a:pt x="1767853" y="3213257"/>
                  </a:lnTo>
                  <a:lnTo>
                    <a:pt x="1766889" y="3213631"/>
                  </a:lnTo>
                  <a:lnTo>
                    <a:pt x="1762469" y="3226776"/>
                  </a:lnTo>
                  <a:cubicBezTo>
                    <a:pt x="1759286" y="3231293"/>
                    <a:pt x="1754510" y="3235493"/>
                    <a:pt x="1748142" y="3239082"/>
                  </a:cubicBezTo>
                  <a:cubicBezTo>
                    <a:pt x="1722019" y="3254091"/>
                    <a:pt x="1680874" y="3254091"/>
                    <a:pt x="1655403" y="3239082"/>
                  </a:cubicBezTo>
                  <a:lnTo>
                    <a:pt x="70349" y="2325519"/>
                  </a:lnTo>
                  <a:cubicBezTo>
                    <a:pt x="23653" y="2298439"/>
                    <a:pt x="305" y="2263038"/>
                    <a:pt x="305" y="2227719"/>
                  </a:cubicBezTo>
                  <a:lnTo>
                    <a:pt x="636" y="2225730"/>
                  </a:lnTo>
                  <a:lnTo>
                    <a:pt x="0" y="22253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B6F0FDDE-968A-4B1D-AD71-79A6FB018A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1842" y="2909107"/>
              <a:ext cx="2082458" cy="1218369"/>
            </a:xfrm>
            <a:custGeom>
              <a:avLst/>
              <a:gdLst>
                <a:gd name="T0" fmla="*/ 1296 w 3188"/>
                <a:gd name="T1" fmla="*/ 335 h 1865"/>
                <a:gd name="T2" fmla="*/ 766 w 3188"/>
                <a:gd name="T3" fmla="*/ 30 h 1865"/>
                <a:gd name="T4" fmla="*/ 766 w 3188"/>
                <a:gd name="T5" fmla="*/ 30 h 1865"/>
                <a:gd name="T6" fmla="*/ 546 w 3188"/>
                <a:gd name="T7" fmla="*/ 37 h 1865"/>
                <a:gd name="T8" fmla="*/ 54 w 3188"/>
                <a:gd name="T9" fmla="*/ 321 h 1865"/>
                <a:gd name="T10" fmla="*/ 54 w 3188"/>
                <a:gd name="T11" fmla="*/ 321 h 1865"/>
                <a:gd name="T12" fmla="*/ 7 w 3188"/>
                <a:gd name="T13" fmla="*/ 402 h 1865"/>
                <a:gd name="T14" fmla="*/ 1348 w 3188"/>
                <a:gd name="T15" fmla="*/ 1203 h 1865"/>
                <a:gd name="T16" fmla="*/ 2425 w 3188"/>
                <a:gd name="T17" fmla="*/ 1864 h 1865"/>
                <a:gd name="T18" fmla="*/ 3187 w 3188"/>
                <a:gd name="T19" fmla="*/ 1421 h 1865"/>
                <a:gd name="T20" fmla="*/ 1296 w 3188"/>
                <a:gd name="T21" fmla="*/ 335 h 1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88" h="1865">
                  <a:moveTo>
                    <a:pt x="1296" y="335"/>
                  </a:moveTo>
                  <a:lnTo>
                    <a:pt x="766" y="30"/>
                  </a:lnTo>
                  <a:lnTo>
                    <a:pt x="766" y="30"/>
                  </a:lnTo>
                  <a:cubicBezTo>
                    <a:pt x="701" y="0"/>
                    <a:pt x="606" y="2"/>
                    <a:pt x="546" y="37"/>
                  </a:cubicBezTo>
                  <a:lnTo>
                    <a:pt x="54" y="321"/>
                  </a:lnTo>
                  <a:lnTo>
                    <a:pt x="54" y="321"/>
                  </a:lnTo>
                  <a:cubicBezTo>
                    <a:pt x="16" y="343"/>
                    <a:pt x="0" y="373"/>
                    <a:pt x="7" y="402"/>
                  </a:cubicBezTo>
                  <a:lnTo>
                    <a:pt x="1348" y="1203"/>
                  </a:lnTo>
                  <a:lnTo>
                    <a:pt x="2425" y="1864"/>
                  </a:lnTo>
                  <a:lnTo>
                    <a:pt x="3187" y="1421"/>
                  </a:lnTo>
                  <a:lnTo>
                    <a:pt x="1296" y="335"/>
                  </a:ln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39028D79-0C1A-4BBE-9A21-93CD42D1E3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4488" y="4058348"/>
              <a:ext cx="63367" cy="2301361"/>
            </a:xfrm>
            <a:custGeom>
              <a:avLst/>
              <a:gdLst>
                <a:gd name="T0" fmla="*/ 0 w 97"/>
                <a:gd name="T1" fmla="*/ 0 h 3522"/>
                <a:gd name="T2" fmla="*/ 0 w 97"/>
                <a:gd name="T3" fmla="*/ 3384 h 3522"/>
                <a:gd name="T4" fmla="*/ 0 w 97"/>
                <a:gd name="T5" fmla="*/ 3455 h 3522"/>
                <a:gd name="T6" fmla="*/ 0 w 97"/>
                <a:gd name="T7" fmla="*/ 3521 h 3522"/>
                <a:gd name="T8" fmla="*/ 0 w 97"/>
                <a:gd name="T9" fmla="*/ 3521 h 3522"/>
                <a:gd name="T10" fmla="*/ 67 w 97"/>
                <a:gd name="T11" fmla="*/ 3504 h 3522"/>
                <a:gd name="T12" fmla="*/ 67 w 97"/>
                <a:gd name="T13" fmla="*/ 3504 h 3522"/>
                <a:gd name="T14" fmla="*/ 96 w 97"/>
                <a:gd name="T15" fmla="*/ 3464 h 3522"/>
                <a:gd name="T16" fmla="*/ 96 w 97"/>
                <a:gd name="T17" fmla="*/ 3464 h 3522"/>
                <a:gd name="T18" fmla="*/ 96 w 97"/>
                <a:gd name="T19" fmla="*/ 3464 h 3522"/>
                <a:gd name="T20" fmla="*/ 96 w 97"/>
                <a:gd name="T21" fmla="*/ 3463 h 3522"/>
                <a:gd name="T22" fmla="*/ 96 w 97"/>
                <a:gd name="T23" fmla="*/ 53 h 3522"/>
                <a:gd name="T24" fmla="*/ 0 w 97"/>
                <a:gd name="T25" fmla="*/ 0 h 3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3522">
                  <a:moveTo>
                    <a:pt x="0" y="0"/>
                  </a:moveTo>
                  <a:lnTo>
                    <a:pt x="0" y="3384"/>
                  </a:lnTo>
                  <a:lnTo>
                    <a:pt x="0" y="3455"/>
                  </a:lnTo>
                  <a:lnTo>
                    <a:pt x="0" y="3521"/>
                  </a:lnTo>
                  <a:lnTo>
                    <a:pt x="0" y="3521"/>
                  </a:lnTo>
                  <a:cubicBezTo>
                    <a:pt x="24" y="3521"/>
                    <a:pt x="48" y="3515"/>
                    <a:pt x="67" y="3504"/>
                  </a:cubicBezTo>
                  <a:lnTo>
                    <a:pt x="67" y="3504"/>
                  </a:lnTo>
                  <a:cubicBezTo>
                    <a:pt x="86" y="3493"/>
                    <a:pt x="96" y="3478"/>
                    <a:pt x="96" y="3464"/>
                  </a:cubicBezTo>
                  <a:lnTo>
                    <a:pt x="96" y="3464"/>
                  </a:lnTo>
                  <a:lnTo>
                    <a:pt x="96" y="3464"/>
                  </a:lnTo>
                  <a:lnTo>
                    <a:pt x="96" y="3463"/>
                  </a:lnTo>
                  <a:lnTo>
                    <a:pt x="96" y="53"/>
                  </a:lnTo>
                  <a:lnTo>
                    <a:pt x="0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2D917D7E-FD71-4D57-9289-544F518BCF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20872" y="3767437"/>
              <a:ext cx="11521" cy="28803"/>
            </a:xfrm>
            <a:custGeom>
              <a:avLst/>
              <a:gdLst>
                <a:gd name="T0" fmla="*/ 18 w 19"/>
                <a:gd name="T1" fmla="*/ 42 h 43"/>
                <a:gd name="T2" fmla="*/ 18 w 19"/>
                <a:gd name="T3" fmla="*/ 0 h 43"/>
                <a:gd name="T4" fmla="*/ 5 w 19"/>
                <a:gd name="T5" fmla="*/ 0 h 43"/>
                <a:gd name="T6" fmla="*/ 0 w 19"/>
                <a:gd name="T7" fmla="*/ 29 h 43"/>
                <a:gd name="T8" fmla="*/ 18 w 19"/>
                <a:gd name="T9" fmla="*/ 4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3">
                  <a:moveTo>
                    <a:pt x="18" y="42"/>
                  </a:moveTo>
                  <a:lnTo>
                    <a:pt x="18" y="0"/>
                  </a:lnTo>
                  <a:lnTo>
                    <a:pt x="5" y="0"/>
                  </a:lnTo>
                  <a:lnTo>
                    <a:pt x="0" y="29"/>
                  </a:lnTo>
                  <a:lnTo>
                    <a:pt x="18" y="4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833C1ED-BD26-443A-9BFF-067A5A31C2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56333" y="4092912"/>
              <a:ext cx="8640" cy="28803"/>
            </a:xfrm>
            <a:custGeom>
              <a:avLst/>
              <a:gdLst>
                <a:gd name="T0" fmla="*/ 13 w 14"/>
                <a:gd name="T1" fmla="*/ 43 h 44"/>
                <a:gd name="T2" fmla="*/ 13 w 14"/>
                <a:gd name="T3" fmla="*/ 0 h 44"/>
                <a:gd name="T4" fmla="*/ 0 w 14"/>
                <a:gd name="T5" fmla="*/ 18 h 44"/>
                <a:gd name="T6" fmla="*/ 13 w 14"/>
                <a:gd name="T7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4">
                  <a:moveTo>
                    <a:pt x="13" y="43"/>
                  </a:moveTo>
                  <a:lnTo>
                    <a:pt x="13" y="0"/>
                  </a:lnTo>
                  <a:lnTo>
                    <a:pt x="0" y="18"/>
                  </a:lnTo>
                  <a:lnTo>
                    <a:pt x="13" y="4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6434B21A-E01E-422F-A348-6E450F47C5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6307" y="2770853"/>
              <a:ext cx="2364727" cy="1365263"/>
            </a:xfrm>
            <a:custGeom>
              <a:avLst/>
              <a:gdLst>
                <a:gd name="T0" fmla="*/ 2570 w 3620"/>
                <a:gd name="T1" fmla="*/ 2067 h 2090"/>
                <a:gd name="T2" fmla="*/ 143 w 3620"/>
                <a:gd name="T3" fmla="*/ 666 h 2090"/>
                <a:gd name="T4" fmla="*/ 143 w 3620"/>
                <a:gd name="T5" fmla="*/ 666 h 2090"/>
                <a:gd name="T6" fmla="*/ 143 w 3620"/>
                <a:gd name="T7" fmla="*/ 366 h 2090"/>
                <a:gd name="T8" fmla="*/ 635 w 3620"/>
                <a:gd name="T9" fmla="*/ 82 h 2090"/>
                <a:gd name="T10" fmla="*/ 635 w 3620"/>
                <a:gd name="T11" fmla="*/ 82 h 2090"/>
                <a:gd name="T12" fmla="*/ 1153 w 3620"/>
                <a:gd name="T13" fmla="*/ 82 h 2090"/>
                <a:gd name="T14" fmla="*/ 3579 w 3620"/>
                <a:gd name="T15" fmla="*/ 1483 h 2090"/>
                <a:gd name="T16" fmla="*/ 3579 w 3620"/>
                <a:gd name="T17" fmla="*/ 1483 h 2090"/>
                <a:gd name="T18" fmla="*/ 3579 w 3620"/>
                <a:gd name="T19" fmla="*/ 1565 h 2090"/>
                <a:gd name="T20" fmla="*/ 3579 w 3620"/>
                <a:gd name="T21" fmla="*/ 1565 h 2090"/>
                <a:gd name="T22" fmla="*/ 3437 w 3620"/>
                <a:gd name="T23" fmla="*/ 1565 h 2090"/>
                <a:gd name="T24" fmla="*/ 1011 w 3620"/>
                <a:gd name="T25" fmla="*/ 164 h 2090"/>
                <a:gd name="T26" fmla="*/ 1011 w 3620"/>
                <a:gd name="T27" fmla="*/ 164 h 2090"/>
                <a:gd name="T28" fmla="*/ 777 w 3620"/>
                <a:gd name="T29" fmla="*/ 164 h 2090"/>
                <a:gd name="T30" fmla="*/ 285 w 3620"/>
                <a:gd name="T31" fmla="*/ 449 h 2090"/>
                <a:gd name="T32" fmla="*/ 285 w 3620"/>
                <a:gd name="T33" fmla="*/ 449 h 2090"/>
                <a:gd name="T34" fmla="*/ 285 w 3620"/>
                <a:gd name="T35" fmla="*/ 583 h 2090"/>
                <a:gd name="T36" fmla="*/ 2712 w 3620"/>
                <a:gd name="T37" fmla="*/ 1985 h 2090"/>
                <a:gd name="T38" fmla="*/ 2712 w 3620"/>
                <a:gd name="T39" fmla="*/ 1985 h 2090"/>
                <a:gd name="T40" fmla="*/ 2712 w 3620"/>
                <a:gd name="T41" fmla="*/ 2067 h 2090"/>
                <a:gd name="T42" fmla="*/ 2712 w 3620"/>
                <a:gd name="T43" fmla="*/ 2067 h 2090"/>
                <a:gd name="T44" fmla="*/ 2570 w 3620"/>
                <a:gd name="T45" fmla="*/ 2067 h 2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20" h="2090">
                  <a:moveTo>
                    <a:pt x="2570" y="2067"/>
                  </a:moveTo>
                  <a:lnTo>
                    <a:pt x="143" y="666"/>
                  </a:lnTo>
                  <a:lnTo>
                    <a:pt x="143" y="666"/>
                  </a:lnTo>
                  <a:cubicBezTo>
                    <a:pt x="0" y="583"/>
                    <a:pt x="0" y="449"/>
                    <a:pt x="143" y="366"/>
                  </a:cubicBezTo>
                  <a:lnTo>
                    <a:pt x="635" y="82"/>
                  </a:lnTo>
                  <a:lnTo>
                    <a:pt x="635" y="82"/>
                  </a:lnTo>
                  <a:cubicBezTo>
                    <a:pt x="778" y="0"/>
                    <a:pt x="1010" y="0"/>
                    <a:pt x="1153" y="82"/>
                  </a:cubicBezTo>
                  <a:lnTo>
                    <a:pt x="3579" y="1483"/>
                  </a:lnTo>
                  <a:lnTo>
                    <a:pt x="3579" y="1483"/>
                  </a:lnTo>
                  <a:cubicBezTo>
                    <a:pt x="3619" y="1506"/>
                    <a:pt x="3619" y="1543"/>
                    <a:pt x="3579" y="1565"/>
                  </a:cubicBezTo>
                  <a:lnTo>
                    <a:pt x="3579" y="1565"/>
                  </a:lnTo>
                  <a:cubicBezTo>
                    <a:pt x="3541" y="1588"/>
                    <a:pt x="3476" y="1588"/>
                    <a:pt x="3437" y="1565"/>
                  </a:cubicBezTo>
                  <a:lnTo>
                    <a:pt x="1011" y="164"/>
                  </a:lnTo>
                  <a:lnTo>
                    <a:pt x="1011" y="164"/>
                  </a:lnTo>
                  <a:cubicBezTo>
                    <a:pt x="946" y="128"/>
                    <a:pt x="842" y="128"/>
                    <a:pt x="777" y="164"/>
                  </a:cubicBezTo>
                  <a:lnTo>
                    <a:pt x="285" y="449"/>
                  </a:lnTo>
                  <a:lnTo>
                    <a:pt x="285" y="449"/>
                  </a:lnTo>
                  <a:cubicBezTo>
                    <a:pt x="221" y="486"/>
                    <a:pt x="221" y="546"/>
                    <a:pt x="285" y="583"/>
                  </a:cubicBezTo>
                  <a:lnTo>
                    <a:pt x="2712" y="1985"/>
                  </a:lnTo>
                  <a:lnTo>
                    <a:pt x="2712" y="1985"/>
                  </a:lnTo>
                  <a:cubicBezTo>
                    <a:pt x="2751" y="2007"/>
                    <a:pt x="2751" y="2044"/>
                    <a:pt x="2712" y="2067"/>
                  </a:cubicBezTo>
                  <a:lnTo>
                    <a:pt x="2712" y="2067"/>
                  </a:lnTo>
                  <a:cubicBezTo>
                    <a:pt x="2672" y="2089"/>
                    <a:pt x="2609" y="2089"/>
                    <a:pt x="2570" y="206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7C3ED20E-0966-42A7-88D7-AE268283EC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16993" y="3874008"/>
              <a:ext cx="823766" cy="1301897"/>
            </a:xfrm>
            <a:custGeom>
              <a:avLst/>
              <a:gdLst>
                <a:gd name="T0" fmla="*/ 1261 w 1262"/>
                <a:gd name="T1" fmla="*/ 1992 h 1993"/>
                <a:gd name="T2" fmla="*/ 0 w 1262"/>
                <a:gd name="T3" fmla="*/ 1264 h 1993"/>
                <a:gd name="T4" fmla="*/ 0 w 1262"/>
                <a:gd name="T5" fmla="*/ 0 h 1993"/>
                <a:gd name="T6" fmla="*/ 1261 w 1262"/>
                <a:gd name="T7" fmla="*/ 728 h 1993"/>
                <a:gd name="T8" fmla="*/ 1261 w 1262"/>
                <a:gd name="T9" fmla="*/ 1992 h 1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2" h="1993">
                  <a:moveTo>
                    <a:pt x="1261" y="1992"/>
                  </a:moveTo>
                  <a:lnTo>
                    <a:pt x="0" y="1264"/>
                  </a:lnTo>
                  <a:lnTo>
                    <a:pt x="0" y="0"/>
                  </a:lnTo>
                  <a:lnTo>
                    <a:pt x="1261" y="728"/>
                  </a:lnTo>
                  <a:lnTo>
                    <a:pt x="1261" y="199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4340F29B-23DC-4FB1-9B75-E8B32605C8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26082" y="2854383"/>
              <a:ext cx="2212072" cy="985063"/>
            </a:xfrm>
            <a:custGeom>
              <a:avLst/>
              <a:gdLst>
                <a:gd name="T0" fmla="*/ 3350 w 3388"/>
                <a:gd name="T1" fmla="*/ 1437 h 1506"/>
                <a:gd name="T2" fmla="*/ 3350 w 3388"/>
                <a:gd name="T3" fmla="*/ 1437 h 1506"/>
                <a:gd name="T4" fmla="*/ 3208 w 3388"/>
                <a:gd name="T5" fmla="*/ 1437 h 1506"/>
                <a:gd name="T6" fmla="*/ 782 w 3388"/>
                <a:gd name="T7" fmla="*/ 36 h 1506"/>
                <a:gd name="T8" fmla="*/ 782 w 3388"/>
                <a:gd name="T9" fmla="*/ 36 h 1506"/>
                <a:gd name="T10" fmla="*/ 548 w 3388"/>
                <a:gd name="T11" fmla="*/ 36 h 1506"/>
                <a:gd name="T12" fmla="*/ 56 w 3388"/>
                <a:gd name="T13" fmla="*/ 321 h 1506"/>
                <a:gd name="T14" fmla="*/ 56 w 3388"/>
                <a:gd name="T15" fmla="*/ 321 h 1506"/>
                <a:gd name="T16" fmla="*/ 13 w 3388"/>
                <a:gd name="T17" fmla="*/ 410 h 1506"/>
                <a:gd name="T18" fmla="*/ 13 w 3388"/>
                <a:gd name="T19" fmla="*/ 410 h 1506"/>
                <a:gd name="T20" fmla="*/ 56 w 3388"/>
                <a:gd name="T21" fmla="*/ 365 h 1506"/>
                <a:gd name="T22" fmla="*/ 548 w 3388"/>
                <a:gd name="T23" fmla="*/ 81 h 1506"/>
                <a:gd name="T24" fmla="*/ 548 w 3388"/>
                <a:gd name="T25" fmla="*/ 81 h 1506"/>
                <a:gd name="T26" fmla="*/ 782 w 3388"/>
                <a:gd name="T27" fmla="*/ 81 h 1506"/>
                <a:gd name="T28" fmla="*/ 3208 w 3388"/>
                <a:gd name="T29" fmla="*/ 1482 h 1506"/>
                <a:gd name="T30" fmla="*/ 3208 w 3388"/>
                <a:gd name="T31" fmla="*/ 1482 h 1506"/>
                <a:gd name="T32" fmla="*/ 3350 w 3388"/>
                <a:gd name="T33" fmla="*/ 1482 h 1506"/>
                <a:gd name="T34" fmla="*/ 3350 w 3388"/>
                <a:gd name="T35" fmla="*/ 1482 h 1506"/>
                <a:gd name="T36" fmla="*/ 3372 w 3388"/>
                <a:gd name="T37" fmla="*/ 1419 h 1506"/>
                <a:gd name="T38" fmla="*/ 3372 w 3388"/>
                <a:gd name="T39" fmla="*/ 1419 h 1506"/>
                <a:gd name="T40" fmla="*/ 3350 w 3388"/>
                <a:gd name="T41" fmla="*/ 1437 h 1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88" h="1506">
                  <a:moveTo>
                    <a:pt x="3350" y="1437"/>
                  </a:moveTo>
                  <a:lnTo>
                    <a:pt x="3350" y="1437"/>
                  </a:lnTo>
                  <a:cubicBezTo>
                    <a:pt x="3312" y="1460"/>
                    <a:pt x="3247" y="1460"/>
                    <a:pt x="3208" y="1437"/>
                  </a:cubicBezTo>
                  <a:lnTo>
                    <a:pt x="782" y="36"/>
                  </a:lnTo>
                  <a:lnTo>
                    <a:pt x="782" y="36"/>
                  </a:lnTo>
                  <a:cubicBezTo>
                    <a:pt x="717" y="0"/>
                    <a:pt x="613" y="0"/>
                    <a:pt x="548" y="36"/>
                  </a:cubicBezTo>
                  <a:lnTo>
                    <a:pt x="56" y="321"/>
                  </a:lnTo>
                  <a:lnTo>
                    <a:pt x="56" y="321"/>
                  </a:lnTo>
                  <a:cubicBezTo>
                    <a:pt x="14" y="345"/>
                    <a:pt x="0" y="379"/>
                    <a:pt x="13" y="410"/>
                  </a:cubicBezTo>
                  <a:lnTo>
                    <a:pt x="13" y="410"/>
                  </a:lnTo>
                  <a:cubicBezTo>
                    <a:pt x="20" y="394"/>
                    <a:pt x="34" y="378"/>
                    <a:pt x="56" y="365"/>
                  </a:cubicBezTo>
                  <a:lnTo>
                    <a:pt x="548" y="81"/>
                  </a:lnTo>
                  <a:lnTo>
                    <a:pt x="548" y="81"/>
                  </a:lnTo>
                  <a:cubicBezTo>
                    <a:pt x="613" y="44"/>
                    <a:pt x="717" y="44"/>
                    <a:pt x="782" y="81"/>
                  </a:cubicBezTo>
                  <a:lnTo>
                    <a:pt x="3208" y="1482"/>
                  </a:lnTo>
                  <a:lnTo>
                    <a:pt x="3208" y="1482"/>
                  </a:lnTo>
                  <a:cubicBezTo>
                    <a:pt x="3247" y="1505"/>
                    <a:pt x="3312" y="1505"/>
                    <a:pt x="3350" y="1482"/>
                  </a:cubicBezTo>
                  <a:lnTo>
                    <a:pt x="3350" y="1482"/>
                  </a:lnTo>
                  <a:cubicBezTo>
                    <a:pt x="3380" y="1465"/>
                    <a:pt x="3387" y="1440"/>
                    <a:pt x="3372" y="1419"/>
                  </a:cubicBezTo>
                  <a:lnTo>
                    <a:pt x="3372" y="1419"/>
                  </a:lnTo>
                  <a:cubicBezTo>
                    <a:pt x="3367" y="1426"/>
                    <a:pt x="3360" y="1432"/>
                    <a:pt x="3350" y="14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3D5D10BE-9AC8-4FE5-BFED-888C38A416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93589" y="3122250"/>
              <a:ext cx="1777146" cy="1042669"/>
            </a:xfrm>
            <a:custGeom>
              <a:avLst/>
              <a:gdLst>
                <a:gd name="T0" fmla="*/ 2685 w 2722"/>
                <a:gd name="T1" fmla="*/ 1529 h 1597"/>
                <a:gd name="T2" fmla="*/ 2685 w 2722"/>
                <a:gd name="T3" fmla="*/ 1529 h 1597"/>
                <a:gd name="T4" fmla="*/ 2542 w 2722"/>
                <a:gd name="T5" fmla="*/ 1529 h 1597"/>
                <a:gd name="T6" fmla="*/ 116 w 2722"/>
                <a:gd name="T7" fmla="*/ 128 h 1597"/>
                <a:gd name="T8" fmla="*/ 116 w 2722"/>
                <a:gd name="T9" fmla="*/ 128 h 1597"/>
                <a:gd name="T10" fmla="*/ 11 w 2722"/>
                <a:gd name="T11" fmla="*/ 0 h 1597"/>
                <a:gd name="T12" fmla="*/ 11 w 2722"/>
                <a:gd name="T13" fmla="*/ 0 h 1597"/>
                <a:gd name="T14" fmla="*/ 116 w 2722"/>
                <a:gd name="T15" fmla="*/ 173 h 1597"/>
                <a:gd name="T16" fmla="*/ 2542 w 2722"/>
                <a:gd name="T17" fmla="*/ 1574 h 1597"/>
                <a:gd name="T18" fmla="*/ 2542 w 2722"/>
                <a:gd name="T19" fmla="*/ 1574 h 1597"/>
                <a:gd name="T20" fmla="*/ 2685 w 2722"/>
                <a:gd name="T21" fmla="*/ 1574 h 1597"/>
                <a:gd name="T22" fmla="*/ 2685 w 2722"/>
                <a:gd name="T23" fmla="*/ 1574 h 1597"/>
                <a:gd name="T24" fmla="*/ 2706 w 2722"/>
                <a:gd name="T25" fmla="*/ 1510 h 1597"/>
                <a:gd name="T26" fmla="*/ 2706 w 2722"/>
                <a:gd name="T27" fmla="*/ 1510 h 1597"/>
                <a:gd name="T28" fmla="*/ 2685 w 2722"/>
                <a:gd name="T29" fmla="*/ 1529 h 1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2" h="1597">
                  <a:moveTo>
                    <a:pt x="2685" y="1529"/>
                  </a:moveTo>
                  <a:lnTo>
                    <a:pt x="2685" y="1529"/>
                  </a:lnTo>
                  <a:cubicBezTo>
                    <a:pt x="2645" y="1551"/>
                    <a:pt x="2582" y="1551"/>
                    <a:pt x="2542" y="1529"/>
                  </a:cubicBezTo>
                  <a:lnTo>
                    <a:pt x="116" y="128"/>
                  </a:lnTo>
                  <a:lnTo>
                    <a:pt x="116" y="128"/>
                  </a:lnTo>
                  <a:cubicBezTo>
                    <a:pt x="54" y="92"/>
                    <a:pt x="20" y="47"/>
                    <a:pt x="11" y="0"/>
                  </a:cubicBezTo>
                  <a:lnTo>
                    <a:pt x="11" y="0"/>
                  </a:lnTo>
                  <a:cubicBezTo>
                    <a:pt x="0" y="62"/>
                    <a:pt x="35" y="126"/>
                    <a:pt x="116" y="173"/>
                  </a:cubicBezTo>
                  <a:lnTo>
                    <a:pt x="2542" y="1574"/>
                  </a:lnTo>
                  <a:lnTo>
                    <a:pt x="2542" y="1574"/>
                  </a:lnTo>
                  <a:cubicBezTo>
                    <a:pt x="2582" y="1596"/>
                    <a:pt x="2645" y="1596"/>
                    <a:pt x="2685" y="1574"/>
                  </a:cubicBezTo>
                  <a:lnTo>
                    <a:pt x="2685" y="1574"/>
                  </a:lnTo>
                  <a:cubicBezTo>
                    <a:pt x="2714" y="1557"/>
                    <a:pt x="2721" y="1531"/>
                    <a:pt x="2706" y="1510"/>
                  </a:cubicBezTo>
                  <a:lnTo>
                    <a:pt x="2706" y="1510"/>
                  </a:lnTo>
                  <a:cubicBezTo>
                    <a:pt x="2701" y="1517"/>
                    <a:pt x="2694" y="1523"/>
                    <a:pt x="2685" y="152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C118AB2A-87BE-497C-B9E3-583F341035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484" y="6420196"/>
              <a:ext cx="6379869" cy="3683906"/>
            </a:xfrm>
            <a:custGeom>
              <a:avLst/>
              <a:gdLst>
                <a:gd name="T0" fmla="*/ 5410 w 9766"/>
                <a:gd name="T1" fmla="*/ 5552 h 5639"/>
                <a:gd name="T2" fmla="*/ 149 w 9766"/>
                <a:gd name="T3" fmla="*/ 2514 h 5639"/>
                <a:gd name="T4" fmla="*/ 149 w 9766"/>
                <a:gd name="T5" fmla="*/ 2514 h 5639"/>
                <a:gd name="T6" fmla="*/ 191 w 9766"/>
                <a:gd name="T7" fmla="*/ 2178 h 5639"/>
                <a:gd name="T8" fmla="*/ 3773 w 9766"/>
                <a:gd name="T9" fmla="*/ 110 h 5639"/>
                <a:gd name="T10" fmla="*/ 3773 w 9766"/>
                <a:gd name="T11" fmla="*/ 110 h 5639"/>
                <a:gd name="T12" fmla="*/ 4354 w 9766"/>
                <a:gd name="T13" fmla="*/ 86 h 5639"/>
                <a:gd name="T14" fmla="*/ 9616 w 9766"/>
                <a:gd name="T15" fmla="*/ 3125 h 5639"/>
                <a:gd name="T16" fmla="*/ 9616 w 9766"/>
                <a:gd name="T17" fmla="*/ 3125 h 5639"/>
                <a:gd name="T18" fmla="*/ 9574 w 9766"/>
                <a:gd name="T19" fmla="*/ 3460 h 5639"/>
                <a:gd name="T20" fmla="*/ 5991 w 9766"/>
                <a:gd name="T21" fmla="*/ 5528 h 5639"/>
                <a:gd name="T22" fmla="*/ 5991 w 9766"/>
                <a:gd name="T23" fmla="*/ 5528 h 5639"/>
                <a:gd name="T24" fmla="*/ 5410 w 9766"/>
                <a:gd name="T25" fmla="*/ 5552 h 5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66" h="5639">
                  <a:moveTo>
                    <a:pt x="5410" y="5552"/>
                  </a:moveTo>
                  <a:lnTo>
                    <a:pt x="149" y="2514"/>
                  </a:lnTo>
                  <a:lnTo>
                    <a:pt x="149" y="2514"/>
                  </a:lnTo>
                  <a:cubicBezTo>
                    <a:pt x="0" y="2428"/>
                    <a:pt x="19" y="2278"/>
                    <a:pt x="191" y="2178"/>
                  </a:cubicBezTo>
                  <a:lnTo>
                    <a:pt x="3773" y="110"/>
                  </a:lnTo>
                  <a:lnTo>
                    <a:pt x="3773" y="110"/>
                  </a:lnTo>
                  <a:cubicBezTo>
                    <a:pt x="3945" y="11"/>
                    <a:pt x="4205" y="0"/>
                    <a:pt x="4354" y="86"/>
                  </a:cubicBezTo>
                  <a:lnTo>
                    <a:pt x="9616" y="3125"/>
                  </a:lnTo>
                  <a:lnTo>
                    <a:pt x="9616" y="3125"/>
                  </a:lnTo>
                  <a:cubicBezTo>
                    <a:pt x="9765" y="3210"/>
                    <a:pt x="9746" y="3361"/>
                    <a:pt x="9574" y="3460"/>
                  </a:cubicBezTo>
                  <a:lnTo>
                    <a:pt x="5991" y="5528"/>
                  </a:lnTo>
                  <a:lnTo>
                    <a:pt x="5991" y="5528"/>
                  </a:lnTo>
                  <a:cubicBezTo>
                    <a:pt x="5819" y="5627"/>
                    <a:pt x="5559" y="5638"/>
                    <a:pt x="5410" y="5552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A7633989-F3EE-4C0B-955F-B8FD5BAD2A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7470" y="2554830"/>
              <a:ext cx="4510554" cy="5308396"/>
            </a:xfrm>
            <a:custGeom>
              <a:avLst/>
              <a:gdLst>
                <a:gd name="T0" fmla="*/ 6658 w 6904"/>
                <a:gd name="T1" fmla="*/ 3216 h 8128"/>
                <a:gd name="T2" fmla="*/ 1162 w 6904"/>
                <a:gd name="T3" fmla="*/ 43 h 8128"/>
                <a:gd name="T4" fmla="*/ 1162 w 6904"/>
                <a:gd name="T5" fmla="*/ 43 h 8128"/>
                <a:gd name="T6" fmla="*/ 975 w 6904"/>
                <a:gd name="T7" fmla="*/ 20 h 8128"/>
                <a:gd name="T8" fmla="*/ 975 w 6904"/>
                <a:gd name="T9" fmla="*/ 19 h 8128"/>
                <a:gd name="T10" fmla="*/ 965 w 6904"/>
                <a:gd name="T11" fmla="*/ 23 h 8128"/>
                <a:gd name="T12" fmla="*/ 965 w 6904"/>
                <a:gd name="T13" fmla="*/ 23 h 8128"/>
                <a:gd name="T14" fmla="*/ 963 w 6904"/>
                <a:gd name="T15" fmla="*/ 24 h 8128"/>
                <a:gd name="T16" fmla="*/ 765 w 6904"/>
                <a:gd name="T17" fmla="*/ 100 h 8128"/>
                <a:gd name="T18" fmla="*/ 943 w 6904"/>
                <a:gd name="T19" fmla="*/ 187 h 8128"/>
                <a:gd name="T20" fmla="*/ 943 w 6904"/>
                <a:gd name="T21" fmla="*/ 187 h 8128"/>
                <a:gd name="T22" fmla="*/ 940 w 6904"/>
                <a:gd name="T23" fmla="*/ 197 h 8128"/>
                <a:gd name="T24" fmla="*/ 45 w 6904"/>
                <a:gd name="T25" fmla="*/ 4272 h 8128"/>
                <a:gd name="T26" fmla="*/ 45 w 6904"/>
                <a:gd name="T27" fmla="*/ 4272 h 8128"/>
                <a:gd name="T28" fmla="*/ 245 w 6904"/>
                <a:gd name="T29" fmla="*/ 4804 h 8128"/>
                <a:gd name="T30" fmla="*/ 5609 w 6904"/>
                <a:gd name="T31" fmla="*/ 7900 h 8128"/>
                <a:gd name="T32" fmla="*/ 5590 w 6904"/>
                <a:gd name="T33" fmla="*/ 8127 h 8128"/>
                <a:gd name="T34" fmla="*/ 5807 w 6904"/>
                <a:gd name="T35" fmla="*/ 8043 h 8128"/>
                <a:gd name="T36" fmla="*/ 5807 w 6904"/>
                <a:gd name="T37" fmla="*/ 8043 h 8128"/>
                <a:gd name="T38" fmla="*/ 5963 w 6904"/>
                <a:gd name="T39" fmla="*/ 7822 h 8128"/>
                <a:gd name="T40" fmla="*/ 6858 w 6904"/>
                <a:gd name="T41" fmla="*/ 3748 h 8128"/>
                <a:gd name="T42" fmla="*/ 6858 w 6904"/>
                <a:gd name="T43" fmla="*/ 3748 h 8128"/>
                <a:gd name="T44" fmla="*/ 6658 w 6904"/>
                <a:gd name="T45" fmla="*/ 3216 h 8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904" h="8128">
                  <a:moveTo>
                    <a:pt x="6658" y="3216"/>
                  </a:moveTo>
                  <a:lnTo>
                    <a:pt x="1162" y="43"/>
                  </a:lnTo>
                  <a:lnTo>
                    <a:pt x="1162" y="43"/>
                  </a:lnTo>
                  <a:cubicBezTo>
                    <a:pt x="1098" y="6"/>
                    <a:pt x="1033" y="0"/>
                    <a:pt x="975" y="20"/>
                  </a:cubicBezTo>
                  <a:lnTo>
                    <a:pt x="975" y="19"/>
                  </a:lnTo>
                  <a:lnTo>
                    <a:pt x="965" y="23"/>
                  </a:lnTo>
                  <a:lnTo>
                    <a:pt x="965" y="23"/>
                  </a:lnTo>
                  <a:cubicBezTo>
                    <a:pt x="965" y="24"/>
                    <a:pt x="964" y="24"/>
                    <a:pt x="963" y="24"/>
                  </a:cubicBezTo>
                  <a:lnTo>
                    <a:pt x="765" y="100"/>
                  </a:lnTo>
                  <a:lnTo>
                    <a:pt x="943" y="187"/>
                  </a:lnTo>
                  <a:lnTo>
                    <a:pt x="943" y="187"/>
                  </a:lnTo>
                  <a:cubicBezTo>
                    <a:pt x="942" y="190"/>
                    <a:pt x="941" y="194"/>
                    <a:pt x="940" y="197"/>
                  </a:cubicBezTo>
                  <a:lnTo>
                    <a:pt x="45" y="4272"/>
                  </a:lnTo>
                  <a:lnTo>
                    <a:pt x="45" y="4272"/>
                  </a:lnTo>
                  <a:cubicBezTo>
                    <a:pt x="0" y="4476"/>
                    <a:pt x="90" y="4714"/>
                    <a:pt x="245" y="4804"/>
                  </a:cubicBezTo>
                  <a:lnTo>
                    <a:pt x="5609" y="7900"/>
                  </a:lnTo>
                  <a:lnTo>
                    <a:pt x="5590" y="8127"/>
                  </a:lnTo>
                  <a:lnTo>
                    <a:pt x="5807" y="8043"/>
                  </a:lnTo>
                  <a:lnTo>
                    <a:pt x="5807" y="8043"/>
                  </a:lnTo>
                  <a:cubicBezTo>
                    <a:pt x="5880" y="8009"/>
                    <a:pt x="5939" y="7932"/>
                    <a:pt x="5963" y="7822"/>
                  </a:cubicBezTo>
                  <a:lnTo>
                    <a:pt x="6858" y="3748"/>
                  </a:lnTo>
                  <a:lnTo>
                    <a:pt x="6858" y="3748"/>
                  </a:lnTo>
                  <a:cubicBezTo>
                    <a:pt x="6903" y="3544"/>
                    <a:pt x="6813" y="3306"/>
                    <a:pt x="6658" y="3216"/>
                  </a:cubicBez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B98F7476-481D-439A-BFFD-E640FE5488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35015" y="2554831"/>
              <a:ext cx="4234045" cy="3251860"/>
            </a:xfrm>
            <a:custGeom>
              <a:avLst/>
              <a:gdLst>
                <a:gd name="T0" fmla="*/ 6307 w 6482"/>
                <a:gd name="T1" fmla="*/ 3216 h 4979"/>
                <a:gd name="T2" fmla="*/ 811 w 6482"/>
                <a:gd name="T3" fmla="*/ 43 h 4979"/>
                <a:gd name="T4" fmla="*/ 811 w 6482"/>
                <a:gd name="T5" fmla="*/ 43 h 4979"/>
                <a:gd name="T6" fmla="*/ 624 w 6482"/>
                <a:gd name="T7" fmla="*/ 20 h 4979"/>
                <a:gd name="T8" fmla="*/ 624 w 6482"/>
                <a:gd name="T9" fmla="*/ 19 h 4979"/>
                <a:gd name="T10" fmla="*/ 614 w 6482"/>
                <a:gd name="T11" fmla="*/ 23 h 4979"/>
                <a:gd name="T12" fmla="*/ 614 w 6482"/>
                <a:gd name="T13" fmla="*/ 23 h 4979"/>
                <a:gd name="T14" fmla="*/ 612 w 6482"/>
                <a:gd name="T15" fmla="*/ 24 h 4979"/>
                <a:gd name="T16" fmla="*/ 414 w 6482"/>
                <a:gd name="T17" fmla="*/ 100 h 4979"/>
                <a:gd name="T18" fmla="*/ 592 w 6482"/>
                <a:gd name="T19" fmla="*/ 187 h 4979"/>
                <a:gd name="T20" fmla="*/ 592 w 6482"/>
                <a:gd name="T21" fmla="*/ 187 h 4979"/>
                <a:gd name="T22" fmla="*/ 589 w 6482"/>
                <a:gd name="T23" fmla="*/ 197 h 4979"/>
                <a:gd name="T24" fmla="*/ 0 w 6482"/>
                <a:gd name="T25" fmla="*/ 2883 h 4979"/>
                <a:gd name="T26" fmla="*/ 2688 w 6482"/>
                <a:gd name="T27" fmla="*/ 4978 h 4979"/>
                <a:gd name="T28" fmla="*/ 6481 w 6482"/>
                <a:gd name="T29" fmla="*/ 3435 h 4979"/>
                <a:gd name="T30" fmla="*/ 6481 w 6482"/>
                <a:gd name="T31" fmla="*/ 3435 h 4979"/>
                <a:gd name="T32" fmla="*/ 6307 w 6482"/>
                <a:gd name="T33" fmla="*/ 3216 h 4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82" h="4979">
                  <a:moveTo>
                    <a:pt x="6307" y="3216"/>
                  </a:moveTo>
                  <a:lnTo>
                    <a:pt x="811" y="43"/>
                  </a:lnTo>
                  <a:lnTo>
                    <a:pt x="811" y="43"/>
                  </a:lnTo>
                  <a:cubicBezTo>
                    <a:pt x="747" y="6"/>
                    <a:pt x="682" y="0"/>
                    <a:pt x="624" y="20"/>
                  </a:cubicBezTo>
                  <a:lnTo>
                    <a:pt x="624" y="19"/>
                  </a:lnTo>
                  <a:lnTo>
                    <a:pt x="614" y="23"/>
                  </a:lnTo>
                  <a:lnTo>
                    <a:pt x="614" y="23"/>
                  </a:lnTo>
                  <a:cubicBezTo>
                    <a:pt x="614" y="24"/>
                    <a:pt x="613" y="24"/>
                    <a:pt x="612" y="24"/>
                  </a:cubicBezTo>
                  <a:lnTo>
                    <a:pt x="414" y="100"/>
                  </a:lnTo>
                  <a:lnTo>
                    <a:pt x="592" y="187"/>
                  </a:lnTo>
                  <a:lnTo>
                    <a:pt x="592" y="187"/>
                  </a:lnTo>
                  <a:cubicBezTo>
                    <a:pt x="591" y="190"/>
                    <a:pt x="590" y="194"/>
                    <a:pt x="589" y="197"/>
                  </a:cubicBezTo>
                  <a:lnTo>
                    <a:pt x="0" y="2883"/>
                  </a:lnTo>
                  <a:lnTo>
                    <a:pt x="2688" y="4978"/>
                  </a:lnTo>
                  <a:lnTo>
                    <a:pt x="6481" y="3435"/>
                  </a:lnTo>
                  <a:lnTo>
                    <a:pt x="6481" y="3435"/>
                  </a:lnTo>
                  <a:cubicBezTo>
                    <a:pt x="6444" y="3341"/>
                    <a:pt x="6383" y="3260"/>
                    <a:pt x="6307" y="32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8B0FB9A1-EEA5-47B7-AFC2-B2CA800EB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50604" y="4674733"/>
              <a:ext cx="550137" cy="391721"/>
            </a:xfrm>
            <a:custGeom>
              <a:avLst/>
              <a:gdLst>
                <a:gd name="T0" fmla="*/ 413 w 841"/>
                <a:gd name="T1" fmla="*/ 597 h 598"/>
                <a:gd name="T2" fmla="*/ 832 w 841"/>
                <a:gd name="T3" fmla="*/ 419 h 598"/>
                <a:gd name="T4" fmla="*/ 832 w 841"/>
                <a:gd name="T5" fmla="*/ 419 h 598"/>
                <a:gd name="T6" fmla="*/ 662 w 841"/>
                <a:gd name="T7" fmla="*/ 0 h 598"/>
                <a:gd name="T8" fmla="*/ 0 w 841"/>
                <a:gd name="T9" fmla="*/ 279 h 598"/>
                <a:gd name="T10" fmla="*/ 413 w 841"/>
                <a:gd name="T11" fmla="*/ 597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1" h="598">
                  <a:moveTo>
                    <a:pt x="413" y="597"/>
                  </a:moveTo>
                  <a:lnTo>
                    <a:pt x="832" y="419"/>
                  </a:lnTo>
                  <a:lnTo>
                    <a:pt x="832" y="419"/>
                  </a:lnTo>
                  <a:cubicBezTo>
                    <a:pt x="840" y="257"/>
                    <a:pt x="772" y="90"/>
                    <a:pt x="662" y="0"/>
                  </a:cubicBezTo>
                  <a:lnTo>
                    <a:pt x="0" y="279"/>
                  </a:lnTo>
                  <a:lnTo>
                    <a:pt x="413" y="597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E09F0908-9B9C-4868-AA9C-D23647511C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2807" y="2572112"/>
              <a:ext cx="4602723" cy="5334320"/>
            </a:xfrm>
            <a:custGeom>
              <a:avLst/>
              <a:gdLst>
                <a:gd name="T0" fmla="*/ 5741 w 7045"/>
                <a:gd name="T1" fmla="*/ 8075 h 8166"/>
                <a:gd name="T2" fmla="*/ 246 w 7045"/>
                <a:gd name="T3" fmla="*/ 4903 h 8166"/>
                <a:gd name="T4" fmla="*/ 246 w 7045"/>
                <a:gd name="T5" fmla="*/ 4903 h 8166"/>
                <a:gd name="T6" fmla="*/ 45 w 7045"/>
                <a:gd name="T7" fmla="*/ 4371 h 8166"/>
                <a:gd name="T8" fmla="*/ 940 w 7045"/>
                <a:gd name="T9" fmla="*/ 297 h 8166"/>
                <a:gd name="T10" fmla="*/ 940 w 7045"/>
                <a:gd name="T11" fmla="*/ 297 h 8166"/>
                <a:gd name="T12" fmla="*/ 1303 w 7045"/>
                <a:gd name="T13" fmla="*/ 90 h 8166"/>
                <a:gd name="T14" fmla="*/ 6799 w 7045"/>
                <a:gd name="T15" fmla="*/ 3263 h 8166"/>
                <a:gd name="T16" fmla="*/ 6799 w 7045"/>
                <a:gd name="T17" fmla="*/ 3263 h 8166"/>
                <a:gd name="T18" fmla="*/ 6999 w 7045"/>
                <a:gd name="T19" fmla="*/ 3795 h 8166"/>
                <a:gd name="T20" fmla="*/ 6104 w 7045"/>
                <a:gd name="T21" fmla="*/ 7869 h 8166"/>
                <a:gd name="T22" fmla="*/ 6104 w 7045"/>
                <a:gd name="T23" fmla="*/ 7869 h 8166"/>
                <a:gd name="T24" fmla="*/ 5741 w 7045"/>
                <a:gd name="T25" fmla="*/ 8075 h 8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45" h="8166">
                  <a:moveTo>
                    <a:pt x="5741" y="8075"/>
                  </a:moveTo>
                  <a:lnTo>
                    <a:pt x="246" y="4903"/>
                  </a:lnTo>
                  <a:lnTo>
                    <a:pt x="246" y="4903"/>
                  </a:lnTo>
                  <a:cubicBezTo>
                    <a:pt x="90" y="4814"/>
                    <a:pt x="0" y="4575"/>
                    <a:pt x="45" y="4371"/>
                  </a:cubicBezTo>
                  <a:lnTo>
                    <a:pt x="940" y="297"/>
                  </a:lnTo>
                  <a:lnTo>
                    <a:pt x="940" y="297"/>
                  </a:lnTo>
                  <a:cubicBezTo>
                    <a:pt x="985" y="92"/>
                    <a:pt x="1147" y="0"/>
                    <a:pt x="1303" y="90"/>
                  </a:cubicBezTo>
                  <a:lnTo>
                    <a:pt x="6799" y="3263"/>
                  </a:lnTo>
                  <a:lnTo>
                    <a:pt x="6799" y="3263"/>
                  </a:lnTo>
                  <a:cubicBezTo>
                    <a:pt x="6954" y="3352"/>
                    <a:pt x="7044" y="3591"/>
                    <a:pt x="6999" y="3795"/>
                  </a:cubicBezTo>
                  <a:lnTo>
                    <a:pt x="6104" y="7869"/>
                  </a:lnTo>
                  <a:lnTo>
                    <a:pt x="6104" y="7869"/>
                  </a:lnTo>
                  <a:cubicBezTo>
                    <a:pt x="6059" y="8072"/>
                    <a:pt x="5897" y="8165"/>
                    <a:pt x="5741" y="8075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3884205B-4863-4670-82BB-1530F23860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28805" y="2592273"/>
              <a:ext cx="3891288" cy="5265193"/>
            </a:xfrm>
            <a:custGeom>
              <a:avLst/>
              <a:gdLst>
                <a:gd name="T0" fmla="*/ 5713 w 5958"/>
                <a:gd name="T1" fmla="*/ 3217 h 8059"/>
                <a:gd name="T2" fmla="*/ 216 w 5958"/>
                <a:gd name="T3" fmla="*/ 43 h 8059"/>
                <a:gd name="T4" fmla="*/ 216 w 5958"/>
                <a:gd name="T5" fmla="*/ 43 h 8059"/>
                <a:gd name="T6" fmla="*/ 0 w 5958"/>
                <a:gd name="T7" fmla="*/ 34 h 8059"/>
                <a:gd name="T8" fmla="*/ 0 w 5958"/>
                <a:gd name="T9" fmla="*/ 34 h 8059"/>
                <a:gd name="T10" fmla="*/ 164 w 5958"/>
                <a:gd name="T11" fmla="*/ 63 h 8059"/>
                <a:gd name="T12" fmla="*/ 5660 w 5958"/>
                <a:gd name="T13" fmla="*/ 3236 h 8059"/>
                <a:gd name="T14" fmla="*/ 5660 w 5958"/>
                <a:gd name="T15" fmla="*/ 3236 h 8059"/>
                <a:gd name="T16" fmla="*/ 5860 w 5958"/>
                <a:gd name="T17" fmla="*/ 3768 h 8059"/>
                <a:gd name="T18" fmla="*/ 4965 w 5958"/>
                <a:gd name="T19" fmla="*/ 7842 h 8059"/>
                <a:gd name="T20" fmla="*/ 4965 w 5958"/>
                <a:gd name="T21" fmla="*/ 7842 h 8059"/>
                <a:gd name="T22" fmla="*/ 4819 w 5958"/>
                <a:gd name="T23" fmla="*/ 8058 h 8059"/>
                <a:gd name="T24" fmla="*/ 4819 w 5958"/>
                <a:gd name="T25" fmla="*/ 8058 h 8059"/>
                <a:gd name="T26" fmla="*/ 5018 w 5958"/>
                <a:gd name="T27" fmla="*/ 7822 h 8059"/>
                <a:gd name="T28" fmla="*/ 5913 w 5958"/>
                <a:gd name="T29" fmla="*/ 3748 h 8059"/>
                <a:gd name="T30" fmla="*/ 5913 w 5958"/>
                <a:gd name="T31" fmla="*/ 3748 h 8059"/>
                <a:gd name="T32" fmla="*/ 5713 w 5958"/>
                <a:gd name="T33" fmla="*/ 3217 h 8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58" h="8059">
                  <a:moveTo>
                    <a:pt x="5713" y="3217"/>
                  </a:moveTo>
                  <a:lnTo>
                    <a:pt x="216" y="43"/>
                  </a:lnTo>
                  <a:lnTo>
                    <a:pt x="216" y="43"/>
                  </a:lnTo>
                  <a:cubicBezTo>
                    <a:pt x="141" y="0"/>
                    <a:pt x="64" y="0"/>
                    <a:pt x="0" y="34"/>
                  </a:cubicBezTo>
                  <a:lnTo>
                    <a:pt x="0" y="34"/>
                  </a:lnTo>
                  <a:cubicBezTo>
                    <a:pt x="52" y="22"/>
                    <a:pt x="108" y="30"/>
                    <a:pt x="164" y="63"/>
                  </a:cubicBezTo>
                  <a:lnTo>
                    <a:pt x="5660" y="3236"/>
                  </a:lnTo>
                  <a:lnTo>
                    <a:pt x="5660" y="3236"/>
                  </a:lnTo>
                  <a:cubicBezTo>
                    <a:pt x="5815" y="3325"/>
                    <a:pt x="5905" y="3564"/>
                    <a:pt x="5860" y="3768"/>
                  </a:cubicBezTo>
                  <a:lnTo>
                    <a:pt x="4965" y="7842"/>
                  </a:lnTo>
                  <a:lnTo>
                    <a:pt x="4965" y="7842"/>
                  </a:lnTo>
                  <a:cubicBezTo>
                    <a:pt x="4942" y="7947"/>
                    <a:pt x="4888" y="8022"/>
                    <a:pt x="4819" y="8058"/>
                  </a:cubicBezTo>
                  <a:lnTo>
                    <a:pt x="4819" y="8058"/>
                  </a:lnTo>
                  <a:cubicBezTo>
                    <a:pt x="4912" y="8038"/>
                    <a:pt x="4989" y="7953"/>
                    <a:pt x="5018" y="7822"/>
                  </a:cubicBezTo>
                  <a:lnTo>
                    <a:pt x="5913" y="3748"/>
                  </a:lnTo>
                  <a:lnTo>
                    <a:pt x="5913" y="3748"/>
                  </a:lnTo>
                  <a:cubicBezTo>
                    <a:pt x="5957" y="3544"/>
                    <a:pt x="5868" y="3306"/>
                    <a:pt x="5713" y="32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97110C7E-B34D-4F56-A6B5-A8894CC6C4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32582" y="2770852"/>
              <a:ext cx="4303172" cy="4931078"/>
            </a:xfrm>
            <a:custGeom>
              <a:avLst/>
              <a:gdLst>
                <a:gd name="T0" fmla="*/ 5394 w 6586"/>
                <a:gd name="T1" fmla="*/ 7468 h 7551"/>
                <a:gd name="T2" fmla="*/ 224 w 6586"/>
                <a:gd name="T3" fmla="*/ 4486 h 7551"/>
                <a:gd name="T4" fmla="*/ 224 w 6586"/>
                <a:gd name="T5" fmla="*/ 4486 h 7551"/>
                <a:gd name="T6" fmla="*/ 41 w 6586"/>
                <a:gd name="T7" fmla="*/ 4000 h 7551"/>
                <a:gd name="T8" fmla="*/ 860 w 6586"/>
                <a:gd name="T9" fmla="*/ 271 h 7551"/>
                <a:gd name="T10" fmla="*/ 860 w 6586"/>
                <a:gd name="T11" fmla="*/ 271 h 7551"/>
                <a:gd name="T12" fmla="*/ 1192 w 6586"/>
                <a:gd name="T13" fmla="*/ 81 h 7551"/>
                <a:gd name="T14" fmla="*/ 6361 w 6586"/>
                <a:gd name="T15" fmla="*/ 3064 h 7551"/>
                <a:gd name="T16" fmla="*/ 6361 w 6586"/>
                <a:gd name="T17" fmla="*/ 3064 h 7551"/>
                <a:gd name="T18" fmla="*/ 6544 w 6586"/>
                <a:gd name="T19" fmla="*/ 3551 h 7551"/>
                <a:gd name="T20" fmla="*/ 5725 w 6586"/>
                <a:gd name="T21" fmla="*/ 7279 h 7551"/>
                <a:gd name="T22" fmla="*/ 5725 w 6586"/>
                <a:gd name="T23" fmla="*/ 7279 h 7551"/>
                <a:gd name="T24" fmla="*/ 5394 w 6586"/>
                <a:gd name="T25" fmla="*/ 7468 h 7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86" h="7551">
                  <a:moveTo>
                    <a:pt x="5394" y="7468"/>
                  </a:moveTo>
                  <a:lnTo>
                    <a:pt x="224" y="4486"/>
                  </a:lnTo>
                  <a:lnTo>
                    <a:pt x="224" y="4486"/>
                  </a:lnTo>
                  <a:cubicBezTo>
                    <a:pt x="82" y="4404"/>
                    <a:pt x="0" y="4187"/>
                    <a:pt x="41" y="4000"/>
                  </a:cubicBezTo>
                  <a:lnTo>
                    <a:pt x="860" y="271"/>
                  </a:lnTo>
                  <a:lnTo>
                    <a:pt x="860" y="271"/>
                  </a:lnTo>
                  <a:cubicBezTo>
                    <a:pt x="901" y="84"/>
                    <a:pt x="1050" y="0"/>
                    <a:pt x="1192" y="81"/>
                  </a:cubicBezTo>
                  <a:lnTo>
                    <a:pt x="6361" y="3064"/>
                  </a:lnTo>
                  <a:lnTo>
                    <a:pt x="6361" y="3064"/>
                  </a:lnTo>
                  <a:cubicBezTo>
                    <a:pt x="6503" y="3146"/>
                    <a:pt x="6585" y="3365"/>
                    <a:pt x="6544" y="3551"/>
                  </a:cubicBezTo>
                  <a:lnTo>
                    <a:pt x="5725" y="7279"/>
                  </a:lnTo>
                  <a:lnTo>
                    <a:pt x="5725" y="7279"/>
                  </a:lnTo>
                  <a:cubicBezTo>
                    <a:pt x="5684" y="7466"/>
                    <a:pt x="5536" y="7550"/>
                    <a:pt x="5394" y="746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08CF9200-3261-4001-8983-6E190D61D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32582" y="2770852"/>
              <a:ext cx="4303172" cy="4931078"/>
            </a:xfrm>
            <a:custGeom>
              <a:avLst/>
              <a:gdLst>
                <a:gd name="T0" fmla="*/ 5394 w 6586"/>
                <a:gd name="T1" fmla="*/ 7468 h 7551"/>
                <a:gd name="T2" fmla="*/ 224 w 6586"/>
                <a:gd name="T3" fmla="*/ 4486 h 7551"/>
                <a:gd name="T4" fmla="*/ 224 w 6586"/>
                <a:gd name="T5" fmla="*/ 4486 h 7551"/>
                <a:gd name="T6" fmla="*/ 41 w 6586"/>
                <a:gd name="T7" fmla="*/ 4000 h 7551"/>
                <a:gd name="T8" fmla="*/ 860 w 6586"/>
                <a:gd name="T9" fmla="*/ 271 h 7551"/>
                <a:gd name="T10" fmla="*/ 860 w 6586"/>
                <a:gd name="T11" fmla="*/ 271 h 7551"/>
                <a:gd name="T12" fmla="*/ 1192 w 6586"/>
                <a:gd name="T13" fmla="*/ 81 h 7551"/>
                <a:gd name="T14" fmla="*/ 6361 w 6586"/>
                <a:gd name="T15" fmla="*/ 3064 h 7551"/>
                <a:gd name="T16" fmla="*/ 6361 w 6586"/>
                <a:gd name="T17" fmla="*/ 3064 h 7551"/>
                <a:gd name="T18" fmla="*/ 6544 w 6586"/>
                <a:gd name="T19" fmla="*/ 3551 h 7551"/>
                <a:gd name="T20" fmla="*/ 5725 w 6586"/>
                <a:gd name="T21" fmla="*/ 7279 h 7551"/>
                <a:gd name="T22" fmla="*/ 5725 w 6586"/>
                <a:gd name="T23" fmla="*/ 7279 h 7551"/>
                <a:gd name="T24" fmla="*/ 5394 w 6586"/>
                <a:gd name="T25" fmla="*/ 7468 h 7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86" h="7551">
                  <a:moveTo>
                    <a:pt x="5394" y="7468"/>
                  </a:moveTo>
                  <a:lnTo>
                    <a:pt x="224" y="4486"/>
                  </a:lnTo>
                  <a:lnTo>
                    <a:pt x="224" y="4486"/>
                  </a:lnTo>
                  <a:cubicBezTo>
                    <a:pt x="82" y="4404"/>
                    <a:pt x="0" y="4187"/>
                    <a:pt x="41" y="4000"/>
                  </a:cubicBezTo>
                  <a:lnTo>
                    <a:pt x="860" y="271"/>
                  </a:lnTo>
                  <a:lnTo>
                    <a:pt x="860" y="271"/>
                  </a:lnTo>
                  <a:cubicBezTo>
                    <a:pt x="901" y="84"/>
                    <a:pt x="1050" y="0"/>
                    <a:pt x="1192" y="81"/>
                  </a:cubicBezTo>
                  <a:lnTo>
                    <a:pt x="6361" y="3064"/>
                  </a:lnTo>
                  <a:lnTo>
                    <a:pt x="6361" y="3064"/>
                  </a:lnTo>
                  <a:cubicBezTo>
                    <a:pt x="6503" y="3146"/>
                    <a:pt x="6585" y="3365"/>
                    <a:pt x="6544" y="3551"/>
                  </a:cubicBezTo>
                  <a:lnTo>
                    <a:pt x="5725" y="7279"/>
                  </a:lnTo>
                  <a:lnTo>
                    <a:pt x="5725" y="7279"/>
                  </a:lnTo>
                  <a:cubicBezTo>
                    <a:pt x="5684" y="7466"/>
                    <a:pt x="5536" y="7550"/>
                    <a:pt x="5394" y="7468"/>
                  </a:cubicBez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2DDA9B9F-E8E8-4906-A576-B031E07379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32581" y="2808298"/>
              <a:ext cx="3655105" cy="4867711"/>
            </a:xfrm>
            <a:custGeom>
              <a:avLst/>
              <a:gdLst>
                <a:gd name="T0" fmla="*/ 5438 w 5596"/>
                <a:gd name="T1" fmla="*/ 7394 h 7454"/>
                <a:gd name="T2" fmla="*/ 269 w 5596"/>
                <a:gd name="T3" fmla="*/ 4412 h 7454"/>
                <a:gd name="T4" fmla="*/ 269 w 5596"/>
                <a:gd name="T5" fmla="*/ 4412 h 7454"/>
                <a:gd name="T6" fmla="*/ 86 w 5596"/>
                <a:gd name="T7" fmla="*/ 3926 h 7454"/>
                <a:gd name="T8" fmla="*/ 905 w 5596"/>
                <a:gd name="T9" fmla="*/ 196 h 7454"/>
                <a:gd name="T10" fmla="*/ 905 w 5596"/>
                <a:gd name="T11" fmla="*/ 196 h 7454"/>
                <a:gd name="T12" fmla="*/ 1035 w 5596"/>
                <a:gd name="T13" fmla="*/ 0 h 7454"/>
                <a:gd name="T14" fmla="*/ 1035 w 5596"/>
                <a:gd name="T15" fmla="*/ 0 h 7454"/>
                <a:gd name="T16" fmla="*/ 860 w 5596"/>
                <a:gd name="T17" fmla="*/ 215 h 7454"/>
                <a:gd name="T18" fmla="*/ 41 w 5596"/>
                <a:gd name="T19" fmla="*/ 3944 h 7454"/>
                <a:gd name="T20" fmla="*/ 41 w 5596"/>
                <a:gd name="T21" fmla="*/ 3944 h 7454"/>
                <a:gd name="T22" fmla="*/ 224 w 5596"/>
                <a:gd name="T23" fmla="*/ 4430 h 7454"/>
                <a:gd name="T24" fmla="*/ 5394 w 5596"/>
                <a:gd name="T25" fmla="*/ 7412 h 7454"/>
                <a:gd name="T26" fmla="*/ 5394 w 5596"/>
                <a:gd name="T27" fmla="*/ 7412 h 7454"/>
                <a:gd name="T28" fmla="*/ 5595 w 5596"/>
                <a:gd name="T29" fmla="*/ 7419 h 7454"/>
                <a:gd name="T30" fmla="*/ 5595 w 5596"/>
                <a:gd name="T31" fmla="*/ 7419 h 7454"/>
                <a:gd name="T32" fmla="*/ 5438 w 5596"/>
                <a:gd name="T33" fmla="*/ 7394 h 7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596" h="7454">
                  <a:moveTo>
                    <a:pt x="5438" y="7394"/>
                  </a:moveTo>
                  <a:lnTo>
                    <a:pt x="269" y="4412"/>
                  </a:lnTo>
                  <a:lnTo>
                    <a:pt x="269" y="4412"/>
                  </a:lnTo>
                  <a:cubicBezTo>
                    <a:pt x="127" y="4330"/>
                    <a:pt x="45" y="4112"/>
                    <a:pt x="86" y="3926"/>
                  </a:cubicBezTo>
                  <a:lnTo>
                    <a:pt x="905" y="196"/>
                  </a:lnTo>
                  <a:lnTo>
                    <a:pt x="905" y="196"/>
                  </a:lnTo>
                  <a:cubicBezTo>
                    <a:pt x="926" y="102"/>
                    <a:pt x="974" y="34"/>
                    <a:pt x="1035" y="0"/>
                  </a:cubicBezTo>
                  <a:lnTo>
                    <a:pt x="1035" y="0"/>
                  </a:lnTo>
                  <a:cubicBezTo>
                    <a:pt x="953" y="21"/>
                    <a:pt x="886" y="98"/>
                    <a:pt x="860" y="215"/>
                  </a:cubicBezTo>
                  <a:lnTo>
                    <a:pt x="41" y="3944"/>
                  </a:lnTo>
                  <a:lnTo>
                    <a:pt x="41" y="3944"/>
                  </a:lnTo>
                  <a:cubicBezTo>
                    <a:pt x="0" y="4131"/>
                    <a:pt x="82" y="4348"/>
                    <a:pt x="224" y="4430"/>
                  </a:cubicBezTo>
                  <a:lnTo>
                    <a:pt x="5394" y="7412"/>
                  </a:lnTo>
                  <a:lnTo>
                    <a:pt x="5394" y="7412"/>
                  </a:lnTo>
                  <a:cubicBezTo>
                    <a:pt x="5463" y="7453"/>
                    <a:pt x="5535" y="7452"/>
                    <a:pt x="5595" y="7419"/>
                  </a:cubicBezTo>
                  <a:lnTo>
                    <a:pt x="5595" y="7419"/>
                  </a:lnTo>
                  <a:cubicBezTo>
                    <a:pt x="5546" y="7432"/>
                    <a:pt x="5491" y="7425"/>
                    <a:pt x="5438" y="739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47" name="Freeform 39">
              <a:extLst>
                <a:ext uri="{FF2B5EF4-FFF2-40B4-BE49-F238E27FC236}">
                  <a16:creationId xmlns:a16="http://schemas.microsoft.com/office/drawing/2014/main" id="{83A6DDF3-E18A-48EF-8CC9-6321771E99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86033" y="5985269"/>
              <a:ext cx="6598772" cy="3735753"/>
            </a:xfrm>
            <a:custGeom>
              <a:avLst/>
              <a:gdLst>
                <a:gd name="T0" fmla="*/ 10100 w 10104"/>
                <a:gd name="T1" fmla="*/ 2989 h 5720"/>
                <a:gd name="T2" fmla="*/ 9349 w 10104"/>
                <a:gd name="T3" fmla="*/ 2891 h 5720"/>
                <a:gd name="T4" fmla="*/ 4499 w 10104"/>
                <a:gd name="T5" fmla="*/ 90 h 5720"/>
                <a:gd name="T6" fmla="*/ 4499 w 10104"/>
                <a:gd name="T7" fmla="*/ 90 h 5720"/>
                <a:gd name="T8" fmla="*/ 3893 w 10104"/>
                <a:gd name="T9" fmla="*/ 116 h 5720"/>
                <a:gd name="T10" fmla="*/ 457 w 10104"/>
                <a:gd name="T11" fmla="*/ 2099 h 5720"/>
                <a:gd name="T12" fmla="*/ 3 w 10104"/>
                <a:gd name="T13" fmla="*/ 2039 h 5720"/>
                <a:gd name="T14" fmla="*/ 3 w 10104"/>
                <a:gd name="T15" fmla="*/ 2297 h 5720"/>
                <a:gd name="T16" fmla="*/ 4 w 10104"/>
                <a:gd name="T17" fmla="*/ 2297 h 5720"/>
                <a:gd name="T18" fmla="*/ 4 w 10104"/>
                <a:gd name="T19" fmla="*/ 2297 h 5720"/>
                <a:gd name="T20" fmla="*/ 108 w 10104"/>
                <a:gd name="T21" fmla="*/ 2456 h 5720"/>
                <a:gd name="T22" fmla="*/ 5603 w 10104"/>
                <a:gd name="T23" fmla="*/ 5629 h 5720"/>
                <a:gd name="T24" fmla="*/ 5603 w 10104"/>
                <a:gd name="T25" fmla="*/ 5629 h 5720"/>
                <a:gd name="T26" fmla="*/ 6209 w 10104"/>
                <a:gd name="T27" fmla="*/ 5604 h 5720"/>
                <a:gd name="T28" fmla="*/ 9952 w 10104"/>
                <a:gd name="T29" fmla="*/ 3444 h 5720"/>
                <a:gd name="T30" fmla="*/ 9952 w 10104"/>
                <a:gd name="T31" fmla="*/ 3444 h 5720"/>
                <a:gd name="T32" fmla="*/ 10100 w 10104"/>
                <a:gd name="T33" fmla="*/ 3240 h 5720"/>
                <a:gd name="T34" fmla="*/ 10100 w 10104"/>
                <a:gd name="T35" fmla="*/ 2989 h 5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104" h="5720">
                  <a:moveTo>
                    <a:pt x="10100" y="2989"/>
                  </a:moveTo>
                  <a:lnTo>
                    <a:pt x="9349" y="2891"/>
                  </a:lnTo>
                  <a:lnTo>
                    <a:pt x="4499" y="90"/>
                  </a:lnTo>
                  <a:lnTo>
                    <a:pt x="4499" y="90"/>
                  </a:lnTo>
                  <a:cubicBezTo>
                    <a:pt x="4343" y="0"/>
                    <a:pt x="4072" y="12"/>
                    <a:pt x="3893" y="116"/>
                  </a:cubicBezTo>
                  <a:lnTo>
                    <a:pt x="457" y="2099"/>
                  </a:lnTo>
                  <a:lnTo>
                    <a:pt x="3" y="2039"/>
                  </a:lnTo>
                  <a:lnTo>
                    <a:pt x="3" y="2297"/>
                  </a:lnTo>
                  <a:lnTo>
                    <a:pt x="4" y="2297"/>
                  </a:lnTo>
                  <a:lnTo>
                    <a:pt x="4" y="2297"/>
                  </a:lnTo>
                  <a:cubicBezTo>
                    <a:pt x="0" y="2356"/>
                    <a:pt x="34" y="2414"/>
                    <a:pt x="108" y="2456"/>
                  </a:cubicBezTo>
                  <a:lnTo>
                    <a:pt x="5603" y="5629"/>
                  </a:lnTo>
                  <a:lnTo>
                    <a:pt x="5603" y="5629"/>
                  </a:lnTo>
                  <a:cubicBezTo>
                    <a:pt x="5758" y="5719"/>
                    <a:pt x="6030" y="5708"/>
                    <a:pt x="6209" y="5604"/>
                  </a:cubicBezTo>
                  <a:lnTo>
                    <a:pt x="9952" y="3444"/>
                  </a:lnTo>
                  <a:lnTo>
                    <a:pt x="9952" y="3444"/>
                  </a:lnTo>
                  <a:cubicBezTo>
                    <a:pt x="10053" y="3386"/>
                    <a:pt x="10103" y="3311"/>
                    <a:pt x="10100" y="3240"/>
                  </a:cubicBezTo>
                  <a:lnTo>
                    <a:pt x="10100" y="2989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48" name="Freeform 40">
              <a:extLst>
                <a:ext uri="{FF2B5EF4-FFF2-40B4-BE49-F238E27FC236}">
                  <a16:creationId xmlns:a16="http://schemas.microsoft.com/office/drawing/2014/main" id="{7F378BC3-7952-4499-8749-0814AB32B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86033" y="6653499"/>
              <a:ext cx="4216763" cy="3053121"/>
            </a:xfrm>
            <a:custGeom>
              <a:avLst/>
              <a:gdLst>
                <a:gd name="T0" fmla="*/ 6456 w 6457"/>
                <a:gd name="T1" fmla="*/ 199 h 4676"/>
                <a:gd name="T2" fmla="*/ 6112 w 6457"/>
                <a:gd name="T3" fmla="*/ 0 h 4676"/>
                <a:gd name="T4" fmla="*/ 2324 w 6457"/>
                <a:gd name="T5" fmla="*/ 0 h 4676"/>
                <a:gd name="T6" fmla="*/ 457 w 6457"/>
                <a:gd name="T7" fmla="*/ 1078 h 4676"/>
                <a:gd name="T8" fmla="*/ 3 w 6457"/>
                <a:gd name="T9" fmla="*/ 1018 h 4676"/>
                <a:gd name="T10" fmla="*/ 3 w 6457"/>
                <a:gd name="T11" fmla="*/ 1276 h 4676"/>
                <a:gd name="T12" fmla="*/ 4 w 6457"/>
                <a:gd name="T13" fmla="*/ 1276 h 4676"/>
                <a:gd name="T14" fmla="*/ 4 w 6457"/>
                <a:gd name="T15" fmla="*/ 1276 h 4676"/>
                <a:gd name="T16" fmla="*/ 108 w 6457"/>
                <a:gd name="T17" fmla="*/ 1435 h 4676"/>
                <a:gd name="T18" fmla="*/ 5603 w 6457"/>
                <a:gd name="T19" fmla="*/ 4608 h 4676"/>
                <a:gd name="T20" fmla="*/ 5603 w 6457"/>
                <a:gd name="T21" fmla="*/ 4608 h 4676"/>
                <a:gd name="T22" fmla="*/ 5916 w 6457"/>
                <a:gd name="T23" fmla="*/ 4667 h 4676"/>
                <a:gd name="T24" fmla="*/ 6456 w 6457"/>
                <a:gd name="T25" fmla="*/ 199 h 4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57" h="4676">
                  <a:moveTo>
                    <a:pt x="6456" y="199"/>
                  </a:moveTo>
                  <a:lnTo>
                    <a:pt x="6112" y="0"/>
                  </a:lnTo>
                  <a:lnTo>
                    <a:pt x="2324" y="0"/>
                  </a:lnTo>
                  <a:lnTo>
                    <a:pt x="457" y="1078"/>
                  </a:lnTo>
                  <a:lnTo>
                    <a:pt x="3" y="1018"/>
                  </a:lnTo>
                  <a:lnTo>
                    <a:pt x="3" y="1276"/>
                  </a:lnTo>
                  <a:lnTo>
                    <a:pt x="4" y="1276"/>
                  </a:lnTo>
                  <a:lnTo>
                    <a:pt x="4" y="1276"/>
                  </a:lnTo>
                  <a:cubicBezTo>
                    <a:pt x="0" y="1335"/>
                    <a:pt x="34" y="1393"/>
                    <a:pt x="108" y="1435"/>
                  </a:cubicBezTo>
                  <a:lnTo>
                    <a:pt x="5603" y="4608"/>
                  </a:lnTo>
                  <a:lnTo>
                    <a:pt x="5603" y="4608"/>
                  </a:lnTo>
                  <a:cubicBezTo>
                    <a:pt x="5685" y="4656"/>
                    <a:pt x="5799" y="4675"/>
                    <a:pt x="5916" y="4667"/>
                  </a:cubicBezTo>
                  <a:lnTo>
                    <a:pt x="6456" y="199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49" name="Freeform 41">
              <a:extLst>
                <a:ext uri="{FF2B5EF4-FFF2-40B4-BE49-F238E27FC236}">
                  <a16:creationId xmlns:a16="http://schemas.microsoft.com/office/drawing/2014/main" id="{0828540C-7674-4AA1-A852-18024C201B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86034" y="7318850"/>
              <a:ext cx="132494" cy="308191"/>
            </a:xfrm>
            <a:custGeom>
              <a:avLst/>
              <a:gdLst>
                <a:gd name="T0" fmla="*/ 204 w 205"/>
                <a:gd name="T1" fmla="*/ 26 h 474"/>
                <a:gd name="T2" fmla="*/ 3 w 205"/>
                <a:gd name="T3" fmla="*/ 0 h 474"/>
                <a:gd name="T4" fmla="*/ 3 w 205"/>
                <a:gd name="T5" fmla="*/ 258 h 474"/>
                <a:gd name="T6" fmla="*/ 4 w 205"/>
                <a:gd name="T7" fmla="*/ 258 h 474"/>
                <a:gd name="T8" fmla="*/ 4 w 205"/>
                <a:gd name="T9" fmla="*/ 258 h 474"/>
                <a:gd name="T10" fmla="*/ 108 w 205"/>
                <a:gd name="T11" fmla="*/ 417 h 474"/>
                <a:gd name="T12" fmla="*/ 204 w 205"/>
                <a:gd name="T13" fmla="*/ 473 h 474"/>
                <a:gd name="T14" fmla="*/ 204 w 205"/>
                <a:gd name="T15" fmla="*/ 26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5" h="474">
                  <a:moveTo>
                    <a:pt x="204" y="26"/>
                  </a:moveTo>
                  <a:lnTo>
                    <a:pt x="3" y="0"/>
                  </a:lnTo>
                  <a:lnTo>
                    <a:pt x="3" y="258"/>
                  </a:lnTo>
                  <a:lnTo>
                    <a:pt x="4" y="258"/>
                  </a:lnTo>
                  <a:lnTo>
                    <a:pt x="4" y="258"/>
                  </a:lnTo>
                  <a:cubicBezTo>
                    <a:pt x="0" y="317"/>
                    <a:pt x="34" y="375"/>
                    <a:pt x="108" y="417"/>
                  </a:cubicBezTo>
                  <a:lnTo>
                    <a:pt x="204" y="473"/>
                  </a:lnTo>
                  <a:lnTo>
                    <a:pt x="204" y="26"/>
                  </a:lnTo>
                </a:path>
              </a:pathLst>
            </a:custGeom>
            <a:solidFill>
              <a:srgbClr val="5793C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50" name="Freeform 42">
              <a:extLst>
                <a:ext uri="{FF2B5EF4-FFF2-40B4-BE49-F238E27FC236}">
                  <a16:creationId xmlns:a16="http://schemas.microsoft.com/office/drawing/2014/main" id="{C474DE6B-477D-49EF-A66F-3BFE47FB9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81460" y="9283216"/>
              <a:ext cx="336996" cy="434925"/>
            </a:xfrm>
            <a:custGeom>
              <a:avLst/>
              <a:gdLst>
                <a:gd name="T0" fmla="*/ 0 w 517"/>
                <a:gd name="T1" fmla="*/ 607 h 664"/>
                <a:gd name="T2" fmla="*/ 0 w 517"/>
                <a:gd name="T3" fmla="*/ 607 h 664"/>
                <a:gd name="T4" fmla="*/ 516 w 517"/>
                <a:gd name="T5" fmla="*/ 575 h 664"/>
                <a:gd name="T6" fmla="*/ 516 w 517"/>
                <a:gd name="T7" fmla="*/ 0 h 664"/>
                <a:gd name="T8" fmla="*/ 0 w 517"/>
                <a:gd name="T9" fmla="*/ 0 h 664"/>
                <a:gd name="T10" fmla="*/ 0 w 517"/>
                <a:gd name="T11" fmla="*/ 607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7" h="664">
                  <a:moveTo>
                    <a:pt x="0" y="607"/>
                  </a:moveTo>
                  <a:lnTo>
                    <a:pt x="0" y="607"/>
                  </a:lnTo>
                  <a:cubicBezTo>
                    <a:pt x="147" y="663"/>
                    <a:pt x="358" y="651"/>
                    <a:pt x="516" y="575"/>
                  </a:cubicBezTo>
                  <a:lnTo>
                    <a:pt x="516" y="0"/>
                  </a:lnTo>
                  <a:lnTo>
                    <a:pt x="0" y="0"/>
                  </a:lnTo>
                  <a:lnTo>
                    <a:pt x="0" y="607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51" name="Freeform 43">
              <a:extLst>
                <a:ext uri="{FF2B5EF4-FFF2-40B4-BE49-F238E27FC236}">
                  <a16:creationId xmlns:a16="http://schemas.microsoft.com/office/drawing/2014/main" id="{E8C99C6E-F833-4B2E-8CC1-039295FE0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54349" y="5708761"/>
              <a:ext cx="6662140" cy="3845205"/>
            </a:xfrm>
            <a:custGeom>
              <a:avLst/>
              <a:gdLst>
                <a:gd name="T0" fmla="*/ 5651 w 10200"/>
                <a:gd name="T1" fmla="*/ 5798 h 5888"/>
                <a:gd name="T2" fmla="*/ 156 w 10200"/>
                <a:gd name="T3" fmla="*/ 2625 h 5888"/>
                <a:gd name="T4" fmla="*/ 156 w 10200"/>
                <a:gd name="T5" fmla="*/ 2625 h 5888"/>
                <a:gd name="T6" fmla="*/ 199 w 10200"/>
                <a:gd name="T7" fmla="*/ 2274 h 5888"/>
                <a:gd name="T8" fmla="*/ 3941 w 10200"/>
                <a:gd name="T9" fmla="*/ 116 h 5888"/>
                <a:gd name="T10" fmla="*/ 3941 w 10200"/>
                <a:gd name="T11" fmla="*/ 116 h 5888"/>
                <a:gd name="T12" fmla="*/ 4547 w 10200"/>
                <a:gd name="T13" fmla="*/ 90 h 5888"/>
                <a:gd name="T14" fmla="*/ 10043 w 10200"/>
                <a:gd name="T15" fmla="*/ 3263 h 5888"/>
                <a:gd name="T16" fmla="*/ 10043 w 10200"/>
                <a:gd name="T17" fmla="*/ 3263 h 5888"/>
                <a:gd name="T18" fmla="*/ 10000 w 10200"/>
                <a:gd name="T19" fmla="*/ 3613 h 5888"/>
                <a:gd name="T20" fmla="*/ 6257 w 10200"/>
                <a:gd name="T21" fmla="*/ 5773 h 5888"/>
                <a:gd name="T22" fmla="*/ 6257 w 10200"/>
                <a:gd name="T23" fmla="*/ 5773 h 5888"/>
                <a:gd name="T24" fmla="*/ 5651 w 10200"/>
                <a:gd name="T25" fmla="*/ 5798 h 5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00" h="5888">
                  <a:moveTo>
                    <a:pt x="5651" y="5798"/>
                  </a:moveTo>
                  <a:lnTo>
                    <a:pt x="156" y="2625"/>
                  </a:lnTo>
                  <a:lnTo>
                    <a:pt x="156" y="2625"/>
                  </a:lnTo>
                  <a:cubicBezTo>
                    <a:pt x="0" y="2535"/>
                    <a:pt x="20" y="2378"/>
                    <a:pt x="199" y="2274"/>
                  </a:cubicBezTo>
                  <a:lnTo>
                    <a:pt x="3941" y="116"/>
                  </a:lnTo>
                  <a:lnTo>
                    <a:pt x="3941" y="116"/>
                  </a:lnTo>
                  <a:cubicBezTo>
                    <a:pt x="4120" y="11"/>
                    <a:pt x="4391" y="0"/>
                    <a:pt x="4547" y="90"/>
                  </a:cubicBezTo>
                  <a:lnTo>
                    <a:pt x="10043" y="3263"/>
                  </a:lnTo>
                  <a:lnTo>
                    <a:pt x="10043" y="3263"/>
                  </a:lnTo>
                  <a:cubicBezTo>
                    <a:pt x="10199" y="3352"/>
                    <a:pt x="10179" y="3509"/>
                    <a:pt x="10000" y="3613"/>
                  </a:cubicBezTo>
                  <a:lnTo>
                    <a:pt x="6257" y="5773"/>
                  </a:lnTo>
                  <a:lnTo>
                    <a:pt x="6257" y="5773"/>
                  </a:lnTo>
                  <a:cubicBezTo>
                    <a:pt x="6078" y="5876"/>
                    <a:pt x="5806" y="5887"/>
                    <a:pt x="5651" y="5798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52" name="Freeform 44">
              <a:extLst>
                <a:ext uri="{FF2B5EF4-FFF2-40B4-BE49-F238E27FC236}">
                  <a16:creationId xmlns:a16="http://schemas.microsoft.com/office/drawing/2014/main" id="{82FC9C70-FEA0-4D63-985D-121B860827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392" y="7290048"/>
              <a:ext cx="6618935" cy="2261036"/>
            </a:xfrm>
            <a:custGeom>
              <a:avLst/>
              <a:gdLst>
                <a:gd name="T0" fmla="*/ 9965 w 10134"/>
                <a:gd name="T1" fmla="*/ 1094 h 3463"/>
                <a:gd name="T2" fmla="*/ 6222 w 10134"/>
                <a:gd name="T3" fmla="*/ 3253 h 3463"/>
                <a:gd name="T4" fmla="*/ 6222 w 10134"/>
                <a:gd name="T5" fmla="*/ 3253 h 3463"/>
                <a:gd name="T6" fmla="*/ 5616 w 10134"/>
                <a:gd name="T7" fmla="*/ 3279 h 3463"/>
                <a:gd name="T8" fmla="*/ 121 w 10134"/>
                <a:gd name="T9" fmla="*/ 105 h 3463"/>
                <a:gd name="T10" fmla="*/ 121 w 10134"/>
                <a:gd name="T11" fmla="*/ 105 h 3463"/>
                <a:gd name="T12" fmla="*/ 24 w 10134"/>
                <a:gd name="T13" fmla="*/ 0 h 3463"/>
                <a:gd name="T14" fmla="*/ 24 w 10134"/>
                <a:gd name="T15" fmla="*/ 0 h 3463"/>
                <a:gd name="T16" fmla="*/ 121 w 10134"/>
                <a:gd name="T17" fmla="*/ 200 h 3463"/>
                <a:gd name="T18" fmla="*/ 5616 w 10134"/>
                <a:gd name="T19" fmla="*/ 3373 h 3463"/>
                <a:gd name="T20" fmla="*/ 5616 w 10134"/>
                <a:gd name="T21" fmla="*/ 3373 h 3463"/>
                <a:gd name="T22" fmla="*/ 6222 w 10134"/>
                <a:gd name="T23" fmla="*/ 3348 h 3463"/>
                <a:gd name="T24" fmla="*/ 9965 w 10134"/>
                <a:gd name="T25" fmla="*/ 1188 h 3463"/>
                <a:gd name="T26" fmla="*/ 9965 w 10134"/>
                <a:gd name="T27" fmla="*/ 1188 h 3463"/>
                <a:gd name="T28" fmla="*/ 10105 w 10134"/>
                <a:gd name="T29" fmla="*/ 943 h 3463"/>
                <a:gd name="T30" fmla="*/ 10105 w 10134"/>
                <a:gd name="T31" fmla="*/ 943 h 3463"/>
                <a:gd name="T32" fmla="*/ 9965 w 10134"/>
                <a:gd name="T33" fmla="*/ 1094 h 3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134" h="3463">
                  <a:moveTo>
                    <a:pt x="9965" y="1094"/>
                  </a:moveTo>
                  <a:lnTo>
                    <a:pt x="6222" y="3253"/>
                  </a:lnTo>
                  <a:lnTo>
                    <a:pt x="6222" y="3253"/>
                  </a:lnTo>
                  <a:cubicBezTo>
                    <a:pt x="6043" y="3357"/>
                    <a:pt x="5771" y="3368"/>
                    <a:pt x="5616" y="3279"/>
                  </a:cubicBezTo>
                  <a:lnTo>
                    <a:pt x="121" y="105"/>
                  </a:lnTo>
                  <a:lnTo>
                    <a:pt x="121" y="105"/>
                  </a:lnTo>
                  <a:cubicBezTo>
                    <a:pt x="70" y="76"/>
                    <a:pt x="38" y="40"/>
                    <a:pt x="24" y="0"/>
                  </a:cubicBezTo>
                  <a:lnTo>
                    <a:pt x="24" y="0"/>
                  </a:lnTo>
                  <a:cubicBezTo>
                    <a:pt x="0" y="73"/>
                    <a:pt x="31" y="147"/>
                    <a:pt x="121" y="200"/>
                  </a:cubicBezTo>
                  <a:lnTo>
                    <a:pt x="5616" y="3373"/>
                  </a:lnTo>
                  <a:lnTo>
                    <a:pt x="5616" y="3373"/>
                  </a:lnTo>
                  <a:cubicBezTo>
                    <a:pt x="5771" y="3462"/>
                    <a:pt x="6043" y="3451"/>
                    <a:pt x="6222" y="3348"/>
                  </a:cubicBezTo>
                  <a:lnTo>
                    <a:pt x="9965" y="1188"/>
                  </a:lnTo>
                  <a:lnTo>
                    <a:pt x="9965" y="1188"/>
                  </a:lnTo>
                  <a:cubicBezTo>
                    <a:pt x="10085" y="1118"/>
                    <a:pt x="10133" y="1024"/>
                    <a:pt x="10105" y="943"/>
                  </a:cubicBezTo>
                  <a:lnTo>
                    <a:pt x="10105" y="943"/>
                  </a:lnTo>
                  <a:cubicBezTo>
                    <a:pt x="10087" y="997"/>
                    <a:pt x="10041" y="1050"/>
                    <a:pt x="9965" y="109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53" name="Freeform 45">
              <a:extLst>
                <a:ext uri="{FF2B5EF4-FFF2-40B4-BE49-F238E27FC236}">
                  <a16:creationId xmlns:a16="http://schemas.microsoft.com/office/drawing/2014/main" id="{47FC213D-F641-454F-8F0C-38F945637F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0114" y="5852320"/>
              <a:ext cx="4806962" cy="2869428"/>
            </a:xfrm>
            <a:custGeom>
              <a:avLst/>
              <a:gdLst>
                <a:gd name="connsiteX0" fmla="*/ 3525029 w 4806962"/>
                <a:gd name="connsiteY0" fmla="*/ 2684072 h 2869428"/>
                <a:gd name="connsiteX1" fmla="*/ 3545656 w 4806962"/>
                <a:gd name="connsiteY1" fmla="*/ 2688594 h 2869428"/>
                <a:gd name="connsiteX2" fmla="*/ 3725678 w 4806962"/>
                <a:gd name="connsiteY2" fmla="*/ 2793182 h 2869428"/>
                <a:gd name="connsiteX3" fmla="*/ 3723069 w 4806962"/>
                <a:gd name="connsiteY3" fmla="*/ 2817520 h 2869428"/>
                <a:gd name="connsiteX4" fmla="*/ 3644799 w 4806962"/>
                <a:gd name="connsiteY4" fmla="*/ 2863565 h 2869428"/>
                <a:gd name="connsiteX5" fmla="*/ 3603055 w 4806962"/>
                <a:gd name="connsiteY5" fmla="*/ 2864880 h 2869428"/>
                <a:gd name="connsiteX6" fmla="*/ 3422380 w 4806962"/>
                <a:gd name="connsiteY6" fmla="*/ 2759635 h 2869428"/>
                <a:gd name="connsiteX7" fmla="*/ 3424989 w 4806962"/>
                <a:gd name="connsiteY7" fmla="*/ 2735297 h 2869428"/>
                <a:gd name="connsiteX8" fmla="*/ 3503912 w 4806962"/>
                <a:gd name="connsiteY8" fmla="*/ 2689909 h 2869428"/>
                <a:gd name="connsiteX9" fmla="*/ 3525029 w 4806962"/>
                <a:gd name="connsiteY9" fmla="*/ 2684072 h 2869428"/>
                <a:gd name="connsiteX10" fmla="*/ 3272149 w 4806962"/>
                <a:gd name="connsiteY10" fmla="*/ 2537504 h 2869428"/>
                <a:gd name="connsiteX11" fmla="*/ 3291922 w 4806962"/>
                <a:gd name="connsiteY11" fmla="*/ 2541697 h 2869428"/>
                <a:gd name="connsiteX12" fmla="*/ 3472235 w 4806962"/>
                <a:gd name="connsiteY12" fmla="*/ 2646943 h 2869428"/>
                <a:gd name="connsiteX13" fmla="*/ 3469631 w 4806962"/>
                <a:gd name="connsiteY13" fmla="*/ 2671281 h 2869428"/>
                <a:gd name="connsiteX14" fmla="*/ 3391517 w 4806962"/>
                <a:gd name="connsiteY14" fmla="*/ 2716668 h 2869428"/>
                <a:gd name="connsiteX15" fmla="*/ 3349856 w 4806962"/>
                <a:gd name="connsiteY15" fmla="*/ 2718641 h 2869428"/>
                <a:gd name="connsiteX16" fmla="*/ 3169543 w 4806962"/>
                <a:gd name="connsiteY16" fmla="*/ 2613395 h 2869428"/>
                <a:gd name="connsiteX17" fmla="*/ 3172147 w 4806962"/>
                <a:gd name="connsiteY17" fmla="*/ 2589057 h 2869428"/>
                <a:gd name="connsiteX18" fmla="*/ 3250912 w 4806962"/>
                <a:gd name="connsiteY18" fmla="*/ 2543670 h 2869428"/>
                <a:gd name="connsiteX19" fmla="*/ 3272149 w 4806962"/>
                <a:gd name="connsiteY19" fmla="*/ 2537504 h 2869428"/>
                <a:gd name="connsiteX20" fmla="*/ 3410404 w 4806962"/>
                <a:gd name="connsiteY20" fmla="*/ 2459302 h 2869428"/>
                <a:gd name="connsiteX21" fmla="*/ 3430177 w 4806962"/>
                <a:gd name="connsiteY21" fmla="*/ 2463203 h 2869428"/>
                <a:gd name="connsiteX22" fmla="*/ 3611141 w 4806962"/>
                <a:gd name="connsiteY22" fmla="*/ 2567213 h 2869428"/>
                <a:gd name="connsiteX23" fmla="*/ 3607886 w 4806962"/>
                <a:gd name="connsiteY23" fmla="*/ 2591266 h 2869428"/>
                <a:gd name="connsiteX24" fmla="*/ 3529772 w 4806962"/>
                <a:gd name="connsiteY24" fmla="*/ 2636770 h 2869428"/>
                <a:gd name="connsiteX25" fmla="*/ 3488111 w 4806962"/>
                <a:gd name="connsiteY25" fmla="*/ 2638070 h 2869428"/>
                <a:gd name="connsiteX26" fmla="*/ 3307798 w 4806962"/>
                <a:gd name="connsiteY26" fmla="*/ 2534060 h 2869428"/>
                <a:gd name="connsiteX27" fmla="*/ 3310402 w 4806962"/>
                <a:gd name="connsiteY27" fmla="*/ 2510008 h 2869428"/>
                <a:gd name="connsiteX28" fmla="*/ 3389167 w 4806962"/>
                <a:gd name="connsiteY28" fmla="*/ 2465153 h 2869428"/>
                <a:gd name="connsiteX29" fmla="*/ 3410404 w 4806962"/>
                <a:gd name="connsiteY29" fmla="*/ 2459302 h 2869428"/>
                <a:gd name="connsiteX30" fmla="*/ 3021320 w 4806962"/>
                <a:gd name="connsiteY30" fmla="*/ 2393053 h 2869428"/>
                <a:gd name="connsiteX31" fmla="*/ 3041337 w 4806962"/>
                <a:gd name="connsiteY31" fmla="*/ 2396953 h 2869428"/>
                <a:gd name="connsiteX32" fmla="*/ 3221649 w 4806962"/>
                <a:gd name="connsiteY32" fmla="*/ 2500966 h 2869428"/>
                <a:gd name="connsiteX33" fmla="*/ 3219045 w 4806962"/>
                <a:gd name="connsiteY33" fmla="*/ 2525018 h 2869428"/>
                <a:gd name="connsiteX34" fmla="*/ 3140932 w 4806962"/>
                <a:gd name="connsiteY34" fmla="*/ 2569873 h 2869428"/>
                <a:gd name="connsiteX35" fmla="*/ 3099271 w 4806962"/>
                <a:gd name="connsiteY35" fmla="*/ 2571823 h 2869428"/>
                <a:gd name="connsiteX36" fmla="*/ 2918959 w 4806962"/>
                <a:gd name="connsiteY36" fmla="*/ 2467812 h 2869428"/>
                <a:gd name="connsiteX37" fmla="*/ 2921563 w 4806962"/>
                <a:gd name="connsiteY37" fmla="*/ 2443759 h 2869428"/>
                <a:gd name="connsiteX38" fmla="*/ 3000327 w 4806962"/>
                <a:gd name="connsiteY38" fmla="*/ 2398904 h 2869428"/>
                <a:gd name="connsiteX39" fmla="*/ 3021320 w 4806962"/>
                <a:gd name="connsiteY39" fmla="*/ 2393053 h 2869428"/>
                <a:gd name="connsiteX40" fmla="*/ 3560741 w 4806962"/>
                <a:gd name="connsiteY40" fmla="*/ 2278673 h 2869428"/>
                <a:gd name="connsiteX41" fmla="*/ 3585712 w 4806962"/>
                <a:gd name="connsiteY41" fmla="*/ 2283746 h 2869428"/>
                <a:gd name="connsiteX42" fmla="*/ 4063586 w 4806962"/>
                <a:gd name="connsiteY42" fmla="*/ 2560649 h 2869428"/>
                <a:gd name="connsiteX43" fmla="*/ 4059670 w 4806962"/>
                <a:gd name="connsiteY43" fmla="*/ 2590107 h 2869428"/>
                <a:gd name="connsiteX44" fmla="*/ 3899074 w 4806962"/>
                <a:gd name="connsiteY44" fmla="*/ 2683062 h 2869428"/>
                <a:gd name="connsiteX45" fmla="*/ 3848151 w 4806962"/>
                <a:gd name="connsiteY45" fmla="*/ 2685026 h 2869428"/>
                <a:gd name="connsiteX46" fmla="*/ 3370277 w 4806962"/>
                <a:gd name="connsiteY46" fmla="*/ 2408123 h 2869428"/>
                <a:gd name="connsiteX47" fmla="*/ 3374194 w 4806962"/>
                <a:gd name="connsiteY47" fmla="*/ 2379320 h 2869428"/>
                <a:gd name="connsiteX48" fmla="*/ 3534791 w 4806962"/>
                <a:gd name="connsiteY48" fmla="*/ 2286365 h 2869428"/>
                <a:gd name="connsiteX49" fmla="*/ 3560741 w 4806962"/>
                <a:gd name="connsiteY49" fmla="*/ 2278673 h 2869428"/>
                <a:gd name="connsiteX50" fmla="*/ 3929730 w 4806962"/>
                <a:gd name="connsiteY50" fmla="*/ 2212100 h 2869428"/>
                <a:gd name="connsiteX51" fmla="*/ 3954462 w 4806962"/>
                <a:gd name="connsiteY51" fmla="*/ 2217500 h 2869428"/>
                <a:gd name="connsiteX52" fmla="*/ 4308406 w 4806962"/>
                <a:gd name="connsiteY52" fmla="*/ 2422394 h 2869428"/>
                <a:gd name="connsiteX53" fmla="*/ 4305142 w 4806962"/>
                <a:gd name="connsiteY53" fmla="*/ 2451197 h 2869428"/>
                <a:gd name="connsiteX54" fmla="*/ 4143842 w 4806962"/>
                <a:gd name="connsiteY54" fmla="*/ 2544807 h 2869428"/>
                <a:gd name="connsiteX55" fmla="*/ 4092906 w 4806962"/>
                <a:gd name="connsiteY55" fmla="*/ 2546771 h 2869428"/>
                <a:gd name="connsiteX56" fmla="*/ 3738306 w 4806962"/>
                <a:gd name="connsiteY56" fmla="*/ 2341877 h 2869428"/>
                <a:gd name="connsiteX57" fmla="*/ 3742877 w 4806962"/>
                <a:gd name="connsiteY57" fmla="*/ 2312419 h 2869428"/>
                <a:gd name="connsiteX58" fmla="*/ 3903526 w 4806962"/>
                <a:gd name="connsiteY58" fmla="*/ 2219464 h 2869428"/>
                <a:gd name="connsiteX59" fmla="*/ 3929730 w 4806962"/>
                <a:gd name="connsiteY59" fmla="*/ 2212100 h 2869428"/>
                <a:gd name="connsiteX60" fmla="*/ 2903351 w 4806962"/>
                <a:gd name="connsiteY60" fmla="*/ 2186001 h 2869428"/>
                <a:gd name="connsiteX61" fmla="*/ 2928085 w 4806962"/>
                <a:gd name="connsiteY61" fmla="*/ 2190882 h 2869428"/>
                <a:gd name="connsiteX62" fmla="*/ 3090040 w 4806962"/>
                <a:gd name="connsiteY62" fmla="*/ 2284608 h 2869428"/>
                <a:gd name="connsiteX63" fmla="*/ 3086122 w 4806962"/>
                <a:gd name="connsiteY63" fmla="*/ 2313898 h 2869428"/>
                <a:gd name="connsiteX64" fmla="*/ 2894780 w 4806962"/>
                <a:gd name="connsiteY64" fmla="*/ 2423896 h 2869428"/>
                <a:gd name="connsiteX65" fmla="*/ 2843843 w 4806962"/>
                <a:gd name="connsiteY65" fmla="*/ 2425848 h 2869428"/>
                <a:gd name="connsiteX66" fmla="*/ 2681888 w 4806962"/>
                <a:gd name="connsiteY66" fmla="*/ 2332773 h 2869428"/>
                <a:gd name="connsiteX67" fmla="*/ 2685153 w 4806962"/>
                <a:gd name="connsiteY67" fmla="*/ 2303484 h 2869428"/>
                <a:gd name="connsiteX68" fmla="*/ 2877148 w 4806962"/>
                <a:gd name="connsiteY68" fmla="*/ 2192835 h 2869428"/>
                <a:gd name="connsiteX69" fmla="*/ 2903351 w 4806962"/>
                <a:gd name="connsiteY69" fmla="*/ 2186001 h 2869428"/>
                <a:gd name="connsiteX70" fmla="*/ 4368486 w 4806962"/>
                <a:gd name="connsiteY70" fmla="*/ 2180242 h 2869428"/>
                <a:gd name="connsiteX71" fmla="*/ 4393622 w 4806962"/>
                <a:gd name="connsiteY71" fmla="*/ 2185129 h 2869428"/>
                <a:gd name="connsiteX72" fmla="*/ 4556070 w 4806962"/>
                <a:gd name="connsiteY72" fmla="*/ 2278973 h 2869428"/>
                <a:gd name="connsiteX73" fmla="*/ 4552798 w 4806962"/>
                <a:gd name="connsiteY73" fmla="*/ 2308299 h 2869428"/>
                <a:gd name="connsiteX74" fmla="*/ 4391002 w 4806962"/>
                <a:gd name="connsiteY74" fmla="*/ 2400839 h 2869428"/>
                <a:gd name="connsiteX75" fmla="*/ 4340566 w 4806962"/>
                <a:gd name="connsiteY75" fmla="*/ 2403445 h 2869428"/>
                <a:gd name="connsiteX76" fmla="*/ 4176806 w 4806962"/>
                <a:gd name="connsiteY76" fmla="*/ 2309602 h 2869428"/>
                <a:gd name="connsiteX77" fmla="*/ 4180734 w 4806962"/>
                <a:gd name="connsiteY77" fmla="*/ 2280276 h 2869428"/>
                <a:gd name="connsiteX78" fmla="*/ 4341874 w 4806962"/>
                <a:gd name="connsiteY78" fmla="*/ 2187084 h 2869428"/>
                <a:gd name="connsiteX79" fmla="*/ 4368486 w 4806962"/>
                <a:gd name="connsiteY79" fmla="*/ 2180242 h 2869428"/>
                <a:gd name="connsiteX80" fmla="*/ 3308208 w 4806962"/>
                <a:gd name="connsiteY80" fmla="*/ 2134567 h 2869428"/>
                <a:gd name="connsiteX81" fmla="*/ 3333017 w 4806962"/>
                <a:gd name="connsiteY81" fmla="*/ 2139699 h 2869428"/>
                <a:gd name="connsiteX82" fmla="*/ 3496121 w 4806962"/>
                <a:gd name="connsiteY82" fmla="*/ 2232890 h 2869428"/>
                <a:gd name="connsiteX83" fmla="*/ 3492191 w 4806962"/>
                <a:gd name="connsiteY83" fmla="*/ 2262216 h 2869428"/>
                <a:gd name="connsiteX84" fmla="*/ 3331052 w 4806962"/>
                <a:gd name="connsiteY84" fmla="*/ 2354756 h 2869428"/>
                <a:gd name="connsiteX85" fmla="*/ 3279960 w 4806962"/>
                <a:gd name="connsiteY85" fmla="*/ 2357363 h 2869428"/>
                <a:gd name="connsiteX86" fmla="*/ 3116856 w 4806962"/>
                <a:gd name="connsiteY86" fmla="*/ 2263520 h 2869428"/>
                <a:gd name="connsiteX87" fmla="*/ 3120131 w 4806962"/>
                <a:gd name="connsiteY87" fmla="*/ 2234845 h 2869428"/>
                <a:gd name="connsiteX88" fmla="*/ 3281925 w 4806962"/>
                <a:gd name="connsiteY88" fmla="*/ 2141654 h 2869428"/>
                <a:gd name="connsiteX89" fmla="*/ 3308208 w 4806962"/>
                <a:gd name="connsiteY89" fmla="*/ 2134567 h 2869428"/>
                <a:gd name="connsiteX90" fmla="*/ 3675764 w 4806962"/>
                <a:gd name="connsiteY90" fmla="*/ 2065032 h 2869428"/>
                <a:gd name="connsiteX91" fmla="*/ 3700437 w 4806962"/>
                <a:gd name="connsiteY91" fmla="*/ 2069920 h 2869428"/>
                <a:gd name="connsiteX92" fmla="*/ 3861995 w 4806962"/>
                <a:gd name="connsiteY92" fmla="*/ 2163111 h 2869428"/>
                <a:gd name="connsiteX93" fmla="*/ 3858738 w 4806962"/>
                <a:gd name="connsiteY93" fmla="*/ 2192438 h 2869428"/>
                <a:gd name="connsiteX94" fmla="*/ 3697832 w 4806962"/>
                <a:gd name="connsiteY94" fmla="*/ 2285629 h 2869428"/>
                <a:gd name="connsiteX95" fmla="*/ 3647671 w 4806962"/>
                <a:gd name="connsiteY95" fmla="*/ 2287584 h 2869428"/>
                <a:gd name="connsiteX96" fmla="*/ 3485462 w 4806962"/>
                <a:gd name="connsiteY96" fmla="*/ 2194393 h 2869428"/>
                <a:gd name="connsiteX97" fmla="*/ 3489370 w 4806962"/>
                <a:gd name="connsiteY97" fmla="*/ 2164415 h 2869428"/>
                <a:gd name="connsiteX98" fmla="*/ 3649625 w 4806962"/>
                <a:gd name="connsiteY98" fmla="*/ 2071875 h 2869428"/>
                <a:gd name="connsiteX99" fmla="*/ 3675764 w 4806962"/>
                <a:gd name="connsiteY99" fmla="*/ 2065032 h 2869428"/>
                <a:gd name="connsiteX100" fmla="*/ 4117818 w 4806962"/>
                <a:gd name="connsiteY100" fmla="*/ 2036310 h 2869428"/>
                <a:gd name="connsiteX101" fmla="*/ 4142382 w 4806962"/>
                <a:gd name="connsiteY101" fmla="*/ 2041116 h 2869428"/>
                <a:gd name="connsiteX102" fmla="*/ 4305486 w 4806962"/>
                <a:gd name="connsiteY102" fmla="*/ 2134959 h 2869428"/>
                <a:gd name="connsiteX103" fmla="*/ 4302210 w 4806962"/>
                <a:gd name="connsiteY103" fmla="*/ 2164285 h 2869428"/>
                <a:gd name="connsiteX104" fmla="*/ 4140414 w 4806962"/>
                <a:gd name="connsiteY104" fmla="*/ 2256825 h 2869428"/>
                <a:gd name="connsiteX105" fmla="*/ 4089322 w 4806962"/>
                <a:gd name="connsiteY105" fmla="*/ 2259432 h 2869428"/>
                <a:gd name="connsiteX106" fmla="*/ 3926218 w 4806962"/>
                <a:gd name="connsiteY106" fmla="*/ 2165589 h 2869428"/>
                <a:gd name="connsiteX107" fmla="*/ 3930150 w 4806962"/>
                <a:gd name="connsiteY107" fmla="*/ 2136263 h 2869428"/>
                <a:gd name="connsiteX108" fmla="*/ 4091286 w 4806962"/>
                <a:gd name="connsiteY108" fmla="*/ 2043723 h 2869428"/>
                <a:gd name="connsiteX109" fmla="*/ 4117818 w 4806962"/>
                <a:gd name="connsiteY109" fmla="*/ 2036310 h 2869428"/>
                <a:gd name="connsiteX110" fmla="*/ 2563669 w 4806962"/>
                <a:gd name="connsiteY110" fmla="*/ 1987355 h 2869428"/>
                <a:gd name="connsiteX111" fmla="*/ 2588513 w 4806962"/>
                <a:gd name="connsiteY111" fmla="*/ 1992180 h 2869428"/>
                <a:gd name="connsiteX112" fmla="*/ 2848077 w 4806962"/>
                <a:gd name="connsiteY112" fmla="*/ 2142677 h 2869428"/>
                <a:gd name="connsiteX113" fmla="*/ 2844154 w 4806962"/>
                <a:gd name="connsiteY113" fmla="*/ 2172122 h 2869428"/>
                <a:gd name="connsiteX114" fmla="*/ 2652587 w 4806962"/>
                <a:gd name="connsiteY114" fmla="*/ 2282705 h 2869428"/>
                <a:gd name="connsiteX115" fmla="*/ 2601590 w 4806962"/>
                <a:gd name="connsiteY115" fmla="*/ 2285322 h 2869428"/>
                <a:gd name="connsiteX116" fmla="*/ 2342026 w 4806962"/>
                <a:gd name="connsiteY116" fmla="*/ 2134825 h 2869428"/>
                <a:gd name="connsiteX117" fmla="*/ 2345295 w 4806962"/>
                <a:gd name="connsiteY117" fmla="*/ 2105380 h 2869428"/>
                <a:gd name="connsiteX118" fmla="*/ 2536862 w 4806962"/>
                <a:gd name="connsiteY118" fmla="*/ 1994798 h 2869428"/>
                <a:gd name="connsiteX119" fmla="*/ 2563669 w 4806962"/>
                <a:gd name="connsiteY119" fmla="*/ 1987355 h 2869428"/>
                <a:gd name="connsiteX120" fmla="*/ 3057621 w 4806962"/>
                <a:gd name="connsiteY120" fmla="*/ 1987265 h 2869428"/>
                <a:gd name="connsiteX121" fmla="*/ 3082431 w 4806962"/>
                <a:gd name="connsiteY121" fmla="*/ 1992153 h 2869428"/>
                <a:gd name="connsiteX122" fmla="*/ 3245535 w 4806962"/>
                <a:gd name="connsiteY122" fmla="*/ 2085996 h 2869428"/>
                <a:gd name="connsiteX123" fmla="*/ 3241605 w 4806962"/>
                <a:gd name="connsiteY123" fmla="*/ 2115322 h 2869428"/>
                <a:gd name="connsiteX124" fmla="*/ 3080465 w 4806962"/>
                <a:gd name="connsiteY124" fmla="*/ 2207861 h 2869428"/>
                <a:gd name="connsiteX125" fmla="*/ 3029372 w 4806962"/>
                <a:gd name="connsiteY125" fmla="*/ 2209816 h 2869428"/>
                <a:gd name="connsiteX126" fmla="*/ 2866268 w 4806962"/>
                <a:gd name="connsiteY126" fmla="*/ 2116625 h 2869428"/>
                <a:gd name="connsiteX127" fmla="*/ 2869543 w 4806962"/>
                <a:gd name="connsiteY127" fmla="*/ 2087299 h 2869428"/>
                <a:gd name="connsiteX128" fmla="*/ 3031338 w 4806962"/>
                <a:gd name="connsiteY128" fmla="*/ 1994108 h 2869428"/>
                <a:gd name="connsiteX129" fmla="*/ 3057621 w 4806962"/>
                <a:gd name="connsiteY129" fmla="*/ 1987265 h 2869428"/>
                <a:gd name="connsiteX130" fmla="*/ 4474154 w 4806962"/>
                <a:gd name="connsiteY130" fmla="*/ 1961763 h 2869428"/>
                <a:gd name="connsiteX131" fmla="*/ 4498894 w 4806962"/>
                <a:gd name="connsiteY131" fmla="*/ 1966924 h 2869428"/>
                <a:gd name="connsiteX132" fmla="*/ 4798054 w 4806962"/>
                <a:gd name="connsiteY132" fmla="*/ 2139960 h 2869428"/>
                <a:gd name="connsiteX133" fmla="*/ 4794134 w 4806962"/>
                <a:gd name="connsiteY133" fmla="*/ 2169454 h 2869428"/>
                <a:gd name="connsiteX134" fmla="*/ 4633450 w 4806962"/>
                <a:gd name="connsiteY134" fmla="*/ 2262526 h 2869428"/>
                <a:gd name="connsiteX135" fmla="*/ 4582502 w 4806962"/>
                <a:gd name="connsiteY135" fmla="*/ 2264493 h 2869428"/>
                <a:gd name="connsiteX136" fmla="*/ 4283338 w 4806962"/>
                <a:gd name="connsiteY136" fmla="*/ 2091457 h 2869428"/>
                <a:gd name="connsiteX137" fmla="*/ 4287258 w 4806962"/>
                <a:gd name="connsiteY137" fmla="*/ 2061963 h 2869428"/>
                <a:gd name="connsiteX138" fmla="*/ 4447942 w 4806962"/>
                <a:gd name="connsiteY138" fmla="*/ 1968891 h 2869428"/>
                <a:gd name="connsiteX139" fmla="*/ 4474154 w 4806962"/>
                <a:gd name="connsiteY139" fmla="*/ 1961763 h 2869428"/>
                <a:gd name="connsiteX140" fmla="*/ 3425177 w 4806962"/>
                <a:gd name="connsiteY140" fmla="*/ 1921023 h 2869428"/>
                <a:gd name="connsiteX141" fmla="*/ 3449850 w 4806962"/>
                <a:gd name="connsiteY141" fmla="*/ 1925925 h 2869428"/>
                <a:gd name="connsiteX142" fmla="*/ 3611408 w 4806962"/>
                <a:gd name="connsiteY142" fmla="*/ 2019378 h 2869428"/>
                <a:gd name="connsiteX143" fmla="*/ 3608151 w 4806962"/>
                <a:gd name="connsiteY143" fmla="*/ 2049439 h 2869428"/>
                <a:gd name="connsiteX144" fmla="*/ 3447245 w 4806962"/>
                <a:gd name="connsiteY144" fmla="*/ 2142239 h 2869428"/>
                <a:gd name="connsiteX145" fmla="*/ 3397084 w 4806962"/>
                <a:gd name="connsiteY145" fmla="*/ 2144199 h 2869428"/>
                <a:gd name="connsiteX146" fmla="*/ 3234875 w 4806962"/>
                <a:gd name="connsiteY146" fmla="*/ 2050746 h 2869428"/>
                <a:gd name="connsiteX147" fmla="*/ 3238132 w 4806962"/>
                <a:gd name="connsiteY147" fmla="*/ 2020685 h 2869428"/>
                <a:gd name="connsiteX148" fmla="*/ 3399038 w 4806962"/>
                <a:gd name="connsiteY148" fmla="*/ 1927885 h 2869428"/>
                <a:gd name="connsiteX149" fmla="*/ 3425177 w 4806962"/>
                <a:gd name="connsiteY149" fmla="*/ 1921023 h 2869428"/>
                <a:gd name="connsiteX150" fmla="*/ 3864350 w 4806962"/>
                <a:gd name="connsiteY150" fmla="*/ 1892621 h 2869428"/>
                <a:gd name="connsiteX151" fmla="*/ 3888914 w 4806962"/>
                <a:gd name="connsiteY151" fmla="*/ 1897753 h 2869428"/>
                <a:gd name="connsiteX152" fmla="*/ 4052018 w 4806962"/>
                <a:gd name="connsiteY152" fmla="*/ 1990944 h 2869428"/>
                <a:gd name="connsiteX153" fmla="*/ 4048090 w 4806962"/>
                <a:gd name="connsiteY153" fmla="*/ 2020270 h 2869428"/>
                <a:gd name="connsiteX154" fmla="*/ 3886950 w 4806962"/>
                <a:gd name="connsiteY154" fmla="*/ 2113462 h 2869428"/>
                <a:gd name="connsiteX155" fmla="*/ 3835856 w 4806962"/>
                <a:gd name="connsiteY155" fmla="*/ 2115417 h 2869428"/>
                <a:gd name="connsiteX156" fmla="*/ 3672752 w 4806962"/>
                <a:gd name="connsiteY156" fmla="*/ 2021574 h 2869428"/>
                <a:gd name="connsiteX157" fmla="*/ 3676682 w 4806962"/>
                <a:gd name="connsiteY157" fmla="*/ 1992248 h 2869428"/>
                <a:gd name="connsiteX158" fmla="*/ 3837822 w 4806962"/>
                <a:gd name="connsiteY158" fmla="*/ 1899708 h 2869428"/>
                <a:gd name="connsiteX159" fmla="*/ 3864350 w 4806962"/>
                <a:gd name="connsiteY159" fmla="*/ 1892621 h 2869428"/>
                <a:gd name="connsiteX160" fmla="*/ 4582438 w 4806962"/>
                <a:gd name="connsiteY160" fmla="*/ 1852072 h 2869428"/>
                <a:gd name="connsiteX161" fmla="*/ 4607190 w 4806962"/>
                <a:gd name="connsiteY161" fmla="*/ 1857493 h 2869428"/>
                <a:gd name="connsiteX162" fmla="*/ 4769246 w 4806962"/>
                <a:gd name="connsiteY162" fmla="*/ 1951459 h 2869428"/>
                <a:gd name="connsiteX163" fmla="*/ 4765978 w 4806962"/>
                <a:gd name="connsiteY163" fmla="*/ 1981029 h 2869428"/>
                <a:gd name="connsiteX164" fmla="*/ 4712394 w 4806962"/>
                <a:gd name="connsiteY164" fmla="*/ 2011913 h 2869428"/>
                <a:gd name="connsiteX165" fmla="*/ 4661426 w 4806962"/>
                <a:gd name="connsiteY165" fmla="*/ 2013884 h 2869428"/>
                <a:gd name="connsiteX166" fmla="*/ 4499370 w 4806962"/>
                <a:gd name="connsiteY166" fmla="*/ 1919918 h 2869428"/>
                <a:gd name="connsiteX167" fmla="*/ 4502634 w 4806962"/>
                <a:gd name="connsiteY167" fmla="*/ 1890349 h 2869428"/>
                <a:gd name="connsiteX168" fmla="*/ 4556218 w 4806962"/>
                <a:gd name="connsiteY168" fmla="*/ 1859465 h 2869428"/>
                <a:gd name="connsiteX169" fmla="*/ 4582438 w 4806962"/>
                <a:gd name="connsiteY169" fmla="*/ 1852072 h 2869428"/>
                <a:gd name="connsiteX170" fmla="*/ 2805913 w 4806962"/>
                <a:gd name="connsiteY170" fmla="*/ 1843495 h 2869428"/>
                <a:gd name="connsiteX171" fmla="*/ 2830586 w 4806962"/>
                <a:gd name="connsiteY171" fmla="*/ 1848138 h 2869428"/>
                <a:gd name="connsiteX172" fmla="*/ 2992144 w 4806962"/>
                <a:gd name="connsiteY172" fmla="*/ 1941981 h 2869428"/>
                <a:gd name="connsiteX173" fmla="*/ 2988887 w 4806962"/>
                <a:gd name="connsiteY173" fmla="*/ 1971307 h 2869428"/>
                <a:gd name="connsiteX174" fmla="*/ 2827981 w 4806962"/>
                <a:gd name="connsiteY174" fmla="*/ 2063846 h 2869428"/>
                <a:gd name="connsiteX175" fmla="*/ 2777168 w 4806962"/>
                <a:gd name="connsiteY175" fmla="*/ 2066453 h 2869428"/>
                <a:gd name="connsiteX176" fmla="*/ 2615611 w 4806962"/>
                <a:gd name="connsiteY176" fmla="*/ 1972610 h 2869428"/>
                <a:gd name="connsiteX177" fmla="*/ 2619519 w 4806962"/>
                <a:gd name="connsiteY177" fmla="*/ 1943284 h 2869428"/>
                <a:gd name="connsiteX178" fmla="*/ 2779774 w 4806962"/>
                <a:gd name="connsiteY178" fmla="*/ 1850093 h 2869428"/>
                <a:gd name="connsiteX179" fmla="*/ 2805913 w 4806962"/>
                <a:gd name="connsiteY179" fmla="*/ 1843495 h 2869428"/>
                <a:gd name="connsiteX180" fmla="*/ 4235910 w 4806962"/>
                <a:gd name="connsiteY180" fmla="*/ 1823486 h 2869428"/>
                <a:gd name="connsiteX181" fmla="*/ 4260474 w 4806962"/>
                <a:gd name="connsiteY181" fmla="*/ 1828604 h 2869428"/>
                <a:gd name="connsiteX182" fmla="*/ 4423578 w 4806962"/>
                <a:gd name="connsiteY182" fmla="*/ 1922186 h 2869428"/>
                <a:gd name="connsiteX183" fmla="*/ 4419650 w 4806962"/>
                <a:gd name="connsiteY183" fmla="*/ 1950780 h 2869428"/>
                <a:gd name="connsiteX184" fmla="*/ 4258510 w 4806962"/>
                <a:gd name="connsiteY184" fmla="*/ 2043062 h 2869428"/>
                <a:gd name="connsiteX185" fmla="*/ 4207418 w 4806962"/>
                <a:gd name="connsiteY185" fmla="*/ 2045662 h 2869428"/>
                <a:gd name="connsiteX186" fmla="*/ 4044314 w 4806962"/>
                <a:gd name="connsiteY186" fmla="*/ 1952080 h 2869428"/>
                <a:gd name="connsiteX187" fmla="*/ 4048242 w 4806962"/>
                <a:gd name="connsiteY187" fmla="*/ 1922836 h 2869428"/>
                <a:gd name="connsiteX188" fmla="*/ 4209382 w 4806962"/>
                <a:gd name="connsiteY188" fmla="*/ 1830553 h 2869428"/>
                <a:gd name="connsiteX189" fmla="*/ 4235910 w 4806962"/>
                <a:gd name="connsiteY189" fmla="*/ 1823486 h 2869428"/>
                <a:gd name="connsiteX190" fmla="*/ 3175714 w 4806962"/>
                <a:gd name="connsiteY190" fmla="*/ 1774205 h 2869428"/>
                <a:gd name="connsiteX191" fmla="*/ 3200523 w 4806962"/>
                <a:gd name="connsiteY191" fmla="*/ 1779011 h 2869428"/>
                <a:gd name="connsiteX192" fmla="*/ 3363627 w 4806962"/>
                <a:gd name="connsiteY192" fmla="*/ 1872854 h 2869428"/>
                <a:gd name="connsiteX193" fmla="*/ 3359697 w 4806962"/>
                <a:gd name="connsiteY193" fmla="*/ 1902180 h 2869428"/>
                <a:gd name="connsiteX194" fmla="*/ 3198558 w 4806962"/>
                <a:gd name="connsiteY194" fmla="*/ 1995371 h 2869428"/>
                <a:gd name="connsiteX195" fmla="*/ 3147466 w 4806962"/>
                <a:gd name="connsiteY195" fmla="*/ 1996674 h 2869428"/>
                <a:gd name="connsiteX196" fmla="*/ 2984362 w 4806962"/>
                <a:gd name="connsiteY196" fmla="*/ 1903483 h 2869428"/>
                <a:gd name="connsiteX197" fmla="*/ 2987637 w 4806962"/>
                <a:gd name="connsiteY197" fmla="*/ 1874157 h 2869428"/>
                <a:gd name="connsiteX198" fmla="*/ 3149431 w 4806962"/>
                <a:gd name="connsiteY198" fmla="*/ 1781618 h 2869428"/>
                <a:gd name="connsiteX199" fmla="*/ 3175714 w 4806962"/>
                <a:gd name="connsiteY199" fmla="*/ 1774205 h 2869428"/>
                <a:gd name="connsiteX200" fmla="*/ 3614625 w 4806962"/>
                <a:gd name="connsiteY200" fmla="*/ 1748198 h 2869428"/>
                <a:gd name="connsiteX201" fmla="*/ 3639298 w 4806962"/>
                <a:gd name="connsiteY201" fmla="*/ 1753086 h 2869428"/>
                <a:gd name="connsiteX202" fmla="*/ 3801507 w 4806962"/>
                <a:gd name="connsiteY202" fmla="*/ 1846929 h 2869428"/>
                <a:gd name="connsiteX203" fmla="*/ 3797598 w 4806962"/>
                <a:gd name="connsiteY203" fmla="*/ 1875604 h 2869428"/>
                <a:gd name="connsiteX204" fmla="*/ 3637344 w 4806962"/>
                <a:gd name="connsiteY204" fmla="*/ 1968795 h 2869428"/>
                <a:gd name="connsiteX205" fmla="*/ 3586531 w 4806962"/>
                <a:gd name="connsiteY205" fmla="*/ 1970750 h 2869428"/>
                <a:gd name="connsiteX206" fmla="*/ 3424974 w 4806962"/>
                <a:gd name="connsiteY206" fmla="*/ 1877559 h 2869428"/>
                <a:gd name="connsiteX207" fmla="*/ 3428231 w 4806962"/>
                <a:gd name="connsiteY207" fmla="*/ 1847581 h 2869428"/>
                <a:gd name="connsiteX208" fmla="*/ 3588486 w 4806962"/>
                <a:gd name="connsiteY208" fmla="*/ 1755041 h 2869428"/>
                <a:gd name="connsiteX209" fmla="*/ 3614625 w 4806962"/>
                <a:gd name="connsiteY209" fmla="*/ 1748198 h 2869428"/>
                <a:gd name="connsiteX210" fmla="*/ 4331642 w 4806962"/>
                <a:gd name="connsiteY210" fmla="*/ 1707974 h 2869428"/>
                <a:gd name="connsiteX211" fmla="*/ 4356338 w 4806962"/>
                <a:gd name="connsiteY211" fmla="*/ 1712820 h 2869428"/>
                <a:gd name="connsiteX212" fmla="*/ 4518690 w 4806962"/>
                <a:gd name="connsiteY212" fmla="*/ 1807443 h 2869428"/>
                <a:gd name="connsiteX213" fmla="*/ 4515430 w 4806962"/>
                <a:gd name="connsiteY213" fmla="*/ 1837013 h 2869428"/>
                <a:gd name="connsiteX214" fmla="*/ 4461966 w 4806962"/>
                <a:gd name="connsiteY214" fmla="*/ 1868554 h 2869428"/>
                <a:gd name="connsiteX215" fmla="*/ 4411106 w 4806962"/>
                <a:gd name="connsiteY215" fmla="*/ 1870525 h 2869428"/>
                <a:gd name="connsiteX216" fmla="*/ 4248754 w 4806962"/>
                <a:gd name="connsiteY216" fmla="*/ 1775902 h 2869428"/>
                <a:gd name="connsiteX217" fmla="*/ 4252666 w 4806962"/>
                <a:gd name="connsiteY217" fmla="*/ 1746333 h 2869428"/>
                <a:gd name="connsiteX218" fmla="*/ 4305478 w 4806962"/>
                <a:gd name="connsiteY218" fmla="*/ 1715449 h 2869428"/>
                <a:gd name="connsiteX219" fmla="*/ 4331642 w 4806962"/>
                <a:gd name="connsiteY219" fmla="*/ 1707974 h 2869428"/>
                <a:gd name="connsiteX220" fmla="*/ 2555326 w 4806962"/>
                <a:gd name="connsiteY220" fmla="*/ 1699643 h 2869428"/>
                <a:gd name="connsiteX221" fmla="*/ 2579999 w 4806962"/>
                <a:gd name="connsiteY221" fmla="*/ 1704774 h 2869428"/>
                <a:gd name="connsiteX222" fmla="*/ 2741557 w 4806962"/>
                <a:gd name="connsiteY222" fmla="*/ 1797966 h 2869428"/>
                <a:gd name="connsiteX223" fmla="*/ 2738300 w 4806962"/>
                <a:gd name="connsiteY223" fmla="*/ 1827292 h 2869428"/>
                <a:gd name="connsiteX224" fmla="*/ 2577394 w 4806962"/>
                <a:gd name="connsiteY224" fmla="*/ 1920483 h 2869428"/>
                <a:gd name="connsiteX225" fmla="*/ 2527233 w 4806962"/>
                <a:gd name="connsiteY225" fmla="*/ 1922438 h 2869428"/>
                <a:gd name="connsiteX226" fmla="*/ 2365024 w 4806962"/>
                <a:gd name="connsiteY226" fmla="*/ 1828595 h 2869428"/>
                <a:gd name="connsiteX227" fmla="*/ 2368932 w 4806962"/>
                <a:gd name="connsiteY227" fmla="*/ 1799269 h 2869428"/>
                <a:gd name="connsiteX228" fmla="*/ 2529187 w 4806962"/>
                <a:gd name="connsiteY228" fmla="*/ 1706730 h 2869428"/>
                <a:gd name="connsiteX229" fmla="*/ 2555326 w 4806962"/>
                <a:gd name="connsiteY229" fmla="*/ 1699643 h 2869428"/>
                <a:gd name="connsiteX230" fmla="*/ 3985078 w 4806962"/>
                <a:gd name="connsiteY230" fmla="*/ 1679071 h 2869428"/>
                <a:gd name="connsiteX231" fmla="*/ 4009886 w 4806962"/>
                <a:gd name="connsiteY231" fmla="*/ 1683959 h 2869428"/>
                <a:gd name="connsiteX232" fmla="*/ 4172990 w 4806962"/>
                <a:gd name="connsiteY232" fmla="*/ 1777802 h 2869428"/>
                <a:gd name="connsiteX233" fmla="*/ 4169718 w 4806962"/>
                <a:gd name="connsiteY233" fmla="*/ 1807128 h 2869428"/>
                <a:gd name="connsiteX234" fmla="*/ 4007922 w 4806962"/>
                <a:gd name="connsiteY234" fmla="*/ 1899668 h 2869428"/>
                <a:gd name="connsiteX235" fmla="*/ 3956830 w 4806962"/>
                <a:gd name="connsiteY235" fmla="*/ 1901623 h 2869428"/>
                <a:gd name="connsiteX236" fmla="*/ 3793724 w 4806962"/>
                <a:gd name="connsiteY236" fmla="*/ 1808432 h 2869428"/>
                <a:gd name="connsiteX237" fmla="*/ 3797654 w 4806962"/>
                <a:gd name="connsiteY237" fmla="*/ 1778454 h 2869428"/>
                <a:gd name="connsiteX238" fmla="*/ 3958794 w 4806962"/>
                <a:gd name="connsiteY238" fmla="*/ 1685914 h 2869428"/>
                <a:gd name="connsiteX239" fmla="*/ 3985078 w 4806962"/>
                <a:gd name="connsiteY239" fmla="*/ 1679071 h 2869428"/>
                <a:gd name="connsiteX240" fmla="*/ 2924004 w 4806962"/>
                <a:gd name="connsiteY240" fmla="*/ 1630517 h 2869428"/>
                <a:gd name="connsiteX241" fmla="*/ 2948677 w 4806962"/>
                <a:gd name="connsiteY241" fmla="*/ 1635648 h 2869428"/>
                <a:gd name="connsiteX242" fmla="*/ 3110235 w 4806962"/>
                <a:gd name="connsiteY242" fmla="*/ 1728840 h 2869428"/>
                <a:gd name="connsiteX243" fmla="*/ 3106978 w 4806962"/>
                <a:gd name="connsiteY243" fmla="*/ 1758166 h 2869428"/>
                <a:gd name="connsiteX244" fmla="*/ 2946072 w 4806962"/>
                <a:gd name="connsiteY244" fmla="*/ 1850705 h 2869428"/>
                <a:gd name="connsiteX245" fmla="*/ 2895259 w 4806962"/>
                <a:gd name="connsiteY245" fmla="*/ 1852660 h 2869428"/>
                <a:gd name="connsiteX246" fmla="*/ 2733702 w 4806962"/>
                <a:gd name="connsiteY246" fmla="*/ 1759469 h 2869428"/>
                <a:gd name="connsiteX247" fmla="*/ 2736959 w 4806962"/>
                <a:gd name="connsiteY247" fmla="*/ 1730143 h 2869428"/>
                <a:gd name="connsiteX248" fmla="*/ 2897865 w 4806962"/>
                <a:gd name="connsiteY248" fmla="*/ 1637604 h 2869428"/>
                <a:gd name="connsiteX249" fmla="*/ 2924004 w 4806962"/>
                <a:gd name="connsiteY249" fmla="*/ 1630517 h 2869428"/>
                <a:gd name="connsiteX250" fmla="*/ 3364040 w 4806962"/>
                <a:gd name="connsiteY250" fmla="*/ 1601304 h 2869428"/>
                <a:gd name="connsiteX251" fmla="*/ 3388713 w 4806962"/>
                <a:gd name="connsiteY251" fmla="*/ 1606192 h 2869428"/>
                <a:gd name="connsiteX252" fmla="*/ 3550922 w 4806962"/>
                <a:gd name="connsiteY252" fmla="*/ 1700035 h 2869428"/>
                <a:gd name="connsiteX253" fmla="*/ 3547013 w 4806962"/>
                <a:gd name="connsiteY253" fmla="*/ 1729361 h 2869428"/>
                <a:gd name="connsiteX254" fmla="*/ 3386759 w 4806962"/>
                <a:gd name="connsiteY254" fmla="*/ 1821900 h 2869428"/>
                <a:gd name="connsiteX255" fmla="*/ 3335946 w 4806962"/>
                <a:gd name="connsiteY255" fmla="*/ 1824507 h 2869428"/>
                <a:gd name="connsiteX256" fmla="*/ 3173737 w 4806962"/>
                <a:gd name="connsiteY256" fmla="*/ 1730664 h 2869428"/>
                <a:gd name="connsiteX257" fmla="*/ 3177646 w 4806962"/>
                <a:gd name="connsiteY257" fmla="*/ 1701338 h 2869428"/>
                <a:gd name="connsiteX258" fmla="*/ 3337901 w 4806962"/>
                <a:gd name="connsiteY258" fmla="*/ 1608147 h 2869428"/>
                <a:gd name="connsiteX259" fmla="*/ 3364040 w 4806962"/>
                <a:gd name="connsiteY259" fmla="*/ 1601304 h 2869428"/>
                <a:gd name="connsiteX260" fmla="*/ 4084146 w 4806962"/>
                <a:gd name="connsiteY260" fmla="*/ 1563848 h 2869428"/>
                <a:gd name="connsiteX261" fmla="*/ 4108898 w 4806962"/>
                <a:gd name="connsiteY261" fmla="*/ 1568713 h 2869428"/>
                <a:gd name="connsiteX262" fmla="*/ 4270954 w 4806962"/>
                <a:gd name="connsiteY262" fmla="*/ 1662115 h 2869428"/>
                <a:gd name="connsiteX263" fmla="*/ 4267686 w 4806962"/>
                <a:gd name="connsiteY263" fmla="*/ 1690654 h 2869428"/>
                <a:gd name="connsiteX264" fmla="*/ 4214106 w 4806962"/>
                <a:gd name="connsiteY264" fmla="*/ 1721139 h 2869428"/>
                <a:gd name="connsiteX265" fmla="*/ 4163134 w 4806962"/>
                <a:gd name="connsiteY265" fmla="*/ 1723734 h 2869428"/>
                <a:gd name="connsiteX266" fmla="*/ 4001074 w 4806962"/>
                <a:gd name="connsiteY266" fmla="*/ 1630981 h 2869428"/>
                <a:gd name="connsiteX267" fmla="*/ 4004342 w 4806962"/>
                <a:gd name="connsiteY267" fmla="*/ 1601144 h 2869428"/>
                <a:gd name="connsiteX268" fmla="*/ 4057926 w 4806962"/>
                <a:gd name="connsiteY268" fmla="*/ 1570659 h 2869428"/>
                <a:gd name="connsiteX269" fmla="*/ 4084146 w 4806962"/>
                <a:gd name="connsiteY269" fmla="*/ 1563848 h 2869428"/>
                <a:gd name="connsiteX270" fmla="*/ 2301857 w 4806962"/>
                <a:gd name="connsiteY270" fmla="*/ 1552744 h 2869428"/>
                <a:gd name="connsiteX271" fmla="*/ 2326530 w 4806962"/>
                <a:gd name="connsiteY271" fmla="*/ 1557876 h 2869428"/>
                <a:gd name="connsiteX272" fmla="*/ 2488088 w 4806962"/>
                <a:gd name="connsiteY272" fmla="*/ 1651068 h 2869428"/>
                <a:gd name="connsiteX273" fmla="*/ 2484831 w 4806962"/>
                <a:gd name="connsiteY273" fmla="*/ 1680394 h 2869428"/>
                <a:gd name="connsiteX274" fmla="*/ 2323925 w 4806962"/>
                <a:gd name="connsiteY274" fmla="*/ 1773585 h 2869428"/>
                <a:gd name="connsiteX275" fmla="*/ 2273764 w 4806962"/>
                <a:gd name="connsiteY275" fmla="*/ 1775540 h 2869428"/>
                <a:gd name="connsiteX276" fmla="*/ 2111555 w 4806962"/>
                <a:gd name="connsiteY276" fmla="*/ 1681697 h 2869428"/>
                <a:gd name="connsiteX277" fmla="*/ 2115463 w 4806962"/>
                <a:gd name="connsiteY277" fmla="*/ 1652371 h 2869428"/>
                <a:gd name="connsiteX278" fmla="*/ 2275718 w 4806962"/>
                <a:gd name="connsiteY278" fmla="*/ 1559831 h 2869428"/>
                <a:gd name="connsiteX279" fmla="*/ 2301857 w 4806962"/>
                <a:gd name="connsiteY279" fmla="*/ 1552744 h 2869428"/>
                <a:gd name="connsiteX280" fmla="*/ 3734492 w 4806962"/>
                <a:gd name="connsiteY280" fmla="*/ 1532259 h 2869428"/>
                <a:gd name="connsiteX281" fmla="*/ 3759301 w 4806962"/>
                <a:gd name="connsiteY281" fmla="*/ 1537065 h 2869428"/>
                <a:gd name="connsiteX282" fmla="*/ 3922406 w 4806962"/>
                <a:gd name="connsiteY282" fmla="*/ 1630908 h 2869428"/>
                <a:gd name="connsiteX283" fmla="*/ 3918474 w 4806962"/>
                <a:gd name="connsiteY283" fmla="*/ 1660234 h 2869428"/>
                <a:gd name="connsiteX284" fmla="*/ 3757336 w 4806962"/>
                <a:gd name="connsiteY284" fmla="*/ 1752773 h 2869428"/>
                <a:gd name="connsiteX285" fmla="*/ 3706244 w 4806962"/>
                <a:gd name="connsiteY285" fmla="*/ 1755380 h 2869428"/>
                <a:gd name="connsiteX286" fmla="*/ 3543140 w 4806962"/>
                <a:gd name="connsiteY286" fmla="*/ 1661537 h 2869428"/>
                <a:gd name="connsiteX287" fmla="*/ 3547070 w 4806962"/>
                <a:gd name="connsiteY287" fmla="*/ 1632211 h 2869428"/>
                <a:gd name="connsiteX288" fmla="*/ 3708209 w 4806962"/>
                <a:gd name="connsiteY288" fmla="*/ 1539672 h 2869428"/>
                <a:gd name="connsiteX289" fmla="*/ 3734492 w 4806962"/>
                <a:gd name="connsiteY289" fmla="*/ 1532259 h 2869428"/>
                <a:gd name="connsiteX290" fmla="*/ 2673338 w 4806962"/>
                <a:gd name="connsiteY290" fmla="*/ 1486093 h 2869428"/>
                <a:gd name="connsiteX291" fmla="*/ 2697441 w 4806962"/>
                <a:gd name="connsiteY291" fmla="*/ 1490981 h 2869428"/>
                <a:gd name="connsiteX292" fmla="*/ 2859650 w 4806962"/>
                <a:gd name="connsiteY292" fmla="*/ 1584824 h 2869428"/>
                <a:gd name="connsiteX293" fmla="*/ 2856393 w 4806962"/>
                <a:gd name="connsiteY293" fmla="*/ 1613498 h 2869428"/>
                <a:gd name="connsiteX294" fmla="*/ 2695487 w 4806962"/>
                <a:gd name="connsiteY294" fmla="*/ 1706038 h 2869428"/>
                <a:gd name="connsiteX295" fmla="*/ 2644674 w 4806962"/>
                <a:gd name="connsiteY295" fmla="*/ 1708644 h 2869428"/>
                <a:gd name="connsiteX296" fmla="*/ 2483117 w 4806962"/>
                <a:gd name="connsiteY296" fmla="*/ 1615453 h 2869428"/>
                <a:gd name="connsiteX297" fmla="*/ 2486374 w 4806962"/>
                <a:gd name="connsiteY297" fmla="*/ 1586127 h 2869428"/>
                <a:gd name="connsiteX298" fmla="*/ 2647280 w 4806962"/>
                <a:gd name="connsiteY298" fmla="*/ 1492936 h 2869428"/>
                <a:gd name="connsiteX299" fmla="*/ 2673338 w 4806962"/>
                <a:gd name="connsiteY299" fmla="*/ 1486093 h 2869428"/>
                <a:gd name="connsiteX300" fmla="*/ 3112347 w 4806962"/>
                <a:gd name="connsiteY300" fmla="*/ 1457371 h 2869428"/>
                <a:gd name="connsiteX301" fmla="*/ 3137156 w 4806962"/>
                <a:gd name="connsiteY301" fmla="*/ 1462177 h 2869428"/>
                <a:gd name="connsiteX302" fmla="*/ 3300260 w 4806962"/>
                <a:gd name="connsiteY302" fmla="*/ 1556020 h 2869428"/>
                <a:gd name="connsiteX303" fmla="*/ 3296330 w 4806962"/>
                <a:gd name="connsiteY303" fmla="*/ 1585346 h 2869428"/>
                <a:gd name="connsiteX304" fmla="*/ 3135191 w 4806962"/>
                <a:gd name="connsiteY304" fmla="*/ 1678537 h 2869428"/>
                <a:gd name="connsiteX305" fmla="*/ 3084099 w 4806962"/>
                <a:gd name="connsiteY305" fmla="*/ 1679840 h 2869428"/>
                <a:gd name="connsiteX306" fmla="*/ 2920995 w 4806962"/>
                <a:gd name="connsiteY306" fmla="*/ 1586649 h 2869428"/>
                <a:gd name="connsiteX307" fmla="*/ 2924925 w 4806962"/>
                <a:gd name="connsiteY307" fmla="*/ 1557323 h 2869428"/>
                <a:gd name="connsiteX308" fmla="*/ 3086064 w 4806962"/>
                <a:gd name="connsiteY308" fmla="*/ 1464784 h 2869428"/>
                <a:gd name="connsiteX309" fmla="*/ 3112347 w 4806962"/>
                <a:gd name="connsiteY309" fmla="*/ 1457371 h 2869428"/>
                <a:gd name="connsiteX310" fmla="*/ 3836229 w 4806962"/>
                <a:gd name="connsiteY310" fmla="*/ 1419944 h 2869428"/>
                <a:gd name="connsiteX311" fmla="*/ 3860925 w 4806962"/>
                <a:gd name="connsiteY311" fmla="*/ 1424790 h 2869428"/>
                <a:gd name="connsiteX312" fmla="*/ 4023278 w 4806962"/>
                <a:gd name="connsiteY312" fmla="*/ 1519413 h 2869428"/>
                <a:gd name="connsiteX313" fmla="*/ 4019366 w 4806962"/>
                <a:gd name="connsiteY313" fmla="*/ 1548983 h 2869428"/>
                <a:gd name="connsiteX314" fmla="*/ 3966554 w 4806962"/>
                <a:gd name="connsiteY314" fmla="*/ 1579867 h 2869428"/>
                <a:gd name="connsiteX315" fmla="*/ 3915694 w 4806962"/>
                <a:gd name="connsiteY315" fmla="*/ 1581838 h 2869428"/>
                <a:gd name="connsiteX316" fmla="*/ 3753341 w 4806962"/>
                <a:gd name="connsiteY316" fmla="*/ 1487215 h 2869428"/>
                <a:gd name="connsiteX317" fmla="*/ 3757253 w 4806962"/>
                <a:gd name="connsiteY317" fmla="*/ 1458303 h 2869428"/>
                <a:gd name="connsiteX318" fmla="*/ 3810067 w 4806962"/>
                <a:gd name="connsiteY318" fmla="*/ 1427419 h 2869428"/>
                <a:gd name="connsiteX319" fmla="*/ 3836229 w 4806962"/>
                <a:gd name="connsiteY319" fmla="*/ 1419944 h 2869428"/>
                <a:gd name="connsiteX320" fmla="*/ 2051272 w 4806962"/>
                <a:gd name="connsiteY320" fmla="*/ 1408322 h 2869428"/>
                <a:gd name="connsiteX321" fmla="*/ 2075945 w 4806962"/>
                <a:gd name="connsiteY321" fmla="*/ 1413209 h 2869428"/>
                <a:gd name="connsiteX322" fmla="*/ 2237503 w 4806962"/>
                <a:gd name="connsiteY322" fmla="*/ 1507053 h 2869428"/>
                <a:gd name="connsiteX323" fmla="*/ 2234246 w 4806962"/>
                <a:gd name="connsiteY323" fmla="*/ 1536379 h 2869428"/>
                <a:gd name="connsiteX324" fmla="*/ 2073340 w 4806962"/>
                <a:gd name="connsiteY324" fmla="*/ 1628919 h 2869428"/>
                <a:gd name="connsiteX325" fmla="*/ 2023179 w 4806962"/>
                <a:gd name="connsiteY325" fmla="*/ 1630874 h 2869428"/>
                <a:gd name="connsiteX326" fmla="*/ 1860970 w 4806962"/>
                <a:gd name="connsiteY326" fmla="*/ 1537682 h 2869428"/>
                <a:gd name="connsiteX327" fmla="*/ 1864878 w 4806962"/>
                <a:gd name="connsiteY327" fmla="*/ 1508356 h 2869428"/>
                <a:gd name="connsiteX328" fmla="*/ 2025133 w 4806962"/>
                <a:gd name="connsiteY328" fmla="*/ 1415164 h 2869428"/>
                <a:gd name="connsiteX329" fmla="*/ 2051272 w 4806962"/>
                <a:gd name="connsiteY329" fmla="*/ 1408322 h 2869428"/>
                <a:gd name="connsiteX330" fmla="*/ 3482782 w 4806962"/>
                <a:gd name="connsiteY330" fmla="*/ 1388324 h 2869428"/>
                <a:gd name="connsiteX331" fmla="*/ 3507455 w 4806962"/>
                <a:gd name="connsiteY331" fmla="*/ 1393700 h 2869428"/>
                <a:gd name="connsiteX332" fmla="*/ 3669013 w 4806962"/>
                <a:gd name="connsiteY332" fmla="*/ 1486892 h 2869428"/>
                <a:gd name="connsiteX333" fmla="*/ 3665756 w 4806962"/>
                <a:gd name="connsiteY333" fmla="*/ 1516218 h 2869428"/>
                <a:gd name="connsiteX334" fmla="*/ 3505501 w 4806962"/>
                <a:gd name="connsiteY334" fmla="*/ 1609409 h 2869428"/>
                <a:gd name="connsiteX335" fmla="*/ 3454689 w 4806962"/>
                <a:gd name="connsiteY335" fmla="*/ 1611364 h 2869428"/>
                <a:gd name="connsiteX336" fmla="*/ 3292480 w 4806962"/>
                <a:gd name="connsiteY336" fmla="*/ 1517521 h 2869428"/>
                <a:gd name="connsiteX337" fmla="*/ 3296388 w 4806962"/>
                <a:gd name="connsiteY337" fmla="*/ 1488195 h 2869428"/>
                <a:gd name="connsiteX338" fmla="*/ 3456643 w 4806962"/>
                <a:gd name="connsiteY338" fmla="*/ 1395656 h 2869428"/>
                <a:gd name="connsiteX339" fmla="*/ 3482782 w 4806962"/>
                <a:gd name="connsiteY339" fmla="*/ 1388324 h 2869428"/>
                <a:gd name="connsiteX340" fmla="*/ 2422830 w 4806962"/>
                <a:gd name="connsiteY340" fmla="*/ 1342321 h 2869428"/>
                <a:gd name="connsiteX341" fmla="*/ 2447503 w 4806962"/>
                <a:gd name="connsiteY341" fmla="*/ 1346964 h 2869428"/>
                <a:gd name="connsiteX342" fmla="*/ 2609061 w 4806962"/>
                <a:gd name="connsiteY342" fmla="*/ 1440807 h 2869428"/>
                <a:gd name="connsiteX343" fmla="*/ 2605804 w 4806962"/>
                <a:gd name="connsiteY343" fmla="*/ 1470133 h 2869428"/>
                <a:gd name="connsiteX344" fmla="*/ 2444898 w 4806962"/>
                <a:gd name="connsiteY344" fmla="*/ 1562673 h 2869428"/>
                <a:gd name="connsiteX345" fmla="*/ 2394085 w 4806962"/>
                <a:gd name="connsiteY345" fmla="*/ 1564628 h 2869428"/>
                <a:gd name="connsiteX346" fmla="*/ 2232528 w 4806962"/>
                <a:gd name="connsiteY346" fmla="*/ 1471437 h 2869428"/>
                <a:gd name="connsiteX347" fmla="*/ 2235785 w 4806962"/>
                <a:gd name="connsiteY347" fmla="*/ 1441459 h 2869428"/>
                <a:gd name="connsiteX348" fmla="*/ 2396691 w 4806962"/>
                <a:gd name="connsiteY348" fmla="*/ 1348919 h 2869428"/>
                <a:gd name="connsiteX349" fmla="*/ 2422830 w 4806962"/>
                <a:gd name="connsiteY349" fmla="*/ 1342321 h 2869428"/>
                <a:gd name="connsiteX350" fmla="*/ 2861759 w 4806962"/>
                <a:gd name="connsiteY350" fmla="*/ 1313682 h 2869428"/>
                <a:gd name="connsiteX351" fmla="*/ 2886569 w 4806962"/>
                <a:gd name="connsiteY351" fmla="*/ 1318813 h 2869428"/>
                <a:gd name="connsiteX352" fmla="*/ 3049673 w 4806962"/>
                <a:gd name="connsiteY352" fmla="*/ 1412005 h 2869428"/>
                <a:gd name="connsiteX353" fmla="*/ 3045743 w 4806962"/>
                <a:gd name="connsiteY353" fmla="*/ 1441331 h 2869428"/>
                <a:gd name="connsiteX354" fmla="*/ 2884603 w 4806962"/>
                <a:gd name="connsiteY354" fmla="*/ 1534522 h 2869428"/>
                <a:gd name="connsiteX355" fmla="*/ 2833510 w 4806962"/>
                <a:gd name="connsiteY355" fmla="*/ 1536477 h 2869428"/>
                <a:gd name="connsiteX356" fmla="*/ 2670406 w 4806962"/>
                <a:gd name="connsiteY356" fmla="*/ 1442634 h 2869428"/>
                <a:gd name="connsiteX357" fmla="*/ 2674336 w 4806962"/>
                <a:gd name="connsiteY357" fmla="*/ 1413960 h 2869428"/>
                <a:gd name="connsiteX358" fmla="*/ 2835476 w 4806962"/>
                <a:gd name="connsiteY358" fmla="*/ 1320769 h 2869428"/>
                <a:gd name="connsiteX359" fmla="*/ 2861759 w 4806962"/>
                <a:gd name="connsiteY359" fmla="*/ 1313682 h 2869428"/>
                <a:gd name="connsiteX360" fmla="*/ 1345384 w 4806962"/>
                <a:gd name="connsiteY360" fmla="*/ 1284883 h 2869428"/>
                <a:gd name="connsiteX361" fmla="*/ 1370147 w 4806962"/>
                <a:gd name="connsiteY361" fmla="*/ 1290025 h 2869428"/>
                <a:gd name="connsiteX362" fmla="*/ 1629710 w 4806962"/>
                <a:gd name="connsiteY362" fmla="*/ 1439549 h 2869428"/>
                <a:gd name="connsiteX363" fmla="*/ 1630057 w 4806962"/>
                <a:gd name="connsiteY363" fmla="*/ 1440115 h 2869428"/>
                <a:gd name="connsiteX364" fmla="*/ 2501143 w 4806962"/>
                <a:gd name="connsiteY364" fmla="*/ 1942737 h 2869428"/>
                <a:gd name="connsiteX365" fmla="*/ 2501143 w 4806962"/>
                <a:gd name="connsiteY365" fmla="*/ 1972815 h 2869428"/>
                <a:gd name="connsiteX366" fmla="*/ 2305762 w 4806962"/>
                <a:gd name="connsiteY366" fmla="*/ 2085281 h 2869428"/>
                <a:gd name="connsiteX367" fmla="*/ 2254794 w 4806962"/>
                <a:gd name="connsiteY367" fmla="*/ 2085281 h 2869428"/>
                <a:gd name="connsiteX368" fmla="*/ 1262656 w 4806962"/>
                <a:gd name="connsiteY368" fmla="*/ 1512236 h 2869428"/>
                <a:gd name="connsiteX369" fmla="*/ 1123661 w 4806962"/>
                <a:gd name="connsiteY369" fmla="*/ 1432367 h 2869428"/>
                <a:gd name="connsiteX370" fmla="*/ 1126930 w 4806962"/>
                <a:gd name="connsiteY370" fmla="*/ 1402332 h 2869428"/>
                <a:gd name="connsiteX371" fmla="*/ 1319150 w 4806962"/>
                <a:gd name="connsiteY371" fmla="*/ 1291983 h 2869428"/>
                <a:gd name="connsiteX372" fmla="*/ 1345384 w 4806962"/>
                <a:gd name="connsiteY372" fmla="*/ 1284883 h 2869428"/>
                <a:gd name="connsiteX373" fmla="*/ 1801807 w 4806962"/>
                <a:gd name="connsiteY373" fmla="*/ 1264307 h 2869428"/>
                <a:gd name="connsiteX374" fmla="*/ 1826617 w 4806962"/>
                <a:gd name="connsiteY374" fmla="*/ 1269194 h 2869428"/>
                <a:gd name="connsiteX375" fmla="*/ 1989721 w 4806962"/>
                <a:gd name="connsiteY375" fmla="*/ 1363038 h 2869428"/>
                <a:gd name="connsiteX376" fmla="*/ 1985791 w 4806962"/>
                <a:gd name="connsiteY376" fmla="*/ 1392364 h 2869428"/>
                <a:gd name="connsiteX377" fmla="*/ 1824651 w 4806962"/>
                <a:gd name="connsiteY377" fmla="*/ 1484904 h 2869428"/>
                <a:gd name="connsiteX378" fmla="*/ 1773558 w 4806962"/>
                <a:gd name="connsiteY378" fmla="*/ 1487510 h 2869428"/>
                <a:gd name="connsiteX379" fmla="*/ 1610454 w 4806962"/>
                <a:gd name="connsiteY379" fmla="*/ 1393667 h 2869428"/>
                <a:gd name="connsiteX380" fmla="*/ 1614384 w 4806962"/>
                <a:gd name="connsiteY380" fmla="*/ 1364341 h 2869428"/>
                <a:gd name="connsiteX381" fmla="*/ 1775524 w 4806962"/>
                <a:gd name="connsiteY381" fmla="*/ 1271149 h 2869428"/>
                <a:gd name="connsiteX382" fmla="*/ 1801807 w 4806962"/>
                <a:gd name="connsiteY382" fmla="*/ 1264307 h 2869428"/>
                <a:gd name="connsiteX383" fmla="*/ 3229315 w 4806962"/>
                <a:gd name="connsiteY383" fmla="*/ 1244546 h 2869428"/>
                <a:gd name="connsiteX384" fmla="*/ 3253988 w 4806962"/>
                <a:gd name="connsiteY384" fmla="*/ 1249664 h 2869428"/>
                <a:gd name="connsiteX385" fmla="*/ 3415546 w 4806962"/>
                <a:gd name="connsiteY385" fmla="*/ 1343245 h 2869428"/>
                <a:gd name="connsiteX386" fmla="*/ 3412289 w 4806962"/>
                <a:gd name="connsiteY386" fmla="*/ 1371840 h 2869428"/>
                <a:gd name="connsiteX387" fmla="*/ 3252034 w 4806962"/>
                <a:gd name="connsiteY387" fmla="*/ 1464771 h 2869428"/>
                <a:gd name="connsiteX388" fmla="*/ 3201222 w 4806962"/>
                <a:gd name="connsiteY388" fmla="*/ 1466721 h 2869428"/>
                <a:gd name="connsiteX389" fmla="*/ 3039013 w 4806962"/>
                <a:gd name="connsiteY389" fmla="*/ 1373139 h 2869428"/>
                <a:gd name="connsiteX390" fmla="*/ 3042921 w 4806962"/>
                <a:gd name="connsiteY390" fmla="*/ 1343895 h 2869428"/>
                <a:gd name="connsiteX391" fmla="*/ 3203176 w 4806962"/>
                <a:gd name="connsiteY391" fmla="*/ 1251613 h 2869428"/>
                <a:gd name="connsiteX392" fmla="*/ 3229315 w 4806962"/>
                <a:gd name="connsiteY392" fmla="*/ 1244546 h 2869428"/>
                <a:gd name="connsiteX393" fmla="*/ 2172000 w 4806962"/>
                <a:gd name="connsiteY393" fmla="*/ 1195587 h 2869428"/>
                <a:gd name="connsiteX394" fmla="*/ 2196917 w 4806962"/>
                <a:gd name="connsiteY394" fmla="*/ 1200719 h 2869428"/>
                <a:gd name="connsiteX395" fmla="*/ 2358475 w 4806962"/>
                <a:gd name="connsiteY395" fmla="*/ 1293911 h 2869428"/>
                <a:gd name="connsiteX396" fmla="*/ 2355218 w 4806962"/>
                <a:gd name="connsiteY396" fmla="*/ 1323237 h 2869428"/>
                <a:gd name="connsiteX397" fmla="*/ 2194312 w 4806962"/>
                <a:gd name="connsiteY397" fmla="*/ 1415777 h 2869428"/>
                <a:gd name="connsiteX398" fmla="*/ 2143499 w 4806962"/>
                <a:gd name="connsiteY398" fmla="*/ 1418383 h 2869428"/>
                <a:gd name="connsiteX399" fmla="*/ 1981942 w 4806962"/>
                <a:gd name="connsiteY399" fmla="*/ 1324540 h 2869428"/>
                <a:gd name="connsiteX400" fmla="*/ 1985199 w 4806962"/>
                <a:gd name="connsiteY400" fmla="*/ 1295214 h 2869428"/>
                <a:gd name="connsiteX401" fmla="*/ 2146105 w 4806962"/>
                <a:gd name="connsiteY401" fmla="*/ 1202674 h 2869428"/>
                <a:gd name="connsiteX402" fmla="*/ 2172000 w 4806962"/>
                <a:gd name="connsiteY402" fmla="*/ 1195587 h 2869428"/>
                <a:gd name="connsiteX403" fmla="*/ 2611174 w 4806962"/>
                <a:gd name="connsiteY403" fmla="*/ 1166459 h 2869428"/>
                <a:gd name="connsiteX404" fmla="*/ 2635983 w 4806962"/>
                <a:gd name="connsiteY404" fmla="*/ 1171265 h 2869428"/>
                <a:gd name="connsiteX405" fmla="*/ 2799087 w 4806962"/>
                <a:gd name="connsiteY405" fmla="*/ 1265108 h 2869428"/>
                <a:gd name="connsiteX406" fmla="*/ 2795157 w 4806962"/>
                <a:gd name="connsiteY406" fmla="*/ 1293783 h 2869428"/>
                <a:gd name="connsiteX407" fmla="*/ 2634018 w 4806962"/>
                <a:gd name="connsiteY407" fmla="*/ 1386974 h 2869428"/>
                <a:gd name="connsiteX408" fmla="*/ 2582926 w 4806962"/>
                <a:gd name="connsiteY408" fmla="*/ 1388929 h 2869428"/>
                <a:gd name="connsiteX409" fmla="*/ 2419822 w 4806962"/>
                <a:gd name="connsiteY409" fmla="*/ 1295738 h 2869428"/>
                <a:gd name="connsiteX410" fmla="*/ 2423752 w 4806962"/>
                <a:gd name="connsiteY410" fmla="*/ 1266412 h 2869428"/>
                <a:gd name="connsiteX411" fmla="*/ 2584891 w 4806962"/>
                <a:gd name="connsiteY411" fmla="*/ 1173872 h 2869428"/>
                <a:gd name="connsiteX412" fmla="*/ 2611174 w 4806962"/>
                <a:gd name="connsiteY412" fmla="*/ 1166459 h 2869428"/>
                <a:gd name="connsiteX413" fmla="*/ 1550099 w 4806962"/>
                <a:gd name="connsiteY413" fmla="*/ 1120373 h 2869428"/>
                <a:gd name="connsiteX414" fmla="*/ 1574772 w 4806962"/>
                <a:gd name="connsiteY414" fmla="*/ 1125179 h 2869428"/>
                <a:gd name="connsiteX415" fmla="*/ 1736981 w 4806962"/>
                <a:gd name="connsiteY415" fmla="*/ 1219023 h 2869428"/>
                <a:gd name="connsiteX416" fmla="*/ 1733073 w 4806962"/>
                <a:gd name="connsiteY416" fmla="*/ 1248349 h 2869428"/>
                <a:gd name="connsiteX417" fmla="*/ 1572818 w 4806962"/>
                <a:gd name="connsiteY417" fmla="*/ 1341540 h 2869428"/>
                <a:gd name="connsiteX418" fmla="*/ 1522006 w 4806962"/>
                <a:gd name="connsiteY418" fmla="*/ 1343495 h 2869428"/>
                <a:gd name="connsiteX419" fmla="*/ 1359797 w 4806962"/>
                <a:gd name="connsiteY419" fmla="*/ 1249652 h 2869428"/>
                <a:gd name="connsiteX420" fmla="*/ 1363054 w 4806962"/>
                <a:gd name="connsiteY420" fmla="*/ 1220326 h 2869428"/>
                <a:gd name="connsiteX421" fmla="*/ 1523960 w 4806962"/>
                <a:gd name="connsiteY421" fmla="*/ 1127786 h 2869428"/>
                <a:gd name="connsiteX422" fmla="*/ 1550099 w 4806962"/>
                <a:gd name="connsiteY422" fmla="*/ 1120373 h 2869428"/>
                <a:gd name="connsiteX423" fmla="*/ 2979853 w 4806962"/>
                <a:gd name="connsiteY423" fmla="*/ 1100131 h 2869428"/>
                <a:gd name="connsiteX424" fmla="*/ 3004662 w 4806962"/>
                <a:gd name="connsiteY424" fmla="*/ 1105019 h 2869428"/>
                <a:gd name="connsiteX425" fmla="*/ 3167766 w 4806962"/>
                <a:gd name="connsiteY425" fmla="*/ 1198862 h 2869428"/>
                <a:gd name="connsiteX426" fmla="*/ 3163836 w 4806962"/>
                <a:gd name="connsiteY426" fmla="*/ 1228188 h 2869428"/>
                <a:gd name="connsiteX427" fmla="*/ 3002697 w 4806962"/>
                <a:gd name="connsiteY427" fmla="*/ 1320727 h 2869428"/>
                <a:gd name="connsiteX428" fmla="*/ 2951605 w 4806962"/>
                <a:gd name="connsiteY428" fmla="*/ 1322682 h 2869428"/>
                <a:gd name="connsiteX429" fmla="*/ 2788501 w 4806962"/>
                <a:gd name="connsiteY429" fmla="*/ 1229491 h 2869428"/>
                <a:gd name="connsiteX430" fmla="*/ 2792431 w 4806962"/>
                <a:gd name="connsiteY430" fmla="*/ 1199513 h 2869428"/>
                <a:gd name="connsiteX431" fmla="*/ 2953570 w 4806962"/>
                <a:gd name="connsiteY431" fmla="*/ 1106974 h 2869428"/>
                <a:gd name="connsiteX432" fmla="*/ 2979853 w 4806962"/>
                <a:gd name="connsiteY432" fmla="*/ 1100131 h 2869428"/>
                <a:gd name="connsiteX433" fmla="*/ 984730 w 4806962"/>
                <a:gd name="connsiteY433" fmla="*/ 1077097 h 2869428"/>
                <a:gd name="connsiteX434" fmla="*/ 1009136 w 4806962"/>
                <a:gd name="connsiteY434" fmla="*/ 1082004 h 2869428"/>
                <a:gd name="connsiteX435" fmla="*/ 1269688 w 4806962"/>
                <a:gd name="connsiteY435" fmla="*/ 1231847 h 2869428"/>
                <a:gd name="connsiteX436" fmla="*/ 1265770 w 4806962"/>
                <a:gd name="connsiteY436" fmla="*/ 1261946 h 2869428"/>
                <a:gd name="connsiteX437" fmla="*/ 1073784 w 4806962"/>
                <a:gd name="connsiteY437" fmla="*/ 1372528 h 2869428"/>
                <a:gd name="connsiteX438" fmla="*/ 1023503 w 4806962"/>
                <a:gd name="connsiteY438" fmla="*/ 1374491 h 2869428"/>
                <a:gd name="connsiteX439" fmla="*/ 762951 w 4806962"/>
                <a:gd name="connsiteY439" fmla="*/ 1224649 h 2869428"/>
                <a:gd name="connsiteX440" fmla="*/ 766869 w 4806962"/>
                <a:gd name="connsiteY440" fmla="*/ 1195204 h 2869428"/>
                <a:gd name="connsiteX441" fmla="*/ 958855 w 4806962"/>
                <a:gd name="connsiteY441" fmla="*/ 1083967 h 2869428"/>
                <a:gd name="connsiteX442" fmla="*/ 984730 w 4806962"/>
                <a:gd name="connsiteY442" fmla="*/ 1077097 h 2869428"/>
                <a:gd name="connsiteX443" fmla="*/ 1921413 w 4806962"/>
                <a:gd name="connsiteY443" fmla="*/ 1051572 h 2869428"/>
                <a:gd name="connsiteX444" fmla="*/ 1946330 w 4806962"/>
                <a:gd name="connsiteY444" fmla="*/ 1056704 h 2869428"/>
                <a:gd name="connsiteX445" fmla="*/ 2107888 w 4806962"/>
                <a:gd name="connsiteY445" fmla="*/ 1149896 h 2869428"/>
                <a:gd name="connsiteX446" fmla="*/ 2104631 w 4806962"/>
                <a:gd name="connsiteY446" fmla="*/ 1179222 h 2869428"/>
                <a:gd name="connsiteX447" fmla="*/ 1943725 w 4806962"/>
                <a:gd name="connsiteY447" fmla="*/ 1272413 h 2869428"/>
                <a:gd name="connsiteX448" fmla="*/ 1893564 w 4806962"/>
                <a:gd name="connsiteY448" fmla="*/ 1274368 h 2869428"/>
                <a:gd name="connsiteX449" fmla="*/ 1731355 w 4806962"/>
                <a:gd name="connsiteY449" fmla="*/ 1180525 h 2869428"/>
                <a:gd name="connsiteX450" fmla="*/ 1735263 w 4806962"/>
                <a:gd name="connsiteY450" fmla="*/ 1151199 h 2869428"/>
                <a:gd name="connsiteX451" fmla="*/ 1895518 w 4806962"/>
                <a:gd name="connsiteY451" fmla="*/ 1058659 h 2869428"/>
                <a:gd name="connsiteX452" fmla="*/ 1921413 w 4806962"/>
                <a:gd name="connsiteY452" fmla="*/ 1051572 h 2869428"/>
                <a:gd name="connsiteX453" fmla="*/ 2360588 w 4806962"/>
                <a:gd name="connsiteY453" fmla="*/ 1022771 h 2869428"/>
                <a:gd name="connsiteX454" fmla="*/ 2385398 w 4806962"/>
                <a:gd name="connsiteY454" fmla="*/ 1027903 h 2869428"/>
                <a:gd name="connsiteX455" fmla="*/ 2548502 w 4806962"/>
                <a:gd name="connsiteY455" fmla="*/ 1121094 h 2869428"/>
                <a:gd name="connsiteX456" fmla="*/ 2544572 w 4806962"/>
                <a:gd name="connsiteY456" fmla="*/ 1150420 h 2869428"/>
                <a:gd name="connsiteX457" fmla="*/ 2383432 w 4806962"/>
                <a:gd name="connsiteY457" fmla="*/ 1242960 h 2869428"/>
                <a:gd name="connsiteX458" fmla="*/ 2332339 w 4806962"/>
                <a:gd name="connsiteY458" fmla="*/ 1245567 h 2869428"/>
                <a:gd name="connsiteX459" fmla="*/ 2169235 w 4806962"/>
                <a:gd name="connsiteY459" fmla="*/ 1151724 h 2869428"/>
                <a:gd name="connsiteX460" fmla="*/ 2173165 w 4806962"/>
                <a:gd name="connsiteY460" fmla="*/ 1122398 h 2869428"/>
                <a:gd name="connsiteX461" fmla="*/ 2334305 w 4806962"/>
                <a:gd name="connsiteY461" fmla="*/ 1029858 h 2869428"/>
                <a:gd name="connsiteX462" fmla="*/ 2360588 w 4806962"/>
                <a:gd name="connsiteY462" fmla="*/ 1022771 h 2869428"/>
                <a:gd name="connsiteX463" fmla="*/ 1299186 w 4806962"/>
                <a:gd name="connsiteY463" fmla="*/ 973805 h 2869428"/>
                <a:gd name="connsiteX464" fmla="*/ 1323534 w 4806962"/>
                <a:gd name="connsiteY464" fmla="*/ 978937 h 2869428"/>
                <a:gd name="connsiteX465" fmla="*/ 1485743 w 4806962"/>
                <a:gd name="connsiteY465" fmla="*/ 1072128 h 2869428"/>
                <a:gd name="connsiteX466" fmla="*/ 1482486 w 4806962"/>
                <a:gd name="connsiteY466" fmla="*/ 1102106 h 2869428"/>
                <a:gd name="connsiteX467" fmla="*/ 1322231 w 4806962"/>
                <a:gd name="connsiteY467" fmla="*/ 1194645 h 2869428"/>
                <a:gd name="connsiteX468" fmla="*/ 1270767 w 4806962"/>
                <a:gd name="connsiteY468" fmla="*/ 1196601 h 2869428"/>
                <a:gd name="connsiteX469" fmla="*/ 1109210 w 4806962"/>
                <a:gd name="connsiteY469" fmla="*/ 1102758 h 2869428"/>
                <a:gd name="connsiteX470" fmla="*/ 1112467 w 4806962"/>
                <a:gd name="connsiteY470" fmla="*/ 1074083 h 2869428"/>
                <a:gd name="connsiteX471" fmla="*/ 1273373 w 4806962"/>
                <a:gd name="connsiteY471" fmla="*/ 980892 h 2869428"/>
                <a:gd name="connsiteX472" fmla="*/ 1299186 w 4806962"/>
                <a:gd name="connsiteY472" fmla="*/ 973805 h 2869428"/>
                <a:gd name="connsiteX473" fmla="*/ 2729265 w 4806962"/>
                <a:gd name="connsiteY473" fmla="*/ 953316 h 2869428"/>
                <a:gd name="connsiteX474" fmla="*/ 2754075 w 4806962"/>
                <a:gd name="connsiteY474" fmla="*/ 958122 h 2869428"/>
                <a:gd name="connsiteX475" fmla="*/ 2917179 w 4806962"/>
                <a:gd name="connsiteY475" fmla="*/ 1051965 h 2869428"/>
                <a:gd name="connsiteX476" fmla="*/ 2913249 w 4806962"/>
                <a:gd name="connsiteY476" fmla="*/ 1081291 h 2869428"/>
                <a:gd name="connsiteX477" fmla="*/ 2752109 w 4806962"/>
                <a:gd name="connsiteY477" fmla="*/ 1173831 h 2869428"/>
                <a:gd name="connsiteX478" fmla="*/ 2701016 w 4806962"/>
                <a:gd name="connsiteY478" fmla="*/ 1175786 h 2869428"/>
                <a:gd name="connsiteX479" fmla="*/ 2537912 w 4806962"/>
                <a:gd name="connsiteY479" fmla="*/ 1082595 h 2869428"/>
                <a:gd name="connsiteX480" fmla="*/ 2541842 w 4806962"/>
                <a:gd name="connsiteY480" fmla="*/ 1053269 h 2869428"/>
                <a:gd name="connsiteX481" fmla="*/ 2702982 w 4806962"/>
                <a:gd name="connsiteY481" fmla="*/ 960729 h 2869428"/>
                <a:gd name="connsiteX482" fmla="*/ 2729265 w 4806962"/>
                <a:gd name="connsiteY482" fmla="*/ 953316 h 2869428"/>
                <a:gd name="connsiteX483" fmla="*/ 734156 w 4806962"/>
                <a:gd name="connsiteY483" fmla="*/ 933070 h 2869428"/>
                <a:gd name="connsiteX484" fmla="*/ 758563 w 4806962"/>
                <a:gd name="connsiteY484" fmla="*/ 937951 h 2869428"/>
                <a:gd name="connsiteX485" fmla="*/ 921823 w 4806962"/>
                <a:gd name="connsiteY485" fmla="*/ 1031677 h 2869428"/>
                <a:gd name="connsiteX486" fmla="*/ 917252 w 4806962"/>
                <a:gd name="connsiteY486" fmla="*/ 1060966 h 2869428"/>
                <a:gd name="connsiteX487" fmla="*/ 725911 w 4806962"/>
                <a:gd name="connsiteY487" fmla="*/ 1170963 h 2869428"/>
                <a:gd name="connsiteX488" fmla="*/ 674974 w 4806962"/>
                <a:gd name="connsiteY488" fmla="*/ 1173566 h 2869428"/>
                <a:gd name="connsiteX489" fmla="*/ 513020 w 4806962"/>
                <a:gd name="connsiteY489" fmla="*/ 1079190 h 2869428"/>
                <a:gd name="connsiteX490" fmla="*/ 516285 w 4806962"/>
                <a:gd name="connsiteY490" fmla="*/ 1050552 h 2869428"/>
                <a:gd name="connsiteX491" fmla="*/ 708279 w 4806962"/>
                <a:gd name="connsiteY491" fmla="*/ 939904 h 2869428"/>
                <a:gd name="connsiteX492" fmla="*/ 734156 w 4806962"/>
                <a:gd name="connsiteY492" fmla="*/ 933070 h 2869428"/>
                <a:gd name="connsiteX493" fmla="*/ 1669886 w 4806962"/>
                <a:gd name="connsiteY493" fmla="*/ 907150 h 2869428"/>
                <a:gd name="connsiteX494" fmla="*/ 1694778 w 4806962"/>
                <a:gd name="connsiteY494" fmla="*/ 912037 h 2869428"/>
                <a:gd name="connsiteX495" fmla="*/ 1857227 w 4806962"/>
                <a:gd name="connsiteY495" fmla="*/ 1005881 h 2869428"/>
                <a:gd name="connsiteX496" fmla="*/ 1853952 w 4806962"/>
                <a:gd name="connsiteY496" fmla="*/ 1035207 h 2869428"/>
                <a:gd name="connsiteX497" fmla="*/ 1692157 w 4806962"/>
                <a:gd name="connsiteY497" fmla="*/ 1127747 h 2869428"/>
                <a:gd name="connsiteX498" fmla="*/ 1641719 w 4806962"/>
                <a:gd name="connsiteY498" fmla="*/ 1129702 h 2869428"/>
                <a:gd name="connsiteX499" fmla="*/ 1477960 w 4806962"/>
                <a:gd name="connsiteY499" fmla="*/ 1035858 h 2869428"/>
                <a:gd name="connsiteX500" fmla="*/ 1481890 w 4806962"/>
                <a:gd name="connsiteY500" fmla="*/ 1006532 h 2869428"/>
                <a:gd name="connsiteX501" fmla="*/ 1643030 w 4806962"/>
                <a:gd name="connsiteY501" fmla="*/ 913992 h 2869428"/>
                <a:gd name="connsiteX502" fmla="*/ 1669886 w 4806962"/>
                <a:gd name="connsiteY502" fmla="*/ 907150 h 2869428"/>
                <a:gd name="connsiteX503" fmla="*/ 2110248 w 4806962"/>
                <a:gd name="connsiteY503" fmla="*/ 878748 h 2869428"/>
                <a:gd name="connsiteX504" fmla="*/ 2134811 w 4806962"/>
                <a:gd name="connsiteY504" fmla="*/ 883866 h 2869428"/>
                <a:gd name="connsiteX505" fmla="*/ 2297915 w 4806962"/>
                <a:gd name="connsiteY505" fmla="*/ 976798 h 2869428"/>
                <a:gd name="connsiteX506" fmla="*/ 2293985 w 4806962"/>
                <a:gd name="connsiteY506" fmla="*/ 1006042 h 2869428"/>
                <a:gd name="connsiteX507" fmla="*/ 2132846 w 4806962"/>
                <a:gd name="connsiteY507" fmla="*/ 1098974 h 2869428"/>
                <a:gd name="connsiteX508" fmla="*/ 2081754 w 4806962"/>
                <a:gd name="connsiteY508" fmla="*/ 1100924 h 2869428"/>
                <a:gd name="connsiteX509" fmla="*/ 1918650 w 4806962"/>
                <a:gd name="connsiteY509" fmla="*/ 1007342 h 2869428"/>
                <a:gd name="connsiteX510" fmla="*/ 1922580 w 4806962"/>
                <a:gd name="connsiteY510" fmla="*/ 978098 h 2869428"/>
                <a:gd name="connsiteX511" fmla="*/ 2083719 w 4806962"/>
                <a:gd name="connsiteY511" fmla="*/ 885815 h 2869428"/>
                <a:gd name="connsiteX512" fmla="*/ 2110248 w 4806962"/>
                <a:gd name="connsiteY512" fmla="*/ 878748 h 2869428"/>
                <a:gd name="connsiteX513" fmla="*/ 1048927 w 4806962"/>
                <a:gd name="connsiteY513" fmla="*/ 829465 h 2869428"/>
                <a:gd name="connsiteX514" fmla="*/ 1073600 w 4806962"/>
                <a:gd name="connsiteY514" fmla="*/ 834271 h 2869428"/>
                <a:gd name="connsiteX515" fmla="*/ 1235158 w 4806962"/>
                <a:gd name="connsiteY515" fmla="*/ 928114 h 2869428"/>
                <a:gd name="connsiteX516" fmla="*/ 1231249 w 4806962"/>
                <a:gd name="connsiteY516" fmla="*/ 957440 h 2869428"/>
                <a:gd name="connsiteX517" fmla="*/ 1071646 w 4806962"/>
                <a:gd name="connsiteY517" fmla="*/ 1049979 h 2869428"/>
                <a:gd name="connsiteX518" fmla="*/ 1020182 w 4806962"/>
                <a:gd name="connsiteY518" fmla="*/ 1051934 h 2869428"/>
                <a:gd name="connsiteX519" fmla="*/ 858625 w 4806962"/>
                <a:gd name="connsiteY519" fmla="*/ 958743 h 2869428"/>
                <a:gd name="connsiteX520" fmla="*/ 861882 w 4806962"/>
                <a:gd name="connsiteY520" fmla="*/ 929417 h 2869428"/>
                <a:gd name="connsiteX521" fmla="*/ 1022788 w 4806962"/>
                <a:gd name="connsiteY521" fmla="*/ 836878 h 2869428"/>
                <a:gd name="connsiteX522" fmla="*/ 1048927 w 4806962"/>
                <a:gd name="connsiteY522" fmla="*/ 829465 h 2869428"/>
                <a:gd name="connsiteX523" fmla="*/ 2478680 w 4806962"/>
                <a:gd name="connsiteY523" fmla="*/ 809382 h 2869428"/>
                <a:gd name="connsiteX524" fmla="*/ 2503489 w 4806962"/>
                <a:gd name="connsiteY524" fmla="*/ 814759 h 2869428"/>
                <a:gd name="connsiteX525" fmla="*/ 2666593 w 4806962"/>
                <a:gd name="connsiteY525" fmla="*/ 907950 h 2869428"/>
                <a:gd name="connsiteX526" fmla="*/ 2662663 w 4806962"/>
                <a:gd name="connsiteY526" fmla="*/ 937276 h 2869428"/>
                <a:gd name="connsiteX527" fmla="*/ 2501524 w 4806962"/>
                <a:gd name="connsiteY527" fmla="*/ 1030468 h 2869428"/>
                <a:gd name="connsiteX528" fmla="*/ 2450432 w 4806962"/>
                <a:gd name="connsiteY528" fmla="*/ 1031771 h 2869428"/>
                <a:gd name="connsiteX529" fmla="*/ 2287328 w 4806962"/>
                <a:gd name="connsiteY529" fmla="*/ 938580 h 2869428"/>
                <a:gd name="connsiteX530" fmla="*/ 2290603 w 4806962"/>
                <a:gd name="connsiteY530" fmla="*/ 909254 h 2869428"/>
                <a:gd name="connsiteX531" fmla="*/ 2452397 w 4806962"/>
                <a:gd name="connsiteY531" fmla="*/ 816714 h 2869428"/>
                <a:gd name="connsiteX532" fmla="*/ 2478680 w 4806962"/>
                <a:gd name="connsiteY532" fmla="*/ 809382 h 2869428"/>
                <a:gd name="connsiteX533" fmla="*/ 483897 w 4806962"/>
                <a:gd name="connsiteY533" fmla="*/ 786256 h 2869428"/>
                <a:gd name="connsiteX534" fmla="*/ 508631 w 4806962"/>
                <a:gd name="connsiteY534" fmla="*/ 791056 h 2869428"/>
                <a:gd name="connsiteX535" fmla="*/ 670586 w 4806962"/>
                <a:gd name="connsiteY535" fmla="*/ 884782 h 2869428"/>
                <a:gd name="connsiteX536" fmla="*/ 666668 w 4806962"/>
                <a:gd name="connsiteY536" fmla="*/ 914072 h 2869428"/>
                <a:gd name="connsiteX537" fmla="*/ 475326 w 4806962"/>
                <a:gd name="connsiteY537" fmla="*/ 1024070 h 2869428"/>
                <a:gd name="connsiteX538" fmla="*/ 424389 w 4806962"/>
                <a:gd name="connsiteY538" fmla="*/ 1026673 h 2869428"/>
                <a:gd name="connsiteX539" fmla="*/ 262434 w 4806962"/>
                <a:gd name="connsiteY539" fmla="*/ 932947 h 2869428"/>
                <a:gd name="connsiteX540" fmla="*/ 265699 w 4806962"/>
                <a:gd name="connsiteY540" fmla="*/ 903658 h 2869428"/>
                <a:gd name="connsiteX541" fmla="*/ 457694 w 4806962"/>
                <a:gd name="connsiteY541" fmla="*/ 793660 h 2869428"/>
                <a:gd name="connsiteX542" fmla="*/ 483897 w 4806962"/>
                <a:gd name="connsiteY542" fmla="*/ 786256 h 2869428"/>
                <a:gd name="connsiteX543" fmla="*/ 1419301 w 4806962"/>
                <a:gd name="connsiteY543" fmla="*/ 760256 h 2869428"/>
                <a:gd name="connsiteX544" fmla="*/ 1444192 w 4806962"/>
                <a:gd name="connsiteY544" fmla="*/ 765143 h 2869428"/>
                <a:gd name="connsiteX545" fmla="*/ 1606641 w 4806962"/>
                <a:gd name="connsiteY545" fmla="*/ 858986 h 2869428"/>
                <a:gd name="connsiteX546" fmla="*/ 1603366 w 4806962"/>
                <a:gd name="connsiteY546" fmla="*/ 888312 h 2869428"/>
                <a:gd name="connsiteX547" fmla="*/ 1441572 w 4806962"/>
                <a:gd name="connsiteY547" fmla="*/ 980852 h 2869428"/>
                <a:gd name="connsiteX548" fmla="*/ 1390480 w 4806962"/>
                <a:gd name="connsiteY548" fmla="*/ 982807 h 2869428"/>
                <a:gd name="connsiteX549" fmla="*/ 1227376 w 4806962"/>
                <a:gd name="connsiteY549" fmla="*/ 889616 h 2869428"/>
                <a:gd name="connsiteX550" fmla="*/ 1231306 w 4806962"/>
                <a:gd name="connsiteY550" fmla="*/ 860290 h 2869428"/>
                <a:gd name="connsiteX551" fmla="*/ 1392445 w 4806962"/>
                <a:gd name="connsiteY551" fmla="*/ 767098 h 2869428"/>
                <a:gd name="connsiteX552" fmla="*/ 1419301 w 4806962"/>
                <a:gd name="connsiteY552" fmla="*/ 760256 h 2869428"/>
                <a:gd name="connsiteX553" fmla="*/ 1852288 w 4806962"/>
                <a:gd name="connsiteY553" fmla="*/ 728654 h 2869428"/>
                <a:gd name="connsiteX554" fmla="*/ 1877205 w 4806962"/>
                <a:gd name="connsiteY554" fmla="*/ 733460 h 2869428"/>
                <a:gd name="connsiteX555" fmla="*/ 2038763 w 4806962"/>
                <a:gd name="connsiteY555" fmla="*/ 827303 h 2869428"/>
                <a:gd name="connsiteX556" fmla="*/ 2035506 w 4806962"/>
                <a:gd name="connsiteY556" fmla="*/ 856629 h 2869428"/>
                <a:gd name="connsiteX557" fmla="*/ 1874600 w 4806962"/>
                <a:gd name="connsiteY557" fmla="*/ 949169 h 2869428"/>
                <a:gd name="connsiteX558" fmla="*/ 1823787 w 4806962"/>
                <a:gd name="connsiteY558" fmla="*/ 951124 h 2869428"/>
                <a:gd name="connsiteX559" fmla="*/ 1662230 w 4806962"/>
                <a:gd name="connsiteY559" fmla="*/ 857933 h 2869428"/>
                <a:gd name="connsiteX560" fmla="*/ 1665487 w 4806962"/>
                <a:gd name="connsiteY560" fmla="*/ 828607 h 2869428"/>
                <a:gd name="connsiteX561" fmla="*/ 1826393 w 4806962"/>
                <a:gd name="connsiteY561" fmla="*/ 736067 h 2869428"/>
                <a:gd name="connsiteX562" fmla="*/ 1852288 w 4806962"/>
                <a:gd name="connsiteY562" fmla="*/ 728654 h 2869428"/>
                <a:gd name="connsiteX563" fmla="*/ 2228093 w 4806962"/>
                <a:gd name="connsiteY563" fmla="*/ 665693 h 2869428"/>
                <a:gd name="connsiteX564" fmla="*/ 2252903 w 4806962"/>
                <a:gd name="connsiteY564" fmla="*/ 670744 h 2869428"/>
                <a:gd name="connsiteX565" fmla="*/ 2416007 w 4806962"/>
                <a:gd name="connsiteY565" fmla="*/ 764587 h 2869428"/>
                <a:gd name="connsiteX566" fmla="*/ 2412077 w 4806962"/>
                <a:gd name="connsiteY566" fmla="*/ 793261 h 2869428"/>
                <a:gd name="connsiteX567" fmla="*/ 2250937 w 4806962"/>
                <a:gd name="connsiteY567" fmla="*/ 886453 h 2869428"/>
                <a:gd name="connsiteX568" fmla="*/ 2199189 w 4806962"/>
                <a:gd name="connsiteY568" fmla="*/ 888408 h 2869428"/>
                <a:gd name="connsiteX569" fmla="*/ 2036740 w 4806962"/>
                <a:gd name="connsiteY569" fmla="*/ 794565 h 2869428"/>
                <a:gd name="connsiteX570" fmla="*/ 2040015 w 4806962"/>
                <a:gd name="connsiteY570" fmla="*/ 765890 h 2869428"/>
                <a:gd name="connsiteX571" fmla="*/ 2201810 w 4806962"/>
                <a:gd name="connsiteY571" fmla="*/ 673350 h 2869428"/>
                <a:gd name="connsiteX572" fmla="*/ 2228093 w 4806962"/>
                <a:gd name="connsiteY572" fmla="*/ 665693 h 2869428"/>
                <a:gd name="connsiteX573" fmla="*/ 230430 w 4806962"/>
                <a:gd name="connsiteY573" fmla="*/ 642589 h 2869428"/>
                <a:gd name="connsiteX574" fmla="*/ 255164 w 4806962"/>
                <a:gd name="connsiteY574" fmla="*/ 647760 h 2869428"/>
                <a:gd name="connsiteX575" fmla="*/ 417119 w 4806962"/>
                <a:gd name="connsiteY575" fmla="*/ 741661 h 2869428"/>
                <a:gd name="connsiteX576" fmla="*/ 413854 w 4806962"/>
                <a:gd name="connsiteY576" fmla="*/ 771210 h 2869428"/>
                <a:gd name="connsiteX577" fmla="*/ 221859 w 4806962"/>
                <a:gd name="connsiteY577" fmla="*/ 882184 h 2869428"/>
                <a:gd name="connsiteX578" fmla="*/ 170922 w 4806962"/>
                <a:gd name="connsiteY578" fmla="*/ 884810 h 2869428"/>
                <a:gd name="connsiteX579" fmla="*/ 8967 w 4806962"/>
                <a:gd name="connsiteY579" fmla="*/ 790253 h 2869428"/>
                <a:gd name="connsiteX580" fmla="*/ 12232 w 4806962"/>
                <a:gd name="connsiteY580" fmla="*/ 760703 h 2869428"/>
                <a:gd name="connsiteX581" fmla="*/ 204227 w 4806962"/>
                <a:gd name="connsiteY581" fmla="*/ 649730 h 2869428"/>
                <a:gd name="connsiteX582" fmla="*/ 230430 w 4806962"/>
                <a:gd name="connsiteY582" fmla="*/ 642589 h 2869428"/>
                <a:gd name="connsiteX583" fmla="*/ 2448135 w 4806962"/>
                <a:gd name="connsiteY583" fmla="*/ 619549 h 2869428"/>
                <a:gd name="connsiteX584" fmla="*/ 2472885 w 4806962"/>
                <a:gd name="connsiteY584" fmla="*/ 624723 h 2869428"/>
                <a:gd name="connsiteX585" fmla="*/ 2634943 w 4806962"/>
                <a:gd name="connsiteY585" fmla="*/ 718689 h 2869428"/>
                <a:gd name="connsiteX586" fmla="*/ 2631676 w 4806962"/>
                <a:gd name="connsiteY586" fmla="*/ 748259 h 2869428"/>
                <a:gd name="connsiteX587" fmla="*/ 2578092 w 4806962"/>
                <a:gd name="connsiteY587" fmla="*/ 779143 h 2869428"/>
                <a:gd name="connsiteX588" fmla="*/ 2527122 w 4806962"/>
                <a:gd name="connsiteY588" fmla="*/ 781771 h 2869428"/>
                <a:gd name="connsiteX589" fmla="*/ 2365063 w 4806962"/>
                <a:gd name="connsiteY589" fmla="*/ 687148 h 2869428"/>
                <a:gd name="connsiteX590" fmla="*/ 2368331 w 4806962"/>
                <a:gd name="connsiteY590" fmla="*/ 657579 h 2869428"/>
                <a:gd name="connsiteX591" fmla="*/ 2421914 w 4806962"/>
                <a:gd name="connsiteY591" fmla="*/ 626695 h 2869428"/>
                <a:gd name="connsiteX592" fmla="*/ 2448135 w 4806962"/>
                <a:gd name="connsiteY592" fmla="*/ 619549 h 2869428"/>
                <a:gd name="connsiteX593" fmla="*/ 1165179 w 4806962"/>
                <a:gd name="connsiteY593" fmla="*/ 613440 h 2869428"/>
                <a:gd name="connsiteX594" fmla="*/ 1189415 w 4806962"/>
                <a:gd name="connsiteY594" fmla="*/ 618898 h 2869428"/>
                <a:gd name="connsiteX595" fmla="*/ 1353174 w 4806962"/>
                <a:gd name="connsiteY595" fmla="*/ 712090 h 2869428"/>
                <a:gd name="connsiteX596" fmla="*/ 1349244 w 4806962"/>
                <a:gd name="connsiteY596" fmla="*/ 741416 h 2869428"/>
                <a:gd name="connsiteX597" fmla="*/ 1188105 w 4806962"/>
                <a:gd name="connsiteY597" fmla="*/ 833956 h 2869428"/>
                <a:gd name="connsiteX598" fmla="*/ 1136358 w 4806962"/>
                <a:gd name="connsiteY598" fmla="*/ 835911 h 2869428"/>
                <a:gd name="connsiteX599" fmla="*/ 973909 w 4806962"/>
                <a:gd name="connsiteY599" fmla="*/ 742719 h 2869428"/>
                <a:gd name="connsiteX600" fmla="*/ 977184 w 4806962"/>
                <a:gd name="connsiteY600" fmla="*/ 713393 h 2869428"/>
                <a:gd name="connsiteX601" fmla="*/ 1138978 w 4806962"/>
                <a:gd name="connsiteY601" fmla="*/ 620201 h 2869428"/>
                <a:gd name="connsiteX602" fmla="*/ 1165179 w 4806962"/>
                <a:gd name="connsiteY602" fmla="*/ 613440 h 2869428"/>
                <a:gd name="connsiteX603" fmla="*/ 1593303 w 4806962"/>
                <a:gd name="connsiteY603" fmla="*/ 581677 h 2869428"/>
                <a:gd name="connsiteX604" fmla="*/ 1617976 w 4806962"/>
                <a:gd name="connsiteY604" fmla="*/ 586564 h 2869428"/>
                <a:gd name="connsiteX605" fmla="*/ 1779534 w 4806962"/>
                <a:gd name="connsiteY605" fmla="*/ 680407 h 2869428"/>
                <a:gd name="connsiteX606" fmla="*/ 1776277 w 4806962"/>
                <a:gd name="connsiteY606" fmla="*/ 709733 h 2869428"/>
                <a:gd name="connsiteX607" fmla="*/ 1615371 w 4806962"/>
                <a:gd name="connsiteY607" fmla="*/ 802273 h 2869428"/>
                <a:gd name="connsiteX608" fmla="*/ 1564558 w 4806962"/>
                <a:gd name="connsiteY608" fmla="*/ 804228 h 2869428"/>
                <a:gd name="connsiteX609" fmla="*/ 1403001 w 4806962"/>
                <a:gd name="connsiteY609" fmla="*/ 711037 h 2869428"/>
                <a:gd name="connsiteX610" fmla="*/ 1406909 w 4806962"/>
                <a:gd name="connsiteY610" fmla="*/ 681059 h 2869428"/>
                <a:gd name="connsiteX611" fmla="*/ 1567164 w 4806962"/>
                <a:gd name="connsiteY611" fmla="*/ 588519 h 2869428"/>
                <a:gd name="connsiteX612" fmla="*/ 1593303 w 4806962"/>
                <a:gd name="connsiteY612" fmla="*/ 581677 h 2869428"/>
                <a:gd name="connsiteX613" fmla="*/ 1977507 w 4806962"/>
                <a:gd name="connsiteY613" fmla="*/ 518473 h 2869428"/>
                <a:gd name="connsiteX614" fmla="*/ 2002316 w 4806962"/>
                <a:gd name="connsiteY614" fmla="*/ 523849 h 2869428"/>
                <a:gd name="connsiteX615" fmla="*/ 2165420 w 4806962"/>
                <a:gd name="connsiteY615" fmla="*/ 617041 h 2869428"/>
                <a:gd name="connsiteX616" fmla="*/ 2161490 w 4806962"/>
                <a:gd name="connsiteY616" fmla="*/ 646367 h 2869428"/>
                <a:gd name="connsiteX617" fmla="*/ 2000351 w 4806962"/>
                <a:gd name="connsiteY617" fmla="*/ 738906 h 2869428"/>
                <a:gd name="connsiteX618" fmla="*/ 1948604 w 4806962"/>
                <a:gd name="connsiteY618" fmla="*/ 740861 h 2869428"/>
                <a:gd name="connsiteX619" fmla="*/ 1786155 w 4806962"/>
                <a:gd name="connsiteY619" fmla="*/ 647670 h 2869428"/>
                <a:gd name="connsiteX620" fmla="*/ 1790085 w 4806962"/>
                <a:gd name="connsiteY620" fmla="*/ 618344 h 2869428"/>
                <a:gd name="connsiteX621" fmla="*/ 1951224 w 4806962"/>
                <a:gd name="connsiteY621" fmla="*/ 525805 h 2869428"/>
                <a:gd name="connsiteX622" fmla="*/ 1977507 w 4806962"/>
                <a:gd name="connsiteY622" fmla="*/ 518473 h 2869428"/>
                <a:gd name="connsiteX623" fmla="*/ 479062 w 4806962"/>
                <a:gd name="connsiteY623" fmla="*/ 501106 h 2869428"/>
                <a:gd name="connsiteX624" fmla="*/ 503788 w 4806962"/>
                <a:gd name="connsiteY624" fmla="*/ 505908 h 2869428"/>
                <a:gd name="connsiteX625" fmla="*/ 981662 w 4806962"/>
                <a:gd name="connsiteY625" fmla="*/ 781332 h 2869428"/>
                <a:gd name="connsiteX626" fmla="*/ 977746 w 4806962"/>
                <a:gd name="connsiteY626" fmla="*/ 810633 h 2869428"/>
                <a:gd name="connsiteX627" fmla="*/ 817148 w 4806962"/>
                <a:gd name="connsiteY627" fmla="*/ 903092 h 2869428"/>
                <a:gd name="connsiteX628" fmla="*/ 766227 w 4806962"/>
                <a:gd name="connsiteY628" fmla="*/ 905045 h 2869428"/>
                <a:gd name="connsiteX629" fmla="*/ 288353 w 4806962"/>
                <a:gd name="connsiteY629" fmla="*/ 629621 h 2869428"/>
                <a:gd name="connsiteX630" fmla="*/ 291617 w 4806962"/>
                <a:gd name="connsiteY630" fmla="*/ 600972 h 2869428"/>
                <a:gd name="connsiteX631" fmla="*/ 452867 w 4806962"/>
                <a:gd name="connsiteY631" fmla="*/ 508513 h 2869428"/>
                <a:gd name="connsiteX632" fmla="*/ 479062 w 4806962"/>
                <a:gd name="connsiteY632" fmla="*/ 501106 h 2869428"/>
                <a:gd name="connsiteX633" fmla="*/ 2200462 w 4806962"/>
                <a:gd name="connsiteY633" fmla="*/ 475534 h 2869428"/>
                <a:gd name="connsiteX634" fmla="*/ 2224913 w 4806962"/>
                <a:gd name="connsiteY634" fmla="*/ 480708 h 2869428"/>
                <a:gd name="connsiteX635" fmla="*/ 2387267 w 4806962"/>
                <a:gd name="connsiteY635" fmla="*/ 574674 h 2869428"/>
                <a:gd name="connsiteX636" fmla="*/ 2383355 w 4806962"/>
                <a:gd name="connsiteY636" fmla="*/ 604901 h 2869428"/>
                <a:gd name="connsiteX637" fmla="*/ 2330541 w 4806962"/>
                <a:gd name="connsiteY637" fmla="*/ 635785 h 2869428"/>
                <a:gd name="connsiteX638" fmla="*/ 2279683 w 4806962"/>
                <a:gd name="connsiteY638" fmla="*/ 637756 h 2869428"/>
                <a:gd name="connsiteX639" fmla="*/ 2117329 w 4806962"/>
                <a:gd name="connsiteY639" fmla="*/ 543133 h 2869428"/>
                <a:gd name="connsiteX640" fmla="*/ 2121241 w 4806962"/>
                <a:gd name="connsiteY640" fmla="*/ 513564 h 2869428"/>
                <a:gd name="connsiteX641" fmla="*/ 2174055 w 4806962"/>
                <a:gd name="connsiteY641" fmla="*/ 482680 h 2869428"/>
                <a:gd name="connsiteX642" fmla="*/ 2200462 w 4806962"/>
                <a:gd name="connsiteY642" fmla="*/ 475534 h 2869428"/>
                <a:gd name="connsiteX643" fmla="*/ 1338406 w 4806962"/>
                <a:gd name="connsiteY643" fmla="*/ 432300 h 2869428"/>
                <a:gd name="connsiteX644" fmla="*/ 1363543 w 4806962"/>
                <a:gd name="connsiteY644" fmla="*/ 437418 h 2869428"/>
                <a:gd name="connsiteX645" fmla="*/ 1525992 w 4806962"/>
                <a:gd name="connsiteY645" fmla="*/ 531000 h 2869428"/>
                <a:gd name="connsiteX646" fmla="*/ 1522062 w 4806962"/>
                <a:gd name="connsiteY646" fmla="*/ 560244 h 2869428"/>
                <a:gd name="connsiteX647" fmla="*/ 1360923 w 4806962"/>
                <a:gd name="connsiteY647" fmla="*/ 652526 h 2869428"/>
                <a:gd name="connsiteX648" fmla="*/ 1309831 w 4806962"/>
                <a:gd name="connsiteY648" fmla="*/ 654475 h 2869428"/>
                <a:gd name="connsiteX649" fmla="*/ 1146727 w 4806962"/>
                <a:gd name="connsiteY649" fmla="*/ 560894 h 2869428"/>
                <a:gd name="connsiteX650" fmla="*/ 1150657 w 4806962"/>
                <a:gd name="connsiteY650" fmla="*/ 531650 h 2869428"/>
                <a:gd name="connsiteX651" fmla="*/ 1311796 w 4806962"/>
                <a:gd name="connsiteY651" fmla="*/ 439368 h 2869428"/>
                <a:gd name="connsiteX652" fmla="*/ 1338406 w 4806962"/>
                <a:gd name="connsiteY652" fmla="*/ 432300 h 2869428"/>
                <a:gd name="connsiteX653" fmla="*/ 1725798 w 4806962"/>
                <a:gd name="connsiteY653" fmla="*/ 374703 h 2869428"/>
                <a:gd name="connsiteX654" fmla="*/ 1750471 w 4806962"/>
                <a:gd name="connsiteY654" fmla="*/ 379834 h 2869428"/>
                <a:gd name="connsiteX655" fmla="*/ 1912029 w 4806962"/>
                <a:gd name="connsiteY655" fmla="*/ 473026 h 2869428"/>
                <a:gd name="connsiteX656" fmla="*/ 1908772 w 4806962"/>
                <a:gd name="connsiteY656" fmla="*/ 502352 h 2869428"/>
                <a:gd name="connsiteX657" fmla="*/ 1747866 w 4806962"/>
                <a:gd name="connsiteY657" fmla="*/ 594891 h 2869428"/>
                <a:gd name="connsiteX658" fmla="*/ 1697705 w 4806962"/>
                <a:gd name="connsiteY658" fmla="*/ 597498 h 2869428"/>
                <a:gd name="connsiteX659" fmla="*/ 1535496 w 4806962"/>
                <a:gd name="connsiteY659" fmla="*/ 503655 h 2869428"/>
                <a:gd name="connsiteX660" fmla="*/ 1539404 w 4806962"/>
                <a:gd name="connsiteY660" fmla="*/ 474329 h 2869428"/>
                <a:gd name="connsiteX661" fmla="*/ 1699659 w 4806962"/>
                <a:gd name="connsiteY661" fmla="*/ 381790 h 2869428"/>
                <a:gd name="connsiteX662" fmla="*/ 1725798 w 4806962"/>
                <a:gd name="connsiteY662" fmla="*/ 374703 h 2869428"/>
                <a:gd name="connsiteX663" fmla="*/ 721756 w 4806962"/>
                <a:gd name="connsiteY663" fmla="*/ 359901 h 2869428"/>
                <a:gd name="connsiteX664" fmla="*/ 746205 w 4806962"/>
                <a:gd name="connsiteY664" fmla="*/ 364807 h 2869428"/>
                <a:gd name="connsiteX665" fmla="*/ 1096846 w 4806962"/>
                <a:gd name="connsiteY665" fmla="*/ 566929 h 2869428"/>
                <a:gd name="connsiteX666" fmla="*/ 1093575 w 4806962"/>
                <a:gd name="connsiteY666" fmla="*/ 596364 h 2869428"/>
                <a:gd name="connsiteX667" fmla="*/ 931993 w 4806962"/>
                <a:gd name="connsiteY667" fmla="*/ 689903 h 2869428"/>
                <a:gd name="connsiteX668" fmla="*/ 880967 w 4806962"/>
                <a:gd name="connsiteY668" fmla="*/ 691865 h 2869428"/>
                <a:gd name="connsiteX669" fmla="*/ 530326 w 4806962"/>
                <a:gd name="connsiteY669" fmla="*/ 489743 h 2869428"/>
                <a:gd name="connsiteX670" fmla="*/ 534251 w 4806962"/>
                <a:gd name="connsiteY670" fmla="*/ 460308 h 2869428"/>
                <a:gd name="connsiteX671" fmla="*/ 695833 w 4806962"/>
                <a:gd name="connsiteY671" fmla="*/ 366769 h 2869428"/>
                <a:gd name="connsiteX672" fmla="*/ 721756 w 4806962"/>
                <a:gd name="connsiteY672" fmla="*/ 359901 h 2869428"/>
                <a:gd name="connsiteX673" fmla="*/ 1952723 w 4806962"/>
                <a:gd name="connsiteY673" fmla="*/ 333989 h 2869428"/>
                <a:gd name="connsiteX674" fmla="*/ 1977473 w 4806962"/>
                <a:gd name="connsiteY674" fmla="*/ 338917 h 2869428"/>
                <a:gd name="connsiteX675" fmla="*/ 2139531 w 4806962"/>
                <a:gd name="connsiteY675" fmla="*/ 433540 h 2869428"/>
                <a:gd name="connsiteX676" fmla="*/ 2136264 w 4806962"/>
                <a:gd name="connsiteY676" fmla="*/ 463110 h 2869428"/>
                <a:gd name="connsiteX677" fmla="*/ 2082680 w 4806962"/>
                <a:gd name="connsiteY677" fmla="*/ 493994 h 2869428"/>
                <a:gd name="connsiteX678" fmla="*/ 2032363 w 4806962"/>
                <a:gd name="connsiteY678" fmla="*/ 495965 h 2869428"/>
                <a:gd name="connsiteX679" fmla="*/ 1869651 w 4806962"/>
                <a:gd name="connsiteY679" fmla="*/ 401999 h 2869428"/>
                <a:gd name="connsiteX680" fmla="*/ 1873572 w 4806962"/>
                <a:gd name="connsiteY680" fmla="*/ 371773 h 2869428"/>
                <a:gd name="connsiteX681" fmla="*/ 1926502 w 4806962"/>
                <a:gd name="connsiteY681" fmla="*/ 340888 h 2869428"/>
                <a:gd name="connsiteX682" fmla="*/ 1952723 w 4806962"/>
                <a:gd name="connsiteY682" fmla="*/ 333989 h 2869428"/>
                <a:gd name="connsiteX683" fmla="*/ 1477766 w 4806962"/>
                <a:gd name="connsiteY683" fmla="*/ 230280 h 2869428"/>
                <a:gd name="connsiteX684" fmla="*/ 1502114 w 4806962"/>
                <a:gd name="connsiteY684" fmla="*/ 235167 h 2869428"/>
                <a:gd name="connsiteX685" fmla="*/ 1664323 w 4806962"/>
                <a:gd name="connsiteY685" fmla="*/ 329010 h 2869428"/>
                <a:gd name="connsiteX686" fmla="*/ 1661066 w 4806962"/>
                <a:gd name="connsiteY686" fmla="*/ 357684 h 2869428"/>
                <a:gd name="connsiteX687" fmla="*/ 1500160 w 4806962"/>
                <a:gd name="connsiteY687" fmla="*/ 450876 h 2869428"/>
                <a:gd name="connsiteX688" fmla="*/ 1449347 w 4806962"/>
                <a:gd name="connsiteY688" fmla="*/ 452831 h 2869428"/>
                <a:gd name="connsiteX689" fmla="*/ 1287790 w 4806962"/>
                <a:gd name="connsiteY689" fmla="*/ 359640 h 2869428"/>
                <a:gd name="connsiteX690" fmla="*/ 1291047 w 4806962"/>
                <a:gd name="connsiteY690" fmla="*/ 329662 h 2869428"/>
                <a:gd name="connsiteX691" fmla="*/ 1451953 w 4806962"/>
                <a:gd name="connsiteY691" fmla="*/ 237122 h 2869428"/>
                <a:gd name="connsiteX692" fmla="*/ 1477766 w 4806962"/>
                <a:gd name="connsiteY692" fmla="*/ 230280 h 2869428"/>
                <a:gd name="connsiteX693" fmla="*/ 966188 w 4806962"/>
                <a:gd name="connsiteY693" fmla="*/ 218838 h 2869428"/>
                <a:gd name="connsiteX694" fmla="*/ 990957 w 4806962"/>
                <a:gd name="connsiteY694" fmla="*/ 223635 h 2869428"/>
                <a:gd name="connsiteX695" fmla="*/ 1275432 w 4806962"/>
                <a:gd name="connsiteY695" fmla="*/ 386882 h 2869428"/>
                <a:gd name="connsiteX696" fmla="*/ 1271508 w 4806962"/>
                <a:gd name="connsiteY696" fmla="*/ 416150 h 2869428"/>
                <a:gd name="connsiteX697" fmla="*/ 1110632 w 4806962"/>
                <a:gd name="connsiteY697" fmla="*/ 508505 h 2869428"/>
                <a:gd name="connsiteX698" fmla="*/ 1059623 w 4806962"/>
                <a:gd name="connsiteY698" fmla="*/ 511107 h 2869428"/>
                <a:gd name="connsiteX699" fmla="*/ 775148 w 4806962"/>
                <a:gd name="connsiteY699" fmla="*/ 347859 h 2869428"/>
                <a:gd name="connsiteX700" fmla="*/ 779072 w 4806962"/>
                <a:gd name="connsiteY700" fmla="*/ 318591 h 2869428"/>
                <a:gd name="connsiteX701" fmla="*/ 939948 w 4806962"/>
                <a:gd name="connsiteY701" fmla="*/ 226236 h 2869428"/>
                <a:gd name="connsiteX702" fmla="*/ 966188 w 4806962"/>
                <a:gd name="connsiteY702" fmla="*/ 218838 h 2869428"/>
                <a:gd name="connsiteX703" fmla="*/ 1702136 w 4806962"/>
                <a:gd name="connsiteY703" fmla="*/ 190384 h 2869428"/>
                <a:gd name="connsiteX704" fmla="*/ 1726886 w 4806962"/>
                <a:gd name="connsiteY704" fmla="*/ 195559 h 2869428"/>
                <a:gd name="connsiteX705" fmla="*/ 1888943 w 4806962"/>
                <a:gd name="connsiteY705" fmla="*/ 289525 h 2869428"/>
                <a:gd name="connsiteX706" fmla="*/ 1885676 w 4806962"/>
                <a:gd name="connsiteY706" fmla="*/ 319094 h 2869428"/>
                <a:gd name="connsiteX707" fmla="*/ 1832746 w 4806962"/>
                <a:gd name="connsiteY707" fmla="*/ 349978 h 2869428"/>
                <a:gd name="connsiteX708" fmla="*/ 1781776 w 4806962"/>
                <a:gd name="connsiteY708" fmla="*/ 351949 h 2869428"/>
                <a:gd name="connsiteX709" fmla="*/ 1619065 w 4806962"/>
                <a:gd name="connsiteY709" fmla="*/ 257984 h 2869428"/>
                <a:gd name="connsiteX710" fmla="*/ 1622986 w 4806962"/>
                <a:gd name="connsiteY710" fmla="*/ 228414 h 2869428"/>
                <a:gd name="connsiteX711" fmla="*/ 1675916 w 4806962"/>
                <a:gd name="connsiteY711" fmla="*/ 197530 h 2869428"/>
                <a:gd name="connsiteX712" fmla="*/ 1702136 w 4806962"/>
                <a:gd name="connsiteY712" fmla="*/ 190384 h 2869428"/>
                <a:gd name="connsiteX713" fmla="*/ 1227181 w 4806962"/>
                <a:gd name="connsiteY713" fmla="*/ 86346 h 2869428"/>
                <a:gd name="connsiteX714" fmla="*/ 1252179 w 4806962"/>
                <a:gd name="connsiteY714" fmla="*/ 91152 h 2869428"/>
                <a:gd name="connsiteX715" fmla="*/ 1413737 w 4806962"/>
                <a:gd name="connsiteY715" fmla="*/ 184995 h 2869428"/>
                <a:gd name="connsiteX716" fmla="*/ 1410480 w 4806962"/>
                <a:gd name="connsiteY716" fmla="*/ 214321 h 2869428"/>
                <a:gd name="connsiteX717" fmla="*/ 1249574 w 4806962"/>
                <a:gd name="connsiteY717" fmla="*/ 306861 h 2869428"/>
                <a:gd name="connsiteX718" fmla="*/ 1199413 w 4806962"/>
                <a:gd name="connsiteY718" fmla="*/ 308816 h 2869428"/>
                <a:gd name="connsiteX719" fmla="*/ 1037204 w 4806962"/>
                <a:gd name="connsiteY719" fmla="*/ 215625 h 2869428"/>
                <a:gd name="connsiteX720" fmla="*/ 1040461 w 4806962"/>
                <a:gd name="connsiteY720" fmla="*/ 186299 h 2869428"/>
                <a:gd name="connsiteX721" fmla="*/ 1200716 w 4806962"/>
                <a:gd name="connsiteY721" fmla="*/ 93759 h 2869428"/>
                <a:gd name="connsiteX722" fmla="*/ 1227181 w 4806962"/>
                <a:gd name="connsiteY722" fmla="*/ 86346 h 2869428"/>
                <a:gd name="connsiteX723" fmla="*/ 1377022 w 4806962"/>
                <a:gd name="connsiteY723" fmla="*/ 38 h 2869428"/>
                <a:gd name="connsiteX724" fmla="*/ 1401799 w 4806962"/>
                <a:gd name="connsiteY724" fmla="*/ 5459 h 2869428"/>
                <a:gd name="connsiteX725" fmla="*/ 1563501 w 4806962"/>
                <a:gd name="connsiteY725" fmla="*/ 99425 h 2869428"/>
                <a:gd name="connsiteX726" fmla="*/ 1560241 w 4806962"/>
                <a:gd name="connsiteY726" fmla="*/ 129651 h 2869428"/>
                <a:gd name="connsiteX727" fmla="*/ 1506775 w 4806962"/>
                <a:gd name="connsiteY727" fmla="*/ 160535 h 2869428"/>
                <a:gd name="connsiteX728" fmla="*/ 1456569 w 4806962"/>
                <a:gd name="connsiteY728" fmla="*/ 162507 h 2869428"/>
                <a:gd name="connsiteX729" fmla="*/ 1293563 w 4806962"/>
                <a:gd name="connsiteY729" fmla="*/ 67884 h 2869428"/>
                <a:gd name="connsiteX730" fmla="*/ 1297475 w 4806962"/>
                <a:gd name="connsiteY730" fmla="*/ 38314 h 2869428"/>
                <a:gd name="connsiteX731" fmla="*/ 1350289 w 4806962"/>
                <a:gd name="connsiteY731" fmla="*/ 7430 h 2869428"/>
                <a:gd name="connsiteX732" fmla="*/ 1377022 w 4806962"/>
                <a:gd name="connsiteY732" fmla="*/ 38 h 2869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</a:cxnLst>
              <a:rect l="l" t="t" r="r" b="b"/>
              <a:pathLst>
                <a:path w="4806962" h="2869428">
                  <a:moveTo>
                    <a:pt x="3525029" y="2684072"/>
                  </a:moveTo>
                  <a:cubicBezTo>
                    <a:pt x="3532611" y="2683825"/>
                    <a:pt x="3540112" y="2685305"/>
                    <a:pt x="3545656" y="2688594"/>
                  </a:cubicBezTo>
                  <a:lnTo>
                    <a:pt x="3725678" y="2793182"/>
                  </a:lnTo>
                  <a:cubicBezTo>
                    <a:pt x="3736767" y="2799760"/>
                    <a:pt x="3735462" y="2810284"/>
                    <a:pt x="3723069" y="2817520"/>
                  </a:cubicBezTo>
                  <a:lnTo>
                    <a:pt x="3644799" y="2863565"/>
                  </a:lnTo>
                  <a:cubicBezTo>
                    <a:pt x="3632406" y="2870800"/>
                    <a:pt x="3613491" y="2871458"/>
                    <a:pt x="3603055" y="2864880"/>
                  </a:cubicBezTo>
                  <a:lnTo>
                    <a:pt x="3422380" y="2759635"/>
                  </a:lnTo>
                  <a:cubicBezTo>
                    <a:pt x="3411944" y="2753715"/>
                    <a:pt x="3413249" y="2742532"/>
                    <a:pt x="3424989" y="2735297"/>
                  </a:cubicBezTo>
                  <a:lnTo>
                    <a:pt x="3503912" y="2689909"/>
                  </a:lnTo>
                  <a:cubicBezTo>
                    <a:pt x="3509782" y="2686291"/>
                    <a:pt x="3517446" y="2684318"/>
                    <a:pt x="3525029" y="2684072"/>
                  </a:cubicBezTo>
                  <a:close/>
                  <a:moveTo>
                    <a:pt x="3272149" y="2537504"/>
                  </a:moveTo>
                  <a:cubicBezTo>
                    <a:pt x="3279554" y="2537093"/>
                    <a:pt x="3286715" y="2538408"/>
                    <a:pt x="3291922" y="2541697"/>
                  </a:cubicBezTo>
                  <a:lnTo>
                    <a:pt x="3472235" y="2646943"/>
                  </a:lnTo>
                  <a:cubicBezTo>
                    <a:pt x="3483301" y="2652863"/>
                    <a:pt x="3481348" y="2664045"/>
                    <a:pt x="3469631" y="2671281"/>
                  </a:cubicBezTo>
                  <a:lnTo>
                    <a:pt x="3391517" y="2716668"/>
                  </a:lnTo>
                  <a:cubicBezTo>
                    <a:pt x="3379149" y="2723903"/>
                    <a:pt x="3360272" y="2724561"/>
                    <a:pt x="3349856" y="2718641"/>
                  </a:cubicBezTo>
                  <a:lnTo>
                    <a:pt x="3169543" y="2613395"/>
                  </a:lnTo>
                  <a:cubicBezTo>
                    <a:pt x="3158477" y="2606818"/>
                    <a:pt x="3160430" y="2596293"/>
                    <a:pt x="3172147" y="2589057"/>
                  </a:cubicBezTo>
                  <a:lnTo>
                    <a:pt x="3250912" y="2543670"/>
                  </a:lnTo>
                  <a:cubicBezTo>
                    <a:pt x="3257096" y="2540053"/>
                    <a:pt x="3264745" y="2537915"/>
                    <a:pt x="3272149" y="2537504"/>
                  </a:cubicBezTo>
                  <a:close/>
                  <a:moveTo>
                    <a:pt x="3410404" y="2459302"/>
                  </a:moveTo>
                  <a:cubicBezTo>
                    <a:pt x="3417809" y="2458977"/>
                    <a:pt x="3424970" y="2460278"/>
                    <a:pt x="3430177" y="2463203"/>
                  </a:cubicBezTo>
                  <a:lnTo>
                    <a:pt x="3611141" y="2567213"/>
                  </a:lnTo>
                  <a:cubicBezTo>
                    <a:pt x="3621556" y="2573714"/>
                    <a:pt x="3619603" y="2584115"/>
                    <a:pt x="3607886" y="2591266"/>
                  </a:cubicBezTo>
                  <a:lnTo>
                    <a:pt x="3529772" y="2636770"/>
                  </a:lnTo>
                  <a:cubicBezTo>
                    <a:pt x="3517404" y="2643271"/>
                    <a:pt x="3498526" y="2643921"/>
                    <a:pt x="3488111" y="2638070"/>
                  </a:cubicBezTo>
                  <a:lnTo>
                    <a:pt x="3307798" y="2534060"/>
                  </a:lnTo>
                  <a:cubicBezTo>
                    <a:pt x="3296732" y="2528209"/>
                    <a:pt x="3298034" y="2517158"/>
                    <a:pt x="3310402" y="2510008"/>
                  </a:cubicBezTo>
                  <a:lnTo>
                    <a:pt x="3389167" y="2465153"/>
                  </a:lnTo>
                  <a:cubicBezTo>
                    <a:pt x="3395351" y="2461578"/>
                    <a:pt x="3403000" y="2459627"/>
                    <a:pt x="3410404" y="2459302"/>
                  </a:cubicBezTo>
                  <a:close/>
                  <a:moveTo>
                    <a:pt x="3021320" y="2393053"/>
                  </a:moveTo>
                  <a:cubicBezTo>
                    <a:pt x="3028806" y="2392728"/>
                    <a:pt x="3036130" y="2394028"/>
                    <a:pt x="3041337" y="2396953"/>
                  </a:cubicBezTo>
                  <a:lnTo>
                    <a:pt x="3221649" y="2500966"/>
                  </a:lnTo>
                  <a:cubicBezTo>
                    <a:pt x="3232715" y="2506816"/>
                    <a:pt x="3230762" y="2517867"/>
                    <a:pt x="3219045" y="2525018"/>
                  </a:cubicBezTo>
                  <a:lnTo>
                    <a:pt x="3140932" y="2569873"/>
                  </a:lnTo>
                  <a:cubicBezTo>
                    <a:pt x="3128564" y="2577024"/>
                    <a:pt x="3109686" y="2577674"/>
                    <a:pt x="3099271" y="2571823"/>
                  </a:cubicBezTo>
                  <a:lnTo>
                    <a:pt x="2918959" y="2467812"/>
                  </a:lnTo>
                  <a:cubicBezTo>
                    <a:pt x="2907893" y="2461311"/>
                    <a:pt x="2909195" y="2450909"/>
                    <a:pt x="2921563" y="2443759"/>
                  </a:cubicBezTo>
                  <a:lnTo>
                    <a:pt x="3000327" y="2398904"/>
                  </a:lnTo>
                  <a:cubicBezTo>
                    <a:pt x="3006186" y="2395328"/>
                    <a:pt x="3013834" y="2393378"/>
                    <a:pt x="3021320" y="2393053"/>
                  </a:cubicBezTo>
                  <a:close/>
                  <a:moveTo>
                    <a:pt x="3560741" y="2278673"/>
                  </a:moveTo>
                  <a:cubicBezTo>
                    <a:pt x="3570044" y="2278182"/>
                    <a:pt x="3579184" y="2279819"/>
                    <a:pt x="3585712" y="2283746"/>
                  </a:cubicBezTo>
                  <a:lnTo>
                    <a:pt x="4063586" y="2560649"/>
                  </a:lnTo>
                  <a:cubicBezTo>
                    <a:pt x="4076646" y="2568504"/>
                    <a:pt x="4074686" y="2581597"/>
                    <a:pt x="4059670" y="2590107"/>
                  </a:cubicBezTo>
                  <a:lnTo>
                    <a:pt x="3899074" y="2683062"/>
                  </a:lnTo>
                  <a:cubicBezTo>
                    <a:pt x="3884058" y="2691572"/>
                    <a:pt x="3861208" y="2692881"/>
                    <a:pt x="3848151" y="2685026"/>
                  </a:cubicBezTo>
                  <a:lnTo>
                    <a:pt x="3370277" y="2408123"/>
                  </a:lnTo>
                  <a:cubicBezTo>
                    <a:pt x="3357220" y="2400922"/>
                    <a:pt x="3358526" y="2387830"/>
                    <a:pt x="3374194" y="2379320"/>
                  </a:cubicBezTo>
                  <a:lnTo>
                    <a:pt x="3534791" y="2286365"/>
                  </a:lnTo>
                  <a:cubicBezTo>
                    <a:pt x="3541972" y="2281782"/>
                    <a:pt x="3551438" y="2279164"/>
                    <a:pt x="3560741" y="2278673"/>
                  </a:cubicBezTo>
                  <a:close/>
                  <a:moveTo>
                    <a:pt x="3929730" y="2212100"/>
                  </a:moveTo>
                  <a:cubicBezTo>
                    <a:pt x="3938950" y="2211772"/>
                    <a:pt x="3947930" y="2213573"/>
                    <a:pt x="3954462" y="2217500"/>
                  </a:cubicBezTo>
                  <a:lnTo>
                    <a:pt x="4308406" y="2422394"/>
                  </a:lnTo>
                  <a:cubicBezTo>
                    <a:pt x="4321466" y="2429595"/>
                    <a:pt x="4319510" y="2442687"/>
                    <a:pt x="4305142" y="2451197"/>
                  </a:cubicBezTo>
                  <a:lnTo>
                    <a:pt x="4143842" y="2544807"/>
                  </a:lnTo>
                  <a:cubicBezTo>
                    <a:pt x="4128822" y="2553317"/>
                    <a:pt x="4105966" y="2554626"/>
                    <a:pt x="4092906" y="2546771"/>
                  </a:cubicBezTo>
                  <a:lnTo>
                    <a:pt x="3738306" y="2341877"/>
                  </a:lnTo>
                  <a:cubicBezTo>
                    <a:pt x="3725898" y="2334021"/>
                    <a:pt x="3727204" y="2320929"/>
                    <a:pt x="3742877" y="2312419"/>
                  </a:cubicBezTo>
                  <a:lnTo>
                    <a:pt x="3903526" y="2219464"/>
                  </a:lnTo>
                  <a:cubicBezTo>
                    <a:pt x="3911034" y="2214882"/>
                    <a:pt x="3920506" y="2212427"/>
                    <a:pt x="3929730" y="2212100"/>
                  </a:cubicBezTo>
                  <a:close/>
                  <a:moveTo>
                    <a:pt x="2903351" y="2186001"/>
                  </a:moveTo>
                  <a:cubicBezTo>
                    <a:pt x="2912575" y="2185675"/>
                    <a:pt x="2921555" y="2187303"/>
                    <a:pt x="2928085" y="2190882"/>
                  </a:cubicBezTo>
                  <a:lnTo>
                    <a:pt x="3090040" y="2284608"/>
                  </a:lnTo>
                  <a:cubicBezTo>
                    <a:pt x="3103101" y="2291768"/>
                    <a:pt x="3101795" y="2305436"/>
                    <a:pt x="3086122" y="2313898"/>
                  </a:cubicBezTo>
                  <a:lnTo>
                    <a:pt x="2894780" y="2423896"/>
                  </a:lnTo>
                  <a:cubicBezTo>
                    <a:pt x="2879760" y="2433008"/>
                    <a:pt x="2856904" y="2433659"/>
                    <a:pt x="2843843" y="2425848"/>
                  </a:cubicBezTo>
                  <a:lnTo>
                    <a:pt x="2681888" y="2332773"/>
                  </a:lnTo>
                  <a:cubicBezTo>
                    <a:pt x="2668827" y="2324963"/>
                    <a:pt x="2670133" y="2311945"/>
                    <a:pt x="2685153" y="2303484"/>
                  </a:cubicBezTo>
                  <a:lnTo>
                    <a:pt x="2877148" y="2192835"/>
                  </a:lnTo>
                  <a:cubicBezTo>
                    <a:pt x="2884658" y="2188605"/>
                    <a:pt x="2894127" y="2186326"/>
                    <a:pt x="2903351" y="2186001"/>
                  </a:cubicBezTo>
                  <a:close/>
                  <a:moveTo>
                    <a:pt x="4368486" y="2180242"/>
                  </a:moveTo>
                  <a:cubicBezTo>
                    <a:pt x="4377902" y="2179916"/>
                    <a:pt x="4387074" y="2181545"/>
                    <a:pt x="4393622" y="2185129"/>
                  </a:cubicBezTo>
                  <a:lnTo>
                    <a:pt x="4556070" y="2278973"/>
                  </a:lnTo>
                  <a:cubicBezTo>
                    <a:pt x="4569170" y="2286141"/>
                    <a:pt x="4567206" y="2299175"/>
                    <a:pt x="4552798" y="2308299"/>
                  </a:cubicBezTo>
                  <a:lnTo>
                    <a:pt x="4391002" y="2400839"/>
                  </a:lnTo>
                  <a:cubicBezTo>
                    <a:pt x="4375938" y="2409962"/>
                    <a:pt x="4353010" y="2410614"/>
                    <a:pt x="4340566" y="2403445"/>
                  </a:cubicBezTo>
                  <a:lnTo>
                    <a:pt x="4176806" y="2309602"/>
                  </a:lnTo>
                  <a:cubicBezTo>
                    <a:pt x="4163706" y="2301782"/>
                    <a:pt x="4165670" y="2288748"/>
                    <a:pt x="4180734" y="2280276"/>
                  </a:cubicBezTo>
                  <a:lnTo>
                    <a:pt x="4341874" y="2187084"/>
                  </a:lnTo>
                  <a:cubicBezTo>
                    <a:pt x="4349410" y="2182848"/>
                    <a:pt x="4359070" y="2180567"/>
                    <a:pt x="4368486" y="2180242"/>
                  </a:cubicBezTo>
                  <a:close/>
                  <a:moveTo>
                    <a:pt x="3308208" y="2134567"/>
                  </a:moveTo>
                  <a:cubicBezTo>
                    <a:pt x="3317460" y="2134159"/>
                    <a:pt x="3326467" y="2135788"/>
                    <a:pt x="3333017" y="2139699"/>
                  </a:cubicBezTo>
                  <a:lnTo>
                    <a:pt x="3496121" y="2232890"/>
                  </a:lnTo>
                  <a:cubicBezTo>
                    <a:pt x="3509222" y="2240710"/>
                    <a:pt x="3507257" y="2253744"/>
                    <a:pt x="3492191" y="2262216"/>
                  </a:cubicBezTo>
                  <a:lnTo>
                    <a:pt x="3331052" y="2354756"/>
                  </a:lnTo>
                  <a:cubicBezTo>
                    <a:pt x="3315986" y="2363880"/>
                    <a:pt x="3293060" y="2364532"/>
                    <a:pt x="3279960" y="2357363"/>
                  </a:cubicBezTo>
                  <a:lnTo>
                    <a:pt x="3116856" y="2263520"/>
                  </a:lnTo>
                  <a:cubicBezTo>
                    <a:pt x="3103755" y="2256351"/>
                    <a:pt x="3105065" y="2242666"/>
                    <a:pt x="3120131" y="2234845"/>
                  </a:cubicBezTo>
                  <a:lnTo>
                    <a:pt x="3281925" y="2141654"/>
                  </a:lnTo>
                  <a:cubicBezTo>
                    <a:pt x="3289457" y="2137418"/>
                    <a:pt x="3298955" y="2134974"/>
                    <a:pt x="3308208" y="2134567"/>
                  </a:cubicBezTo>
                  <a:close/>
                  <a:moveTo>
                    <a:pt x="3675764" y="2065032"/>
                  </a:moveTo>
                  <a:cubicBezTo>
                    <a:pt x="3684966" y="2064706"/>
                    <a:pt x="3693923" y="2066335"/>
                    <a:pt x="3700437" y="2069920"/>
                  </a:cubicBezTo>
                  <a:lnTo>
                    <a:pt x="3861995" y="2163111"/>
                  </a:lnTo>
                  <a:cubicBezTo>
                    <a:pt x="3875024" y="2170932"/>
                    <a:pt x="3873720" y="2183966"/>
                    <a:pt x="3858738" y="2192438"/>
                  </a:cubicBezTo>
                  <a:lnTo>
                    <a:pt x="3697832" y="2285629"/>
                  </a:lnTo>
                  <a:cubicBezTo>
                    <a:pt x="3683500" y="2294101"/>
                    <a:pt x="3660699" y="2295405"/>
                    <a:pt x="3647671" y="2287584"/>
                  </a:cubicBezTo>
                  <a:lnTo>
                    <a:pt x="3485462" y="2194393"/>
                  </a:lnTo>
                  <a:cubicBezTo>
                    <a:pt x="3472433" y="2186572"/>
                    <a:pt x="3473736" y="2173539"/>
                    <a:pt x="3489370" y="2164415"/>
                  </a:cubicBezTo>
                  <a:lnTo>
                    <a:pt x="3649625" y="2071875"/>
                  </a:lnTo>
                  <a:cubicBezTo>
                    <a:pt x="3657117" y="2067639"/>
                    <a:pt x="3666563" y="2065358"/>
                    <a:pt x="3675764" y="2065032"/>
                  </a:cubicBezTo>
                  <a:close/>
                  <a:moveTo>
                    <a:pt x="4117818" y="2036310"/>
                  </a:moveTo>
                  <a:cubicBezTo>
                    <a:pt x="4126986" y="2035902"/>
                    <a:pt x="4135830" y="2037532"/>
                    <a:pt x="4142382" y="2041116"/>
                  </a:cubicBezTo>
                  <a:lnTo>
                    <a:pt x="4305486" y="2134959"/>
                  </a:lnTo>
                  <a:cubicBezTo>
                    <a:pt x="4318586" y="2142779"/>
                    <a:pt x="4316622" y="2155813"/>
                    <a:pt x="4302210" y="2164285"/>
                  </a:cubicBezTo>
                  <a:lnTo>
                    <a:pt x="4140414" y="2256825"/>
                  </a:lnTo>
                  <a:cubicBezTo>
                    <a:pt x="4125350" y="2265949"/>
                    <a:pt x="4102422" y="2266601"/>
                    <a:pt x="4089322" y="2259432"/>
                  </a:cubicBezTo>
                  <a:lnTo>
                    <a:pt x="3926218" y="2165589"/>
                  </a:lnTo>
                  <a:cubicBezTo>
                    <a:pt x="3913118" y="2157768"/>
                    <a:pt x="3915082" y="2144735"/>
                    <a:pt x="3930150" y="2136263"/>
                  </a:cubicBezTo>
                  <a:lnTo>
                    <a:pt x="4091286" y="2043723"/>
                  </a:lnTo>
                  <a:cubicBezTo>
                    <a:pt x="4099150" y="2039161"/>
                    <a:pt x="4108646" y="2036717"/>
                    <a:pt x="4117818" y="2036310"/>
                  </a:cubicBezTo>
                  <a:close/>
                  <a:moveTo>
                    <a:pt x="2563669" y="1987355"/>
                  </a:moveTo>
                  <a:cubicBezTo>
                    <a:pt x="2572985" y="1986946"/>
                    <a:pt x="2581975" y="1988582"/>
                    <a:pt x="2588513" y="1992180"/>
                  </a:cubicBezTo>
                  <a:lnTo>
                    <a:pt x="2848077" y="2142677"/>
                  </a:lnTo>
                  <a:cubicBezTo>
                    <a:pt x="2861153" y="2150529"/>
                    <a:pt x="2859846" y="2163616"/>
                    <a:pt x="2844154" y="2172122"/>
                  </a:cubicBezTo>
                  <a:lnTo>
                    <a:pt x="2652587" y="2282705"/>
                  </a:lnTo>
                  <a:cubicBezTo>
                    <a:pt x="2637549" y="2291866"/>
                    <a:pt x="2614666" y="2292520"/>
                    <a:pt x="2601590" y="2285322"/>
                  </a:cubicBezTo>
                  <a:lnTo>
                    <a:pt x="2342026" y="2134825"/>
                  </a:lnTo>
                  <a:cubicBezTo>
                    <a:pt x="2328950" y="2127627"/>
                    <a:pt x="2330258" y="2114541"/>
                    <a:pt x="2345295" y="2105380"/>
                  </a:cubicBezTo>
                  <a:lnTo>
                    <a:pt x="2536862" y="1994798"/>
                  </a:lnTo>
                  <a:cubicBezTo>
                    <a:pt x="2544708" y="1990217"/>
                    <a:pt x="2554352" y="1987764"/>
                    <a:pt x="2563669" y="1987355"/>
                  </a:cubicBezTo>
                  <a:close/>
                  <a:moveTo>
                    <a:pt x="3057621" y="1987265"/>
                  </a:moveTo>
                  <a:cubicBezTo>
                    <a:pt x="3066873" y="1986939"/>
                    <a:pt x="3075880" y="1988568"/>
                    <a:pt x="3082431" y="1992153"/>
                  </a:cubicBezTo>
                  <a:lnTo>
                    <a:pt x="3245535" y="2085996"/>
                  </a:lnTo>
                  <a:cubicBezTo>
                    <a:pt x="3258636" y="2093816"/>
                    <a:pt x="3256671" y="2106198"/>
                    <a:pt x="3241605" y="2115322"/>
                  </a:cubicBezTo>
                  <a:lnTo>
                    <a:pt x="3080465" y="2207861"/>
                  </a:lnTo>
                  <a:cubicBezTo>
                    <a:pt x="3065400" y="2216333"/>
                    <a:pt x="3041818" y="2217637"/>
                    <a:pt x="3029372" y="2209816"/>
                  </a:cubicBezTo>
                  <a:lnTo>
                    <a:pt x="2866268" y="2116625"/>
                  </a:lnTo>
                  <a:cubicBezTo>
                    <a:pt x="2853167" y="2108805"/>
                    <a:pt x="2854477" y="2095771"/>
                    <a:pt x="2869543" y="2087299"/>
                  </a:cubicBezTo>
                  <a:lnTo>
                    <a:pt x="3031338" y="1994108"/>
                  </a:lnTo>
                  <a:cubicBezTo>
                    <a:pt x="3038871" y="1989872"/>
                    <a:pt x="3048369" y="1987591"/>
                    <a:pt x="3057621" y="1987265"/>
                  </a:cubicBezTo>
                  <a:close/>
                  <a:moveTo>
                    <a:pt x="4474154" y="1961763"/>
                  </a:moveTo>
                  <a:cubicBezTo>
                    <a:pt x="4483378" y="1961353"/>
                    <a:pt x="4492362" y="1962992"/>
                    <a:pt x="4498894" y="1966924"/>
                  </a:cubicBezTo>
                  <a:lnTo>
                    <a:pt x="4798054" y="2139960"/>
                  </a:lnTo>
                  <a:cubicBezTo>
                    <a:pt x="4811118" y="2147825"/>
                    <a:pt x="4809814" y="2160934"/>
                    <a:pt x="4794134" y="2169454"/>
                  </a:cubicBezTo>
                  <a:lnTo>
                    <a:pt x="4633450" y="2262526"/>
                  </a:lnTo>
                  <a:cubicBezTo>
                    <a:pt x="4618426" y="2271047"/>
                    <a:pt x="4595566" y="2272358"/>
                    <a:pt x="4582502" y="2264493"/>
                  </a:cubicBezTo>
                  <a:lnTo>
                    <a:pt x="4283338" y="2091457"/>
                  </a:lnTo>
                  <a:cubicBezTo>
                    <a:pt x="4270274" y="2083592"/>
                    <a:pt x="4272234" y="2070483"/>
                    <a:pt x="4287258" y="2061963"/>
                  </a:cubicBezTo>
                  <a:lnTo>
                    <a:pt x="4447942" y="1968891"/>
                  </a:lnTo>
                  <a:cubicBezTo>
                    <a:pt x="4455454" y="1964631"/>
                    <a:pt x="4464926" y="1962173"/>
                    <a:pt x="4474154" y="1961763"/>
                  </a:cubicBezTo>
                  <a:close/>
                  <a:moveTo>
                    <a:pt x="3425177" y="1921023"/>
                  </a:moveTo>
                  <a:cubicBezTo>
                    <a:pt x="3434379" y="1920697"/>
                    <a:pt x="3443336" y="1922331"/>
                    <a:pt x="3449850" y="1925925"/>
                  </a:cubicBezTo>
                  <a:lnTo>
                    <a:pt x="3611408" y="2019378"/>
                  </a:lnTo>
                  <a:cubicBezTo>
                    <a:pt x="3624437" y="2027220"/>
                    <a:pt x="3623134" y="2040290"/>
                    <a:pt x="3608151" y="2049439"/>
                  </a:cubicBezTo>
                  <a:lnTo>
                    <a:pt x="3447245" y="2142239"/>
                  </a:lnTo>
                  <a:cubicBezTo>
                    <a:pt x="3432261" y="2150734"/>
                    <a:pt x="3410112" y="2151388"/>
                    <a:pt x="3397084" y="2144199"/>
                  </a:cubicBezTo>
                  <a:lnTo>
                    <a:pt x="3234875" y="2050746"/>
                  </a:lnTo>
                  <a:cubicBezTo>
                    <a:pt x="3221846" y="2042904"/>
                    <a:pt x="3223800" y="2029834"/>
                    <a:pt x="3238132" y="2020685"/>
                  </a:cubicBezTo>
                  <a:lnTo>
                    <a:pt x="3399038" y="1927885"/>
                  </a:lnTo>
                  <a:cubicBezTo>
                    <a:pt x="3406530" y="1923638"/>
                    <a:pt x="3415976" y="1921350"/>
                    <a:pt x="3425177" y="1921023"/>
                  </a:cubicBezTo>
                  <a:close/>
                  <a:moveTo>
                    <a:pt x="3864350" y="1892621"/>
                  </a:moveTo>
                  <a:cubicBezTo>
                    <a:pt x="3873522" y="1892213"/>
                    <a:pt x="3882362" y="1893842"/>
                    <a:pt x="3888914" y="1897753"/>
                  </a:cubicBezTo>
                  <a:lnTo>
                    <a:pt x="4052018" y="1990944"/>
                  </a:lnTo>
                  <a:cubicBezTo>
                    <a:pt x="4065118" y="1998764"/>
                    <a:pt x="4063154" y="2011798"/>
                    <a:pt x="4048090" y="2020270"/>
                  </a:cubicBezTo>
                  <a:lnTo>
                    <a:pt x="3886950" y="2113462"/>
                  </a:lnTo>
                  <a:cubicBezTo>
                    <a:pt x="3871882" y="2121934"/>
                    <a:pt x="3848957" y="2122586"/>
                    <a:pt x="3835856" y="2115417"/>
                  </a:cubicBezTo>
                  <a:lnTo>
                    <a:pt x="3672752" y="2021574"/>
                  </a:lnTo>
                  <a:cubicBezTo>
                    <a:pt x="3659651" y="2014405"/>
                    <a:pt x="3661616" y="2000720"/>
                    <a:pt x="3676682" y="1992248"/>
                  </a:cubicBezTo>
                  <a:lnTo>
                    <a:pt x="3837822" y="1899708"/>
                  </a:lnTo>
                  <a:cubicBezTo>
                    <a:pt x="3845682" y="1895472"/>
                    <a:pt x="3855180" y="1893028"/>
                    <a:pt x="3864350" y="1892621"/>
                  </a:cubicBezTo>
                  <a:close/>
                  <a:moveTo>
                    <a:pt x="4582438" y="1852072"/>
                  </a:moveTo>
                  <a:cubicBezTo>
                    <a:pt x="4591670" y="1851744"/>
                    <a:pt x="4600654" y="1853551"/>
                    <a:pt x="4607190" y="1857493"/>
                  </a:cubicBezTo>
                  <a:lnTo>
                    <a:pt x="4769246" y="1951459"/>
                  </a:lnTo>
                  <a:cubicBezTo>
                    <a:pt x="4782314" y="1959344"/>
                    <a:pt x="4781010" y="1972486"/>
                    <a:pt x="4765978" y="1981029"/>
                  </a:cubicBezTo>
                  <a:lnTo>
                    <a:pt x="4712394" y="2011913"/>
                  </a:lnTo>
                  <a:cubicBezTo>
                    <a:pt x="4698018" y="2020455"/>
                    <a:pt x="4674494" y="2021769"/>
                    <a:pt x="4661426" y="2013884"/>
                  </a:cubicBezTo>
                  <a:lnTo>
                    <a:pt x="4499370" y="1919918"/>
                  </a:lnTo>
                  <a:cubicBezTo>
                    <a:pt x="4486298" y="1912033"/>
                    <a:pt x="4487606" y="1898891"/>
                    <a:pt x="4502634" y="1890349"/>
                  </a:cubicBezTo>
                  <a:lnTo>
                    <a:pt x="4556218" y="1859465"/>
                  </a:lnTo>
                  <a:cubicBezTo>
                    <a:pt x="4563734" y="1854865"/>
                    <a:pt x="4573210" y="1852401"/>
                    <a:pt x="4582438" y="1852072"/>
                  </a:cubicBezTo>
                  <a:close/>
                  <a:moveTo>
                    <a:pt x="2805913" y="1843495"/>
                  </a:moveTo>
                  <a:cubicBezTo>
                    <a:pt x="2815115" y="1843087"/>
                    <a:pt x="2824072" y="1844554"/>
                    <a:pt x="2830586" y="1848138"/>
                  </a:cubicBezTo>
                  <a:lnTo>
                    <a:pt x="2992144" y="1941981"/>
                  </a:lnTo>
                  <a:cubicBezTo>
                    <a:pt x="3005173" y="1949149"/>
                    <a:pt x="3003870" y="1962183"/>
                    <a:pt x="2988887" y="1971307"/>
                  </a:cubicBezTo>
                  <a:lnTo>
                    <a:pt x="2827981" y="2063846"/>
                  </a:lnTo>
                  <a:cubicBezTo>
                    <a:pt x="2813649" y="2072970"/>
                    <a:pt x="2790197" y="2073622"/>
                    <a:pt x="2777168" y="2066453"/>
                  </a:cubicBezTo>
                  <a:lnTo>
                    <a:pt x="2615611" y="1972610"/>
                  </a:lnTo>
                  <a:cubicBezTo>
                    <a:pt x="2602582" y="1964790"/>
                    <a:pt x="2603885" y="1951756"/>
                    <a:pt x="2619519" y="1943284"/>
                  </a:cubicBezTo>
                  <a:lnTo>
                    <a:pt x="2779774" y="1850093"/>
                  </a:lnTo>
                  <a:cubicBezTo>
                    <a:pt x="2787265" y="1846183"/>
                    <a:pt x="2796711" y="1843902"/>
                    <a:pt x="2805913" y="1843495"/>
                  </a:cubicBezTo>
                  <a:close/>
                  <a:moveTo>
                    <a:pt x="4235910" y="1823486"/>
                  </a:moveTo>
                  <a:cubicBezTo>
                    <a:pt x="4245246" y="1823080"/>
                    <a:pt x="4254250" y="1824705"/>
                    <a:pt x="4260474" y="1828604"/>
                  </a:cubicBezTo>
                  <a:lnTo>
                    <a:pt x="4423578" y="1922186"/>
                  </a:lnTo>
                  <a:cubicBezTo>
                    <a:pt x="4436678" y="1929334"/>
                    <a:pt x="4434714" y="1942332"/>
                    <a:pt x="4419650" y="1950780"/>
                  </a:cubicBezTo>
                  <a:lnTo>
                    <a:pt x="4258510" y="2043062"/>
                  </a:lnTo>
                  <a:cubicBezTo>
                    <a:pt x="4243442" y="2052161"/>
                    <a:pt x="4220518" y="2053460"/>
                    <a:pt x="4207418" y="2045662"/>
                  </a:cubicBezTo>
                  <a:lnTo>
                    <a:pt x="4044314" y="1952080"/>
                  </a:lnTo>
                  <a:cubicBezTo>
                    <a:pt x="4031214" y="1944931"/>
                    <a:pt x="4033178" y="1931934"/>
                    <a:pt x="4048242" y="1922836"/>
                  </a:cubicBezTo>
                  <a:lnTo>
                    <a:pt x="4209382" y="1830553"/>
                  </a:lnTo>
                  <a:cubicBezTo>
                    <a:pt x="4216914" y="1826329"/>
                    <a:pt x="4226578" y="1823892"/>
                    <a:pt x="4235910" y="1823486"/>
                  </a:cubicBezTo>
                  <a:close/>
                  <a:moveTo>
                    <a:pt x="3175714" y="1774205"/>
                  </a:moveTo>
                  <a:cubicBezTo>
                    <a:pt x="3184966" y="1773797"/>
                    <a:pt x="3193973" y="1775427"/>
                    <a:pt x="3200523" y="1779011"/>
                  </a:cubicBezTo>
                  <a:lnTo>
                    <a:pt x="3363627" y="1872854"/>
                  </a:lnTo>
                  <a:cubicBezTo>
                    <a:pt x="3376728" y="1880022"/>
                    <a:pt x="3374763" y="1893708"/>
                    <a:pt x="3359697" y="1902180"/>
                  </a:cubicBezTo>
                  <a:lnTo>
                    <a:pt x="3198558" y="1995371"/>
                  </a:lnTo>
                  <a:cubicBezTo>
                    <a:pt x="3182837" y="2003191"/>
                    <a:pt x="3160566" y="2004495"/>
                    <a:pt x="3147466" y="1996674"/>
                  </a:cubicBezTo>
                  <a:lnTo>
                    <a:pt x="2984362" y="1903483"/>
                  </a:lnTo>
                  <a:cubicBezTo>
                    <a:pt x="2971261" y="1895663"/>
                    <a:pt x="2972571" y="1882629"/>
                    <a:pt x="2987637" y="1874157"/>
                  </a:cubicBezTo>
                  <a:lnTo>
                    <a:pt x="3149431" y="1781618"/>
                  </a:lnTo>
                  <a:cubicBezTo>
                    <a:pt x="3156964" y="1777056"/>
                    <a:pt x="3166462" y="1774612"/>
                    <a:pt x="3175714" y="1774205"/>
                  </a:cubicBezTo>
                  <a:close/>
                  <a:moveTo>
                    <a:pt x="3614625" y="1748198"/>
                  </a:moveTo>
                  <a:cubicBezTo>
                    <a:pt x="3623826" y="1747872"/>
                    <a:pt x="3632784" y="1749501"/>
                    <a:pt x="3639298" y="1753086"/>
                  </a:cubicBezTo>
                  <a:lnTo>
                    <a:pt x="3801507" y="1846929"/>
                  </a:lnTo>
                  <a:cubicBezTo>
                    <a:pt x="3814536" y="1854098"/>
                    <a:pt x="3812581" y="1867132"/>
                    <a:pt x="3797598" y="1875604"/>
                  </a:cubicBezTo>
                  <a:lnTo>
                    <a:pt x="3637344" y="1968795"/>
                  </a:lnTo>
                  <a:cubicBezTo>
                    <a:pt x="3622360" y="1977267"/>
                    <a:pt x="3599560" y="1978571"/>
                    <a:pt x="3586531" y="1970750"/>
                  </a:cubicBezTo>
                  <a:lnTo>
                    <a:pt x="3424974" y="1877559"/>
                  </a:lnTo>
                  <a:cubicBezTo>
                    <a:pt x="3411945" y="1869738"/>
                    <a:pt x="3413248" y="1856705"/>
                    <a:pt x="3428231" y="1847581"/>
                  </a:cubicBezTo>
                  <a:lnTo>
                    <a:pt x="3588486" y="1755041"/>
                  </a:lnTo>
                  <a:cubicBezTo>
                    <a:pt x="3595978" y="1750805"/>
                    <a:pt x="3605423" y="1748524"/>
                    <a:pt x="3614625" y="1748198"/>
                  </a:cubicBezTo>
                  <a:close/>
                  <a:moveTo>
                    <a:pt x="4331642" y="1707974"/>
                  </a:moveTo>
                  <a:cubicBezTo>
                    <a:pt x="4340850" y="1707564"/>
                    <a:pt x="4349818" y="1709206"/>
                    <a:pt x="4356338" y="1712820"/>
                  </a:cubicBezTo>
                  <a:lnTo>
                    <a:pt x="4518690" y="1807443"/>
                  </a:lnTo>
                  <a:cubicBezTo>
                    <a:pt x="4531730" y="1815328"/>
                    <a:pt x="4529774" y="1828470"/>
                    <a:pt x="4515430" y="1837013"/>
                  </a:cubicBezTo>
                  <a:lnTo>
                    <a:pt x="4461966" y="1868554"/>
                  </a:lnTo>
                  <a:cubicBezTo>
                    <a:pt x="4446970" y="1877096"/>
                    <a:pt x="4424146" y="1877753"/>
                    <a:pt x="4411106" y="1870525"/>
                  </a:cubicBezTo>
                  <a:lnTo>
                    <a:pt x="4248754" y="1775902"/>
                  </a:lnTo>
                  <a:cubicBezTo>
                    <a:pt x="4235714" y="1768017"/>
                    <a:pt x="4237670" y="1754875"/>
                    <a:pt x="4252666" y="1746333"/>
                  </a:cubicBezTo>
                  <a:lnTo>
                    <a:pt x="4305478" y="1715449"/>
                  </a:lnTo>
                  <a:cubicBezTo>
                    <a:pt x="4312978" y="1710849"/>
                    <a:pt x="4322430" y="1708385"/>
                    <a:pt x="4331642" y="1707974"/>
                  </a:cubicBezTo>
                  <a:close/>
                  <a:moveTo>
                    <a:pt x="2555326" y="1699643"/>
                  </a:moveTo>
                  <a:cubicBezTo>
                    <a:pt x="2564528" y="1699235"/>
                    <a:pt x="2573485" y="1700864"/>
                    <a:pt x="2579999" y="1704774"/>
                  </a:cubicBezTo>
                  <a:lnTo>
                    <a:pt x="2741557" y="1797966"/>
                  </a:lnTo>
                  <a:cubicBezTo>
                    <a:pt x="2754586" y="1805786"/>
                    <a:pt x="2753283" y="1818820"/>
                    <a:pt x="2738300" y="1827292"/>
                  </a:cubicBezTo>
                  <a:lnTo>
                    <a:pt x="2577394" y="1920483"/>
                  </a:lnTo>
                  <a:cubicBezTo>
                    <a:pt x="2562410" y="1928955"/>
                    <a:pt x="2540261" y="1929607"/>
                    <a:pt x="2527233" y="1922438"/>
                  </a:cubicBezTo>
                  <a:lnTo>
                    <a:pt x="2365024" y="1828595"/>
                  </a:lnTo>
                  <a:cubicBezTo>
                    <a:pt x="2351995" y="1820775"/>
                    <a:pt x="2353298" y="1808393"/>
                    <a:pt x="2368932" y="1799269"/>
                  </a:cubicBezTo>
                  <a:lnTo>
                    <a:pt x="2529187" y="1706730"/>
                  </a:lnTo>
                  <a:cubicBezTo>
                    <a:pt x="2536679" y="1702494"/>
                    <a:pt x="2546125" y="1700050"/>
                    <a:pt x="2555326" y="1699643"/>
                  </a:cubicBezTo>
                  <a:close/>
                  <a:moveTo>
                    <a:pt x="3985078" y="1679071"/>
                  </a:moveTo>
                  <a:cubicBezTo>
                    <a:pt x="3994330" y="1678745"/>
                    <a:pt x="4003338" y="1680375"/>
                    <a:pt x="4009886" y="1683959"/>
                  </a:cubicBezTo>
                  <a:lnTo>
                    <a:pt x="4172990" y="1777802"/>
                  </a:lnTo>
                  <a:cubicBezTo>
                    <a:pt x="4186090" y="1784971"/>
                    <a:pt x="4184126" y="1798005"/>
                    <a:pt x="4169718" y="1807128"/>
                  </a:cubicBezTo>
                  <a:lnTo>
                    <a:pt x="4007922" y="1899668"/>
                  </a:lnTo>
                  <a:cubicBezTo>
                    <a:pt x="3992854" y="1908792"/>
                    <a:pt x="3969930" y="1909444"/>
                    <a:pt x="3956830" y="1901623"/>
                  </a:cubicBezTo>
                  <a:lnTo>
                    <a:pt x="3793724" y="1808432"/>
                  </a:lnTo>
                  <a:cubicBezTo>
                    <a:pt x="3780623" y="1800611"/>
                    <a:pt x="3782588" y="1787578"/>
                    <a:pt x="3797654" y="1778454"/>
                  </a:cubicBezTo>
                  <a:lnTo>
                    <a:pt x="3958794" y="1685914"/>
                  </a:lnTo>
                  <a:cubicBezTo>
                    <a:pt x="3966326" y="1681678"/>
                    <a:pt x="3975822" y="1679397"/>
                    <a:pt x="3985078" y="1679071"/>
                  </a:cubicBezTo>
                  <a:close/>
                  <a:moveTo>
                    <a:pt x="2924004" y="1630517"/>
                  </a:moveTo>
                  <a:cubicBezTo>
                    <a:pt x="2933206" y="1630109"/>
                    <a:pt x="2942163" y="1631738"/>
                    <a:pt x="2948677" y="1635648"/>
                  </a:cubicBezTo>
                  <a:lnTo>
                    <a:pt x="3110235" y="1728840"/>
                  </a:lnTo>
                  <a:cubicBezTo>
                    <a:pt x="3123264" y="1736660"/>
                    <a:pt x="3121961" y="1749694"/>
                    <a:pt x="3106978" y="1758166"/>
                  </a:cubicBezTo>
                  <a:lnTo>
                    <a:pt x="2946072" y="1850705"/>
                  </a:lnTo>
                  <a:cubicBezTo>
                    <a:pt x="2931088" y="1859829"/>
                    <a:pt x="2908288" y="1860481"/>
                    <a:pt x="2895259" y="1852660"/>
                  </a:cubicBezTo>
                  <a:lnTo>
                    <a:pt x="2733702" y="1759469"/>
                  </a:lnTo>
                  <a:cubicBezTo>
                    <a:pt x="2720673" y="1751649"/>
                    <a:pt x="2721976" y="1738615"/>
                    <a:pt x="2736959" y="1730143"/>
                  </a:cubicBezTo>
                  <a:lnTo>
                    <a:pt x="2897865" y="1637604"/>
                  </a:lnTo>
                  <a:cubicBezTo>
                    <a:pt x="2905356" y="1633368"/>
                    <a:pt x="2914802" y="1630924"/>
                    <a:pt x="2924004" y="1630517"/>
                  </a:cubicBezTo>
                  <a:close/>
                  <a:moveTo>
                    <a:pt x="3364040" y="1601304"/>
                  </a:moveTo>
                  <a:cubicBezTo>
                    <a:pt x="3373241" y="1600978"/>
                    <a:pt x="3382199" y="1602607"/>
                    <a:pt x="3388713" y="1606192"/>
                  </a:cubicBezTo>
                  <a:lnTo>
                    <a:pt x="3550922" y="1700035"/>
                  </a:lnTo>
                  <a:cubicBezTo>
                    <a:pt x="3563951" y="1707203"/>
                    <a:pt x="3561996" y="1720237"/>
                    <a:pt x="3547013" y="1729361"/>
                  </a:cubicBezTo>
                  <a:lnTo>
                    <a:pt x="3386759" y="1821900"/>
                  </a:lnTo>
                  <a:cubicBezTo>
                    <a:pt x="3371124" y="1830372"/>
                    <a:pt x="3348975" y="1831676"/>
                    <a:pt x="3335946" y="1824507"/>
                  </a:cubicBezTo>
                  <a:lnTo>
                    <a:pt x="3173737" y="1730664"/>
                  </a:lnTo>
                  <a:cubicBezTo>
                    <a:pt x="3161360" y="1723495"/>
                    <a:pt x="3162663" y="1709810"/>
                    <a:pt x="3177646" y="1701338"/>
                  </a:cubicBezTo>
                  <a:lnTo>
                    <a:pt x="3337901" y="1608147"/>
                  </a:lnTo>
                  <a:cubicBezTo>
                    <a:pt x="3345392" y="1603911"/>
                    <a:pt x="3354838" y="1601630"/>
                    <a:pt x="3364040" y="1601304"/>
                  </a:cubicBezTo>
                  <a:close/>
                  <a:moveTo>
                    <a:pt x="4084146" y="1563848"/>
                  </a:moveTo>
                  <a:cubicBezTo>
                    <a:pt x="4093378" y="1563524"/>
                    <a:pt x="4102362" y="1565146"/>
                    <a:pt x="4108898" y="1568713"/>
                  </a:cubicBezTo>
                  <a:lnTo>
                    <a:pt x="4270954" y="1662115"/>
                  </a:lnTo>
                  <a:cubicBezTo>
                    <a:pt x="4284026" y="1669250"/>
                    <a:pt x="4282718" y="1682871"/>
                    <a:pt x="4267686" y="1690654"/>
                  </a:cubicBezTo>
                  <a:lnTo>
                    <a:pt x="4214106" y="1721139"/>
                  </a:lnTo>
                  <a:cubicBezTo>
                    <a:pt x="4199074" y="1730220"/>
                    <a:pt x="4176202" y="1730869"/>
                    <a:pt x="4163134" y="1723734"/>
                  </a:cubicBezTo>
                  <a:lnTo>
                    <a:pt x="4001074" y="1630981"/>
                  </a:lnTo>
                  <a:cubicBezTo>
                    <a:pt x="3988006" y="1623197"/>
                    <a:pt x="3989314" y="1610225"/>
                    <a:pt x="4004342" y="1601144"/>
                  </a:cubicBezTo>
                  <a:lnTo>
                    <a:pt x="4057926" y="1570659"/>
                  </a:lnTo>
                  <a:cubicBezTo>
                    <a:pt x="4065442" y="1566443"/>
                    <a:pt x="4074918" y="1564173"/>
                    <a:pt x="4084146" y="1563848"/>
                  </a:cubicBezTo>
                  <a:close/>
                  <a:moveTo>
                    <a:pt x="2301857" y="1552744"/>
                  </a:moveTo>
                  <a:cubicBezTo>
                    <a:pt x="2311059" y="1552337"/>
                    <a:pt x="2320016" y="1553966"/>
                    <a:pt x="2326530" y="1557876"/>
                  </a:cubicBezTo>
                  <a:lnTo>
                    <a:pt x="2488088" y="1651068"/>
                  </a:lnTo>
                  <a:cubicBezTo>
                    <a:pt x="2501117" y="1658888"/>
                    <a:pt x="2499814" y="1671922"/>
                    <a:pt x="2484831" y="1680394"/>
                  </a:cubicBezTo>
                  <a:lnTo>
                    <a:pt x="2323925" y="1773585"/>
                  </a:lnTo>
                  <a:cubicBezTo>
                    <a:pt x="2308941" y="1782057"/>
                    <a:pt x="2286792" y="1782709"/>
                    <a:pt x="2273764" y="1775540"/>
                  </a:cubicBezTo>
                  <a:lnTo>
                    <a:pt x="2111555" y="1681697"/>
                  </a:lnTo>
                  <a:cubicBezTo>
                    <a:pt x="2098526" y="1674529"/>
                    <a:pt x="2100480" y="1661495"/>
                    <a:pt x="2115463" y="1652371"/>
                  </a:cubicBezTo>
                  <a:lnTo>
                    <a:pt x="2275718" y="1559831"/>
                  </a:lnTo>
                  <a:cubicBezTo>
                    <a:pt x="2283210" y="1555595"/>
                    <a:pt x="2292655" y="1553151"/>
                    <a:pt x="2301857" y="1552744"/>
                  </a:cubicBezTo>
                  <a:close/>
                  <a:moveTo>
                    <a:pt x="3734492" y="1532259"/>
                  </a:moveTo>
                  <a:cubicBezTo>
                    <a:pt x="3743744" y="1531851"/>
                    <a:pt x="3752751" y="1533481"/>
                    <a:pt x="3759301" y="1537065"/>
                  </a:cubicBezTo>
                  <a:lnTo>
                    <a:pt x="3922406" y="1630908"/>
                  </a:lnTo>
                  <a:cubicBezTo>
                    <a:pt x="3935506" y="1638076"/>
                    <a:pt x="3933542" y="1651762"/>
                    <a:pt x="3918474" y="1660234"/>
                  </a:cubicBezTo>
                  <a:lnTo>
                    <a:pt x="3757336" y="1752773"/>
                  </a:lnTo>
                  <a:cubicBezTo>
                    <a:pt x="3742271" y="1761897"/>
                    <a:pt x="3719344" y="1762549"/>
                    <a:pt x="3706244" y="1755380"/>
                  </a:cubicBezTo>
                  <a:lnTo>
                    <a:pt x="3543140" y="1661537"/>
                  </a:lnTo>
                  <a:cubicBezTo>
                    <a:pt x="3530039" y="1653717"/>
                    <a:pt x="3532004" y="1640683"/>
                    <a:pt x="3547070" y="1632211"/>
                  </a:cubicBezTo>
                  <a:lnTo>
                    <a:pt x="3708209" y="1539672"/>
                  </a:lnTo>
                  <a:cubicBezTo>
                    <a:pt x="3715742" y="1535110"/>
                    <a:pt x="3725240" y="1532666"/>
                    <a:pt x="3734492" y="1532259"/>
                  </a:cubicBezTo>
                  <a:close/>
                  <a:moveTo>
                    <a:pt x="2673338" y="1486093"/>
                  </a:moveTo>
                  <a:cubicBezTo>
                    <a:pt x="2682458" y="1485767"/>
                    <a:pt x="2691253" y="1487397"/>
                    <a:pt x="2697441" y="1490981"/>
                  </a:cubicBezTo>
                  <a:lnTo>
                    <a:pt x="2859650" y="1584824"/>
                  </a:lnTo>
                  <a:cubicBezTo>
                    <a:pt x="2872679" y="1591992"/>
                    <a:pt x="2871376" y="1605678"/>
                    <a:pt x="2856393" y="1613498"/>
                  </a:cubicBezTo>
                  <a:lnTo>
                    <a:pt x="2695487" y="1706038"/>
                  </a:lnTo>
                  <a:cubicBezTo>
                    <a:pt x="2681155" y="1715161"/>
                    <a:pt x="2657703" y="1716465"/>
                    <a:pt x="2644674" y="1708644"/>
                  </a:cubicBezTo>
                  <a:lnTo>
                    <a:pt x="2483117" y="1615453"/>
                  </a:lnTo>
                  <a:cubicBezTo>
                    <a:pt x="2470088" y="1607633"/>
                    <a:pt x="2471391" y="1594599"/>
                    <a:pt x="2486374" y="1586127"/>
                  </a:cubicBezTo>
                  <a:lnTo>
                    <a:pt x="2647280" y="1492936"/>
                  </a:lnTo>
                  <a:cubicBezTo>
                    <a:pt x="2654772" y="1488700"/>
                    <a:pt x="2664218" y="1486419"/>
                    <a:pt x="2673338" y="1486093"/>
                  </a:cubicBezTo>
                  <a:close/>
                  <a:moveTo>
                    <a:pt x="3112347" y="1457371"/>
                  </a:moveTo>
                  <a:cubicBezTo>
                    <a:pt x="3121599" y="1456963"/>
                    <a:pt x="3130606" y="1458592"/>
                    <a:pt x="3137156" y="1462177"/>
                  </a:cubicBezTo>
                  <a:lnTo>
                    <a:pt x="3300260" y="1556020"/>
                  </a:lnTo>
                  <a:cubicBezTo>
                    <a:pt x="3313361" y="1563188"/>
                    <a:pt x="3311396" y="1576874"/>
                    <a:pt x="3296330" y="1585346"/>
                  </a:cubicBezTo>
                  <a:lnTo>
                    <a:pt x="3135191" y="1678537"/>
                  </a:lnTo>
                  <a:cubicBezTo>
                    <a:pt x="3120125" y="1686357"/>
                    <a:pt x="3097199" y="1687661"/>
                    <a:pt x="3084099" y="1679840"/>
                  </a:cubicBezTo>
                  <a:lnTo>
                    <a:pt x="2920995" y="1586649"/>
                  </a:lnTo>
                  <a:cubicBezTo>
                    <a:pt x="2907894" y="1579480"/>
                    <a:pt x="2909859" y="1566447"/>
                    <a:pt x="2924925" y="1557323"/>
                  </a:cubicBezTo>
                  <a:lnTo>
                    <a:pt x="3086064" y="1464784"/>
                  </a:lnTo>
                  <a:cubicBezTo>
                    <a:pt x="3093597" y="1460222"/>
                    <a:pt x="3103095" y="1457778"/>
                    <a:pt x="3112347" y="1457371"/>
                  </a:cubicBezTo>
                  <a:close/>
                  <a:moveTo>
                    <a:pt x="3836229" y="1419944"/>
                  </a:moveTo>
                  <a:cubicBezTo>
                    <a:pt x="3845439" y="1419534"/>
                    <a:pt x="3854405" y="1421176"/>
                    <a:pt x="3860925" y="1424790"/>
                  </a:cubicBezTo>
                  <a:lnTo>
                    <a:pt x="4023278" y="1519413"/>
                  </a:lnTo>
                  <a:cubicBezTo>
                    <a:pt x="4036318" y="1526641"/>
                    <a:pt x="4034362" y="1540440"/>
                    <a:pt x="4019366" y="1548983"/>
                  </a:cubicBezTo>
                  <a:lnTo>
                    <a:pt x="3966554" y="1579867"/>
                  </a:lnTo>
                  <a:cubicBezTo>
                    <a:pt x="3951558" y="1588409"/>
                    <a:pt x="3928734" y="1589723"/>
                    <a:pt x="3915694" y="1581838"/>
                  </a:cubicBezTo>
                  <a:lnTo>
                    <a:pt x="3753341" y="1487215"/>
                  </a:lnTo>
                  <a:cubicBezTo>
                    <a:pt x="3740300" y="1479987"/>
                    <a:pt x="3741604" y="1466845"/>
                    <a:pt x="3757253" y="1458303"/>
                  </a:cubicBezTo>
                  <a:lnTo>
                    <a:pt x="3810067" y="1427419"/>
                  </a:lnTo>
                  <a:cubicBezTo>
                    <a:pt x="3817565" y="1422819"/>
                    <a:pt x="3827019" y="1420355"/>
                    <a:pt x="3836229" y="1419944"/>
                  </a:cubicBezTo>
                  <a:close/>
                  <a:moveTo>
                    <a:pt x="2051272" y="1408322"/>
                  </a:moveTo>
                  <a:cubicBezTo>
                    <a:pt x="2060474" y="1407996"/>
                    <a:pt x="2069431" y="1409625"/>
                    <a:pt x="2075945" y="1413209"/>
                  </a:cubicBezTo>
                  <a:lnTo>
                    <a:pt x="2237503" y="1507053"/>
                  </a:lnTo>
                  <a:cubicBezTo>
                    <a:pt x="2250532" y="1514221"/>
                    <a:pt x="2249229" y="1527255"/>
                    <a:pt x="2234246" y="1536379"/>
                  </a:cubicBezTo>
                  <a:lnTo>
                    <a:pt x="2073340" y="1628919"/>
                  </a:lnTo>
                  <a:cubicBezTo>
                    <a:pt x="2058356" y="1637391"/>
                    <a:pt x="2036207" y="1638694"/>
                    <a:pt x="2023179" y="1630874"/>
                  </a:cubicBezTo>
                  <a:lnTo>
                    <a:pt x="1860970" y="1537682"/>
                  </a:lnTo>
                  <a:cubicBezTo>
                    <a:pt x="1847941" y="1529862"/>
                    <a:pt x="1849895" y="1516828"/>
                    <a:pt x="1864878" y="1508356"/>
                  </a:cubicBezTo>
                  <a:lnTo>
                    <a:pt x="2025133" y="1415164"/>
                  </a:lnTo>
                  <a:cubicBezTo>
                    <a:pt x="2032625" y="1410928"/>
                    <a:pt x="2042071" y="1408647"/>
                    <a:pt x="2051272" y="1408322"/>
                  </a:cubicBezTo>
                  <a:close/>
                  <a:moveTo>
                    <a:pt x="3482782" y="1388324"/>
                  </a:moveTo>
                  <a:cubicBezTo>
                    <a:pt x="3491984" y="1387998"/>
                    <a:pt x="3500941" y="1389790"/>
                    <a:pt x="3507455" y="1393700"/>
                  </a:cubicBezTo>
                  <a:lnTo>
                    <a:pt x="3669013" y="1486892"/>
                  </a:lnTo>
                  <a:cubicBezTo>
                    <a:pt x="3682042" y="1494712"/>
                    <a:pt x="3680739" y="1507746"/>
                    <a:pt x="3665756" y="1516218"/>
                  </a:cubicBezTo>
                  <a:lnTo>
                    <a:pt x="3505501" y="1609409"/>
                  </a:lnTo>
                  <a:cubicBezTo>
                    <a:pt x="3490518" y="1617881"/>
                    <a:pt x="3467717" y="1618533"/>
                    <a:pt x="3454689" y="1611364"/>
                  </a:cubicBezTo>
                  <a:lnTo>
                    <a:pt x="3292480" y="1517521"/>
                  </a:lnTo>
                  <a:cubicBezTo>
                    <a:pt x="3279451" y="1509701"/>
                    <a:pt x="3281405" y="1496667"/>
                    <a:pt x="3296388" y="1488195"/>
                  </a:cubicBezTo>
                  <a:lnTo>
                    <a:pt x="3456643" y="1395656"/>
                  </a:lnTo>
                  <a:cubicBezTo>
                    <a:pt x="3464135" y="1391094"/>
                    <a:pt x="3473581" y="1388650"/>
                    <a:pt x="3482782" y="1388324"/>
                  </a:cubicBezTo>
                  <a:close/>
                  <a:moveTo>
                    <a:pt x="2422830" y="1342321"/>
                  </a:moveTo>
                  <a:cubicBezTo>
                    <a:pt x="2432032" y="1341914"/>
                    <a:pt x="2440989" y="1343380"/>
                    <a:pt x="2447503" y="1346964"/>
                  </a:cubicBezTo>
                  <a:lnTo>
                    <a:pt x="2609061" y="1440807"/>
                  </a:lnTo>
                  <a:cubicBezTo>
                    <a:pt x="2622090" y="1447976"/>
                    <a:pt x="2620787" y="1461010"/>
                    <a:pt x="2605804" y="1470133"/>
                  </a:cubicBezTo>
                  <a:lnTo>
                    <a:pt x="2444898" y="1562673"/>
                  </a:lnTo>
                  <a:cubicBezTo>
                    <a:pt x="2429914" y="1571796"/>
                    <a:pt x="2407114" y="1572448"/>
                    <a:pt x="2394085" y="1564628"/>
                  </a:cubicBezTo>
                  <a:lnTo>
                    <a:pt x="2232528" y="1471437"/>
                  </a:lnTo>
                  <a:cubicBezTo>
                    <a:pt x="2219499" y="1463616"/>
                    <a:pt x="2220802" y="1450583"/>
                    <a:pt x="2235785" y="1441459"/>
                  </a:cubicBezTo>
                  <a:lnTo>
                    <a:pt x="2396691" y="1348919"/>
                  </a:lnTo>
                  <a:cubicBezTo>
                    <a:pt x="2404183" y="1345009"/>
                    <a:pt x="2413629" y="1342728"/>
                    <a:pt x="2422830" y="1342321"/>
                  </a:cubicBezTo>
                  <a:close/>
                  <a:moveTo>
                    <a:pt x="2861759" y="1313682"/>
                  </a:moveTo>
                  <a:cubicBezTo>
                    <a:pt x="2871012" y="1313274"/>
                    <a:pt x="2880019" y="1314903"/>
                    <a:pt x="2886569" y="1318813"/>
                  </a:cubicBezTo>
                  <a:lnTo>
                    <a:pt x="3049673" y="1412005"/>
                  </a:lnTo>
                  <a:cubicBezTo>
                    <a:pt x="3062774" y="1419825"/>
                    <a:pt x="3060809" y="1432859"/>
                    <a:pt x="3045743" y="1441331"/>
                  </a:cubicBezTo>
                  <a:lnTo>
                    <a:pt x="2884603" y="1534522"/>
                  </a:lnTo>
                  <a:cubicBezTo>
                    <a:pt x="2869538" y="1542994"/>
                    <a:pt x="2846611" y="1543646"/>
                    <a:pt x="2833510" y="1536477"/>
                  </a:cubicBezTo>
                  <a:lnTo>
                    <a:pt x="2670406" y="1442634"/>
                  </a:lnTo>
                  <a:cubicBezTo>
                    <a:pt x="2657305" y="1435465"/>
                    <a:pt x="2659270" y="1422432"/>
                    <a:pt x="2674336" y="1413960"/>
                  </a:cubicBezTo>
                  <a:lnTo>
                    <a:pt x="2835476" y="1320769"/>
                  </a:lnTo>
                  <a:cubicBezTo>
                    <a:pt x="2843008" y="1316533"/>
                    <a:pt x="2852506" y="1314089"/>
                    <a:pt x="2861759" y="1313682"/>
                  </a:cubicBezTo>
                  <a:close/>
                  <a:moveTo>
                    <a:pt x="1345384" y="1284883"/>
                  </a:moveTo>
                  <a:cubicBezTo>
                    <a:pt x="1354619" y="1284475"/>
                    <a:pt x="1363609" y="1286107"/>
                    <a:pt x="1370147" y="1290025"/>
                  </a:cubicBezTo>
                  <a:lnTo>
                    <a:pt x="1629710" y="1439549"/>
                  </a:lnTo>
                  <a:lnTo>
                    <a:pt x="1630057" y="1440115"/>
                  </a:lnTo>
                  <a:lnTo>
                    <a:pt x="2501143" y="1942737"/>
                  </a:lnTo>
                  <a:cubicBezTo>
                    <a:pt x="2515518" y="1951237"/>
                    <a:pt x="2515518" y="1964315"/>
                    <a:pt x="2501143" y="1972815"/>
                  </a:cubicBezTo>
                  <a:lnTo>
                    <a:pt x="2305762" y="2085281"/>
                  </a:lnTo>
                  <a:cubicBezTo>
                    <a:pt x="2292040" y="2093781"/>
                    <a:pt x="2269169" y="2093781"/>
                    <a:pt x="2254794" y="2085281"/>
                  </a:cubicBezTo>
                  <a:lnTo>
                    <a:pt x="1262656" y="1512236"/>
                  </a:lnTo>
                  <a:lnTo>
                    <a:pt x="1123661" y="1432367"/>
                  </a:lnTo>
                  <a:cubicBezTo>
                    <a:pt x="1110585" y="1424532"/>
                    <a:pt x="1111893" y="1411473"/>
                    <a:pt x="1126930" y="1402332"/>
                  </a:cubicBezTo>
                  <a:lnTo>
                    <a:pt x="1319150" y="1291983"/>
                  </a:lnTo>
                  <a:cubicBezTo>
                    <a:pt x="1326669" y="1287739"/>
                    <a:pt x="1336149" y="1285291"/>
                    <a:pt x="1345384" y="1284883"/>
                  </a:cubicBezTo>
                  <a:close/>
                  <a:moveTo>
                    <a:pt x="1801807" y="1264307"/>
                  </a:moveTo>
                  <a:cubicBezTo>
                    <a:pt x="1811060" y="1263981"/>
                    <a:pt x="1820067" y="1265610"/>
                    <a:pt x="1826617" y="1269194"/>
                  </a:cubicBezTo>
                  <a:lnTo>
                    <a:pt x="1989721" y="1363038"/>
                  </a:lnTo>
                  <a:cubicBezTo>
                    <a:pt x="2002822" y="1370858"/>
                    <a:pt x="2000857" y="1383240"/>
                    <a:pt x="1985791" y="1392364"/>
                  </a:cubicBezTo>
                  <a:lnTo>
                    <a:pt x="1824651" y="1484904"/>
                  </a:lnTo>
                  <a:cubicBezTo>
                    <a:pt x="1808930" y="1494027"/>
                    <a:pt x="1786659" y="1494679"/>
                    <a:pt x="1773558" y="1487510"/>
                  </a:cubicBezTo>
                  <a:lnTo>
                    <a:pt x="1610454" y="1393667"/>
                  </a:lnTo>
                  <a:cubicBezTo>
                    <a:pt x="1597353" y="1386499"/>
                    <a:pt x="1599318" y="1372813"/>
                    <a:pt x="1614384" y="1364341"/>
                  </a:cubicBezTo>
                  <a:lnTo>
                    <a:pt x="1775524" y="1271149"/>
                  </a:lnTo>
                  <a:cubicBezTo>
                    <a:pt x="1783057" y="1266913"/>
                    <a:pt x="1792555" y="1264632"/>
                    <a:pt x="1801807" y="1264307"/>
                  </a:cubicBezTo>
                  <a:close/>
                  <a:moveTo>
                    <a:pt x="3229315" y="1244546"/>
                  </a:moveTo>
                  <a:cubicBezTo>
                    <a:pt x="3238517" y="1244140"/>
                    <a:pt x="3247474" y="1245765"/>
                    <a:pt x="3253988" y="1249664"/>
                  </a:cubicBezTo>
                  <a:lnTo>
                    <a:pt x="3415546" y="1343245"/>
                  </a:lnTo>
                  <a:cubicBezTo>
                    <a:pt x="3428575" y="1350394"/>
                    <a:pt x="3427272" y="1363391"/>
                    <a:pt x="3412289" y="1371840"/>
                  </a:cubicBezTo>
                  <a:lnTo>
                    <a:pt x="3252034" y="1464771"/>
                  </a:lnTo>
                  <a:cubicBezTo>
                    <a:pt x="3236399" y="1473220"/>
                    <a:pt x="3214250" y="1474519"/>
                    <a:pt x="3201222" y="1466721"/>
                  </a:cubicBezTo>
                  <a:lnTo>
                    <a:pt x="3039013" y="1373139"/>
                  </a:lnTo>
                  <a:cubicBezTo>
                    <a:pt x="3025984" y="1365991"/>
                    <a:pt x="3027938" y="1352993"/>
                    <a:pt x="3042921" y="1343895"/>
                  </a:cubicBezTo>
                  <a:lnTo>
                    <a:pt x="3203176" y="1251613"/>
                  </a:lnTo>
                  <a:cubicBezTo>
                    <a:pt x="3210668" y="1247389"/>
                    <a:pt x="3220114" y="1244952"/>
                    <a:pt x="3229315" y="1244546"/>
                  </a:cubicBezTo>
                  <a:close/>
                  <a:moveTo>
                    <a:pt x="2172000" y="1195587"/>
                  </a:moveTo>
                  <a:cubicBezTo>
                    <a:pt x="2181283" y="1195180"/>
                    <a:pt x="2190403" y="1196809"/>
                    <a:pt x="2196917" y="1200719"/>
                  </a:cubicBezTo>
                  <a:lnTo>
                    <a:pt x="2358475" y="1293911"/>
                  </a:lnTo>
                  <a:cubicBezTo>
                    <a:pt x="2371504" y="1301079"/>
                    <a:pt x="2370201" y="1314765"/>
                    <a:pt x="2355218" y="1323237"/>
                  </a:cubicBezTo>
                  <a:lnTo>
                    <a:pt x="2194312" y="1415777"/>
                  </a:lnTo>
                  <a:cubicBezTo>
                    <a:pt x="2179328" y="1424900"/>
                    <a:pt x="2156528" y="1425552"/>
                    <a:pt x="2143499" y="1418383"/>
                  </a:cubicBezTo>
                  <a:lnTo>
                    <a:pt x="1981942" y="1324540"/>
                  </a:lnTo>
                  <a:cubicBezTo>
                    <a:pt x="1968913" y="1316720"/>
                    <a:pt x="1970216" y="1304338"/>
                    <a:pt x="1985199" y="1295214"/>
                  </a:cubicBezTo>
                  <a:lnTo>
                    <a:pt x="2146105" y="1202674"/>
                  </a:lnTo>
                  <a:cubicBezTo>
                    <a:pt x="2153271" y="1198438"/>
                    <a:pt x="2162717" y="1195994"/>
                    <a:pt x="2172000" y="1195587"/>
                  </a:cubicBezTo>
                  <a:close/>
                  <a:moveTo>
                    <a:pt x="2611174" y="1166459"/>
                  </a:moveTo>
                  <a:cubicBezTo>
                    <a:pt x="2620426" y="1166051"/>
                    <a:pt x="2629433" y="1167681"/>
                    <a:pt x="2635983" y="1171265"/>
                  </a:cubicBezTo>
                  <a:lnTo>
                    <a:pt x="2799087" y="1265108"/>
                  </a:lnTo>
                  <a:cubicBezTo>
                    <a:pt x="2812188" y="1272277"/>
                    <a:pt x="2810223" y="1285962"/>
                    <a:pt x="2795157" y="1293783"/>
                  </a:cubicBezTo>
                  <a:lnTo>
                    <a:pt x="2634018" y="1386974"/>
                  </a:lnTo>
                  <a:cubicBezTo>
                    <a:pt x="2618953" y="1395446"/>
                    <a:pt x="2596026" y="1396750"/>
                    <a:pt x="2582926" y="1388929"/>
                  </a:cubicBezTo>
                  <a:lnTo>
                    <a:pt x="2419822" y="1295738"/>
                  </a:lnTo>
                  <a:cubicBezTo>
                    <a:pt x="2406721" y="1287917"/>
                    <a:pt x="2408686" y="1274884"/>
                    <a:pt x="2423752" y="1266412"/>
                  </a:cubicBezTo>
                  <a:lnTo>
                    <a:pt x="2584891" y="1173872"/>
                  </a:lnTo>
                  <a:cubicBezTo>
                    <a:pt x="2592424" y="1169310"/>
                    <a:pt x="2601922" y="1166866"/>
                    <a:pt x="2611174" y="1166459"/>
                  </a:cubicBezTo>
                  <a:close/>
                  <a:moveTo>
                    <a:pt x="1550099" y="1120373"/>
                  </a:moveTo>
                  <a:cubicBezTo>
                    <a:pt x="1559301" y="1119966"/>
                    <a:pt x="1568258" y="1121595"/>
                    <a:pt x="1574772" y="1125179"/>
                  </a:cubicBezTo>
                  <a:lnTo>
                    <a:pt x="1736981" y="1219023"/>
                  </a:lnTo>
                  <a:cubicBezTo>
                    <a:pt x="1749359" y="1226843"/>
                    <a:pt x="1748056" y="1239877"/>
                    <a:pt x="1733073" y="1248349"/>
                  </a:cubicBezTo>
                  <a:lnTo>
                    <a:pt x="1572818" y="1341540"/>
                  </a:lnTo>
                  <a:cubicBezTo>
                    <a:pt x="1557183" y="1350012"/>
                    <a:pt x="1535034" y="1350664"/>
                    <a:pt x="1522006" y="1343495"/>
                  </a:cubicBezTo>
                  <a:lnTo>
                    <a:pt x="1359797" y="1249652"/>
                  </a:lnTo>
                  <a:cubicBezTo>
                    <a:pt x="1346768" y="1242484"/>
                    <a:pt x="1348071" y="1229450"/>
                    <a:pt x="1363054" y="1220326"/>
                  </a:cubicBezTo>
                  <a:lnTo>
                    <a:pt x="1523960" y="1127786"/>
                  </a:lnTo>
                  <a:cubicBezTo>
                    <a:pt x="1531452" y="1123224"/>
                    <a:pt x="1540898" y="1120780"/>
                    <a:pt x="1550099" y="1120373"/>
                  </a:cubicBezTo>
                  <a:close/>
                  <a:moveTo>
                    <a:pt x="2979853" y="1100131"/>
                  </a:moveTo>
                  <a:cubicBezTo>
                    <a:pt x="2989105" y="1099805"/>
                    <a:pt x="2998112" y="1101435"/>
                    <a:pt x="3004662" y="1105019"/>
                  </a:cubicBezTo>
                  <a:lnTo>
                    <a:pt x="3167766" y="1198862"/>
                  </a:lnTo>
                  <a:cubicBezTo>
                    <a:pt x="3180867" y="1206030"/>
                    <a:pt x="3178902" y="1219064"/>
                    <a:pt x="3163836" y="1228188"/>
                  </a:cubicBezTo>
                  <a:lnTo>
                    <a:pt x="3002697" y="1320727"/>
                  </a:lnTo>
                  <a:cubicBezTo>
                    <a:pt x="2986976" y="1329851"/>
                    <a:pt x="2964705" y="1330503"/>
                    <a:pt x="2951605" y="1322682"/>
                  </a:cubicBezTo>
                  <a:lnTo>
                    <a:pt x="2788501" y="1229491"/>
                  </a:lnTo>
                  <a:cubicBezTo>
                    <a:pt x="2775400" y="1221671"/>
                    <a:pt x="2777365" y="1208637"/>
                    <a:pt x="2792431" y="1199513"/>
                  </a:cubicBezTo>
                  <a:lnTo>
                    <a:pt x="2953570" y="1106974"/>
                  </a:lnTo>
                  <a:cubicBezTo>
                    <a:pt x="2961103" y="1102738"/>
                    <a:pt x="2970600" y="1100457"/>
                    <a:pt x="2979853" y="1100131"/>
                  </a:cubicBezTo>
                  <a:close/>
                  <a:moveTo>
                    <a:pt x="984730" y="1077097"/>
                  </a:moveTo>
                  <a:cubicBezTo>
                    <a:pt x="993791" y="1076770"/>
                    <a:pt x="1002606" y="1078406"/>
                    <a:pt x="1009136" y="1082004"/>
                  </a:cubicBezTo>
                  <a:lnTo>
                    <a:pt x="1269688" y="1231847"/>
                  </a:lnTo>
                  <a:cubicBezTo>
                    <a:pt x="1282748" y="1239699"/>
                    <a:pt x="1280789" y="1252785"/>
                    <a:pt x="1265770" y="1261946"/>
                  </a:cubicBezTo>
                  <a:lnTo>
                    <a:pt x="1073784" y="1372528"/>
                  </a:lnTo>
                  <a:cubicBezTo>
                    <a:pt x="1058765" y="1381035"/>
                    <a:pt x="1036563" y="1382343"/>
                    <a:pt x="1023503" y="1374491"/>
                  </a:cubicBezTo>
                  <a:lnTo>
                    <a:pt x="762951" y="1224649"/>
                  </a:lnTo>
                  <a:cubicBezTo>
                    <a:pt x="750544" y="1216797"/>
                    <a:pt x="751850" y="1203710"/>
                    <a:pt x="766869" y="1195204"/>
                  </a:cubicBezTo>
                  <a:lnTo>
                    <a:pt x="958855" y="1083967"/>
                  </a:lnTo>
                  <a:cubicBezTo>
                    <a:pt x="966365" y="1079714"/>
                    <a:pt x="975670" y="1077424"/>
                    <a:pt x="984730" y="1077097"/>
                  </a:cubicBezTo>
                  <a:close/>
                  <a:moveTo>
                    <a:pt x="1921413" y="1051572"/>
                  </a:moveTo>
                  <a:cubicBezTo>
                    <a:pt x="1930696" y="1051165"/>
                    <a:pt x="1939816" y="1052794"/>
                    <a:pt x="1946330" y="1056704"/>
                  </a:cubicBezTo>
                  <a:lnTo>
                    <a:pt x="2107888" y="1149896"/>
                  </a:lnTo>
                  <a:cubicBezTo>
                    <a:pt x="2120917" y="1157716"/>
                    <a:pt x="2119614" y="1170750"/>
                    <a:pt x="2104631" y="1179222"/>
                  </a:cubicBezTo>
                  <a:lnTo>
                    <a:pt x="1943725" y="1272413"/>
                  </a:lnTo>
                  <a:cubicBezTo>
                    <a:pt x="1928741" y="1280885"/>
                    <a:pt x="1905941" y="1281537"/>
                    <a:pt x="1893564" y="1274368"/>
                  </a:cubicBezTo>
                  <a:lnTo>
                    <a:pt x="1731355" y="1180525"/>
                  </a:lnTo>
                  <a:cubicBezTo>
                    <a:pt x="1718326" y="1173357"/>
                    <a:pt x="1719629" y="1160323"/>
                    <a:pt x="1735263" y="1151199"/>
                  </a:cubicBezTo>
                  <a:lnTo>
                    <a:pt x="1895518" y="1058659"/>
                  </a:lnTo>
                  <a:cubicBezTo>
                    <a:pt x="1902684" y="1054423"/>
                    <a:pt x="1912130" y="1051979"/>
                    <a:pt x="1921413" y="1051572"/>
                  </a:cubicBezTo>
                  <a:close/>
                  <a:moveTo>
                    <a:pt x="2360588" y="1022771"/>
                  </a:moveTo>
                  <a:cubicBezTo>
                    <a:pt x="2369841" y="1022363"/>
                    <a:pt x="2378848" y="1023992"/>
                    <a:pt x="2385398" y="1027903"/>
                  </a:cubicBezTo>
                  <a:lnTo>
                    <a:pt x="2548502" y="1121094"/>
                  </a:lnTo>
                  <a:cubicBezTo>
                    <a:pt x="2561603" y="1128914"/>
                    <a:pt x="2559638" y="1141948"/>
                    <a:pt x="2544572" y="1150420"/>
                  </a:cubicBezTo>
                  <a:lnTo>
                    <a:pt x="2383432" y="1242960"/>
                  </a:lnTo>
                  <a:cubicBezTo>
                    <a:pt x="2368367" y="1252084"/>
                    <a:pt x="2345440" y="1252736"/>
                    <a:pt x="2332339" y="1245567"/>
                  </a:cubicBezTo>
                  <a:lnTo>
                    <a:pt x="2169235" y="1151724"/>
                  </a:lnTo>
                  <a:cubicBezTo>
                    <a:pt x="2156134" y="1143903"/>
                    <a:pt x="2158099" y="1130870"/>
                    <a:pt x="2173165" y="1122398"/>
                  </a:cubicBezTo>
                  <a:lnTo>
                    <a:pt x="2334305" y="1029858"/>
                  </a:lnTo>
                  <a:cubicBezTo>
                    <a:pt x="2341837" y="1025622"/>
                    <a:pt x="2351336" y="1023178"/>
                    <a:pt x="2360588" y="1022771"/>
                  </a:cubicBezTo>
                  <a:close/>
                  <a:moveTo>
                    <a:pt x="1299186" y="973805"/>
                  </a:moveTo>
                  <a:cubicBezTo>
                    <a:pt x="1308225" y="973398"/>
                    <a:pt x="1317020" y="975027"/>
                    <a:pt x="1323534" y="978937"/>
                  </a:cubicBezTo>
                  <a:lnTo>
                    <a:pt x="1485743" y="1072128"/>
                  </a:lnTo>
                  <a:cubicBezTo>
                    <a:pt x="1498772" y="1079949"/>
                    <a:pt x="1497469" y="1092982"/>
                    <a:pt x="1482486" y="1102106"/>
                  </a:cubicBezTo>
                  <a:lnTo>
                    <a:pt x="1322231" y="1194645"/>
                  </a:lnTo>
                  <a:cubicBezTo>
                    <a:pt x="1307248" y="1203117"/>
                    <a:pt x="1283796" y="1203769"/>
                    <a:pt x="1270767" y="1196601"/>
                  </a:cubicBezTo>
                  <a:lnTo>
                    <a:pt x="1109210" y="1102758"/>
                  </a:lnTo>
                  <a:cubicBezTo>
                    <a:pt x="1096181" y="1095589"/>
                    <a:pt x="1097484" y="1082555"/>
                    <a:pt x="1112467" y="1074083"/>
                  </a:cubicBezTo>
                  <a:lnTo>
                    <a:pt x="1273373" y="980892"/>
                  </a:lnTo>
                  <a:cubicBezTo>
                    <a:pt x="1280865" y="976656"/>
                    <a:pt x="1290148" y="974212"/>
                    <a:pt x="1299186" y="973805"/>
                  </a:cubicBezTo>
                  <a:close/>
                  <a:moveTo>
                    <a:pt x="2729265" y="953316"/>
                  </a:moveTo>
                  <a:cubicBezTo>
                    <a:pt x="2738517" y="952908"/>
                    <a:pt x="2747524" y="954538"/>
                    <a:pt x="2754075" y="958122"/>
                  </a:cubicBezTo>
                  <a:lnTo>
                    <a:pt x="2917179" y="1051965"/>
                  </a:lnTo>
                  <a:cubicBezTo>
                    <a:pt x="2930280" y="1059134"/>
                    <a:pt x="2928315" y="1072168"/>
                    <a:pt x="2913249" y="1081291"/>
                  </a:cubicBezTo>
                  <a:lnTo>
                    <a:pt x="2752109" y="1173831"/>
                  </a:lnTo>
                  <a:cubicBezTo>
                    <a:pt x="2736389" y="1182303"/>
                    <a:pt x="2714117" y="1183607"/>
                    <a:pt x="2701016" y="1175786"/>
                  </a:cubicBezTo>
                  <a:lnTo>
                    <a:pt x="2537912" y="1082595"/>
                  </a:lnTo>
                  <a:cubicBezTo>
                    <a:pt x="2524811" y="1075426"/>
                    <a:pt x="2526776" y="1061741"/>
                    <a:pt x="2541842" y="1053269"/>
                  </a:cubicBezTo>
                  <a:lnTo>
                    <a:pt x="2702982" y="960729"/>
                  </a:lnTo>
                  <a:cubicBezTo>
                    <a:pt x="2710514" y="956167"/>
                    <a:pt x="2720012" y="953723"/>
                    <a:pt x="2729265" y="953316"/>
                  </a:cubicBezTo>
                  <a:close/>
                  <a:moveTo>
                    <a:pt x="734156" y="933070"/>
                  </a:moveTo>
                  <a:cubicBezTo>
                    <a:pt x="743217" y="932744"/>
                    <a:pt x="752033" y="934372"/>
                    <a:pt x="758563" y="937951"/>
                  </a:cubicBezTo>
                  <a:lnTo>
                    <a:pt x="921823" y="1031677"/>
                  </a:lnTo>
                  <a:cubicBezTo>
                    <a:pt x="934231" y="1038836"/>
                    <a:pt x="932925" y="1051854"/>
                    <a:pt x="917252" y="1060966"/>
                  </a:cubicBezTo>
                  <a:lnTo>
                    <a:pt x="725911" y="1170963"/>
                  </a:lnTo>
                  <a:cubicBezTo>
                    <a:pt x="710891" y="1179424"/>
                    <a:pt x="688035" y="1180726"/>
                    <a:pt x="674974" y="1173566"/>
                  </a:cubicBezTo>
                  <a:lnTo>
                    <a:pt x="513020" y="1079190"/>
                  </a:lnTo>
                  <a:cubicBezTo>
                    <a:pt x="499959" y="1072031"/>
                    <a:pt x="501265" y="1059013"/>
                    <a:pt x="516285" y="1050552"/>
                  </a:cubicBezTo>
                  <a:lnTo>
                    <a:pt x="708279" y="939904"/>
                  </a:lnTo>
                  <a:cubicBezTo>
                    <a:pt x="715789" y="935673"/>
                    <a:pt x="725095" y="933395"/>
                    <a:pt x="734156" y="933070"/>
                  </a:cubicBezTo>
                  <a:close/>
                  <a:moveTo>
                    <a:pt x="1669886" y="907150"/>
                  </a:moveTo>
                  <a:cubicBezTo>
                    <a:pt x="1679221" y="906824"/>
                    <a:pt x="1688228" y="908453"/>
                    <a:pt x="1694778" y="912037"/>
                  </a:cubicBezTo>
                  <a:lnTo>
                    <a:pt x="1857227" y="1005881"/>
                  </a:lnTo>
                  <a:cubicBezTo>
                    <a:pt x="1870328" y="1013049"/>
                    <a:pt x="1869018" y="1026083"/>
                    <a:pt x="1853952" y="1035207"/>
                  </a:cubicBezTo>
                  <a:lnTo>
                    <a:pt x="1692157" y="1127747"/>
                  </a:lnTo>
                  <a:cubicBezTo>
                    <a:pt x="1677092" y="1136219"/>
                    <a:pt x="1654820" y="1137522"/>
                    <a:pt x="1641719" y="1129702"/>
                  </a:cubicBezTo>
                  <a:lnTo>
                    <a:pt x="1477960" y="1035858"/>
                  </a:lnTo>
                  <a:cubicBezTo>
                    <a:pt x="1464859" y="1028690"/>
                    <a:pt x="1467479" y="1015656"/>
                    <a:pt x="1481890" y="1006532"/>
                  </a:cubicBezTo>
                  <a:lnTo>
                    <a:pt x="1643030" y="913992"/>
                  </a:lnTo>
                  <a:cubicBezTo>
                    <a:pt x="1650890" y="909756"/>
                    <a:pt x="1660552" y="907475"/>
                    <a:pt x="1669886" y="907150"/>
                  </a:cubicBezTo>
                  <a:close/>
                  <a:moveTo>
                    <a:pt x="2110248" y="878748"/>
                  </a:moveTo>
                  <a:cubicBezTo>
                    <a:pt x="2119418" y="878342"/>
                    <a:pt x="2128261" y="879967"/>
                    <a:pt x="2134811" y="883866"/>
                  </a:cubicBezTo>
                  <a:lnTo>
                    <a:pt x="2297915" y="976798"/>
                  </a:lnTo>
                  <a:cubicBezTo>
                    <a:pt x="2311016" y="984596"/>
                    <a:pt x="2309051" y="997594"/>
                    <a:pt x="2293985" y="1006042"/>
                  </a:cubicBezTo>
                  <a:lnTo>
                    <a:pt x="2132846" y="1098974"/>
                  </a:lnTo>
                  <a:cubicBezTo>
                    <a:pt x="2117780" y="1107423"/>
                    <a:pt x="2094854" y="1108722"/>
                    <a:pt x="2081754" y="1100924"/>
                  </a:cubicBezTo>
                  <a:lnTo>
                    <a:pt x="1918650" y="1007342"/>
                  </a:lnTo>
                  <a:cubicBezTo>
                    <a:pt x="1905549" y="1000193"/>
                    <a:pt x="1907514" y="987196"/>
                    <a:pt x="1922580" y="978098"/>
                  </a:cubicBezTo>
                  <a:lnTo>
                    <a:pt x="2083719" y="885815"/>
                  </a:lnTo>
                  <a:cubicBezTo>
                    <a:pt x="2091579" y="881591"/>
                    <a:pt x="2101078" y="879154"/>
                    <a:pt x="2110248" y="878748"/>
                  </a:cubicBezTo>
                  <a:close/>
                  <a:moveTo>
                    <a:pt x="1048927" y="829465"/>
                  </a:moveTo>
                  <a:cubicBezTo>
                    <a:pt x="1058129" y="829057"/>
                    <a:pt x="1067086" y="830687"/>
                    <a:pt x="1073600" y="834271"/>
                  </a:cubicBezTo>
                  <a:lnTo>
                    <a:pt x="1235158" y="928114"/>
                  </a:lnTo>
                  <a:cubicBezTo>
                    <a:pt x="1248187" y="935282"/>
                    <a:pt x="1246884" y="948968"/>
                    <a:pt x="1231249" y="957440"/>
                  </a:cubicBezTo>
                  <a:lnTo>
                    <a:pt x="1071646" y="1049979"/>
                  </a:lnTo>
                  <a:cubicBezTo>
                    <a:pt x="1056011" y="1058451"/>
                    <a:pt x="1033211" y="1059755"/>
                    <a:pt x="1020182" y="1051934"/>
                  </a:cubicBezTo>
                  <a:lnTo>
                    <a:pt x="858625" y="958743"/>
                  </a:lnTo>
                  <a:cubicBezTo>
                    <a:pt x="845596" y="950923"/>
                    <a:pt x="846899" y="937889"/>
                    <a:pt x="861882" y="929417"/>
                  </a:cubicBezTo>
                  <a:lnTo>
                    <a:pt x="1022788" y="836878"/>
                  </a:lnTo>
                  <a:cubicBezTo>
                    <a:pt x="1030280" y="832316"/>
                    <a:pt x="1039726" y="829872"/>
                    <a:pt x="1048927" y="829465"/>
                  </a:cubicBezTo>
                  <a:close/>
                  <a:moveTo>
                    <a:pt x="2478680" y="809382"/>
                  </a:moveTo>
                  <a:cubicBezTo>
                    <a:pt x="2487932" y="809056"/>
                    <a:pt x="2496939" y="810849"/>
                    <a:pt x="2503489" y="814759"/>
                  </a:cubicBezTo>
                  <a:lnTo>
                    <a:pt x="2666593" y="907950"/>
                  </a:lnTo>
                  <a:cubicBezTo>
                    <a:pt x="2679694" y="915770"/>
                    <a:pt x="2677729" y="928804"/>
                    <a:pt x="2662663" y="937276"/>
                  </a:cubicBezTo>
                  <a:lnTo>
                    <a:pt x="2501524" y="1030468"/>
                  </a:lnTo>
                  <a:cubicBezTo>
                    <a:pt x="2486459" y="1038288"/>
                    <a:pt x="2463532" y="1039592"/>
                    <a:pt x="2450432" y="1031771"/>
                  </a:cubicBezTo>
                  <a:lnTo>
                    <a:pt x="2287328" y="938580"/>
                  </a:lnTo>
                  <a:cubicBezTo>
                    <a:pt x="2274227" y="931411"/>
                    <a:pt x="2276192" y="918377"/>
                    <a:pt x="2290603" y="909254"/>
                  </a:cubicBezTo>
                  <a:lnTo>
                    <a:pt x="2452397" y="816714"/>
                  </a:lnTo>
                  <a:cubicBezTo>
                    <a:pt x="2459930" y="812152"/>
                    <a:pt x="2469428" y="809708"/>
                    <a:pt x="2478680" y="809382"/>
                  </a:cubicBezTo>
                  <a:close/>
                  <a:moveTo>
                    <a:pt x="483897" y="786256"/>
                  </a:moveTo>
                  <a:cubicBezTo>
                    <a:pt x="493121" y="785849"/>
                    <a:pt x="502101" y="787477"/>
                    <a:pt x="508631" y="791056"/>
                  </a:cubicBezTo>
                  <a:lnTo>
                    <a:pt x="670586" y="884782"/>
                  </a:lnTo>
                  <a:cubicBezTo>
                    <a:pt x="683647" y="891942"/>
                    <a:pt x="682341" y="905610"/>
                    <a:pt x="666668" y="914072"/>
                  </a:cubicBezTo>
                  <a:lnTo>
                    <a:pt x="475326" y="1024070"/>
                  </a:lnTo>
                  <a:cubicBezTo>
                    <a:pt x="460306" y="1033182"/>
                    <a:pt x="437450" y="1033833"/>
                    <a:pt x="424389" y="1026673"/>
                  </a:cubicBezTo>
                  <a:lnTo>
                    <a:pt x="262434" y="932947"/>
                  </a:lnTo>
                  <a:cubicBezTo>
                    <a:pt x="249373" y="925137"/>
                    <a:pt x="250679" y="912119"/>
                    <a:pt x="265699" y="903658"/>
                  </a:cubicBezTo>
                  <a:lnTo>
                    <a:pt x="457694" y="793660"/>
                  </a:lnTo>
                  <a:cubicBezTo>
                    <a:pt x="465204" y="789104"/>
                    <a:pt x="474673" y="786663"/>
                    <a:pt x="483897" y="786256"/>
                  </a:cubicBezTo>
                  <a:close/>
                  <a:moveTo>
                    <a:pt x="1419301" y="760256"/>
                  </a:moveTo>
                  <a:cubicBezTo>
                    <a:pt x="1428636" y="759930"/>
                    <a:pt x="1437642" y="761559"/>
                    <a:pt x="1444192" y="765143"/>
                  </a:cubicBezTo>
                  <a:lnTo>
                    <a:pt x="1606641" y="858986"/>
                  </a:lnTo>
                  <a:cubicBezTo>
                    <a:pt x="1619742" y="866807"/>
                    <a:pt x="1617777" y="879189"/>
                    <a:pt x="1603366" y="888312"/>
                  </a:cubicBezTo>
                  <a:lnTo>
                    <a:pt x="1441572" y="980852"/>
                  </a:lnTo>
                  <a:cubicBezTo>
                    <a:pt x="1426506" y="989975"/>
                    <a:pt x="1403580" y="990627"/>
                    <a:pt x="1390480" y="982807"/>
                  </a:cubicBezTo>
                  <a:lnTo>
                    <a:pt x="1227376" y="889616"/>
                  </a:lnTo>
                  <a:cubicBezTo>
                    <a:pt x="1214275" y="881795"/>
                    <a:pt x="1216240" y="868762"/>
                    <a:pt x="1231306" y="860290"/>
                  </a:cubicBezTo>
                  <a:lnTo>
                    <a:pt x="1392445" y="767098"/>
                  </a:lnTo>
                  <a:cubicBezTo>
                    <a:pt x="1400306" y="762862"/>
                    <a:pt x="1409967" y="760581"/>
                    <a:pt x="1419301" y="760256"/>
                  </a:cubicBezTo>
                  <a:close/>
                  <a:moveTo>
                    <a:pt x="1852288" y="728654"/>
                  </a:moveTo>
                  <a:cubicBezTo>
                    <a:pt x="1861571" y="728246"/>
                    <a:pt x="1870691" y="729876"/>
                    <a:pt x="1877205" y="733460"/>
                  </a:cubicBezTo>
                  <a:lnTo>
                    <a:pt x="2038763" y="827303"/>
                  </a:lnTo>
                  <a:cubicBezTo>
                    <a:pt x="2051792" y="834472"/>
                    <a:pt x="2050489" y="848157"/>
                    <a:pt x="2035506" y="856629"/>
                  </a:cubicBezTo>
                  <a:lnTo>
                    <a:pt x="1874600" y="949169"/>
                  </a:lnTo>
                  <a:cubicBezTo>
                    <a:pt x="1859616" y="957641"/>
                    <a:pt x="1836816" y="958945"/>
                    <a:pt x="1823787" y="951124"/>
                  </a:cubicBezTo>
                  <a:lnTo>
                    <a:pt x="1662230" y="857933"/>
                  </a:lnTo>
                  <a:cubicBezTo>
                    <a:pt x="1649201" y="850112"/>
                    <a:pt x="1650504" y="837079"/>
                    <a:pt x="1665487" y="828607"/>
                  </a:cubicBezTo>
                  <a:lnTo>
                    <a:pt x="1826393" y="736067"/>
                  </a:lnTo>
                  <a:cubicBezTo>
                    <a:pt x="1833559" y="731505"/>
                    <a:pt x="1843005" y="729061"/>
                    <a:pt x="1852288" y="728654"/>
                  </a:cubicBezTo>
                  <a:close/>
                  <a:moveTo>
                    <a:pt x="2228093" y="665693"/>
                  </a:moveTo>
                  <a:cubicBezTo>
                    <a:pt x="2237346" y="665204"/>
                    <a:pt x="2246353" y="666834"/>
                    <a:pt x="2252903" y="670744"/>
                  </a:cubicBezTo>
                  <a:lnTo>
                    <a:pt x="2416007" y="764587"/>
                  </a:lnTo>
                  <a:cubicBezTo>
                    <a:pt x="2429108" y="771755"/>
                    <a:pt x="2427143" y="784789"/>
                    <a:pt x="2412077" y="793261"/>
                  </a:cubicBezTo>
                  <a:lnTo>
                    <a:pt x="2250937" y="886453"/>
                  </a:lnTo>
                  <a:cubicBezTo>
                    <a:pt x="2235872" y="894925"/>
                    <a:pt x="2212290" y="895577"/>
                    <a:pt x="2199189" y="888408"/>
                  </a:cubicBezTo>
                  <a:lnTo>
                    <a:pt x="2036740" y="794565"/>
                  </a:lnTo>
                  <a:cubicBezTo>
                    <a:pt x="2023639" y="787396"/>
                    <a:pt x="2024949" y="773711"/>
                    <a:pt x="2040015" y="765890"/>
                  </a:cubicBezTo>
                  <a:lnTo>
                    <a:pt x="2201810" y="673350"/>
                  </a:lnTo>
                  <a:cubicBezTo>
                    <a:pt x="2209343" y="668789"/>
                    <a:pt x="2218841" y="666182"/>
                    <a:pt x="2228093" y="665693"/>
                  </a:cubicBezTo>
                  <a:close/>
                  <a:moveTo>
                    <a:pt x="230430" y="642589"/>
                  </a:moveTo>
                  <a:cubicBezTo>
                    <a:pt x="239654" y="642178"/>
                    <a:pt x="248634" y="643820"/>
                    <a:pt x="255164" y="647760"/>
                  </a:cubicBezTo>
                  <a:lnTo>
                    <a:pt x="417119" y="741661"/>
                  </a:lnTo>
                  <a:cubicBezTo>
                    <a:pt x="430180" y="749540"/>
                    <a:pt x="428874" y="762673"/>
                    <a:pt x="413854" y="771210"/>
                  </a:cubicBezTo>
                  <a:lnTo>
                    <a:pt x="221859" y="882184"/>
                  </a:lnTo>
                  <a:cubicBezTo>
                    <a:pt x="206839" y="891377"/>
                    <a:pt x="183983" y="892690"/>
                    <a:pt x="170922" y="884810"/>
                  </a:cubicBezTo>
                  <a:lnTo>
                    <a:pt x="8967" y="790253"/>
                  </a:lnTo>
                  <a:cubicBezTo>
                    <a:pt x="-4094" y="783030"/>
                    <a:pt x="-2788" y="769897"/>
                    <a:pt x="12232" y="760703"/>
                  </a:cubicBezTo>
                  <a:lnTo>
                    <a:pt x="204227" y="649730"/>
                  </a:lnTo>
                  <a:cubicBezTo>
                    <a:pt x="211737" y="645462"/>
                    <a:pt x="221206" y="642999"/>
                    <a:pt x="230430" y="642589"/>
                  </a:cubicBezTo>
                  <a:close/>
                  <a:moveTo>
                    <a:pt x="2448135" y="619549"/>
                  </a:moveTo>
                  <a:cubicBezTo>
                    <a:pt x="2457365" y="619138"/>
                    <a:pt x="2466350" y="620781"/>
                    <a:pt x="2472885" y="624723"/>
                  </a:cubicBezTo>
                  <a:lnTo>
                    <a:pt x="2634943" y="718689"/>
                  </a:lnTo>
                  <a:cubicBezTo>
                    <a:pt x="2648013" y="726574"/>
                    <a:pt x="2646706" y="739716"/>
                    <a:pt x="2631676" y="748259"/>
                  </a:cubicBezTo>
                  <a:lnTo>
                    <a:pt x="2578092" y="779143"/>
                  </a:lnTo>
                  <a:cubicBezTo>
                    <a:pt x="2563062" y="788342"/>
                    <a:pt x="2540191" y="788999"/>
                    <a:pt x="2527122" y="781771"/>
                  </a:cubicBezTo>
                  <a:lnTo>
                    <a:pt x="2365063" y="687148"/>
                  </a:lnTo>
                  <a:cubicBezTo>
                    <a:pt x="2351994" y="679263"/>
                    <a:pt x="2353301" y="666121"/>
                    <a:pt x="2368331" y="657579"/>
                  </a:cubicBezTo>
                  <a:lnTo>
                    <a:pt x="2421914" y="626695"/>
                  </a:lnTo>
                  <a:cubicBezTo>
                    <a:pt x="2429429" y="622424"/>
                    <a:pt x="2438904" y="619959"/>
                    <a:pt x="2448135" y="619549"/>
                  </a:cubicBezTo>
                  <a:close/>
                  <a:moveTo>
                    <a:pt x="1165179" y="613440"/>
                  </a:moveTo>
                  <a:cubicBezTo>
                    <a:pt x="1174350" y="613196"/>
                    <a:pt x="1183193" y="614988"/>
                    <a:pt x="1189415" y="618898"/>
                  </a:cubicBezTo>
                  <a:lnTo>
                    <a:pt x="1353174" y="712090"/>
                  </a:lnTo>
                  <a:cubicBezTo>
                    <a:pt x="1366275" y="719910"/>
                    <a:pt x="1364310" y="732944"/>
                    <a:pt x="1349244" y="741416"/>
                  </a:cubicBezTo>
                  <a:lnTo>
                    <a:pt x="1188105" y="833956"/>
                  </a:lnTo>
                  <a:cubicBezTo>
                    <a:pt x="1173040" y="842428"/>
                    <a:pt x="1149458" y="843731"/>
                    <a:pt x="1136358" y="835911"/>
                  </a:cubicBezTo>
                  <a:lnTo>
                    <a:pt x="973909" y="742719"/>
                  </a:lnTo>
                  <a:cubicBezTo>
                    <a:pt x="960808" y="734899"/>
                    <a:pt x="962118" y="721865"/>
                    <a:pt x="977184" y="713393"/>
                  </a:cubicBezTo>
                  <a:lnTo>
                    <a:pt x="1138978" y="620201"/>
                  </a:lnTo>
                  <a:cubicBezTo>
                    <a:pt x="1146511" y="615965"/>
                    <a:pt x="1156009" y="613684"/>
                    <a:pt x="1165179" y="613440"/>
                  </a:cubicBezTo>
                  <a:close/>
                  <a:moveTo>
                    <a:pt x="1593303" y="581677"/>
                  </a:moveTo>
                  <a:cubicBezTo>
                    <a:pt x="1602505" y="581351"/>
                    <a:pt x="1611462" y="582980"/>
                    <a:pt x="1617976" y="586564"/>
                  </a:cubicBezTo>
                  <a:lnTo>
                    <a:pt x="1779534" y="680407"/>
                  </a:lnTo>
                  <a:cubicBezTo>
                    <a:pt x="1792563" y="687576"/>
                    <a:pt x="1791260" y="700610"/>
                    <a:pt x="1776277" y="709733"/>
                  </a:cubicBezTo>
                  <a:lnTo>
                    <a:pt x="1615371" y="802273"/>
                  </a:lnTo>
                  <a:cubicBezTo>
                    <a:pt x="1601039" y="810745"/>
                    <a:pt x="1577587" y="812048"/>
                    <a:pt x="1564558" y="804228"/>
                  </a:cubicBezTo>
                  <a:lnTo>
                    <a:pt x="1403001" y="711037"/>
                  </a:lnTo>
                  <a:cubicBezTo>
                    <a:pt x="1389972" y="703216"/>
                    <a:pt x="1391275" y="690183"/>
                    <a:pt x="1406909" y="681059"/>
                  </a:cubicBezTo>
                  <a:lnTo>
                    <a:pt x="1567164" y="588519"/>
                  </a:lnTo>
                  <a:cubicBezTo>
                    <a:pt x="1574656" y="584283"/>
                    <a:pt x="1584102" y="582002"/>
                    <a:pt x="1593303" y="581677"/>
                  </a:cubicBezTo>
                  <a:close/>
                  <a:moveTo>
                    <a:pt x="1977507" y="518473"/>
                  </a:moveTo>
                  <a:cubicBezTo>
                    <a:pt x="1986759" y="518147"/>
                    <a:pt x="1995766" y="519939"/>
                    <a:pt x="2002316" y="523849"/>
                  </a:cubicBezTo>
                  <a:lnTo>
                    <a:pt x="2165420" y="617041"/>
                  </a:lnTo>
                  <a:cubicBezTo>
                    <a:pt x="2178521" y="624861"/>
                    <a:pt x="2176556" y="637895"/>
                    <a:pt x="2161490" y="646367"/>
                  </a:cubicBezTo>
                  <a:lnTo>
                    <a:pt x="2000351" y="738906"/>
                  </a:lnTo>
                  <a:cubicBezTo>
                    <a:pt x="1985285" y="747378"/>
                    <a:pt x="1961704" y="748682"/>
                    <a:pt x="1948604" y="740861"/>
                  </a:cubicBezTo>
                  <a:lnTo>
                    <a:pt x="1786155" y="647670"/>
                  </a:lnTo>
                  <a:cubicBezTo>
                    <a:pt x="1773054" y="639850"/>
                    <a:pt x="1774364" y="626816"/>
                    <a:pt x="1790085" y="618344"/>
                  </a:cubicBezTo>
                  <a:lnTo>
                    <a:pt x="1951224" y="525805"/>
                  </a:lnTo>
                  <a:cubicBezTo>
                    <a:pt x="1958757" y="521243"/>
                    <a:pt x="1968255" y="518799"/>
                    <a:pt x="1977507" y="518473"/>
                  </a:cubicBezTo>
                  <a:close/>
                  <a:moveTo>
                    <a:pt x="479062" y="501106"/>
                  </a:moveTo>
                  <a:cubicBezTo>
                    <a:pt x="488283" y="500699"/>
                    <a:pt x="497260" y="502327"/>
                    <a:pt x="503788" y="505908"/>
                  </a:cubicBezTo>
                  <a:lnTo>
                    <a:pt x="981662" y="781332"/>
                  </a:lnTo>
                  <a:cubicBezTo>
                    <a:pt x="994719" y="789146"/>
                    <a:pt x="992761" y="802168"/>
                    <a:pt x="977746" y="810633"/>
                  </a:cubicBezTo>
                  <a:lnTo>
                    <a:pt x="817148" y="903092"/>
                  </a:lnTo>
                  <a:cubicBezTo>
                    <a:pt x="802133" y="912208"/>
                    <a:pt x="779284" y="912859"/>
                    <a:pt x="766227" y="905045"/>
                  </a:cubicBezTo>
                  <a:lnTo>
                    <a:pt x="288353" y="629621"/>
                  </a:lnTo>
                  <a:cubicBezTo>
                    <a:pt x="275296" y="622459"/>
                    <a:pt x="276602" y="609436"/>
                    <a:pt x="291617" y="600972"/>
                  </a:cubicBezTo>
                  <a:lnTo>
                    <a:pt x="452867" y="508513"/>
                  </a:lnTo>
                  <a:cubicBezTo>
                    <a:pt x="460375" y="503955"/>
                    <a:pt x="469841" y="501513"/>
                    <a:pt x="479062" y="501106"/>
                  </a:cubicBezTo>
                  <a:close/>
                  <a:moveTo>
                    <a:pt x="2200462" y="475534"/>
                  </a:moveTo>
                  <a:cubicBezTo>
                    <a:pt x="2209590" y="475123"/>
                    <a:pt x="2218393" y="476766"/>
                    <a:pt x="2224913" y="480708"/>
                  </a:cubicBezTo>
                  <a:lnTo>
                    <a:pt x="2387267" y="574674"/>
                  </a:lnTo>
                  <a:cubicBezTo>
                    <a:pt x="2400308" y="582559"/>
                    <a:pt x="2398352" y="595701"/>
                    <a:pt x="2383355" y="604901"/>
                  </a:cubicBezTo>
                  <a:lnTo>
                    <a:pt x="2330541" y="635785"/>
                  </a:lnTo>
                  <a:cubicBezTo>
                    <a:pt x="2315545" y="644327"/>
                    <a:pt x="2292724" y="644984"/>
                    <a:pt x="2279683" y="637756"/>
                  </a:cubicBezTo>
                  <a:lnTo>
                    <a:pt x="2117329" y="543133"/>
                  </a:lnTo>
                  <a:cubicBezTo>
                    <a:pt x="2104288" y="535248"/>
                    <a:pt x="2106244" y="522106"/>
                    <a:pt x="2121241" y="513564"/>
                  </a:cubicBezTo>
                  <a:lnTo>
                    <a:pt x="2174055" y="482680"/>
                  </a:lnTo>
                  <a:cubicBezTo>
                    <a:pt x="2181879" y="478409"/>
                    <a:pt x="2191333" y="475944"/>
                    <a:pt x="2200462" y="475534"/>
                  </a:cubicBezTo>
                  <a:close/>
                  <a:moveTo>
                    <a:pt x="1338406" y="432300"/>
                  </a:moveTo>
                  <a:cubicBezTo>
                    <a:pt x="1347823" y="431894"/>
                    <a:pt x="1356993" y="433519"/>
                    <a:pt x="1363543" y="437418"/>
                  </a:cubicBezTo>
                  <a:lnTo>
                    <a:pt x="1525992" y="531000"/>
                  </a:lnTo>
                  <a:cubicBezTo>
                    <a:pt x="1539093" y="538148"/>
                    <a:pt x="1537783" y="551146"/>
                    <a:pt x="1522062" y="560244"/>
                  </a:cubicBezTo>
                  <a:lnTo>
                    <a:pt x="1360923" y="652526"/>
                  </a:lnTo>
                  <a:cubicBezTo>
                    <a:pt x="1345858" y="660974"/>
                    <a:pt x="1322931" y="662274"/>
                    <a:pt x="1309831" y="654475"/>
                  </a:cubicBezTo>
                  <a:lnTo>
                    <a:pt x="1146727" y="560894"/>
                  </a:lnTo>
                  <a:cubicBezTo>
                    <a:pt x="1133626" y="553745"/>
                    <a:pt x="1135591" y="540748"/>
                    <a:pt x="1150657" y="531650"/>
                  </a:cubicBezTo>
                  <a:lnTo>
                    <a:pt x="1311796" y="439368"/>
                  </a:lnTo>
                  <a:cubicBezTo>
                    <a:pt x="1319329" y="435144"/>
                    <a:pt x="1328990" y="432707"/>
                    <a:pt x="1338406" y="432300"/>
                  </a:cubicBezTo>
                  <a:close/>
                  <a:moveTo>
                    <a:pt x="1725798" y="374703"/>
                  </a:moveTo>
                  <a:cubicBezTo>
                    <a:pt x="1735000" y="374295"/>
                    <a:pt x="1743957" y="375924"/>
                    <a:pt x="1750471" y="379834"/>
                  </a:cubicBezTo>
                  <a:lnTo>
                    <a:pt x="1912029" y="473026"/>
                  </a:lnTo>
                  <a:cubicBezTo>
                    <a:pt x="1925058" y="480846"/>
                    <a:pt x="1923755" y="493880"/>
                    <a:pt x="1908772" y="502352"/>
                  </a:cubicBezTo>
                  <a:lnTo>
                    <a:pt x="1747866" y="594891"/>
                  </a:lnTo>
                  <a:cubicBezTo>
                    <a:pt x="1732882" y="604015"/>
                    <a:pt x="1710733" y="604667"/>
                    <a:pt x="1697705" y="597498"/>
                  </a:cubicBezTo>
                  <a:lnTo>
                    <a:pt x="1535496" y="503655"/>
                  </a:lnTo>
                  <a:cubicBezTo>
                    <a:pt x="1522467" y="496486"/>
                    <a:pt x="1523770" y="482801"/>
                    <a:pt x="1539404" y="474329"/>
                  </a:cubicBezTo>
                  <a:lnTo>
                    <a:pt x="1699659" y="381790"/>
                  </a:lnTo>
                  <a:cubicBezTo>
                    <a:pt x="1707151" y="377554"/>
                    <a:pt x="1716597" y="375110"/>
                    <a:pt x="1725798" y="374703"/>
                  </a:cubicBezTo>
                  <a:close/>
                  <a:moveTo>
                    <a:pt x="721756" y="359901"/>
                  </a:moveTo>
                  <a:cubicBezTo>
                    <a:pt x="730832" y="359574"/>
                    <a:pt x="739664" y="361210"/>
                    <a:pt x="746205" y="364807"/>
                  </a:cubicBezTo>
                  <a:lnTo>
                    <a:pt x="1096846" y="566929"/>
                  </a:lnTo>
                  <a:cubicBezTo>
                    <a:pt x="1109930" y="574778"/>
                    <a:pt x="1108621" y="587861"/>
                    <a:pt x="1093575" y="596364"/>
                  </a:cubicBezTo>
                  <a:lnTo>
                    <a:pt x="931993" y="689903"/>
                  </a:lnTo>
                  <a:cubicBezTo>
                    <a:pt x="916946" y="698406"/>
                    <a:pt x="894050" y="699715"/>
                    <a:pt x="880967" y="691865"/>
                  </a:cubicBezTo>
                  <a:lnTo>
                    <a:pt x="530326" y="489743"/>
                  </a:lnTo>
                  <a:cubicBezTo>
                    <a:pt x="517242" y="481894"/>
                    <a:pt x="519205" y="468812"/>
                    <a:pt x="534251" y="460308"/>
                  </a:cubicBezTo>
                  <a:lnTo>
                    <a:pt x="695833" y="366769"/>
                  </a:lnTo>
                  <a:cubicBezTo>
                    <a:pt x="703357" y="362518"/>
                    <a:pt x="712679" y="360228"/>
                    <a:pt x="721756" y="359901"/>
                  </a:cubicBezTo>
                  <a:close/>
                  <a:moveTo>
                    <a:pt x="1952723" y="333989"/>
                  </a:moveTo>
                  <a:cubicBezTo>
                    <a:pt x="1961953" y="333660"/>
                    <a:pt x="1970938" y="335303"/>
                    <a:pt x="1977473" y="338917"/>
                  </a:cubicBezTo>
                  <a:lnTo>
                    <a:pt x="2139531" y="433540"/>
                  </a:lnTo>
                  <a:cubicBezTo>
                    <a:pt x="2152601" y="441425"/>
                    <a:pt x="2151294" y="454567"/>
                    <a:pt x="2136264" y="463110"/>
                  </a:cubicBezTo>
                  <a:lnTo>
                    <a:pt x="2082680" y="493994"/>
                  </a:lnTo>
                  <a:cubicBezTo>
                    <a:pt x="2067650" y="503193"/>
                    <a:pt x="2045433" y="503850"/>
                    <a:pt x="2032363" y="495965"/>
                  </a:cubicBezTo>
                  <a:lnTo>
                    <a:pt x="1869651" y="401999"/>
                  </a:lnTo>
                  <a:cubicBezTo>
                    <a:pt x="1856582" y="394114"/>
                    <a:pt x="1857889" y="380972"/>
                    <a:pt x="1873572" y="371773"/>
                  </a:cubicBezTo>
                  <a:lnTo>
                    <a:pt x="1926502" y="340888"/>
                  </a:lnTo>
                  <a:cubicBezTo>
                    <a:pt x="1934017" y="336617"/>
                    <a:pt x="1943492" y="334317"/>
                    <a:pt x="1952723" y="333989"/>
                  </a:cubicBezTo>
                  <a:close/>
                  <a:moveTo>
                    <a:pt x="1477766" y="230280"/>
                  </a:moveTo>
                  <a:cubicBezTo>
                    <a:pt x="1486805" y="229954"/>
                    <a:pt x="1495600" y="231583"/>
                    <a:pt x="1502114" y="235167"/>
                  </a:cubicBezTo>
                  <a:lnTo>
                    <a:pt x="1664323" y="329010"/>
                  </a:lnTo>
                  <a:cubicBezTo>
                    <a:pt x="1677352" y="336179"/>
                    <a:pt x="1676049" y="349213"/>
                    <a:pt x="1661066" y="357684"/>
                  </a:cubicBezTo>
                  <a:lnTo>
                    <a:pt x="1500160" y="450876"/>
                  </a:lnTo>
                  <a:cubicBezTo>
                    <a:pt x="1485176" y="459348"/>
                    <a:pt x="1462376" y="460652"/>
                    <a:pt x="1449347" y="452831"/>
                  </a:cubicBezTo>
                  <a:lnTo>
                    <a:pt x="1287790" y="359640"/>
                  </a:lnTo>
                  <a:cubicBezTo>
                    <a:pt x="1274761" y="351819"/>
                    <a:pt x="1276064" y="338786"/>
                    <a:pt x="1291047" y="329662"/>
                  </a:cubicBezTo>
                  <a:lnTo>
                    <a:pt x="1451953" y="237122"/>
                  </a:lnTo>
                  <a:cubicBezTo>
                    <a:pt x="1459445" y="232886"/>
                    <a:pt x="1468728" y="230605"/>
                    <a:pt x="1477766" y="230280"/>
                  </a:cubicBezTo>
                  <a:close/>
                  <a:moveTo>
                    <a:pt x="966188" y="218838"/>
                  </a:moveTo>
                  <a:cubicBezTo>
                    <a:pt x="975426" y="218432"/>
                    <a:pt x="984418" y="220058"/>
                    <a:pt x="990957" y="223635"/>
                  </a:cubicBezTo>
                  <a:lnTo>
                    <a:pt x="1275432" y="386882"/>
                  </a:lnTo>
                  <a:cubicBezTo>
                    <a:pt x="1288511" y="394687"/>
                    <a:pt x="1286549" y="407695"/>
                    <a:pt x="1271508" y="416150"/>
                  </a:cubicBezTo>
                  <a:lnTo>
                    <a:pt x="1110632" y="508505"/>
                  </a:lnTo>
                  <a:cubicBezTo>
                    <a:pt x="1095591" y="517610"/>
                    <a:pt x="1072702" y="518261"/>
                    <a:pt x="1059623" y="511107"/>
                  </a:cubicBezTo>
                  <a:lnTo>
                    <a:pt x="775148" y="347859"/>
                  </a:lnTo>
                  <a:cubicBezTo>
                    <a:pt x="762069" y="340054"/>
                    <a:pt x="764031" y="327697"/>
                    <a:pt x="779072" y="318591"/>
                  </a:cubicBezTo>
                  <a:lnTo>
                    <a:pt x="939948" y="226236"/>
                  </a:lnTo>
                  <a:cubicBezTo>
                    <a:pt x="947469" y="221684"/>
                    <a:pt x="956951" y="219245"/>
                    <a:pt x="966188" y="218838"/>
                  </a:cubicBezTo>
                  <a:close/>
                  <a:moveTo>
                    <a:pt x="1702136" y="190384"/>
                  </a:moveTo>
                  <a:cubicBezTo>
                    <a:pt x="1711367" y="189974"/>
                    <a:pt x="1720352" y="191616"/>
                    <a:pt x="1726886" y="195559"/>
                  </a:cubicBezTo>
                  <a:lnTo>
                    <a:pt x="1888943" y="289525"/>
                  </a:lnTo>
                  <a:cubicBezTo>
                    <a:pt x="1902013" y="297410"/>
                    <a:pt x="1900706" y="310552"/>
                    <a:pt x="1885676" y="319094"/>
                  </a:cubicBezTo>
                  <a:lnTo>
                    <a:pt x="1832746" y="349978"/>
                  </a:lnTo>
                  <a:cubicBezTo>
                    <a:pt x="1817716" y="358520"/>
                    <a:pt x="1794845" y="359835"/>
                    <a:pt x="1781776" y="351949"/>
                  </a:cubicBezTo>
                  <a:lnTo>
                    <a:pt x="1619065" y="257984"/>
                  </a:lnTo>
                  <a:cubicBezTo>
                    <a:pt x="1605996" y="250099"/>
                    <a:pt x="1607956" y="236956"/>
                    <a:pt x="1622986" y="228414"/>
                  </a:cubicBezTo>
                  <a:lnTo>
                    <a:pt x="1675916" y="197530"/>
                  </a:lnTo>
                  <a:cubicBezTo>
                    <a:pt x="1683431" y="193259"/>
                    <a:pt x="1692906" y="190795"/>
                    <a:pt x="1702136" y="190384"/>
                  </a:cubicBezTo>
                  <a:close/>
                  <a:moveTo>
                    <a:pt x="1227181" y="86346"/>
                  </a:moveTo>
                  <a:cubicBezTo>
                    <a:pt x="1236545" y="85939"/>
                    <a:pt x="1245665" y="87568"/>
                    <a:pt x="1252179" y="91152"/>
                  </a:cubicBezTo>
                  <a:lnTo>
                    <a:pt x="1413737" y="184995"/>
                  </a:lnTo>
                  <a:cubicBezTo>
                    <a:pt x="1426766" y="192816"/>
                    <a:pt x="1425463" y="205849"/>
                    <a:pt x="1410480" y="214321"/>
                  </a:cubicBezTo>
                  <a:lnTo>
                    <a:pt x="1249574" y="306861"/>
                  </a:lnTo>
                  <a:cubicBezTo>
                    <a:pt x="1234590" y="315984"/>
                    <a:pt x="1211790" y="316636"/>
                    <a:pt x="1199413" y="308816"/>
                  </a:cubicBezTo>
                  <a:lnTo>
                    <a:pt x="1037204" y="215625"/>
                  </a:lnTo>
                  <a:cubicBezTo>
                    <a:pt x="1024175" y="207804"/>
                    <a:pt x="1025478" y="194771"/>
                    <a:pt x="1040461" y="186299"/>
                  </a:cubicBezTo>
                  <a:lnTo>
                    <a:pt x="1200716" y="93759"/>
                  </a:lnTo>
                  <a:cubicBezTo>
                    <a:pt x="1208208" y="89197"/>
                    <a:pt x="1217816" y="86753"/>
                    <a:pt x="1227181" y="86346"/>
                  </a:cubicBezTo>
                  <a:close/>
                  <a:moveTo>
                    <a:pt x="1377022" y="38"/>
                  </a:moveTo>
                  <a:cubicBezTo>
                    <a:pt x="1386313" y="-291"/>
                    <a:pt x="1395279" y="1516"/>
                    <a:pt x="1401799" y="5459"/>
                  </a:cubicBezTo>
                  <a:lnTo>
                    <a:pt x="1563501" y="99425"/>
                  </a:lnTo>
                  <a:cubicBezTo>
                    <a:pt x="1576542" y="107310"/>
                    <a:pt x="1575238" y="120452"/>
                    <a:pt x="1560241" y="129651"/>
                  </a:cubicBezTo>
                  <a:lnTo>
                    <a:pt x="1506775" y="160535"/>
                  </a:lnTo>
                  <a:cubicBezTo>
                    <a:pt x="1491779" y="169078"/>
                    <a:pt x="1469610" y="169735"/>
                    <a:pt x="1456569" y="162507"/>
                  </a:cubicBezTo>
                  <a:lnTo>
                    <a:pt x="1293563" y="67884"/>
                  </a:lnTo>
                  <a:cubicBezTo>
                    <a:pt x="1280522" y="59999"/>
                    <a:pt x="1282478" y="46856"/>
                    <a:pt x="1297475" y="38314"/>
                  </a:cubicBezTo>
                  <a:lnTo>
                    <a:pt x="1350289" y="7430"/>
                  </a:lnTo>
                  <a:cubicBezTo>
                    <a:pt x="1358113" y="2831"/>
                    <a:pt x="1367730" y="366"/>
                    <a:pt x="1377022" y="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54" name="Freeform 46">
              <a:extLst>
                <a:ext uri="{FF2B5EF4-FFF2-40B4-BE49-F238E27FC236}">
                  <a16:creationId xmlns:a16="http://schemas.microsoft.com/office/drawing/2014/main" id="{5B88FCE7-293D-4B26-9714-3CD40BE420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96671" y="3620542"/>
              <a:ext cx="2516732" cy="3354901"/>
            </a:xfrm>
            <a:custGeom>
              <a:avLst/>
              <a:gdLst>
                <a:gd name="connsiteX0" fmla="*/ 2108100 w 2516732"/>
                <a:gd name="connsiteY0" fmla="*/ 3032957 h 3354901"/>
                <a:gd name="connsiteX1" fmla="*/ 2516732 w 2516732"/>
                <a:gd name="connsiteY1" fmla="*/ 3267098 h 3354901"/>
                <a:gd name="connsiteX2" fmla="*/ 2499078 w 2516732"/>
                <a:gd name="connsiteY2" fmla="*/ 3354901 h 3354901"/>
                <a:gd name="connsiteX3" fmla="*/ 2091100 w 2516732"/>
                <a:gd name="connsiteY3" fmla="*/ 3120110 h 3354901"/>
                <a:gd name="connsiteX4" fmla="*/ 625392 w 2516732"/>
                <a:gd name="connsiteY4" fmla="*/ 1385424 h 3354901"/>
                <a:gd name="connsiteX5" fmla="*/ 1569114 w 2516732"/>
                <a:gd name="connsiteY5" fmla="*/ 1930247 h 3354901"/>
                <a:gd name="connsiteX6" fmla="*/ 1552122 w 2516732"/>
                <a:gd name="connsiteY6" fmla="*/ 2018438 h 3354901"/>
                <a:gd name="connsiteX7" fmla="*/ 607746 w 2516732"/>
                <a:gd name="connsiteY7" fmla="*/ 1473615 h 3354901"/>
                <a:gd name="connsiteX8" fmla="*/ 1591898 w 2516732"/>
                <a:gd name="connsiteY8" fmla="*/ 1112138 h 3354901"/>
                <a:gd name="connsiteX9" fmla="*/ 1612792 w 2516732"/>
                <a:gd name="connsiteY9" fmla="*/ 1119506 h 3354901"/>
                <a:gd name="connsiteX10" fmla="*/ 1639576 w 2516732"/>
                <a:gd name="connsiteY10" fmla="*/ 1199292 h 3354901"/>
                <a:gd name="connsiteX11" fmla="*/ 1566410 w 2516732"/>
                <a:gd name="connsiteY11" fmla="*/ 1222182 h 3354901"/>
                <a:gd name="connsiteX12" fmla="*/ 1539626 w 2516732"/>
                <a:gd name="connsiteY12" fmla="*/ 1142395 h 3354901"/>
                <a:gd name="connsiteX13" fmla="*/ 1591898 w 2516732"/>
                <a:gd name="connsiteY13" fmla="*/ 1112138 h 3354901"/>
                <a:gd name="connsiteX14" fmla="*/ 699604 w 2516732"/>
                <a:gd name="connsiteY14" fmla="*/ 999465 h 3354901"/>
                <a:gd name="connsiteX15" fmla="*/ 2050124 w 2516732"/>
                <a:gd name="connsiteY15" fmla="*/ 1780369 h 3354901"/>
                <a:gd name="connsiteX16" fmla="*/ 2032500 w 2516732"/>
                <a:gd name="connsiteY16" fmla="*/ 1868662 h 3354901"/>
                <a:gd name="connsiteX17" fmla="*/ 682633 w 2516732"/>
                <a:gd name="connsiteY17" fmla="*/ 1087104 h 3354901"/>
                <a:gd name="connsiteX18" fmla="*/ 17626 w 2516732"/>
                <a:gd name="connsiteY18" fmla="*/ 610624 h 3354901"/>
                <a:gd name="connsiteX19" fmla="*/ 425632 w 2516732"/>
                <a:gd name="connsiteY19" fmla="*/ 845415 h 3354901"/>
                <a:gd name="connsiteX20" fmla="*/ 408006 w 2516732"/>
                <a:gd name="connsiteY20" fmla="*/ 932568 h 3354901"/>
                <a:gd name="connsiteX21" fmla="*/ 0 w 2516732"/>
                <a:gd name="connsiteY21" fmla="*/ 697777 h 3354901"/>
                <a:gd name="connsiteX22" fmla="*/ 150147 w 2516732"/>
                <a:gd name="connsiteY22" fmla="*/ 0 h 3354901"/>
                <a:gd name="connsiteX23" fmla="*/ 558125 w 2516732"/>
                <a:gd name="connsiteY23" fmla="*/ 234791 h 3354901"/>
                <a:gd name="connsiteX24" fmla="*/ 540472 w 2516732"/>
                <a:gd name="connsiteY24" fmla="*/ 321944 h 3354901"/>
                <a:gd name="connsiteX25" fmla="*/ 132494 w 2516732"/>
                <a:gd name="connsiteY25" fmla="*/ 87803 h 335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516732" h="3354901">
                  <a:moveTo>
                    <a:pt x="2108100" y="3032957"/>
                  </a:moveTo>
                  <a:lnTo>
                    <a:pt x="2516732" y="3267098"/>
                  </a:lnTo>
                  <a:lnTo>
                    <a:pt x="2499078" y="3354901"/>
                  </a:lnTo>
                  <a:lnTo>
                    <a:pt x="2091100" y="3120110"/>
                  </a:lnTo>
                  <a:close/>
                  <a:moveTo>
                    <a:pt x="625392" y="1385424"/>
                  </a:moveTo>
                  <a:lnTo>
                    <a:pt x="1569114" y="1930247"/>
                  </a:lnTo>
                  <a:lnTo>
                    <a:pt x="1552122" y="2018438"/>
                  </a:lnTo>
                  <a:lnTo>
                    <a:pt x="607746" y="1473615"/>
                  </a:lnTo>
                  <a:close/>
                  <a:moveTo>
                    <a:pt x="1591898" y="1112138"/>
                  </a:moveTo>
                  <a:cubicBezTo>
                    <a:pt x="1598992" y="1113007"/>
                    <a:pt x="1606096" y="1115418"/>
                    <a:pt x="1612792" y="1119506"/>
                  </a:cubicBezTo>
                  <a:cubicBezTo>
                    <a:pt x="1640882" y="1135202"/>
                    <a:pt x="1652640" y="1171171"/>
                    <a:pt x="1639576" y="1199292"/>
                  </a:cubicBezTo>
                  <a:cubicBezTo>
                    <a:pt x="1626510" y="1228067"/>
                    <a:pt x="1593194" y="1237877"/>
                    <a:pt x="1566410" y="1222182"/>
                  </a:cubicBezTo>
                  <a:cubicBezTo>
                    <a:pt x="1538320" y="1206486"/>
                    <a:pt x="1526560" y="1170517"/>
                    <a:pt x="1539626" y="1142395"/>
                  </a:cubicBezTo>
                  <a:cubicBezTo>
                    <a:pt x="1549426" y="1120814"/>
                    <a:pt x="1570616" y="1109533"/>
                    <a:pt x="1591898" y="1112138"/>
                  </a:cubicBezTo>
                  <a:close/>
                  <a:moveTo>
                    <a:pt x="699604" y="999465"/>
                  </a:moveTo>
                  <a:lnTo>
                    <a:pt x="2050124" y="1780369"/>
                  </a:lnTo>
                  <a:lnTo>
                    <a:pt x="2032500" y="1868662"/>
                  </a:lnTo>
                  <a:lnTo>
                    <a:pt x="682633" y="1087104"/>
                  </a:lnTo>
                  <a:close/>
                  <a:moveTo>
                    <a:pt x="17626" y="610624"/>
                  </a:moveTo>
                  <a:lnTo>
                    <a:pt x="425632" y="845415"/>
                  </a:lnTo>
                  <a:lnTo>
                    <a:pt x="408006" y="932568"/>
                  </a:lnTo>
                  <a:lnTo>
                    <a:pt x="0" y="697777"/>
                  </a:lnTo>
                  <a:close/>
                  <a:moveTo>
                    <a:pt x="150147" y="0"/>
                  </a:moveTo>
                  <a:lnTo>
                    <a:pt x="558125" y="234791"/>
                  </a:lnTo>
                  <a:lnTo>
                    <a:pt x="540472" y="321944"/>
                  </a:lnTo>
                  <a:lnTo>
                    <a:pt x="132494" y="87803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55" name="Freeform 47">
              <a:extLst>
                <a:ext uri="{FF2B5EF4-FFF2-40B4-BE49-F238E27FC236}">
                  <a16:creationId xmlns:a16="http://schemas.microsoft.com/office/drawing/2014/main" id="{20E3431A-7433-49C3-9AB3-EBB9AD762E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79563" y="4530460"/>
              <a:ext cx="832667" cy="1148846"/>
            </a:xfrm>
            <a:custGeom>
              <a:avLst/>
              <a:gdLst>
                <a:gd name="connsiteX0" fmla="*/ 424035 w 832667"/>
                <a:gd name="connsiteY0" fmla="*/ 826902 h 1148846"/>
                <a:gd name="connsiteX1" fmla="*/ 832667 w 832667"/>
                <a:gd name="connsiteY1" fmla="*/ 1061043 h 1148846"/>
                <a:gd name="connsiteX2" fmla="*/ 815015 w 832667"/>
                <a:gd name="connsiteY2" fmla="*/ 1148846 h 1148846"/>
                <a:gd name="connsiteX3" fmla="*/ 407037 w 832667"/>
                <a:gd name="connsiteY3" fmla="*/ 914055 h 1148846"/>
                <a:gd name="connsiteX4" fmla="*/ 584705 w 832667"/>
                <a:gd name="connsiteY4" fmla="*/ 305574 h 1148846"/>
                <a:gd name="connsiteX5" fmla="*/ 605599 w 832667"/>
                <a:gd name="connsiteY5" fmla="*/ 312700 h 1148846"/>
                <a:gd name="connsiteX6" fmla="*/ 632383 w 832667"/>
                <a:gd name="connsiteY6" fmla="*/ 393531 h 1148846"/>
                <a:gd name="connsiteX7" fmla="*/ 559219 w 832667"/>
                <a:gd name="connsiteY7" fmla="*/ 415874 h 1148846"/>
                <a:gd name="connsiteX8" fmla="*/ 532435 w 832667"/>
                <a:gd name="connsiteY8" fmla="*/ 335701 h 1148846"/>
                <a:gd name="connsiteX9" fmla="*/ 584705 w 832667"/>
                <a:gd name="connsiteY9" fmla="*/ 305574 h 1148846"/>
                <a:gd name="connsiteX10" fmla="*/ 57334 w 832667"/>
                <a:gd name="connsiteY10" fmla="*/ 312 h 1148846"/>
                <a:gd name="connsiteX11" fmla="*/ 78504 w 832667"/>
                <a:gd name="connsiteY11" fmla="*/ 7312 h 1148846"/>
                <a:gd name="connsiteX12" fmla="*/ 105287 w 832667"/>
                <a:gd name="connsiteY12" fmla="*/ 87752 h 1148846"/>
                <a:gd name="connsiteX13" fmla="*/ 31469 w 832667"/>
                <a:gd name="connsiteY13" fmla="*/ 109988 h 1148846"/>
                <a:gd name="connsiteX14" fmla="*/ 5338 w 832667"/>
                <a:gd name="connsiteY14" fmla="*/ 30201 h 1148846"/>
                <a:gd name="connsiteX15" fmla="*/ 57334 w 832667"/>
                <a:gd name="connsiteY15" fmla="*/ 312 h 1148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32667" h="1148846">
                  <a:moveTo>
                    <a:pt x="424035" y="826902"/>
                  </a:moveTo>
                  <a:lnTo>
                    <a:pt x="832667" y="1061043"/>
                  </a:lnTo>
                  <a:lnTo>
                    <a:pt x="815015" y="1148846"/>
                  </a:lnTo>
                  <a:lnTo>
                    <a:pt x="407037" y="914055"/>
                  </a:lnTo>
                  <a:close/>
                  <a:moveTo>
                    <a:pt x="584705" y="305574"/>
                  </a:moveTo>
                  <a:cubicBezTo>
                    <a:pt x="591799" y="306416"/>
                    <a:pt x="598903" y="308757"/>
                    <a:pt x="605599" y="312700"/>
                  </a:cubicBezTo>
                  <a:cubicBezTo>
                    <a:pt x="633691" y="329129"/>
                    <a:pt x="645449" y="364616"/>
                    <a:pt x="632383" y="393531"/>
                  </a:cubicBezTo>
                  <a:cubicBezTo>
                    <a:pt x="619319" y="421789"/>
                    <a:pt x="586001" y="431646"/>
                    <a:pt x="559219" y="415874"/>
                  </a:cubicBezTo>
                  <a:cubicBezTo>
                    <a:pt x="531127" y="400102"/>
                    <a:pt x="519369" y="363959"/>
                    <a:pt x="532435" y="335701"/>
                  </a:cubicBezTo>
                  <a:cubicBezTo>
                    <a:pt x="542233" y="314014"/>
                    <a:pt x="563423" y="303048"/>
                    <a:pt x="584705" y="305574"/>
                  </a:cubicBezTo>
                  <a:close/>
                  <a:moveTo>
                    <a:pt x="57334" y="312"/>
                  </a:moveTo>
                  <a:cubicBezTo>
                    <a:pt x="64459" y="1099"/>
                    <a:pt x="71645" y="3388"/>
                    <a:pt x="78504" y="7312"/>
                  </a:cubicBezTo>
                  <a:cubicBezTo>
                    <a:pt x="106594" y="23008"/>
                    <a:pt x="118353" y="58977"/>
                    <a:pt x="105287" y="87752"/>
                  </a:cubicBezTo>
                  <a:cubicBezTo>
                    <a:pt x="92222" y="115873"/>
                    <a:pt x="58906" y="126337"/>
                    <a:pt x="31469" y="109988"/>
                  </a:cubicBezTo>
                  <a:cubicBezTo>
                    <a:pt x="4032" y="94292"/>
                    <a:pt x="-7727" y="58323"/>
                    <a:pt x="5338" y="30201"/>
                  </a:cubicBezTo>
                  <a:cubicBezTo>
                    <a:pt x="15138" y="9111"/>
                    <a:pt x="35960" y="-2048"/>
                    <a:pt x="57334" y="31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56" name="Freeform 48">
              <a:extLst>
                <a:ext uri="{FF2B5EF4-FFF2-40B4-BE49-F238E27FC236}">
                  <a16:creationId xmlns:a16="http://schemas.microsoft.com/office/drawing/2014/main" id="{9FE83D4A-7608-4A2B-933D-02DAE4BD45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83080" y="3822162"/>
              <a:ext cx="1393414" cy="1548952"/>
            </a:xfrm>
            <a:custGeom>
              <a:avLst/>
              <a:gdLst>
                <a:gd name="connsiteX0" fmla="*/ 576441 w 1393414"/>
                <a:gd name="connsiteY0" fmla="*/ 990825 h 1548952"/>
                <a:gd name="connsiteX1" fmla="*/ 1393414 w 1393414"/>
                <a:gd name="connsiteY1" fmla="*/ 1460930 h 1548952"/>
                <a:gd name="connsiteX2" fmla="*/ 1376407 w 1393414"/>
                <a:gd name="connsiteY2" fmla="*/ 1548952 h 1548952"/>
                <a:gd name="connsiteX3" fmla="*/ 558780 w 1393414"/>
                <a:gd name="connsiteY3" fmla="*/ 1078196 h 1548952"/>
                <a:gd name="connsiteX4" fmla="*/ 1329791 w 1393414"/>
                <a:gd name="connsiteY4" fmla="*/ 809420 h 1548952"/>
                <a:gd name="connsiteX5" fmla="*/ 1350685 w 1393414"/>
                <a:gd name="connsiteY5" fmla="*/ 816420 h 1548952"/>
                <a:gd name="connsiteX6" fmla="*/ 1377468 w 1393414"/>
                <a:gd name="connsiteY6" fmla="*/ 896859 h 1548952"/>
                <a:gd name="connsiteX7" fmla="*/ 1303650 w 1393414"/>
                <a:gd name="connsiteY7" fmla="*/ 919748 h 1548952"/>
                <a:gd name="connsiteX8" fmla="*/ 1277519 w 1393414"/>
                <a:gd name="connsiteY8" fmla="*/ 839309 h 1548952"/>
                <a:gd name="connsiteX9" fmla="*/ 1329791 w 1393414"/>
                <a:gd name="connsiteY9" fmla="*/ 809420 h 1548952"/>
                <a:gd name="connsiteX10" fmla="*/ 16999 w 1393414"/>
                <a:gd name="connsiteY10" fmla="*/ 0 h 1548952"/>
                <a:gd name="connsiteX11" fmla="*/ 425631 w 1393414"/>
                <a:gd name="connsiteY11" fmla="*/ 234791 h 1548952"/>
                <a:gd name="connsiteX12" fmla="*/ 408632 w 1393414"/>
                <a:gd name="connsiteY12" fmla="*/ 321943 h 1548952"/>
                <a:gd name="connsiteX13" fmla="*/ 0 w 1393414"/>
                <a:gd name="connsiteY13" fmla="*/ 87803 h 1548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93414" h="1548952">
                  <a:moveTo>
                    <a:pt x="576441" y="990825"/>
                  </a:moveTo>
                  <a:lnTo>
                    <a:pt x="1393414" y="1460930"/>
                  </a:lnTo>
                  <a:lnTo>
                    <a:pt x="1376407" y="1548952"/>
                  </a:lnTo>
                  <a:lnTo>
                    <a:pt x="558780" y="1078196"/>
                  </a:lnTo>
                  <a:close/>
                  <a:moveTo>
                    <a:pt x="1329791" y="809420"/>
                  </a:moveTo>
                  <a:cubicBezTo>
                    <a:pt x="1336885" y="810207"/>
                    <a:pt x="1343989" y="812496"/>
                    <a:pt x="1350685" y="816420"/>
                  </a:cubicBezTo>
                  <a:cubicBezTo>
                    <a:pt x="1378775" y="832769"/>
                    <a:pt x="1390534" y="868738"/>
                    <a:pt x="1377468" y="896859"/>
                  </a:cubicBezTo>
                  <a:cubicBezTo>
                    <a:pt x="1364403" y="924980"/>
                    <a:pt x="1331087" y="935443"/>
                    <a:pt x="1303650" y="919748"/>
                  </a:cubicBezTo>
                  <a:cubicBezTo>
                    <a:pt x="1276866" y="903398"/>
                    <a:pt x="1264454" y="867430"/>
                    <a:pt x="1277519" y="839309"/>
                  </a:cubicBezTo>
                  <a:cubicBezTo>
                    <a:pt x="1287319" y="818218"/>
                    <a:pt x="1308509" y="807060"/>
                    <a:pt x="1329791" y="809420"/>
                  </a:cubicBezTo>
                  <a:close/>
                  <a:moveTo>
                    <a:pt x="16999" y="0"/>
                  </a:moveTo>
                  <a:lnTo>
                    <a:pt x="425631" y="234791"/>
                  </a:lnTo>
                  <a:lnTo>
                    <a:pt x="408632" y="321943"/>
                  </a:lnTo>
                  <a:lnTo>
                    <a:pt x="0" y="878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57" name="Freeform 131">
              <a:extLst>
                <a:ext uri="{FF2B5EF4-FFF2-40B4-BE49-F238E27FC236}">
                  <a16:creationId xmlns:a16="http://schemas.microsoft.com/office/drawing/2014/main" id="{58569B64-2092-4805-BD54-79D446A6C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70200" y="7471505"/>
              <a:ext cx="1823231" cy="1051311"/>
            </a:xfrm>
            <a:custGeom>
              <a:avLst/>
              <a:gdLst>
                <a:gd name="T0" fmla="*/ 1610 w 2790"/>
                <a:gd name="T1" fmla="*/ 1584 h 1611"/>
                <a:gd name="T2" fmla="*/ 45 w 2790"/>
                <a:gd name="T3" fmla="*/ 681 h 1611"/>
                <a:gd name="T4" fmla="*/ 45 w 2790"/>
                <a:gd name="T5" fmla="*/ 681 h 1611"/>
                <a:gd name="T6" fmla="*/ 58 w 2790"/>
                <a:gd name="T7" fmla="*/ 578 h 1611"/>
                <a:gd name="T8" fmla="*/ 1002 w 2790"/>
                <a:gd name="T9" fmla="*/ 33 h 1611"/>
                <a:gd name="T10" fmla="*/ 1002 w 2790"/>
                <a:gd name="T11" fmla="*/ 33 h 1611"/>
                <a:gd name="T12" fmla="*/ 1180 w 2790"/>
                <a:gd name="T13" fmla="*/ 26 h 1611"/>
                <a:gd name="T14" fmla="*/ 2744 w 2790"/>
                <a:gd name="T15" fmla="*/ 929 h 1611"/>
                <a:gd name="T16" fmla="*/ 2744 w 2790"/>
                <a:gd name="T17" fmla="*/ 929 h 1611"/>
                <a:gd name="T18" fmla="*/ 2731 w 2790"/>
                <a:gd name="T19" fmla="*/ 1032 h 1611"/>
                <a:gd name="T20" fmla="*/ 1787 w 2790"/>
                <a:gd name="T21" fmla="*/ 1577 h 1611"/>
                <a:gd name="T22" fmla="*/ 1787 w 2790"/>
                <a:gd name="T23" fmla="*/ 1577 h 1611"/>
                <a:gd name="T24" fmla="*/ 1610 w 2790"/>
                <a:gd name="T25" fmla="*/ 1584 h 1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90" h="1611">
                  <a:moveTo>
                    <a:pt x="1610" y="1584"/>
                  </a:moveTo>
                  <a:lnTo>
                    <a:pt x="45" y="681"/>
                  </a:lnTo>
                  <a:lnTo>
                    <a:pt x="45" y="681"/>
                  </a:lnTo>
                  <a:cubicBezTo>
                    <a:pt x="0" y="655"/>
                    <a:pt x="5" y="609"/>
                    <a:pt x="58" y="578"/>
                  </a:cubicBezTo>
                  <a:lnTo>
                    <a:pt x="1002" y="33"/>
                  </a:lnTo>
                  <a:lnTo>
                    <a:pt x="1002" y="33"/>
                  </a:lnTo>
                  <a:cubicBezTo>
                    <a:pt x="1055" y="3"/>
                    <a:pt x="1134" y="0"/>
                    <a:pt x="1180" y="26"/>
                  </a:cubicBezTo>
                  <a:lnTo>
                    <a:pt x="2744" y="929"/>
                  </a:lnTo>
                  <a:lnTo>
                    <a:pt x="2744" y="929"/>
                  </a:lnTo>
                  <a:cubicBezTo>
                    <a:pt x="2789" y="955"/>
                    <a:pt x="2784" y="1001"/>
                    <a:pt x="2731" y="1032"/>
                  </a:cubicBezTo>
                  <a:lnTo>
                    <a:pt x="1787" y="1577"/>
                  </a:lnTo>
                  <a:lnTo>
                    <a:pt x="1787" y="1577"/>
                  </a:lnTo>
                  <a:cubicBezTo>
                    <a:pt x="1735" y="1607"/>
                    <a:pt x="1655" y="1610"/>
                    <a:pt x="1610" y="158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58" name="Freeform 50">
              <a:extLst>
                <a:ext uri="{FF2B5EF4-FFF2-40B4-BE49-F238E27FC236}">
                  <a16:creationId xmlns:a16="http://schemas.microsoft.com/office/drawing/2014/main" id="{9FA991A5-2663-4160-8158-79D94106F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43466" y="5708760"/>
              <a:ext cx="462758" cy="423858"/>
            </a:xfrm>
            <a:custGeom>
              <a:avLst/>
              <a:gdLst>
                <a:gd name="connsiteX0" fmla="*/ 123077 w 462758"/>
                <a:gd name="connsiteY0" fmla="*/ 0 h 423858"/>
                <a:gd name="connsiteX1" fmla="*/ 442758 w 462758"/>
                <a:gd name="connsiteY1" fmla="*/ 261178 h 423858"/>
                <a:gd name="connsiteX2" fmla="*/ 448967 w 462758"/>
                <a:gd name="connsiteY2" fmla="*/ 263493 h 423858"/>
                <a:gd name="connsiteX3" fmla="*/ 461609 w 462758"/>
                <a:gd name="connsiteY3" fmla="*/ 311265 h 423858"/>
                <a:gd name="connsiteX4" fmla="*/ 374267 w 462758"/>
                <a:gd name="connsiteY4" fmla="*/ 419141 h 423858"/>
                <a:gd name="connsiteX5" fmla="*/ 346142 w 462758"/>
                <a:gd name="connsiteY5" fmla="*/ 423705 h 423858"/>
                <a:gd name="connsiteX6" fmla="*/ 326291 w 462758"/>
                <a:gd name="connsiteY6" fmla="*/ 416143 h 423858"/>
                <a:gd name="connsiteX7" fmla="*/ 325599 w 462758"/>
                <a:gd name="connsiteY7" fmla="*/ 416992 h 423858"/>
                <a:gd name="connsiteX8" fmla="*/ 0 w 462758"/>
                <a:gd name="connsiteY8" fmla="*/ 150326 h 423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2758" h="423858">
                  <a:moveTo>
                    <a:pt x="123077" y="0"/>
                  </a:moveTo>
                  <a:lnTo>
                    <a:pt x="442758" y="261178"/>
                  </a:lnTo>
                  <a:lnTo>
                    <a:pt x="448967" y="263493"/>
                  </a:lnTo>
                  <a:cubicBezTo>
                    <a:pt x="460131" y="272620"/>
                    <a:pt x="465221" y="289229"/>
                    <a:pt x="461609" y="311265"/>
                  </a:cubicBezTo>
                  <a:cubicBezTo>
                    <a:pt x="454385" y="354678"/>
                    <a:pt x="415639" y="403355"/>
                    <a:pt x="374267" y="419141"/>
                  </a:cubicBezTo>
                  <a:cubicBezTo>
                    <a:pt x="363924" y="422924"/>
                    <a:pt x="354443" y="424362"/>
                    <a:pt x="346142" y="423705"/>
                  </a:cubicBezTo>
                  <a:lnTo>
                    <a:pt x="326291" y="416143"/>
                  </a:lnTo>
                  <a:lnTo>
                    <a:pt x="325599" y="416992"/>
                  </a:lnTo>
                  <a:lnTo>
                    <a:pt x="0" y="1503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59" name="Freeform 135">
              <a:extLst>
                <a:ext uri="{FF2B5EF4-FFF2-40B4-BE49-F238E27FC236}">
                  <a16:creationId xmlns:a16="http://schemas.microsoft.com/office/drawing/2014/main" id="{70BCD695-0AAB-48B1-9A1D-F4482F033E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98191" y="5751966"/>
              <a:ext cx="233305" cy="241945"/>
            </a:xfrm>
            <a:custGeom>
              <a:avLst/>
              <a:gdLst>
                <a:gd name="T0" fmla="*/ 189 w 358"/>
                <a:gd name="T1" fmla="*/ 0 h 369"/>
                <a:gd name="T2" fmla="*/ 357 w 358"/>
                <a:gd name="T3" fmla="*/ 138 h 369"/>
                <a:gd name="T4" fmla="*/ 357 w 358"/>
                <a:gd name="T5" fmla="*/ 138 h 369"/>
                <a:gd name="T6" fmla="*/ 169 w 358"/>
                <a:gd name="T7" fmla="*/ 368 h 369"/>
                <a:gd name="T8" fmla="*/ 0 w 358"/>
                <a:gd name="T9" fmla="*/ 230 h 369"/>
                <a:gd name="T10" fmla="*/ 0 w 358"/>
                <a:gd name="T11" fmla="*/ 230 h 369"/>
                <a:gd name="T12" fmla="*/ 189 w 358"/>
                <a:gd name="T13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8" h="369">
                  <a:moveTo>
                    <a:pt x="189" y="0"/>
                  </a:moveTo>
                  <a:lnTo>
                    <a:pt x="357" y="138"/>
                  </a:lnTo>
                  <a:lnTo>
                    <a:pt x="357" y="138"/>
                  </a:lnTo>
                  <a:cubicBezTo>
                    <a:pt x="333" y="230"/>
                    <a:pt x="255" y="325"/>
                    <a:pt x="169" y="368"/>
                  </a:cubicBezTo>
                  <a:lnTo>
                    <a:pt x="0" y="230"/>
                  </a:lnTo>
                  <a:lnTo>
                    <a:pt x="0" y="230"/>
                  </a:lnTo>
                  <a:cubicBezTo>
                    <a:pt x="24" y="139"/>
                    <a:pt x="102" y="43"/>
                    <a:pt x="189" y="0"/>
                  </a:cubicBez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60" name="Freeform 52">
              <a:extLst>
                <a:ext uri="{FF2B5EF4-FFF2-40B4-BE49-F238E27FC236}">
                  <a16:creationId xmlns:a16="http://schemas.microsoft.com/office/drawing/2014/main" id="{0C89B400-0CB1-4B8C-A78B-11C563FD8F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29512" y="5435133"/>
              <a:ext cx="554466" cy="529258"/>
            </a:xfrm>
            <a:custGeom>
              <a:avLst/>
              <a:gdLst>
                <a:gd name="connsiteX0" fmla="*/ 199821 w 554466"/>
                <a:gd name="connsiteY0" fmla="*/ 0 h 529258"/>
                <a:gd name="connsiteX1" fmla="*/ 532204 w 554466"/>
                <a:gd name="connsiteY1" fmla="*/ 272320 h 529258"/>
                <a:gd name="connsiteX2" fmla="*/ 532079 w 554466"/>
                <a:gd name="connsiteY2" fmla="*/ 272473 h 529258"/>
                <a:gd name="connsiteX3" fmla="*/ 551199 w 554466"/>
                <a:gd name="connsiteY3" fmla="*/ 302892 h 529258"/>
                <a:gd name="connsiteX4" fmla="*/ 552763 w 554466"/>
                <a:gd name="connsiteY4" fmla="*/ 348936 h 529258"/>
                <a:gd name="connsiteX5" fmla="*/ 411436 w 554466"/>
                <a:gd name="connsiteY5" fmla="*/ 521163 h 529258"/>
                <a:gd name="connsiteX6" fmla="*/ 365697 w 554466"/>
                <a:gd name="connsiteY6" fmla="*/ 529063 h 529258"/>
                <a:gd name="connsiteX7" fmla="*/ 333108 w 554466"/>
                <a:gd name="connsiteY7" fmla="*/ 516910 h 529258"/>
                <a:gd name="connsiteX8" fmla="*/ 332383 w 554466"/>
                <a:gd name="connsiteY8" fmla="*/ 517800 h 529258"/>
                <a:gd name="connsiteX9" fmla="*/ 0 w 554466"/>
                <a:gd name="connsiteY9" fmla="*/ 245480 h 529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4466" h="529258">
                  <a:moveTo>
                    <a:pt x="199821" y="0"/>
                  </a:moveTo>
                  <a:lnTo>
                    <a:pt x="532204" y="272320"/>
                  </a:lnTo>
                  <a:lnTo>
                    <a:pt x="532079" y="272473"/>
                  </a:lnTo>
                  <a:lnTo>
                    <a:pt x="551199" y="302892"/>
                  </a:lnTo>
                  <a:cubicBezTo>
                    <a:pt x="554849" y="315828"/>
                    <a:pt x="555544" y="331322"/>
                    <a:pt x="552763" y="348936"/>
                  </a:cubicBezTo>
                  <a:cubicBezTo>
                    <a:pt x="540986" y="418088"/>
                    <a:pt x="478174" y="495721"/>
                    <a:pt x="411436" y="521163"/>
                  </a:cubicBezTo>
                  <a:cubicBezTo>
                    <a:pt x="394588" y="527524"/>
                    <a:pt x="379171" y="530011"/>
                    <a:pt x="365697" y="529063"/>
                  </a:cubicBezTo>
                  <a:lnTo>
                    <a:pt x="333108" y="516910"/>
                  </a:lnTo>
                  <a:lnTo>
                    <a:pt x="332383" y="517800"/>
                  </a:lnTo>
                  <a:lnTo>
                    <a:pt x="0" y="2454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61" name="Freeform 137">
              <a:extLst>
                <a:ext uri="{FF2B5EF4-FFF2-40B4-BE49-F238E27FC236}">
                  <a16:creationId xmlns:a16="http://schemas.microsoft.com/office/drawing/2014/main" id="{CF2B5FE2-DDA0-408A-97BA-1F5CCA025C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97830" y="5406330"/>
              <a:ext cx="264988" cy="305312"/>
            </a:xfrm>
            <a:custGeom>
              <a:avLst/>
              <a:gdLst>
                <a:gd name="T0" fmla="*/ 170 w 405"/>
                <a:gd name="T1" fmla="*/ 429 h 469"/>
                <a:gd name="T2" fmla="*/ 170 w 405"/>
                <a:gd name="T3" fmla="*/ 429 h 469"/>
                <a:gd name="T4" fmla="*/ 386 w 405"/>
                <a:gd name="T5" fmla="*/ 164 h 469"/>
                <a:gd name="T6" fmla="*/ 386 w 405"/>
                <a:gd name="T7" fmla="*/ 164 h 469"/>
                <a:gd name="T8" fmla="*/ 234 w 405"/>
                <a:gd name="T9" fmla="*/ 39 h 469"/>
                <a:gd name="T10" fmla="*/ 234 w 405"/>
                <a:gd name="T11" fmla="*/ 39 h 469"/>
                <a:gd name="T12" fmla="*/ 17 w 405"/>
                <a:gd name="T13" fmla="*/ 304 h 469"/>
                <a:gd name="T14" fmla="*/ 17 w 405"/>
                <a:gd name="T15" fmla="*/ 304 h 469"/>
                <a:gd name="T16" fmla="*/ 170 w 405"/>
                <a:gd name="T17" fmla="*/ 42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5" h="469">
                  <a:moveTo>
                    <a:pt x="170" y="429"/>
                  </a:moveTo>
                  <a:lnTo>
                    <a:pt x="170" y="429"/>
                  </a:lnTo>
                  <a:cubicBezTo>
                    <a:pt x="272" y="390"/>
                    <a:pt x="370" y="271"/>
                    <a:pt x="386" y="164"/>
                  </a:cubicBezTo>
                  <a:lnTo>
                    <a:pt x="386" y="164"/>
                  </a:lnTo>
                  <a:cubicBezTo>
                    <a:pt x="404" y="56"/>
                    <a:pt x="335" y="0"/>
                    <a:pt x="234" y="39"/>
                  </a:cubicBezTo>
                  <a:lnTo>
                    <a:pt x="234" y="39"/>
                  </a:lnTo>
                  <a:cubicBezTo>
                    <a:pt x="132" y="78"/>
                    <a:pt x="35" y="196"/>
                    <a:pt x="17" y="304"/>
                  </a:cubicBezTo>
                  <a:lnTo>
                    <a:pt x="17" y="304"/>
                  </a:lnTo>
                  <a:cubicBezTo>
                    <a:pt x="0" y="412"/>
                    <a:pt x="68" y="468"/>
                    <a:pt x="170" y="429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62" name="Freeform 138">
              <a:extLst>
                <a:ext uri="{FF2B5EF4-FFF2-40B4-BE49-F238E27FC236}">
                  <a16:creationId xmlns:a16="http://schemas.microsoft.com/office/drawing/2014/main" id="{91F75CB7-1266-4D3A-B00C-635242A3DA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55436" y="5472576"/>
              <a:ext cx="149776" cy="172818"/>
            </a:xfrm>
            <a:custGeom>
              <a:avLst/>
              <a:gdLst>
                <a:gd name="T0" fmla="*/ 96 w 229"/>
                <a:gd name="T1" fmla="*/ 242 h 265"/>
                <a:gd name="T2" fmla="*/ 96 w 229"/>
                <a:gd name="T3" fmla="*/ 242 h 265"/>
                <a:gd name="T4" fmla="*/ 219 w 229"/>
                <a:gd name="T5" fmla="*/ 92 h 265"/>
                <a:gd name="T6" fmla="*/ 219 w 229"/>
                <a:gd name="T7" fmla="*/ 92 h 265"/>
                <a:gd name="T8" fmla="*/ 132 w 229"/>
                <a:gd name="T9" fmla="*/ 22 h 265"/>
                <a:gd name="T10" fmla="*/ 132 w 229"/>
                <a:gd name="T11" fmla="*/ 22 h 265"/>
                <a:gd name="T12" fmla="*/ 10 w 229"/>
                <a:gd name="T13" fmla="*/ 171 h 265"/>
                <a:gd name="T14" fmla="*/ 10 w 229"/>
                <a:gd name="T15" fmla="*/ 171 h 265"/>
                <a:gd name="T16" fmla="*/ 96 w 229"/>
                <a:gd name="T17" fmla="*/ 242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9" h="265">
                  <a:moveTo>
                    <a:pt x="96" y="242"/>
                  </a:moveTo>
                  <a:lnTo>
                    <a:pt x="96" y="242"/>
                  </a:lnTo>
                  <a:cubicBezTo>
                    <a:pt x="154" y="220"/>
                    <a:pt x="209" y="153"/>
                    <a:pt x="219" y="92"/>
                  </a:cubicBezTo>
                  <a:lnTo>
                    <a:pt x="219" y="92"/>
                  </a:lnTo>
                  <a:cubicBezTo>
                    <a:pt x="228" y="31"/>
                    <a:pt x="189" y="0"/>
                    <a:pt x="132" y="22"/>
                  </a:cubicBezTo>
                  <a:lnTo>
                    <a:pt x="132" y="22"/>
                  </a:lnTo>
                  <a:cubicBezTo>
                    <a:pt x="74" y="43"/>
                    <a:pt x="20" y="111"/>
                    <a:pt x="10" y="171"/>
                  </a:cubicBezTo>
                  <a:lnTo>
                    <a:pt x="10" y="171"/>
                  </a:lnTo>
                  <a:cubicBezTo>
                    <a:pt x="0" y="232"/>
                    <a:pt x="38" y="264"/>
                    <a:pt x="96" y="242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63" name="Freeform 139">
              <a:extLst>
                <a:ext uri="{FF2B5EF4-FFF2-40B4-BE49-F238E27FC236}">
                  <a16:creationId xmlns:a16="http://schemas.microsoft.com/office/drawing/2014/main" id="{7787E8C2-F5DA-4A42-8E98-60C568B28F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91983" y="5916143"/>
              <a:ext cx="66248" cy="100811"/>
            </a:xfrm>
            <a:custGeom>
              <a:avLst/>
              <a:gdLst>
                <a:gd name="T0" fmla="*/ 40 w 100"/>
                <a:gd name="T1" fmla="*/ 133 h 154"/>
                <a:gd name="T2" fmla="*/ 40 w 100"/>
                <a:gd name="T3" fmla="*/ 133 h 154"/>
                <a:gd name="T4" fmla="*/ 94 w 100"/>
                <a:gd name="T5" fmla="*/ 112 h 154"/>
                <a:gd name="T6" fmla="*/ 94 w 100"/>
                <a:gd name="T7" fmla="*/ 112 h 154"/>
                <a:gd name="T8" fmla="*/ 59 w 100"/>
                <a:gd name="T9" fmla="*/ 20 h 154"/>
                <a:gd name="T10" fmla="*/ 59 w 100"/>
                <a:gd name="T11" fmla="*/ 20 h 154"/>
                <a:gd name="T12" fmla="*/ 5 w 100"/>
                <a:gd name="T13" fmla="*/ 40 h 154"/>
                <a:gd name="T14" fmla="*/ 5 w 100"/>
                <a:gd name="T15" fmla="*/ 40 h 154"/>
                <a:gd name="T16" fmla="*/ 40 w 100"/>
                <a:gd name="T17" fmla="*/ 13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54">
                  <a:moveTo>
                    <a:pt x="40" y="133"/>
                  </a:moveTo>
                  <a:lnTo>
                    <a:pt x="40" y="133"/>
                  </a:lnTo>
                  <a:cubicBezTo>
                    <a:pt x="65" y="153"/>
                    <a:pt x="89" y="144"/>
                    <a:pt x="94" y="112"/>
                  </a:cubicBezTo>
                  <a:lnTo>
                    <a:pt x="94" y="112"/>
                  </a:lnTo>
                  <a:cubicBezTo>
                    <a:pt x="99" y="81"/>
                    <a:pt x="83" y="40"/>
                    <a:pt x="59" y="20"/>
                  </a:cubicBezTo>
                  <a:lnTo>
                    <a:pt x="59" y="20"/>
                  </a:lnTo>
                  <a:cubicBezTo>
                    <a:pt x="34" y="0"/>
                    <a:pt x="10" y="9"/>
                    <a:pt x="5" y="40"/>
                  </a:cubicBezTo>
                  <a:lnTo>
                    <a:pt x="5" y="40"/>
                  </a:lnTo>
                  <a:cubicBezTo>
                    <a:pt x="0" y="71"/>
                    <a:pt x="16" y="113"/>
                    <a:pt x="40" y="133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64" name="Freeform 56">
              <a:extLst>
                <a:ext uri="{FF2B5EF4-FFF2-40B4-BE49-F238E27FC236}">
                  <a16:creationId xmlns:a16="http://schemas.microsoft.com/office/drawing/2014/main" id="{BA879878-4169-4EA1-A1F3-CF4E79ACEB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0657" y="5108292"/>
              <a:ext cx="4503021" cy="4214597"/>
            </a:xfrm>
            <a:custGeom>
              <a:avLst/>
              <a:gdLst>
                <a:gd name="connsiteX0" fmla="*/ 3759698 w 4503021"/>
                <a:gd name="connsiteY0" fmla="*/ 134 h 4214597"/>
                <a:gd name="connsiteX1" fmla="*/ 4492574 w 4503021"/>
                <a:gd name="connsiteY1" fmla="*/ 418218 h 4214597"/>
                <a:gd name="connsiteX2" fmla="*/ 4497801 w 4503021"/>
                <a:gd name="connsiteY2" fmla="*/ 454797 h 4214597"/>
                <a:gd name="connsiteX3" fmla="*/ 4461209 w 4503021"/>
                <a:gd name="connsiteY3" fmla="*/ 460675 h 4214597"/>
                <a:gd name="connsiteX4" fmla="*/ 3386980 w 4503021"/>
                <a:gd name="connsiteY4" fmla="*/ 145181 h 4214597"/>
                <a:gd name="connsiteX5" fmla="*/ 2709380 w 4503021"/>
                <a:gd name="connsiteY5" fmla="*/ 356164 h 4214597"/>
                <a:gd name="connsiteX6" fmla="*/ 2086667 w 4503021"/>
                <a:gd name="connsiteY6" fmla="*/ 3790672 h 4214597"/>
                <a:gd name="connsiteX7" fmla="*/ 2091241 w 4503021"/>
                <a:gd name="connsiteY7" fmla="*/ 3860564 h 4214597"/>
                <a:gd name="connsiteX8" fmla="*/ 1935072 w 4503021"/>
                <a:gd name="connsiteY8" fmla="*/ 4164954 h 4214597"/>
                <a:gd name="connsiteX9" fmla="*/ 1761915 w 4503021"/>
                <a:gd name="connsiteY9" fmla="*/ 4214597 h 4214597"/>
                <a:gd name="connsiteX10" fmla="*/ 1592025 w 4503021"/>
                <a:gd name="connsiteY10" fmla="*/ 4166914 h 4214597"/>
                <a:gd name="connsiteX11" fmla="*/ 1409479 w 4503021"/>
                <a:gd name="connsiteY11" fmla="*/ 4058355 h 4214597"/>
                <a:gd name="connsiteX12" fmla="*/ 1406534 w 4503021"/>
                <a:gd name="connsiteY12" fmla="*/ 4057374 h 4214597"/>
                <a:gd name="connsiteX13" fmla="*/ 12724 w 4503021"/>
                <a:gd name="connsiteY13" fmla="*/ 3233411 h 4214597"/>
                <a:gd name="connsiteX14" fmla="*/ 3580 w 4503021"/>
                <a:gd name="connsiteY14" fmla="*/ 3197530 h 4214597"/>
                <a:gd name="connsiteX15" fmla="*/ 39503 w 4503021"/>
                <a:gd name="connsiteY15" fmla="*/ 3188396 h 4214597"/>
                <a:gd name="connsiteX16" fmla="*/ 1384756 w 4503021"/>
                <a:gd name="connsiteY16" fmla="*/ 3984285 h 4214597"/>
                <a:gd name="connsiteX17" fmla="*/ 1387503 w 4503021"/>
                <a:gd name="connsiteY17" fmla="*/ 3984672 h 4214597"/>
                <a:gd name="connsiteX18" fmla="*/ 1618815 w 4503021"/>
                <a:gd name="connsiteY18" fmla="*/ 4121843 h 4214597"/>
                <a:gd name="connsiteX19" fmla="*/ 1906975 w 4503021"/>
                <a:gd name="connsiteY19" fmla="*/ 4120536 h 4214597"/>
                <a:gd name="connsiteX20" fmla="*/ 2038967 w 4503021"/>
                <a:gd name="connsiteY20" fmla="*/ 3863830 h 4214597"/>
                <a:gd name="connsiteX21" fmla="*/ 2034393 w 4503021"/>
                <a:gd name="connsiteY21" fmla="*/ 3794591 h 4214597"/>
                <a:gd name="connsiteX22" fmla="*/ 2696311 w 4503021"/>
                <a:gd name="connsiteY22" fmla="*/ 305215 h 4214597"/>
                <a:gd name="connsiteX23" fmla="*/ 3369991 w 4503021"/>
                <a:gd name="connsiteY23" fmla="*/ 96192 h 4214597"/>
                <a:gd name="connsiteX24" fmla="*/ 3759698 w 4503021"/>
                <a:gd name="connsiteY24" fmla="*/ 134 h 4214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3021" h="4214597">
                  <a:moveTo>
                    <a:pt x="3759698" y="134"/>
                  </a:moveTo>
                  <a:cubicBezTo>
                    <a:pt x="3936499" y="4560"/>
                    <a:pt x="4097252" y="119788"/>
                    <a:pt x="4492574" y="418218"/>
                  </a:cubicBezTo>
                  <a:cubicBezTo>
                    <a:pt x="4504335" y="427362"/>
                    <a:pt x="4506295" y="443692"/>
                    <a:pt x="4497801" y="454797"/>
                  </a:cubicBezTo>
                  <a:cubicBezTo>
                    <a:pt x="4489307" y="466554"/>
                    <a:pt x="4472317" y="469167"/>
                    <a:pt x="4461209" y="460675"/>
                  </a:cubicBezTo>
                  <a:cubicBezTo>
                    <a:pt x="3832615" y="-14199"/>
                    <a:pt x="3824121" y="-10933"/>
                    <a:pt x="3386980" y="145181"/>
                  </a:cubicBezTo>
                  <a:cubicBezTo>
                    <a:pt x="3232119" y="200703"/>
                    <a:pt x="3020409" y="276474"/>
                    <a:pt x="2709380" y="356164"/>
                  </a:cubicBezTo>
                  <a:cubicBezTo>
                    <a:pt x="1857315" y="573678"/>
                    <a:pt x="2006295" y="2666521"/>
                    <a:pt x="2086667" y="3790672"/>
                  </a:cubicBezTo>
                  <a:lnTo>
                    <a:pt x="2091241" y="3860564"/>
                  </a:lnTo>
                  <a:cubicBezTo>
                    <a:pt x="2100389" y="3985325"/>
                    <a:pt x="2041580" y="4099634"/>
                    <a:pt x="1935072" y="4164954"/>
                  </a:cubicBezTo>
                  <a:cubicBezTo>
                    <a:pt x="1880838" y="4198267"/>
                    <a:pt x="1821377" y="4214597"/>
                    <a:pt x="1761915" y="4214597"/>
                  </a:cubicBezTo>
                  <a:cubicBezTo>
                    <a:pt x="1703760" y="4214597"/>
                    <a:pt x="1645605" y="4198920"/>
                    <a:pt x="1592025" y="4166914"/>
                  </a:cubicBezTo>
                  <a:lnTo>
                    <a:pt x="1409479" y="4058355"/>
                  </a:lnTo>
                  <a:lnTo>
                    <a:pt x="1406534" y="4057374"/>
                  </a:lnTo>
                  <a:lnTo>
                    <a:pt x="12724" y="3233411"/>
                  </a:lnTo>
                  <a:cubicBezTo>
                    <a:pt x="315" y="3225582"/>
                    <a:pt x="-3604" y="3209925"/>
                    <a:pt x="3580" y="3197530"/>
                  </a:cubicBezTo>
                  <a:cubicBezTo>
                    <a:pt x="11418" y="3185135"/>
                    <a:pt x="26440" y="3181220"/>
                    <a:pt x="39503" y="3188396"/>
                  </a:cubicBezTo>
                  <a:lnTo>
                    <a:pt x="1384756" y="3984285"/>
                  </a:lnTo>
                  <a:lnTo>
                    <a:pt x="1387503" y="3984672"/>
                  </a:lnTo>
                  <a:lnTo>
                    <a:pt x="1618815" y="4121843"/>
                  </a:lnTo>
                  <a:cubicBezTo>
                    <a:pt x="1709641" y="4176058"/>
                    <a:pt x="1817456" y="4175405"/>
                    <a:pt x="1906975" y="4120536"/>
                  </a:cubicBezTo>
                  <a:cubicBezTo>
                    <a:pt x="1997148" y="4065015"/>
                    <a:pt x="2046808" y="3969648"/>
                    <a:pt x="2038967" y="3863830"/>
                  </a:cubicBezTo>
                  <a:lnTo>
                    <a:pt x="2034393" y="3794591"/>
                  </a:lnTo>
                  <a:cubicBezTo>
                    <a:pt x="1953368" y="2654763"/>
                    <a:pt x="1802427" y="534487"/>
                    <a:pt x="2696311" y="305215"/>
                  </a:cubicBezTo>
                  <a:cubicBezTo>
                    <a:pt x="3004727" y="226831"/>
                    <a:pt x="3215130" y="151060"/>
                    <a:pt x="3369991" y="96192"/>
                  </a:cubicBezTo>
                  <a:cubicBezTo>
                    <a:pt x="3541760" y="34710"/>
                    <a:pt x="3653618" y="-2523"/>
                    <a:pt x="3759698" y="1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65" name="Freeform 141">
              <a:extLst>
                <a:ext uri="{FF2B5EF4-FFF2-40B4-BE49-F238E27FC236}">
                  <a16:creationId xmlns:a16="http://schemas.microsoft.com/office/drawing/2014/main" id="{F7E93D9D-6429-4B37-9278-739554C6BE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26443" y="8721557"/>
              <a:ext cx="1857796" cy="1071472"/>
            </a:xfrm>
            <a:custGeom>
              <a:avLst/>
              <a:gdLst>
                <a:gd name="T0" fmla="*/ 2336 w 2843"/>
                <a:gd name="T1" fmla="*/ 1349 h 1642"/>
                <a:gd name="T2" fmla="*/ 2336 w 2843"/>
                <a:gd name="T3" fmla="*/ 1349 h 1642"/>
                <a:gd name="T4" fmla="*/ 505 w 2843"/>
                <a:gd name="T5" fmla="*/ 1349 h 1642"/>
                <a:gd name="T6" fmla="*/ 505 w 2843"/>
                <a:gd name="T7" fmla="*/ 1349 h 1642"/>
                <a:gd name="T8" fmla="*/ 505 w 2843"/>
                <a:gd name="T9" fmla="*/ 292 h 1642"/>
                <a:gd name="T10" fmla="*/ 505 w 2843"/>
                <a:gd name="T11" fmla="*/ 292 h 1642"/>
                <a:gd name="T12" fmla="*/ 2336 w 2843"/>
                <a:gd name="T13" fmla="*/ 292 h 1642"/>
                <a:gd name="T14" fmla="*/ 2336 w 2843"/>
                <a:gd name="T15" fmla="*/ 292 h 1642"/>
                <a:gd name="T16" fmla="*/ 2336 w 2843"/>
                <a:gd name="T17" fmla="*/ 1349 h 1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43" h="1642">
                  <a:moveTo>
                    <a:pt x="2336" y="1349"/>
                  </a:moveTo>
                  <a:lnTo>
                    <a:pt x="2336" y="1349"/>
                  </a:lnTo>
                  <a:cubicBezTo>
                    <a:pt x="1831" y="1641"/>
                    <a:pt x="1011" y="1641"/>
                    <a:pt x="505" y="1349"/>
                  </a:cubicBezTo>
                  <a:lnTo>
                    <a:pt x="505" y="1349"/>
                  </a:lnTo>
                  <a:cubicBezTo>
                    <a:pt x="0" y="1057"/>
                    <a:pt x="0" y="584"/>
                    <a:pt x="505" y="292"/>
                  </a:cubicBezTo>
                  <a:lnTo>
                    <a:pt x="505" y="292"/>
                  </a:lnTo>
                  <a:cubicBezTo>
                    <a:pt x="1011" y="0"/>
                    <a:pt x="1831" y="0"/>
                    <a:pt x="2336" y="292"/>
                  </a:cubicBezTo>
                  <a:lnTo>
                    <a:pt x="2336" y="292"/>
                  </a:lnTo>
                  <a:cubicBezTo>
                    <a:pt x="2842" y="584"/>
                    <a:pt x="2842" y="1057"/>
                    <a:pt x="2336" y="1349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66" name="Freeform 142">
              <a:extLst>
                <a:ext uri="{FF2B5EF4-FFF2-40B4-BE49-F238E27FC236}">
                  <a16:creationId xmlns:a16="http://schemas.microsoft.com/office/drawing/2014/main" id="{E66BD69F-2C09-404E-B2A3-F74BB46F3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02866" y="8782044"/>
              <a:ext cx="434925" cy="538616"/>
            </a:xfrm>
            <a:custGeom>
              <a:avLst/>
              <a:gdLst>
                <a:gd name="T0" fmla="*/ 545 w 664"/>
                <a:gd name="T1" fmla="*/ 410 h 824"/>
                <a:gd name="T2" fmla="*/ 545 w 664"/>
                <a:gd name="T3" fmla="*/ 410 h 824"/>
                <a:gd name="T4" fmla="*/ 657 w 664"/>
                <a:gd name="T5" fmla="*/ 610 h 824"/>
                <a:gd name="T6" fmla="*/ 657 w 664"/>
                <a:gd name="T7" fmla="*/ 610 h 824"/>
                <a:gd name="T8" fmla="*/ 641 w 664"/>
                <a:gd name="T9" fmla="*/ 708 h 824"/>
                <a:gd name="T10" fmla="*/ 641 w 664"/>
                <a:gd name="T11" fmla="*/ 708 h 824"/>
                <a:gd name="T12" fmla="*/ 420 w 664"/>
                <a:gd name="T13" fmla="*/ 776 h 824"/>
                <a:gd name="T14" fmla="*/ 420 w 664"/>
                <a:gd name="T15" fmla="*/ 776 h 824"/>
                <a:gd name="T16" fmla="*/ 19 w 664"/>
                <a:gd name="T17" fmla="*/ 309 h 824"/>
                <a:gd name="T18" fmla="*/ 19 w 664"/>
                <a:gd name="T19" fmla="*/ 309 h 824"/>
                <a:gd name="T20" fmla="*/ 545 w 664"/>
                <a:gd name="T21" fmla="*/ 410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4" h="824">
                  <a:moveTo>
                    <a:pt x="545" y="410"/>
                  </a:moveTo>
                  <a:lnTo>
                    <a:pt x="545" y="410"/>
                  </a:lnTo>
                  <a:cubicBezTo>
                    <a:pt x="618" y="441"/>
                    <a:pt x="663" y="523"/>
                    <a:pt x="657" y="610"/>
                  </a:cubicBezTo>
                  <a:lnTo>
                    <a:pt x="657" y="610"/>
                  </a:lnTo>
                  <a:cubicBezTo>
                    <a:pt x="655" y="652"/>
                    <a:pt x="649" y="690"/>
                    <a:pt x="641" y="708"/>
                  </a:cubicBezTo>
                  <a:lnTo>
                    <a:pt x="641" y="708"/>
                  </a:lnTo>
                  <a:cubicBezTo>
                    <a:pt x="618" y="757"/>
                    <a:pt x="542" y="823"/>
                    <a:pt x="420" y="776"/>
                  </a:cubicBezTo>
                  <a:lnTo>
                    <a:pt x="420" y="776"/>
                  </a:lnTo>
                  <a:cubicBezTo>
                    <a:pt x="299" y="728"/>
                    <a:pt x="29" y="474"/>
                    <a:pt x="19" y="309"/>
                  </a:cubicBezTo>
                  <a:lnTo>
                    <a:pt x="19" y="309"/>
                  </a:lnTo>
                  <a:cubicBezTo>
                    <a:pt x="0" y="0"/>
                    <a:pt x="353" y="329"/>
                    <a:pt x="545" y="41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67" name="Freeform 143">
              <a:extLst>
                <a:ext uri="{FF2B5EF4-FFF2-40B4-BE49-F238E27FC236}">
                  <a16:creationId xmlns:a16="http://schemas.microsoft.com/office/drawing/2014/main" id="{FD1E64B2-F13A-4E64-93D4-CE7AE5F4A5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05834" y="9090235"/>
              <a:ext cx="604864" cy="495412"/>
            </a:xfrm>
            <a:custGeom>
              <a:avLst/>
              <a:gdLst>
                <a:gd name="T0" fmla="*/ 896 w 926"/>
                <a:gd name="T1" fmla="*/ 446 h 759"/>
                <a:gd name="T2" fmla="*/ 896 w 926"/>
                <a:gd name="T3" fmla="*/ 446 h 759"/>
                <a:gd name="T4" fmla="*/ 911 w 926"/>
                <a:gd name="T5" fmla="*/ 656 h 759"/>
                <a:gd name="T6" fmla="*/ 911 w 926"/>
                <a:gd name="T7" fmla="*/ 656 h 759"/>
                <a:gd name="T8" fmla="*/ 688 w 926"/>
                <a:gd name="T9" fmla="*/ 743 h 759"/>
                <a:gd name="T10" fmla="*/ 688 w 926"/>
                <a:gd name="T11" fmla="*/ 743 h 759"/>
                <a:gd name="T12" fmla="*/ 124 w 926"/>
                <a:gd name="T13" fmla="*/ 367 h 759"/>
                <a:gd name="T14" fmla="*/ 124 w 926"/>
                <a:gd name="T15" fmla="*/ 367 h 759"/>
                <a:gd name="T16" fmla="*/ 817 w 926"/>
                <a:gd name="T17" fmla="*/ 395 h 759"/>
                <a:gd name="T18" fmla="*/ 896 w 926"/>
                <a:gd name="T19" fmla="*/ 446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6" h="759">
                  <a:moveTo>
                    <a:pt x="896" y="446"/>
                  </a:moveTo>
                  <a:lnTo>
                    <a:pt x="896" y="446"/>
                  </a:lnTo>
                  <a:cubicBezTo>
                    <a:pt x="896" y="446"/>
                    <a:pt x="925" y="623"/>
                    <a:pt x="911" y="656"/>
                  </a:cubicBezTo>
                  <a:lnTo>
                    <a:pt x="911" y="656"/>
                  </a:lnTo>
                  <a:cubicBezTo>
                    <a:pt x="897" y="689"/>
                    <a:pt x="813" y="758"/>
                    <a:pt x="688" y="743"/>
                  </a:cubicBezTo>
                  <a:lnTo>
                    <a:pt x="688" y="743"/>
                  </a:lnTo>
                  <a:cubicBezTo>
                    <a:pt x="563" y="728"/>
                    <a:pt x="204" y="604"/>
                    <a:pt x="124" y="367"/>
                  </a:cubicBezTo>
                  <a:lnTo>
                    <a:pt x="124" y="367"/>
                  </a:lnTo>
                  <a:cubicBezTo>
                    <a:pt x="0" y="0"/>
                    <a:pt x="817" y="395"/>
                    <a:pt x="817" y="395"/>
                  </a:cubicBezTo>
                  <a:lnTo>
                    <a:pt x="896" y="446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68" name="Freeform 144">
              <a:extLst>
                <a:ext uri="{FF2B5EF4-FFF2-40B4-BE49-F238E27FC236}">
                  <a16:creationId xmlns:a16="http://schemas.microsoft.com/office/drawing/2014/main" id="{AAC9010D-44A3-49EB-91BD-67002B167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45710" y="7419660"/>
              <a:ext cx="786322" cy="2050775"/>
            </a:xfrm>
            <a:custGeom>
              <a:avLst/>
              <a:gdLst>
                <a:gd name="T0" fmla="*/ 28 w 1206"/>
                <a:gd name="T1" fmla="*/ 164 h 3141"/>
                <a:gd name="T2" fmla="*/ 0 w 1206"/>
                <a:gd name="T3" fmla="*/ 2936 h 3141"/>
                <a:gd name="T4" fmla="*/ 0 w 1206"/>
                <a:gd name="T5" fmla="*/ 2936 h 3141"/>
                <a:gd name="T6" fmla="*/ 151 w 1206"/>
                <a:gd name="T7" fmla="*/ 3128 h 3141"/>
                <a:gd name="T8" fmla="*/ 151 w 1206"/>
                <a:gd name="T9" fmla="*/ 3128 h 3141"/>
                <a:gd name="T10" fmla="*/ 184 w 1206"/>
                <a:gd name="T11" fmla="*/ 3132 h 3141"/>
                <a:gd name="T12" fmla="*/ 184 w 1206"/>
                <a:gd name="T13" fmla="*/ 3132 h 3141"/>
                <a:gd name="T14" fmla="*/ 349 w 1206"/>
                <a:gd name="T15" fmla="*/ 3064 h 3141"/>
                <a:gd name="T16" fmla="*/ 349 w 1206"/>
                <a:gd name="T17" fmla="*/ 3064 h 3141"/>
                <a:gd name="T18" fmla="*/ 386 w 1206"/>
                <a:gd name="T19" fmla="*/ 2953 h 3141"/>
                <a:gd name="T20" fmla="*/ 422 w 1206"/>
                <a:gd name="T21" fmla="*/ 1769 h 3141"/>
                <a:gd name="T22" fmla="*/ 598 w 1206"/>
                <a:gd name="T23" fmla="*/ 711 h 3141"/>
                <a:gd name="T24" fmla="*/ 843 w 1206"/>
                <a:gd name="T25" fmla="*/ 2584 h 3141"/>
                <a:gd name="T26" fmla="*/ 843 w 1206"/>
                <a:gd name="T27" fmla="*/ 2584 h 3141"/>
                <a:gd name="T28" fmla="*/ 910 w 1206"/>
                <a:gd name="T29" fmla="*/ 2707 h 3141"/>
                <a:gd name="T30" fmla="*/ 910 w 1206"/>
                <a:gd name="T31" fmla="*/ 2707 h 3141"/>
                <a:gd name="T32" fmla="*/ 1021 w 1206"/>
                <a:gd name="T33" fmla="*/ 2737 h 3141"/>
                <a:gd name="T34" fmla="*/ 1021 w 1206"/>
                <a:gd name="T35" fmla="*/ 2737 h 3141"/>
                <a:gd name="T36" fmla="*/ 1169 w 1206"/>
                <a:gd name="T37" fmla="*/ 2664 h 3141"/>
                <a:gd name="T38" fmla="*/ 1169 w 1206"/>
                <a:gd name="T39" fmla="*/ 2664 h 3141"/>
                <a:gd name="T40" fmla="*/ 1204 w 1206"/>
                <a:gd name="T41" fmla="*/ 2564 h 3141"/>
                <a:gd name="T42" fmla="*/ 1107 w 1206"/>
                <a:gd name="T43" fmla="*/ 1437 h 3141"/>
                <a:gd name="T44" fmla="*/ 1072 w 1206"/>
                <a:gd name="T45" fmla="*/ 0 h 3141"/>
                <a:gd name="T46" fmla="*/ 28 w 1206"/>
                <a:gd name="T47" fmla="*/ 164 h 3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06" h="3141">
                  <a:moveTo>
                    <a:pt x="28" y="164"/>
                  </a:moveTo>
                  <a:lnTo>
                    <a:pt x="0" y="2936"/>
                  </a:lnTo>
                  <a:lnTo>
                    <a:pt x="0" y="2936"/>
                  </a:lnTo>
                  <a:cubicBezTo>
                    <a:pt x="3" y="3033"/>
                    <a:pt x="66" y="3114"/>
                    <a:pt x="151" y="3128"/>
                  </a:cubicBezTo>
                  <a:lnTo>
                    <a:pt x="151" y="3128"/>
                  </a:lnTo>
                  <a:cubicBezTo>
                    <a:pt x="161" y="3130"/>
                    <a:pt x="173" y="3132"/>
                    <a:pt x="184" y="3132"/>
                  </a:cubicBezTo>
                  <a:lnTo>
                    <a:pt x="184" y="3132"/>
                  </a:lnTo>
                  <a:cubicBezTo>
                    <a:pt x="271" y="3140"/>
                    <a:pt x="321" y="3103"/>
                    <a:pt x="349" y="3064"/>
                  </a:cubicBezTo>
                  <a:lnTo>
                    <a:pt x="349" y="3064"/>
                  </a:lnTo>
                  <a:cubicBezTo>
                    <a:pt x="372" y="3033"/>
                    <a:pt x="385" y="2993"/>
                    <a:pt x="386" y="2953"/>
                  </a:cubicBezTo>
                  <a:lnTo>
                    <a:pt x="422" y="1769"/>
                  </a:lnTo>
                  <a:lnTo>
                    <a:pt x="598" y="711"/>
                  </a:lnTo>
                  <a:lnTo>
                    <a:pt x="843" y="2584"/>
                  </a:lnTo>
                  <a:lnTo>
                    <a:pt x="843" y="2584"/>
                  </a:lnTo>
                  <a:cubicBezTo>
                    <a:pt x="846" y="2634"/>
                    <a:pt x="871" y="2681"/>
                    <a:pt x="910" y="2707"/>
                  </a:cubicBezTo>
                  <a:lnTo>
                    <a:pt x="910" y="2707"/>
                  </a:lnTo>
                  <a:cubicBezTo>
                    <a:pt x="937" y="2725"/>
                    <a:pt x="973" y="2739"/>
                    <a:pt x="1021" y="2737"/>
                  </a:cubicBezTo>
                  <a:lnTo>
                    <a:pt x="1021" y="2737"/>
                  </a:lnTo>
                  <a:cubicBezTo>
                    <a:pt x="1091" y="2735"/>
                    <a:pt x="1140" y="2698"/>
                    <a:pt x="1169" y="2664"/>
                  </a:cubicBezTo>
                  <a:lnTo>
                    <a:pt x="1169" y="2664"/>
                  </a:lnTo>
                  <a:cubicBezTo>
                    <a:pt x="1193" y="2638"/>
                    <a:pt x="1205" y="2601"/>
                    <a:pt x="1204" y="2564"/>
                  </a:cubicBezTo>
                  <a:lnTo>
                    <a:pt x="1107" y="1437"/>
                  </a:lnTo>
                  <a:lnTo>
                    <a:pt x="1072" y="0"/>
                  </a:lnTo>
                  <a:lnTo>
                    <a:pt x="28" y="164"/>
                  </a:lnTo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69" name="Freeform 145">
              <a:extLst>
                <a:ext uri="{FF2B5EF4-FFF2-40B4-BE49-F238E27FC236}">
                  <a16:creationId xmlns:a16="http://schemas.microsoft.com/office/drawing/2014/main" id="{57100239-882D-459D-9165-FA3759B57D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5161" y="5907502"/>
              <a:ext cx="175698" cy="253467"/>
            </a:xfrm>
            <a:custGeom>
              <a:avLst/>
              <a:gdLst>
                <a:gd name="T0" fmla="*/ 220 w 267"/>
                <a:gd name="T1" fmla="*/ 0 h 388"/>
                <a:gd name="T2" fmla="*/ 264 w 267"/>
                <a:gd name="T3" fmla="*/ 253 h 388"/>
                <a:gd name="T4" fmla="*/ 264 w 267"/>
                <a:gd name="T5" fmla="*/ 253 h 388"/>
                <a:gd name="T6" fmla="*/ 170 w 267"/>
                <a:gd name="T7" fmla="*/ 362 h 388"/>
                <a:gd name="T8" fmla="*/ 170 w 267"/>
                <a:gd name="T9" fmla="*/ 362 h 388"/>
                <a:gd name="T10" fmla="*/ 44 w 267"/>
                <a:gd name="T11" fmla="*/ 324 h 388"/>
                <a:gd name="T12" fmla="*/ 0 w 267"/>
                <a:gd name="T13" fmla="*/ 40 h 388"/>
                <a:gd name="T14" fmla="*/ 220 w 267"/>
                <a:gd name="T15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7" h="388">
                  <a:moveTo>
                    <a:pt x="220" y="0"/>
                  </a:moveTo>
                  <a:lnTo>
                    <a:pt x="264" y="253"/>
                  </a:lnTo>
                  <a:lnTo>
                    <a:pt x="264" y="253"/>
                  </a:lnTo>
                  <a:cubicBezTo>
                    <a:pt x="264" y="253"/>
                    <a:pt x="266" y="339"/>
                    <a:pt x="170" y="362"/>
                  </a:cubicBezTo>
                  <a:lnTo>
                    <a:pt x="170" y="362"/>
                  </a:lnTo>
                  <a:cubicBezTo>
                    <a:pt x="74" y="387"/>
                    <a:pt x="44" y="324"/>
                    <a:pt x="44" y="324"/>
                  </a:cubicBezTo>
                  <a:lnTo>
                    <a:pt x="0" y="40"/>
                  </a:lnTo>
                  <a:lnTo>
                    <a:pt x="22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70" name="Freeform 146">
              <a:extLst>
                <a:ext uri="{FF2B5EF4-FFF2-40B4-BE49-F238E27FC236}">
                  <a16:creationId xmlns:a16="http://schemas.microsoft.com/office/drawing/2014/main" id="{7E064F7A-BDB9-4AB8-82E8-1CD865F1CF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46967" y="5461054"/>
              <a:ext cx="567420" cy="567420"/>
            </a:xfrm>
            <a:custGeom>
              <a:avLst/>
              <a:gdLst>
                <a:gd name="T0" fmla="*/ 176 w 867"/>
                <a:gd name="T1" fmla="*/ 693 h 867"/>
                <a:gd name="T2" fmla="*/ 176 w 867"/>
                <a:gd name="T3" fmla="*/ 693 h 867"/>
                <a:gd name="T4" fmla="*/ 724 w 867"/>
                <a:gd name="T5" fmla="*/ 722 h 867"/>
                <a:gd name="T6" fmla="*/ 724 w 867"/>
                <a:gd name="T7" fmla="*/ 722 h 867"/>
                <a:gd name="T8" fmla="*/ 690 w 867"/>
                <a:gd name="T9" fmla="*/ 173 h 867"/>
                <a:gd name="T10" fmla="*/ 690 w 867"/>
                <a:gd name="T11" fmla="*/ 173 h 867"/>
                <a:gd name="T12" fmla="*/ 142 w 867"/>
                <a:gd name="T13" fmla="*/ 144 h 867"/>
                <a:gd name="T14" fmla="*/ 142 w 867"/>
                <a:gd name="T15" fmla="*/ 144 h 867"/>
                <a:gd name="T16" fmla="*/ 176 w 867"/>
                <a:gd name="T17" fmla="*/ 693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7" h="867">
                  <a:moveTo>
                    <a:pt x="176" y="693"/>
                  </a:moveTo>
                  <a:lnTo>
                    <a:pt x="176" y="693"/>
                  </a:lnTo>
                  <a:cubicBezTo>
                    <a:pt x="336" y="853"/>
                    <a:pt x="582" y="866"/>
                    <a:pt x="724" y="722"/>
                  </a:cubicBezTo>
                  <a:lnTo>
                    <a:pt x="724" y="722"/>
                  </a:lnTo>
                  <a:cubicBezTo>
                    <a:pt x="866" y="580"/>
                    <a:pt x="851" y="334"/>
                    <a:pt x="690" y="173"/>
                  </a:cubicBezTo>
                  <a:lnTo>
                    <a:pt x="690" y="173"/>
                  </a:lnTo>
                  <a:cubicBezTo>
                    <a:pt x="530" y="13"/>
                    <a:pt x="284" y="0"/>
                    <a:pt x="142" y="144"/>
                  </a:cubicBezTo>
                  <a:lnTo>
                    <a:pt x="142" y="144"/>
                  </a:lnTo>
                  <a:cubicBezTo>
                    <a:pt x="0" y="287"/>
                    <a:pt x="15" y="533"/>
                    <a:pt x="176" y="693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71" name="Freeform 63">
              <a:extLst>
                <a:ext uri="{FF2B5EF4-FFF2-40B4-BE49-F238E27FC236}">
                  <a16:creationId xmlns:a16="http://schemas.microsoft.com/office/drawing/2014/main" id="{023B1149-5F92-49F5-9242-7CF1E0120E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1123" y="5644851"/>
              <a:ext cx="1445297" cy="2078819"/>
            </a:xfrm>
            <a:custGeom>
              <a:avLst/>
              <a:gdLst>
                <a:gd name="connsiteX0" fmla="*/ 1299979 w 1445297"/>
                <a:gd name="connsiteY0" fmla="*/ 274 h 2078819"/>
                <a:gd name="connsiteX1" fmla="*/ 1434287 w 1445297"/>
                <a:gd name="connsiteY1" fmla="*/ 53137 h 2078819"/>
                <a:gd name="connsiteX2" fmla="*/ 1342198 w 1445297"/>
                <a:gd name="connsiteY2" fmla="*/ 574178 h 2078819"/>
                <a:gd name="connsiteX3" fmla="*/ 1282038 w 1445297"/>
                <a:gd name="connsiteY3" fmla="*/ 695089 h 2078819"/>
                <a:gd name="connsiteX4" fmla="*/ 1293651 w 1445297"/>
                <a:gd name="connsiteY4" fmla="*/ 750098 h 2078819"/>
                <a:gd name="connsiteX5" fmla="*/ 1303487 w 1445297"/>
                <a:gd name="connsiteY5" fmla="*/ 1772484 h 2078819"/>
                <a:gd name="connsiteX6" fmla="*/ 1060970 w 1445297"/>
                <a:gd name="connsiteY6" fmla="*/ 2011540 h 2078819"/>
                <a:gd name="connsiteX7" fmla="*/ 825643 w 1445297"/>
                <a:gd name="connsiteY7" fmla="*/ 2078815 h 2078819"/>
                <a:gd name="connsiteX8" fmla="*/ 592277 w 1445297"/>
                <a:gd name="connsiteY8" fmla="*/ 1899196 h 2078819"/>
                <a:gd name="connsiteX9" fmla="*/ 587947 w 1445297"/>
                <a:gd name="connsiteY9" fmla="*/ 1210197 h 2078819"/>
                <a:gd name="connsiteX10" fmla="*/ 571427 w 1445297"/>
                <a:gd name="connsiteY10" fmla="*/ 993151 h 2078819"/>
                <a:gd name="connsiteX11" fmla="*/ 547759 w 1445297"/>
                <a:gd name="connsiteY11" fmla="*/ 966754 h 2078819"/>
                <a:gd name="connsiteX12" fmla="*/ 5114 w 1445297"/>
                <a:gd name="connsiteY12" fmla="*/ 501146 h 2078819"/>
                <a:gd name="connsiteX13" fmla="*/ 47534 w 1445297"/>
                <a:gd name="connsiteY13" fmla="*/ 334491 h 2078819"/>
                <a:gd name="connsiteX14" fmla="*/ 81878 w 1445297"/>
                <a:gd name="connsiteY14" fmla="*/ 319377 h 2078819"/>
                <a:gd name="connsiteX15" fmla="*/ 114753 w 1445297"/>
                <a:gd name="connsiteY15" fmla="*/ 341026 h 2078819"/>
                <a:gd name="connsiteX16" fmla="*/ 533731 w 1445297"/>
                <a:gd name="connsiteY16" fmla="*/ 588722 h 2078819"/>
                <a:gd name="connsiteX17" fmla="*/ 534460 w 1445297"/>
                <a:gd name="connsiteY17" fmla="*/ 592017 h 2078819"/>
                <a:gd name="connsiteX18" fmla="*/ 534099 w 1445297"/>
                <a:gd name="connsiteY18" fmla="*/ 588309 h 2078819"/>
                <a:gd name="connsiteX19" fmla="*/ 840678 w 1445297"/>
                <a:gd name="connsiteY19" fmla="*/ 430244 h 2078819"/>
                <a:gd name="connsiteX20" fmla="*/ 1047820 w 1445297"/>
                <a:gd name="connsiteY20" fmla="*/ 356407 h 2078819"/>
                <a:gd name="connsiteX21" fmla="*/ 1093947 w 1445297"/>
                <a:gd name="connsiteY21" fmla="*/ 359826 h 2078819"/>
                <a:gd name="connsiteX22" fmla="*/ 1112031 w 1445297"/>
                <a:gd name="connsiteY22" fmla="*/ 355305 h 2078819"/>
                <a:gd name="connsiteX23" fmla="*/ 1239705 w 1445297"/>
                <a:gd name="connsiteY23" fmla="*/ 209769 h 2078819"/>
                <a:gd name="connsiteX24" fmla="*/ 1260015 w 1445297"/>
                <a:gd name="connsiteY24" fmla="*/ 34864 h 2078819"/>
                <a:gd name="connsiteX25" fmla="*/ 1299979 w 1445297"/>
                <a:gd name="connsiteY25" fmla="*/ 274 h 207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5297" h="2078819">
                  <a:moveTo>
                    <a:pt x="1299979" y="274"/>
                  </a:moveTo>
                  <a:cubicBezTo>
                    <a:pt x="1348461" y="6801"/>
                    <a:pt x="1423805" y="21158"/>
                    <a:pt x="1434287" y="53137"/>
                  </a:cubicBezTo>
                  <a:cubicBezTo>
                    <a:pt x="1448046" y="95966"/>
                    <a:pt x="1471335" y="283200"/>
                    <a:pt x="1342198" y="574178"/>
                  </a:cubicBezTo>
                  <a:lnTo>
                    <a:pt x="1282038" y="695089"/>
                  </a:lnTo>
                  <a:lnTo>
                    <a:pt x="1293651" y="750098"/>
                  </a:lnTo>
                  <a:cubicBezTo>
                    <a:pt x="1355577" y="1138104"/>
                    <a:pt x="1340747" y="1682348"/>
                    <a:pt x="1303487" y="1772484"/>
                  </a:cubicBezTo>
                  <a:cubicBezTo>
                    <a:pt x="1257075" y="1883521"/>
                    <a:pt x="1142027" y="1965819"/>
                    <a:pt x="1060970" y="2011540"/>
                  </a:cubicBezTo>
                  <a:cubicBezTo>
                    <a:pt x="989064" y="2053342"/>
                    <a:pt x="908007" y="2078162"/>
                    <a:pt x="825643" y="2078815"/>
                  </a:cubicBezTo>
                  <a:cubicBezTo>
                    <a:pt x="743278" y="2079468"/>
                    <a:pt x="586394" y="2006968"/>
                    <a:pt x="592277" y="1899196"/>
                  </a:cubicBezTo>
                  <a:cubicBezTo>
                    <a:pt x="605024" y="1652956"/>
                    <a:pt x="600612" y="1425984"/>
                    <a:pt x="587947" y="1210197"/>
                  </a:cubicBezTo>
                  <a:lnTo>
                    <a:pt x="571427" y="993151"/>
                  </a:lnTo>
                  <a:lnTo>
                    <a:pt x="547759" y="966754"/>
                  </a:lnTo>
                  <a:cubicBezTo>
                    <a:pt x="412763" y="837112"/>
                    <a:pt x="74781" y="756194"/>
                    <a:pt x="5114" y="501146"/>
                  </a:cubicBezTo>
                  <a:cubicBezTo>
                    <a:pt x="-13159" y="435137"/>
                    <a:pt x="21429" y="373704"/>
                    <a:pt x="47534" y="334491"/>
                  </a:cubicBezTo>
                  <a:cubicBezTo>
                    <a:pt x="55366" y="323054"/>
                    <a:pt x="68744" y="318152"/>
                    <a:pt x="81878" y="319377"/>
                  </a:cubicBezTo>
                  <a:cubicBezTo>
                    <a:pt x="95012" y="320603"/>
                    <a:pt x="107901" y="327955"/>
                    <a:pt x="114753" y="341026"/>
                  </a:cubicBezTo>
                  <a:cubicBezTo>
                    <a:pt x="277906" y="639699"/>
                    <a:pt x="533731" y="588722"/>
                    <a:pt x="533731" y="588722"/>
                  </a:cubicBezTo>
                  <a:lnTo>
                    <a:pt x="534460" y="592017"/>
                  </a:lnTo>
                  <a:lnTo>
                    <a:pt x="534099" y="588309"/>
                  </a:lnTo>
                  <a:cubicBezTo>
                    <a:pt x="534099" y="588309"/>
                    <a:pt x="584433" y="534097"/>
                    <a:pt x="840678" y="430244"/>
                  </a:cubicBezTo>
                  <a:cubicBezTo>
                    <a:pt x="843537" y="429020"/>
                    <a:pt x="947003" y="362734"/>
                    <a:pt x="1047820" y="356407"/>
                  </a:cubicBezTo>
                  <a:lnTo>
                    <a:pt x="1093947" y="359826"/>
                  </a:lnTo>
                  <a:lnTo>
                    <a:pt x="1112031" y="355305"/>
                  </a:lnTo>
                  <a:cubicBezTo>
                    <a:pt x="1166655" y="337195"/>
                    <a:pt x="1224964" y="297222"/>
                    <a:pt x="1239705" y="209769"/>
                  </a:cubicBezTo>
                  <a:cubicBezTo>
                    <a:pt x="1254773" y="120358"/>
                    <a:pt x="1259360" y="66190"/>
                    <a:pt x="1260015" y="34864"/>
                  </a:cubicBezTo>
                  <a:cubicBezTo>
                    <a:pt x="1260670" y="13980"/>
                    <a:pt x="1279014" y="-2336"/>
                    <a:pt x="1299979" y="2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72" name="Freeform 148">
              <a:extLst>
                <a:ext uri="{FF2B5EF4-FFF2-40B4-BE49-F238E27FC236}">
                  <a16:creationId xmlns:a16="http://schemas.microsoft.com/office/drawing/2014/main" id="{7F92EC74-1FC3-4BCC-9928-D4D32DC5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37430" y="7886269"/>
              <a:ext cx="218903" cy="1313418"/>
            </a:xfrm>
            <a:custGeom>
              <a:avLst/>
              <a:gdLst>
                <a:gd name="T0" fmla="*/ 0 w 334"/>
                <a:gd name="T1" fmla="*/ 0 h 2009"/>
                <a:gd name="T2" fmla="*/ 245 w 334"/>
                <a:gd name="T3" fmla="*/ 1873 h 2009"/>
                <a:gd name="T4" fmla="*/ 245 w 334"/>
                <a:gd name="T5" fmla="*/ 1873 h 2009"/>
                <a:gd name="T6" fmla="*/ 312 w 334"/>
                <a:gd name="T7" fmla="*/ 1996 h 2009"/>
                <a:gd name="T8" fmla="*/ 312 w 334"/>
                <a:gd name="T9" fmla="*/ 1996 h 2009"/>
                <a:gd name="T10" fmla="*/ 333 w 334"/>
                <a:gd name="T11" fmla="*/ 2008 h 2009"/>
                <a:gd name="T12" fmla="*/ 333 w 334"/>
                <a:gd name="T13" fmla="*/ 2008 h 2009"/>
                <a:gd name="T14" fmla="*/ 106 w 334"/>
                <a:gd name="T15" fmla="*/ 224 h 2009"/>
                <a:gd name="T16" fmla="*/ 106 w 334"/>
                <a:gd name="T17" fmla="*/ 224 h 2009"/>
                <a:gd name="T18" fmla="*/ 0 w 334"/>
                <a:gd name="T19" fmla="*/ 0 h 2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4" h="2009">
                  <a:moveTo>
                    <a:pt x="0" y="0"/>
                  </a:moveTo>
                  <a:lnTo>
                    <a:pt x="245" y="1873"/>
                  </a:lnTo>
                  <a:lnTo>
                    <a:pt x="245" y="1873"/>
                  </a:lnTo>
                  <a:cubicBezTo>
                    <a:pt x="248" y="1923"/>
                    <a:pt x="273" y="1970"/>
                    <a:pt x="312" y="1996"/>
                  </a:cubicBezTo>
                  <a:lnTo>
                    <a:pt x="312" y="1996"/>
                  </a:lnTo>
                  <a:cubicBezTo>
                    <a:pt x="318" y="2000"/>
                    <a:pt x="325" y="2004"/>
                    <a:pt x="333" y="2008"/>
                  </a:cubicBezTo>
                  <a:lnTo>
                    <a:pt x="333" y="2008"/>
                  </a:lnTo>
                  <a:cubicBezTo>
                    <a:pt x="282" y="1970"/>
                    <a:pt x="134" y="398"/>
                    <a:pt x="106" y="224"/>
                  </a:cubicBezTo>
                  <a:lnTo>
                    <a:pt x="106" y="224"/>
                  </a:lnTo>
                  <a:cubicBezTo>
                    <a:pt x="79" y="48"/>
                    <a:pt x="0" y="0"/>
                    <a:pt x="0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73" name="Freeform 65">
              <a:extLst>
                <a:ext uri="{FF2B5EF4-FFF2-40B4-BE49-F238E27FC236}">
                  <a16:creationId xmlns:a16="http://schemas.microsoft.com/office/drawing/2014/main" id="{25F5D188-6CC4-4601-BE31-272C6534E1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6735" y="5039997"/>
              <a:ext cx="312245" cy="722837"/>
            </a:xfrm>
            <a:custGeom>
              <a:avLst/>
              <a:gdLst>
                <a:gd name="connsiteX0" fmla="*/ 90657 w 312245"/>
                <a:gd name="connsiteY0" fmla="*/ 668 h 722837"/>
                <a:gd name="connsiteX1" fmla="*/ 116987 w 312245"/>
                <a:gd name="connsiteY1" fmla="*/ 16386 h 722837"/>
                <a:gd name="connsiteX2" fmla="*/ 131334 w 312245"/>
                <a:gd name="connsiteY2" fmla="*/ 34724 h 722837"/>
                <a:gd name="connsiteX3" fmla="*/ 187419 w 312245"/>
                <a:gd name="connsiteY3" fmla="*/ 127070 h 722837"/>
                <a:gd name="connsiteX4" fmla="*/ 204375 w 312245"/>
                <a:gd name="connsiteY4" fmla="*/ 182740 h 722837"/>
                <a:gd name="connsiteX5" fmla="*/ 205679 w 312245"/>
                <a:gd name="connsiteY5" fmla="*/ 238410 h 722837"/>
                <a:gd name="connsiteX6" fmla="*/ 205628 w 312245"/>
                <a:gd name="connsiteY6" fmla="*/ 238424 h 722837"/>
                <a:gd name="connsiteX7" fmla="*/ 312245 w 312245"/>
                <a:gd name="connsiteY7" fmla="*/ 722837 h 722837"/>
                <a:gd name="connsiteX8" fmla="*/ 151429 w 312245"/>
                <a:gd name="connsiteY8" fmla="*/ 641164 h 722837"/>
                <a:gd name="connsiteX9" fmla="*/ 121717 w 312245"/>
                <a:gd name="connsiteY9" fmla="*/ 260381 h 722837"/>
                <a:gd name="connsiteX10" fmla="*/ 68076 w 312245"/>
                <a:gd name="connsiteY10" fmla="*/ 184705 h 722837"/>
                <a:gd name="connsiteX11" fmla="*/ 8079 w 312245"/>
                <a:gd name="connsiteY11" fmla="*/ 160472 h 722837"/>
                <a:gd name="connsiteX12" fmla="*/ 253 w 312245"/>
                <a:gd name="connsiteY12" fmla="*/ 145409 h 722837"/>
                <a:gd name="connsiteX13" fmla="*/ 15905 w 312245"/>
                <a:gd name="connsiteY13" fmla="*/ 135585 h 722837"/>
                <a:gd name="connsiteX14" fmla="*/ 51773 w 312245"/>
                <a:gd name="connsiteY14" fmla="*/ 142134 h 722837"/>
                <a:gd name="connsiteX15" fmla="*/ 23730 w 312245"/>
                <a:gd name="connsiteY15" fmla="*/ 63542 h 722837"/>
                <a:gd name="connsiteX16" fmla="*/ 47860 w 312245"/>
                <a:gd name="connsiteY16" fmla="*/ 15076 h 722837"/>
                <a:gd name="connsiteX17" fmla="*/ 60903 w 312245"/>
                <a:gd name="connsiteY17" fmla="*/ 6562 h 722837"/>
                <a:gd name="connsiteX18" fmla="*/ 90657 w 312245"/>
                <a:gd name="connsiteY18" fmla="*/ 668 h 722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2245" h="722837">
                  <a:moveTo>
                    <a:pt x="90657" y="668"/>
                  </a:moveTo>
                  <a:cubicBezTo>
                    <a:pt x="100684" y="2469"/>
                    <a:pt x="110140" y="7872"/>
                    <a:pt x="116987" y="16386"/>
                  </a:cubicBezTo>
                  <a:lnTo>
                    <a:pt x="131334" y="34724"/>
                  </a:lnTo>
                  <a:lnTo>
                    <a:pt x="187419" y="127070"/>
                  </a:lnTo>
                  <a:cubicBezTo>
                    <a:pt x="197853" y="144099"/>
                    <a:pt x="203070" y="163747"/>
                    <a:pt x="204375" y="182740"/>
                  </a:cubicBezTo>
                  <a:lnTo>
                    <a:pt x="205679" y="238410"/>
                  </a:lnTo>
                  <a:lnTo>
                    <a:pt x="205628" y="238424"/>
                  </a:lnTo>
                  <a:lnTo>
                    <a:pt x="312245" y="722837"/>
                  </a:lnTo>
                  <a:lnTo>
                    <a:pt x="151429" y="641164"/>
                  </a:lnTo>
                  <a:lnTo>
                    <a:pt x="121717" y="260381"/>
                  </a:lnTo>
                  <a:lnTo>
                    <a:pt x="68076" y="184705"/>
                  </a:lnTo>
                  <a:lnTo>
                    <a:pt x="8079" y="160472"/>
                  </a:lnTo>
                  <a:cubicBezTo>
                    <a:pt x="2862" y="157852"/>
                    <a:pt x="-1051" y="151958"/>
                    <a:pt x="253" y="145409"/>
                  </a:cubicBezTo>
                  <a:cubicBezTo>
                    <a:pt x="1558" y="138204"/>
                    <a:pt x="8079" y="133620"/>
                    <a:pt x="15905" y="135585"/>
                  </a:cubicBezTo>
                  <a:lnTo>
                    <a:pt x="51773" y="142134"/>
                  </a:lnTo>
                  <a:lnTo>
                    <a:pt x="23730" y="63542"/>
                  </a:lnTo>
                  <a:cubicBezTo>
                    <a:pt x="21774" y="43893"/>
                    <a:pt x="31556" y="25555"/>
                    <a:pt x="47860" y="15076"/>
                  </a:cubicBezTo>
                  <a:lnTo>
                    <a:pt x="60903" y="6562"/>
                  </a:lnTo>
                  <a:cubicBezTo>
                    <a:pt x="70033" y="668"/>
                    <a:pt x="80630" y="-1133"/>
                    <a:pt x="90657" y="66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74" name="Freeform 66">
              <a:extLst>
                <a:ext uri="{FF2B5EF4-FFF2-40B4-BE49-F238E27FC236}">
                  <a16:creationId xmlns:a16="http://schemas.microsoft.com/office/drawing/2014/main" id="{B781B625-8861-4211-A037-F769EAC693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84288" y="5398427"/>
              <a:ext cx="268233" cy="730205"/>
            </a:xfrm>
            <a:custGeom>
              <a:avLst/>
              <a:gdLst>
                <a:gd name="connsiteX0" fmla="*/ 80821 w 268233"/>
                <a:gd name="connsiteY0" fmla="*/ 946 h 730205"/>
                <a:gd name="connsiteX1" fmla="*/ 95144 w 268233"/>
                <a:gd name="connsiteY1" fmla="*/ 4207 h 730205"/>
                <a:gd name="connsiteX2" fmla="*/ 135508 w 268233"/>
                <a:gd name="connsiteY2" fmla="*/ 41379 h 730205"/>
                <a:gd name="connsiteX3" fmla="*/ 134206 w 268233"/>
                <a:gd name="connsiteY3" fmla="*/ 124854 h 730205"/>
                <a:gd name="connsiteX4" fmla="*/ 166757 w 268233"/>
                <a:gd name="connsiteY4" fmla="*/ 105941 h 730205"/>
                <a:gd name="connsiteX5" fmla="*/ 184335 w 268233"/>
                <a:gd name="connsiteY5" fmla="*/ 110506 h 730205"/>
                <a:gd name="connsiteX6" fmla="*/ 181731 w 268233"/>
                <a:gd name="connsiteY6" fmla="*/ 127462 h 730205"/>
                <a:gd name="connsiteX7" fmla="*/ 133555 w 268233"/>
                <a:gd name="connsiteY7" fmla="*/ 169852 h 730205"/>
                <a:gd name="connsiteX8" fmla="*/ 110139 w 268233"/>
                <a:gd name="connsiteY8" fmla="*/ 255493 h 730205"/>
                <a:gd name="connsiteX9" fmla="*/ 268233 w 268233"/>
                <a:gd name="connsiteY9" fmla="*/ 597632 h 730205"/>
                <a:gd name="connsiteX10" fmla="*/ 167152 w 268233"/>
                <a:gd name="connsiteY10" fmla="*/ 730205 h 730205"/>
                <a:gd name="connsiteX11" fmla="*/ 25072 w 268233"/>
                <a:gd name="connsiteY11" fmla="*/ 267199 h 730205"/>
                <a:gd name="connsiteX12" fmla="*/ 22229 w 268233"/>
                <a:gd name="connsiteY12" fmla="*/ 267021 h 730205"/>
                <a:gd name="connsiteX13" fmla="*/ 5953 w 268233"/>
                <a:gd name="connsiteY13" fmla="*/ 214849 h 730205"/>
                <a:gd name="connsiteX14" fmla="*/ 2698 w 268233"/>
                <a:gd name="connsiteY14" fmla="*/ 156809 h 730205"/>
                <a:gd name="connsiteX15" fmla="*/ 24182 w 268233"/>
                <a:gd name="connsiteY15" fmla="*/ 51161 h 730205"/>
                <a:gd name="connsiteX16" fmla="*/ 31343 w 268233"/>
                <a:gd name="connsiteY16" fmla="*/ 28988 h 730205"/>
                <a:gd name="connsiteX17" fmla="*/ 80821 w 268233"/>
                <a:gd name="connsiteY17" fmla="*/ 946 h 73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8233" h="730205">
                  <a:moveTo>
                    <a:pt x="80821" y="946"/>
                  </a:moveTo>
                  <a:lnTo>
                    <a:pt x="95144" y="4207"/>
                  </a:lnTo>
                  <a:cubicBezTo>
                    <a:pt x="114675" y="8772"/>
                    <a:pt x="129649" y="22467"/>
                    <a:pt x="135508" y="41379"/>
                  </a:cubicBezTo>
                  <a:lnTo>
                    <a:pt x="134206" y="124854"/>
                  </a:lnTo>
                  <a:lnTo>
                    <a:pt x="166757" y="105941"/>
                  </a:lnTo>
                  <a:cubicBezTo>
                    <a:pt x="172616" y="102029"/>
                    <a:pt x="180429" y="104637"/>
                    <a:pt x="184335" y="110506"/>
                  </a:cubicBezTo>
                  <a:cubicBezTo>
                    <a:pt x="187590" y="115724"/>
                    <a:pt x="186288" y="122897"/>
                    <a:pt x="181731" y="127462"/>
                  </a:cubicBezTo>
                  <a:lnTo>
                    <a:pt x="133555" y="169852"/>
                  </a:lnTo>
                  <a:lnTo>
                    <a:pt x="110139" y="255493"/>
                  </a:lnTo>
                  <a:lnTo>
                    <a:pt x="268233" y="597632"/>
                  </a:lnTo>
                  <a:lnTo>
                    <a:pt x="167152" y="730205"/>
                  </a:lnTo>
                  <a:lnTo>
                    <a:pt x="25072" y="267199"/>
                  </a:lnTo>
                  <a:lnTo>
                    <a:pt x="22229" y="267021"/>
                  </a:lnTo>
                  <a:lnTo>
                    <a:pt x="5953" y="214849"/>
                  </a:lnTo>
                  <a:cubicBezTo>
                    <a:pt x="-557" y="195937"/>
                    <a:pt x="-1859" y="176373"/>
                    <a:pt x="2698" y="156809"/>
                  </a:cubicBezTo>
                  <a:lnTo>
                    <a:pt x="24182" y="51161"/>
                  </a:lnTo>
                  <a:lnTo>
                    <a:pt x="31343" y="28988"/>
                  </a:lnTo>
                  <a:cubicBezTo>
                    <a:pt x="37854" y="8772"/>
                    <a:pt x="59338" y="-3619"/>
                    <a:pt x="80821" y="94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75" name="Freeform 155">
              <a:extLst>
                <a:ext uri="{FF2B5EF4-FFF2-40B4-BE49-F238E27FC236}">
                  <a16:creationId xmlns:a16="http://schemas.microsoft.com/office/drawing/2014/main" id="{554794B2-AD58-4D80-B1CA-2ED77A6586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64698" y="6322266"/>
              <a:ext cx="711436" cy="1402706"/>
            </a:xfrm>
            <a:custGeom>
              <a:avLst/>
              <a:gdLst>
                <a:gd name="T0" fmla="*/ 826 w 1089"/>
                <a:gd name="T1" fmla="*/ 405 h 2148"/>
                <a:gd name="T2" fmla="*/ 826 w 1089"/>
                <a:gd name="T3" fmla="*/ 405 h 2148"/>
                <a:gd name="T4" fmla="*/ 1088 w 1089"/>
                <a:gd name="T5" fmla="*/ 2146 h 2148"/>
                <a:gd name="T6" fmla="*/ 1088 w 1089"/>
                <a:gd name="T7" fmla="*/ 2146 h 2148"/>
                <a:gd name="T8" fmla="*/ 731 w 1089"/>
                <a:gd name="T9" fmla="*/ 1871 h 2148"/>
                <a:gd name="T10" fmla="*/ 731 w 1089"/>
                <a:gd name="T11" fmla="*/ 1871 h 2148"/>
                <a:gd name="T12" fmla="*/ 701 w 1089"/>
                <a:gd name="T13" fmla="*/ 484 h 2148"/>
                <a:gd name="T14" fmla="*/ 701 w 1089"/>
                <a:gd name="T15" fmla="*/ 484 h 2148"/>
                <a:gd name="T16" fmla="*/ 0 w 1089"/>
                <a:gd name="T17" fmla="*/ 0 h 2148"/>
                <a:gd name="T18" fmla="*/ 0 w 1089"/>
                <a:gd name="T19" fmla="*/ 0 h 2148"/>
                <a:gd name="T20" fmla="*/ 826 w 1089"/>
                <a:gd name="T21" fmla="*/ 405 h 2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9" h="2148">
                  <a:moveTo>
                    <a:pt x="826" y="405"/>
                  </a:moveTo>
                  <a:lnTo>
                    <a:pt x="826" y="405"/>
                  </a:lnTo>
                  <a:cubicBezTo>
                    <a:pt x="862" y="567"/>
                    <a:pt x="761" y="1833"/>
                    <a:pt x="1088" y="2146"/>
                  </a:cubicBezTo>
                  <a:lnTo>
                    <a:pt x="1088" y="2146"/>
                  </a:lnTo>
                  <a:cubicBezTo>
                    <a:pt x="962" y="2147"/>
                    <a:pt x="722" y="2036"/>
                    <a:pt x="731" y="1871"/>
                  </a:cubicBezTo>
                  <a:lnTo>
                    <a:pt x="731" y="1871"/>
                  </a:lnTo>
                  <a:cubicBezTo>
                    <a:pt x="757" y="1365"/>
                    <a:pt x="736" y="913"/>
                    <a:pt x="701" y="484"/>
                  </a:cubicBezTo>
                  <a:lnTo>
                    <a:pt x="701" y="484"/>
                  </a:lnTo>
                  <a:cubicBezTo>
                    <a:pt x="573" y="318"/>
                    <a:pt x="220" y="212"/>
                    <a:pt x="0" y="0"/>
                  </a:cubicBezTo>
                  <a:lnTo>
                    <a:pt x="0" y="0"/>
                  </a:lnTo>
                  <a:cubicBezTo>
                    <a:pt x="16" y="5"/>
                    <a:pt x="790" y="243"/>
                    <a:pt x="826" y="405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76" name="Freeform 156">
              <a:extLst>
                <a:ext uri="{FF2B5EF4-FFF2-40B4-BE49-F238E27FC236}">
                  <a16:creationId xmlns:a16="http://schemas.microsoft.com/office/drawing/2014/main" id="{4CD78B7C-0593-4B13-ABA4-8B889D022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9236" y="5991031"/>
              <a:ext cx="253467" cy="155536"/>
            </a:xfrm>
            <a:custGeom>
              <a:avLst/>
              <a:gdLst>
                <a:gd name="T0" fmla="*/ 389 w 390"/>
                <a:gd name="T1" fmla="*/ 57 h 237"/>
                <a:gd name="T2" fmla="*/ 334 w 390"/>
                <a:gd name="T3" fmla="*/ 0 h 237"/>
                <a:gd name="T4" fmla="*/ 334 w 390"/>
                <a:gd name="T5" fmla="*/ 0 h 237"/>
                <a:gd name="T6" fmla="*/ 168 w 390"/>
                <a:gd name="T7" fmla="*/ 109 h 237"/>
                <a:gd name="T8" fmla="*/ 168 w 390"/>
                <a:gd name="T9" fmla="*/ 109 h 237"/>
                <a:gd name="T10" fmla="*/ 36 w 390"/>
                <a:gd name="T11" fmla="*/ 137 h 237"/>
                <a:gd name="T12" fmla="*/ 0 w 390"/>
                <a:gd name="T13" fmla="*/ 236 h 237"/>
                <a:gd name="T14" fmla="*/ 0 w 390"/>
                <a:gd name="T15" fmla="*/ 236 h 237"/>
                <a:gd name="T16" fmla="*/ 389 w 390"/>
                <a:gd name="T17" fmla="*/ 5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237">
                  <a:moveTo>
                    <a:pt x="389" y="57"/>
                  </a:moveTo>
                  <a:lnTo>
                    <a:pt x="334" y="0"/>
                  </a:lnTo>
                  <a:lnTo>
                    <a:pt x="334" y="0"/>
                  </a:lnTo>
                  <a:cubicBezTo>
                    <a:pt x="334" y="0"/>
                    <a:pt x="242" y="94"/>
                    <a:pt x="168" y="109"/>
                  </a:cubicBezTo>
                  <a:lnTo>
                    <a:pt x="168" y="109"/>
                  </a:lnTo>
                  <a:cubicBezTo>
                    <a:pt x="168" y="109"/>
                    <a:pt x="80" y="135"/>
                    <a:pt x="36" y="137"/>
                  </a:cubicBezTo>
                  <a:lnTo>
                    <a:pt x="0" y="236"/>
                  </a:lnTo>
                  <a:lnTo>
                    <a:pt x="0" y="236"/>
                  </a:lnTo>
                  <a:cubicBezTo>
                    <a:pt x="0" y="236"/>
                    <a:pt x="292" y="215"/>
                    <a:pt x="389" y="57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77" name="Freeform 157">
              <a:extLst>
                <a:ext uri="{FF2B5EF4-FFF2-40B4-BE49-F238E27FC236}">
                  <a16:creationId xmlns:a16="http://schemas.microsoft.com/office/drawing/2014/main" id="{06CB663B-494D-4AC3-BAFE-896BACDDAE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1918" y="5357363"/>
              <a:ext cx="702794" cy="587582"/>
            </a:xfrm>
            <a:custGeom>
              <a:avLst/>
              <a:gdLst>
                <a:gd name="T0" fmla="*/ 556 w 1078"/>
                <a:gd name="T1" fmla="*/ 735 h 901"/>
                <a:gd name="T2" fmla="*/ 556 w 1078"/>
                <a:gd name="T3" fmla="*/ 735 h 901"/>
                <a:gd name="T4" fmla="*/ 512 w 1078"/>
                <a:gd name="T5" fmla="*/ 735 h 901"/>
                <a:gd name="T6" fmla="*/ 512 w 1078"/>
                <a:gd name="T7" fmla="*/ 735 h 901"/>
                <a:gd name="T8" fmla="*/ 401 w 1078"/>
                <a:gd name="T9" fmla="*/ 635 h 901"/>
                <a:gd name="T10" fmla="*/ 401 w 1078"/>
                <a:gd name="T11" fmla="*/ 635 h 901"/>
                <a:gd name="T12" fmla="*/ 73 w 1078"/>
                <a:gd name="T13" fmla="*/ 581 h 901"/>
                <a:gd name="T14" fmla="*/ 73 w 1078"/>
                <a:gd name="T15" fmla="*/ 581 h 901"/>
                <a:gd name="T16" fmla="*/ 8 w 1078"/>
                <a:gd name="T17" fmla="*/ 333 h 901"/>
                <a:gd name="T18" fmla="*/ 8 w 1078"/>
                <a:gd name="T19" fmla="*/ 333 h 901"/>
                <a:gd name="T20" fmla="*/ 323 w 1078"/>
                <a:gd name="T21" fmla="*/ 185 h 901"/>
                <a:gd name="T22" fmla="*/ 323 w 1078"/>
                <a:gd name="T23" fmla="*/ 185 h 901"/>
                <a:gd name="T24" fmla="*/ 951 w 1078"/>
                <a:gd name="T25" fmla="*/ 354 h 901"/>
                <a:gd name="T26" fmla="*/ 951 w 1078"/>
                <a:gd name="T27" fmla="*/ 354 h 901"/>
                <a:gd name="T28" fmla="*/ 879 w 1078"/>
                <a:gd name="T29" fmla="*/ 876 h 901"/>
                <a:gd name="T30" fmla="*/ 879 w 1078"/>
                <a:gd name="T31" fmla="*/ 876 h 901"/>
                <a:gd name="T32" fmla="*/ 629 w 1078"/>
                <a:gd name="T33" fmla="*/ 840 h 901"/>
                <a:gd name="T34" fmla="*/ 629 w 1078"/>
                <a:gd name="T35" fmla="*/ 840 h 901"/>
                <a:gd name="T36" fmla="*/ 649 w 1078"/>
                <a:gd name="T37" fmla="*/ 752 h 901"/>
                <a:gd name="T38" fmla="*/ 649 w 1078"/>
                <a:gd name="T39" fmla="*/ 752 h 901"/>
                <a:gd name="T40" fmla="*/ 556 w 1078"/>
                <a:gd name="T41" fmla="*/ 735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8" h="901">
                  <a:moveTo>
                    <a:pt x="556" y="735"/>
                  </a:moveTo>
                  <a:lnTo>
                    <a:pt x="556" y="735"/>
                  </a:lnTo>
                  <a:cubicBezTo>
                    <a:pt x="542" y="741"/>
                    <a:pt x="527" y="742"/>
                    <a:pt x="512" y="735"/>
                  </a:cubicBezTo>
                  <a:lnTo>
                    <a:pt x="512" y="735"/>
                  </a:lnTo>
                  <a:cubicBezTo>
                    <a:pt x="489" y="722"/>
                    <a:pt x="451" y="628"/>
                    <a:pt x="401" y="635"/>
                  </a:cubicBezTo>
                  <a:lnTo>
                    <a:pt x="401" y="635"/>
                  </a:lnTo>
                  <a:cubicBezTo>
                    <a:pt x="324" y="645"/>
                    <a:pt x="213" y="806"/>
                    <a:pt x="73" y="581"/>
                  </a:cubicBezTo>
                  <a:lnTo>
                    <a:pt x="73" y="581"/>
                  </a:lnTo>
                  <a:cubicBezTo>
                    <a:pt x="0" y="464"/>
                    <a:pt x="43" y="400"/>
                    <a:pt x="8" y="333"/>
                  </a:cubicBezTo>
                  <a:lnTo>
                    <a:pt x="8" y="333"/>
                  </a:lnTo>
                  <a:cubicBezTo>
                    <a:pt x="8" y="333"/>
                    <a:pt x="20" y="370"/>
                    <a:pt x="323" y="185"/>
                  </a:cubicBezTo>
                  <a:lnTo>
                    <a:pt x="323" y="185"/>
                  </a:lnTo>
                  <a:cubicBezTo>
                    <a:pt x="626" y="0"/>
                    <a:pt x="874" y="225"/>
                    <a:pt x="951" y="354"/>
                  </a:cubicBezTo>
                  <a:lnTo>
                    <a:pt x="951" y="354"/>
                  </a:lnTo>
                  <a:cubicBezTo>
                    <a:pt x="1027" y="483"/>
                    <a:pt x="1077" y="735"/>
                    <a:pt x="879" y="876"/>
                  </a:cubicBezTo>
                  <a:lnTo>
                    <a:pt x="879" y="876"/>
                  </a:lnTo>
                  <a:cubicBezTo>
                    <a:pt x="845" y="900"/>
                    <a:pt x="633" y="857"/>
                    <a:pt x="629" y="840"/>
                  </a:cubicBezTo>
                  <a:lnTo>
                    <a:pt x="629" y="840"/>
                  </a:lnTo>
                  <a:cubicBezTo>
                    <a:pt x="625" y="822"/>
                    <a:pt x="682" y="794"/>
                    <a:pt x="649" y="752"/>
                  </a:cubicBezTo>
                  <a:lnTo>
                    <a:pt x="649" y="752"/>
                  </a:lnTo>
                  <a:cubicBezTo>
                    <a:pt x="623" y="718"/>
                    <a:pt x="592" y="716"/>
                    <a:pt x="556" y="735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78" name="Freeform 159">
              <a:extLst>
                <a:ext uri="{FF2B5EF4-FFF2-40B4-BE49-F238E27FC236}">
                  <a16:creationId xmlns:a16="http://schemas.microsoft.com/office/drawing/2014/main" id="{C531513B-8A7D-45DE-A415-CEFF66E4F5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0817" y="3591739"/>
              <a:ext cx="3081924" cy="5066451"/>
            </a:xfrm>
            <a:custGeom>
              <a:avLst/>
              <a:gdLst>
                <a:gd name="T0" fmla="*/ 3 w 4718"/>
                <a:gd name="T1" fmla="*/ 6671 h 7755"/>
                <a:gd name="T2" fmla="*/ 3 w 4718"/>
                <a:gd name="T3" fmla="*/ 6671 h 7755"/>
                <a:gd name="T4" fmla="*/ 3 w 4718"/>
                <a:gd name="T5" fmla="*/ 901 h 7755"/>
                <a:gd name="T6" fmla="*/ 2297 w 4718"/>
                <a:gd name="T7" fmla="*/ 300 h 7755"/>
                <a:gd name="T8" fmla="*/ 2720 w 4718"/>
                <a:gd name="T9" fmla="*/ 56 h 7755"/>
                <a:gd name="T10" fmla="*/ 2720 w 4718"/>
                <a:gd name="T11" fmla="*/ 56 h 7755"/>
                <a:gd name="T12" fmla="*/ 3098 w 4718"/>
                <a:gd name="T13" fmla="*/ 72 h 7755"/>
                <a:gd name="T14" fmla="*/ 3493 w 4718"/>
                <a:gd name="T15" fmla="*/ 299 h 7755"/>
                <a:gd name="T16" fmla="*/ 4717 w 4718"/>
                <a:gd name="T17" fmla="*/ 299 h 7755"/>
                <a:gd name="T18" fmla="*/ 4354 w 4718"/>
                <a:gd name="T19" fmla="*/ 5869 h 7755"/>
                <a:gd name="T20" fmla="*/ 4354 w 4718"/>
                <a:gd name="T21" fmla="*/ 5869 h 7755"/>
                <a:gd name="T22" fmla="*/ 4290 w 4718"/>
                <a:gd name="T23" fmla="*/ 5971 h 7755"/>
                <a:gd name="T24" fmla="*/ 2000 w 4718"/>
                <a:gd name="T25" fmla="*/ 7698 h 7755"/>
                <a:gd name="T26" fmla="*/ 2000 w 4718"/>
                <a:gd name="T27" fmla="*/ 7698 h 7755"/>
                <a:gd name="T28" fmla="*/ 1621 w 4718"/>
                <a:gd name="T29" fmla="*/ 7683 h 7755"/>
                <a:gd name="T30" fmla="*/ 95 w 4718"/>
                <a:gd name="T31" fmla="*/ 6802 h 7755"/>
                <a:gd name="T32" fmla="*/ 95 w 4718"/>
                <a:gd name="T33" fmla="*/ 6802 h 7755"/>
                <a:gd name="T34" fmla="*/ 3 w 4718"/>
                <a:gd name="T35" fmla="*/ 6671 h 7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18" h="7755">
                  <a:moveTo>
                    <a:pt x="3" y="6671"/>
                  </a:moveTo>
                  <a:lnTo>
                    <a:pt x="3" y="6671"/>
                  </a:lnTo>
                  <a:lnTo>
                    <a:pt x="3" y="901"/>
                  </a:lnTo>
                  <a:lnTo>
                    <a:pt x="2297" y="300"/>
                  </a:lnTo>
                  <a:lnTo>
                    <a:pt x="2720" y="56"/>
                  </a:lnTo>
                  <a:lnTo>
                    <a:pt x="2720" y="56"/>
                  </a:lnTo>
                  <a:cubicBezTo>
                    <a:pt x="2817" y="0"/>
                    <a:pt x="2987" y="7"/>
                    <a:pt x="3098" y="72"/>
                  </a:cubicBezTo>
                  <a:lnTo>
                    <a:pt x="3493" y="299"/>
                  </a:lnTo>
                  <a:lnTo>
                    <a:pt x="4717" y="299"/>
                  </a:lnTo>
                  <a:lnTo>
                    <a:pt x="4354" y="5869"/>
                  </a:lnTo>
                  <a:lnTo>
                    <a:pt x="4354" y="5869"/>
                  </a:lnTo>
                  <a:cubicBezTo>
                    <a:pt x="4357" y="5907"/>
                    <a:pt x="4336" y="5944"/>
                    <a:pt x="4290" y="5971"/>
                  </a:cubicBezTo>
                  <a:lnTo>
                    <a:pt x="2000" y="7698"/>
                  </a:lnTo>
                  <a:lnTo>
                    <a:pt x="2000" y="7698"/>
                  </a:lnTo>
                  <a:cubicBezTo>
                    <a:pt x="1903" y="7754"/>
                    <a:pt x="1733" y="7747"/>
                    <a:pt x="1621" y="7683"/>
                  </a:cubicBezTo>
                  <a:lnTo>
                    <a:pt x="95" y="6802"/>
                  </a:lnTo>
                  <a:lnTo>
                    <a:pt x="95" y="6802"/>
                  </a:lnTo>
                  <a:cubicBezTo>
                    <a:pt x="31" y="6764"/>
                    <a:pt x="0" y="6716"/>
                    <a:pt x="3" y="6671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79" name="Freeform 160">
              <a:extLst>
                <a:ext uri="{FF2B5EF4-FFF2-40B4-BE49-F238E27FC236}">
                  <a16:creationId xmlns:a16="http://schemas.microsoft.com/office/drawing/2014/main" id="{A57366F6-3714-40D9-9E81-E6CF47C3E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3099" y="3603260"/>
              <a:ext cx="1909641" cy="5043409"/>
            </a:xfrm>
            <a:custGeom>
              <a:avLst/>
              <a:gdLst>
                <a:gd name="T0" fmla="*/ 1099 w 2923"/>
                <a:gd name="T1" fmla="*/ 0 h 7720"/>
                <a:gd name="T2" fmla="*/ 1099 w 2923"/>
                <a:gd name="T3" fmla="*/ 0 h 7720"/>
                <a:gd name="T4" fmla="*/ 1301 w 2923"/>
                <a:gd name="T5" fmla="*/ 54 h 7720"/>
                <a:gd name="T6" fmla="*/ 1696 w 2923"/>
                <a:gd name="T7" fmla="*/ 281 h 7720"/>
                <a:gd name="T8" fmla="*/ 2920 w 2923"/>
                <a:gd name="T9" fmla="*/ 281 h 7720"/>
                <a:gd name="T10" fmla="*/ 2920 w 2923"/>
                <a:gd name="T11" fmla="*/ 6067 h 7720"/>
                <a:gd name="T12" fmla="*/ 2920 w 2923"/>
                <a:gd name="T13" fmla="*/ 6067 h 7720"/>
                <a:gd name="T14" fmla="*/ 2855 w 2923"/>
                <a:gd name="T15" fmla="*/ 6168 h 7720"/>
                <a:gd name="T16" fmla="*/ 203 w 2923"/>
                <a:gd name="T17" fmla="*/ 7680 h 7720"/>
                <a:gd name="T18" fmla="*/ 203 w 2923"/>
                <a:gd name="T19" fmla="*/ 7680 h 7720"/>
                <a:gd name="T20" fmla="*/ 27 w 2923"/>
                <a:gd name="T21" fmla="*/ 7718 h 7720"/>
                <a:gd name="T22" fmla="*/ 0 w 2923"/>
                <a:gd name="T23" fmla="*/ 1896 h 7720"/>
                <a:gd name="T24" fmla="*/ 1099 w 2923"/>
                <a:gd name="T25" fmla="*/ 0 h 7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23" h="7720">
                  <a:moveTo>
                    <a:pt x="1099" y="0"/>
                  </a:moveTo>
                  <a:lnTo>
                    <a:pt x="1099" y="0"/>
                  </a:lnTo>
                  <a:cubicBezTo>
                    <a:pt x="1170" y="2"/>
                    <a:pt x="1243" y="20"/>
                    <a:pt x="1301" y="54"/>
                  </a:cubicBezTo>
                  <a:lnTo>
                    <a:pt x="1696" y="281"/>
                  </a:lnTo>
                  <a:lnTo>
                    <a:pt x="2920" y="281"/>
                  </a:lnTo>
                  <a:lnTo>
                    <a:pt x="2920" y="6067"/>
                  </a:lnTo>
                  <a:lnTo>
                    <a:pt x="2920" y="6067"/>
                  </a:lnTo>
                  <a:cubicBezTo>
                    <a:pt x="2922" y="6105"/>
                    <a:pt x="2901" y="6141"/>
                    <a:pt x="2855" y="6168"/>
                  </a:cubicBezTo>
                  <a:lnTo>
                    <a:pt x="203" y="7680"/>
                  </a:lnTo>
                  <a:lnTo>
                    <a:pt x="203" y="7680"/>
                  </a:lnTo>
                  <a:cubicBezTo>
                    <a:pt x="156" y="7707"/>
                    <a:pt x="93" y="7719"/>
                    <a:pt x="27" y="7718"/>
                  </a:cubicBezTo>
                  <a:lnTo>
                    <a:pt x="0" y="1896"/>
                  </a:lnTo>
                  <a:lnTo>
                    <a:pt x="1099" y="0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80" name="Freeform 161">
              <a:extLst>
                <a:ext uri="{FF2B5EF4-FFF2-40B4-BE49-F238E27FC236}">
                  <a16:creationId xmlns:a16="http://schemas.microsoft.com/office/drawing/2014/main" id="{068B0CB5-0BC5-4B87-82D3-7B5A135F65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2449" y="4795706"/>
              <a:ext cx="198742" cy="3853845"/>
            </a:xfrm>
            <a:custGeom>
              <a:avLst/>
              <a:gdLst>
                <a:gd name="T0" fmla="*/ 302 w 303"/>
                <a:gd name="T1" fmla="*/ 5866 h 5902"/>
                <a:gd name="T2" fmla="*/ 302 w 303"/>
                <a:gd name="T3" fmla="*/ 5866 h 5902"/>
                <a:gd name="T4" fmla="*/ 0 w 303"/>
                <a:gd name="T5" fmla="*/ 5862 h 5902"/>
                <a:gd name="T6" fmla="*/ 0 w 303"/>
                <a:gd name="T7" fmla="*/ 0 h 5902"/>
                <a:gd name="T8" fmla="*/ 302 w 303"/>
                <a:gd name="T9" fmla="*/ 0 h 5902"/>
                <a:gd name="T10" fmla="*/ 302 w 303"/>
                <a:gd name="T11" fmla="*/ 5866 h 5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3" h="5902">
                  <a:moveTo>
                    <a:pt x="302" y="5866"/>
                  </a:moveTo>
                  <a:lnTo>
                    <a:pt x="302" y="5866"/>
                  </a:lnTo>
                  <a:cubicBezTo>
                    <a:pt x="219" y="5901"/>
                    <a:pt x="98" y="5899"/>
                    <a:pt x="0" y="5862"/>
                  </a:cubicBezTo>
                  <a:lnTo>
                    <a:pt x="0" y="0"/>
                  </a:lnTo>
                  <a:lnTo>
                    <a:pt x="302" y="0"/>
                  </a:lnTo>
                  <a:lnTo>
                    <a:pt x="302" y="5866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81" name="Freeform 162">
              <a:extLst>
                <a:ext uri="{FF2B5EF4-FFF2-40B4-BE49-F238E27FC236}">
                  <a16:creationId xmlns:a16="http://schemas.microsoft.com/office/drawing/2014/main" id="{0F41A541-36AA-4056-AC16-90E7191945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0653" y="3090567"/>
              <a:ext cx="3122248" cy="1788667"/>
            </a:xfrm>
            <a:custGeom>
              <a:avLst/>
              <a:gdLst>
                <a:gd name="T0" fmla="*/ 2029 w 4779"/>
                <a:gd name="T1" fmla="*/ 2683 h 2740"/>
                <a:gd name="T2" fmla="*/ 4681 w 4779"/>
                <a:gd name="T3" fmla="*/ 1171 h 2740"/>
                <a:gd name="T4" fmla="*/ 4681 w 4779"/>
                <a:gd name="T5" fmla="*/ 1171 h 2740"/>
                <a:gd name="T6" fmla="*/ 4653 w 4779"/>
                <a:gd name="T7" fmla="*/ 953 h 2740"/>
                <a:gd name="T8" fmla="*/ 3127 w 4779"/>
                <a:gd name="T9" fmla="*/ 72 h 2740"/>
                <a:gd name="T10" fmla="*/ 3127 w 4779"/>
                <a:gd name="T11" fmla="*/ 72 h 2740"/>
                <a:gd name="T12" fmla="*/ 2749 w 4779"/>
                <a:gd name="T13" fmla="*/ 56 h 2740"/>
                <a:gd name="T14" fmla="*/ 97 w 4779"/>
                <a:gd name="T15" fmla="*/ 1568 h 2740"/>
                <a:gd name="T16" fmla="*/ 97 w 4779"/>
                <a:gd name="T17" fmla="*/ 1568 h 2740"/>
                <a:gd name="T18" fmla="*/ 124 w 4779"/>
                <a:gd name="T19" fmla="*/ 1787 h 2740"/>
                <a:gd name="T20" fmla="*/ 1650 w 4779"/>
                <a:gd name="T21" fmla="*/ 2668 h 2740"/>
                <a:gd name="T22" fmla="*/ 1650 w 4779"/>
                <a:gd name="T23" fmla="*/ 2668 h 2740"/>
                <a:gd name="T24" fmla="*/ 2029 w 4779"/>
                <a:gd name="T25" fmla="*/ 2683 h 2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79" h="2740">
                  <a:moveTo>
                    <a:pt x="2029" y="2683"/>
                  </a:moveTo>
                  <a:lnTo>
                    <a:pt x="4681" y="1171"/>
                  </a:lnTo>
                  <a:lnTo>
                    <a:pt x="4681" y="1171"/>
                  </a:lnTo>
                  <a:cubicBezTo>
                    <a:pt x="4778" y="1115"/>
                    <a:pt x="4766" y="1017"/>
                    <a:pt x="4653" y="953"/>
                  </a:cubicBezTo>
                  <a:lnTo>
                    <a:pt x="3127" y="72"/>
                  </a:lnTo>
                  <a:lnTo>
                    <a:pt x="3127" y="72"/>
                  </a:lnTo>
                  <a:cubicBezTo>
                    <a:pt x="3016" y="7"/>
                    <a:pt x="2846" y="0"/>
                    <a:pt x="2749" y="56"/>
                  </a:cubicBezTo>
                  <a:lnTo>
                    <a:pt x="97" y="1568"/>
                  </a:lnTo>
                  <a:lnTo>
                    <a:pt x="97" y="1568"/>
                  </a:lnTo>
                  <a:cubicBezTo>
                    <a:pt x="0" y="1624"/>
                    <a:pt x="12" y="1722"/>
                    <a:pt x="124" y="1787"/>
                  </a:cubicBezTo>
                  <a:lnTo>
                    <a:pt x="1650" y="2668"/>
                  </a:lnTo>
                  <a:lnTo>
                    <a:pt x="1650" y="2668"/>
                  </a:lnTo>
                  <a:cubicBezTo>
                    <a:pt x="1762" y="2732"/>
                    <a:pt x="1932" y="2739"/>
                    <a:pt x="2029" y="2683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82" name="Freeform 163">
              <a:extLst>
                <a:ext uri="{FF2B5EF4-FFF2-40B4-BE49-F238E27FC236}">
                  <a16:creationId xmlns:a16="http://schemas.microsoft.com/office/drawing/2014/main" id="{52BCADD4-CED8-457E-9111-24CFB7534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9296" y="3755916"/>
              <a:ext cx="3104966" cy="1123318"/>
            </a:xfrm>
            <a:custGeom>
              <a:avLst/>
              <a:gdLst>
                <a:gd name="T0" fmla="*/ 113 w 4753"/>
                <a:gd name="T1" fmla="*/ 658 h 1719"/>
                <a:gd name="T2" fmla="*/ 1639 w 4753"/>
                <a:gd name="T3" fmla="*/ 1539 h 1719"/>
                <a:gd name="T4" fmla="*/ 1639 w 4753"/>
                <a:gd name="T5" fmla="*/ 1539 h 1719"/>
                <a:gd name="T6" fmla="*/ 2018 w 4753"/>
                <a:gd name="T7" fmla="*/ 1555 h 1719"/>
                <a:gd name="T8" fmla="*/ 4670 w 4753"/>
                <a:gd name="T9" fmla="*/ 43 h 1719"/>
                <a:gd name="T10" fmla="*/ 4670 w 4753"/>
                <a:gd name="T11" fmla="*/ 43 h 1719"/>
                <a:gd name="T12" fmla="*/ 4718 w 4753"/>
                <a:gd name="T13" fmla="*/ 0 h 1719"/>
                <a:gd name="T14" fmla="*/ 4718 w 4753"/>
                <a:gd name="T15" fmla="*/ 0 h 1719"/>
                <a:gd name="T16" fmla="*/ 4670 w 4753"/>
                <a:gd name="T17" fmla="*/ 150 h 1719"/>
                <a:gd name="T18" fmla="*/ 2018 w 4753"/>
                <a:gd name="T19" fmla="*/ 1662 h 1719"/>
                <a:gd name="T20" fmla="*/ 2018 w 4753"/>
                <a:gd name="T21" fmla="*/ 1662 h 1719"/>
                <a:gd name="T22" fmla="*/ 1639 w 4753"/>
                <a:gd name="T23" fmla="*/ 1647 h 1719"/>
                <a:gd name="T24" fmla="*/ 113 w 4753"/>
                <a:gd name="T25" fmla="*/ 766 h 1719"/>
                <a:gd name="T26" fmla="*/ 113 w 4753"/>
                <a:gd name="T27" fmla="*/ 766 h 1719"/>
                <a:gd name="T28" fmla="*/ 38 w 4753"/>
                <a:gd name="T29" fmla="*/ 590 h 1719"/>
                <a:gd name="T30" fmla="*/ 38 w 4753"/>
                <a:gd name="T31" fmla="*/ 590 h 1719"/>
                <a:gd name="T32" fmla="*/ 113 w 4753"/>
                <a:gd name="T33" fmla="*/ 658 h 1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53" h="1719">
                  <a:moveTo>
                    <a:pt x="113" y="658"/>
                  </a:moveTo>
                  <a:lnTo>
                    <a:pt x="1639" y="1539"/>
                  </a:lnTo>
                  <a:lnTo>
                    <a:pt x="1639" y="1539"/>
                  </a:lnTo>
                  <a:cubicBezTo>
                    <a:pt x="1751" y="1604"/>
                    <a:pt x="1921" y="1611"/>
                    <a:pt x="2018" y="1555"/>
                  </a:cubicBezTo>
                  <a:lnTo>
                    <a:pt x="4670" y="43"/>
                  </a:lnTo>
                  <a:lnTo>
                    <a:pt x="4670" y="43"/>
                  </a:lnTo>
                  <a:cubicBezTo>
                    <a:pt x="4691" y="30"/>
                    <a:pt x="4707" y="16"/>
                    <a:pt x="4718" y="0"/>
                  </a:cubicBezTo>
                  <a:lnTo>
                    <a:pt x="4718" y="0"/>
                  </a:lnTo>
                  <a:cubicBezTo>
                    <a:pt x="4752" y="54"/>
                    <a:pt x="4736" y="112"/>
                    <a:pt x="4670" y="150"/>
                  </a:cubicBezTo>
                  <a:lnTo>
                    <a:pt x="2018" y="1662"/>
                  </a:lnTo>
                  <a:lnTo>
                    <a:pt x="2018" y="1662"/>
                  </a:lnTo>
                  <a:cubicBezTo>
                    <a:pt x="1921" y="1718"/>
                    <a:pt x="1751" y="1711"/>
                    <a:pt x="1639" y="1647"/>
                  </a:cubicBezTo>
                  <a:lnTo>
                    <a:pt x="113" y="766"/>
                  </a:lnTo>
                  <a:lnTo>
                    <a:pt x="113" y="766"/>
                  </a:lnTo>
                  <a:cubicBezTo>
                    <a:pt x="27" y="716"/>
                    <a:pt x="0" y="645"/>
                    <a:pt x="38" y="590"/>
                  </a:cubicBezTo>
                  <a:lnTo>
                    <a:pt x="38" y="590"/>
                  </a:lnTo>
                  <a:cubicBezTo>
                    <a:pt x="53" y="615"/>
                    <a:pt x="78" y="638"/>
                    <a:pt x="113" y="658"/>
                  </a:cubicBezTo>
                </a:path>
              </a:pathLst>
            </a:custGeom>
            <a:solidFill>
              <a:srgbClr val="FAFD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83" name="Freeform 164">
              <a:extLst>
                <a:ext uri="{FF2B5EF4-FFF2-40B4-BE49-F238E27FC236}">
                  <a16:creationId xmlns:a16="http://schemas.microsoft.com/office/drawing/2014/main" id="{5C100291-B401-4EA5-8F2E-E992FBF7F5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7363" y="3416040"/>
              <a:ext cx="1803069" cy="1045551"/>
            </a:xfrm>
            <a:custGeom>
              <a:avLst/>
              <a:gdLst>
                <a:gd name="T0" fmla="*/ 949 w 2762"/>
                <a:gd name="T1" fmla="*/ 1571 h 1599"/>
                <a:gd name="T2" fmla="*/ 2715 w 2762"/>
                <a:gd name="T3" fmla="*/ 548 h 1599"/>
                <a:gd name="T4" fmla="*/ 2715 w 2762"/>
                <a:gd name="T5" fmla="*/ 548 h 1599"/>
                <a:gd name="T6" fmla="*/ 2702 w 2762"/>
                <a:gd name="T7" fmla="*/ 446 h 1599"/>
                <a:gd name="T8" fmla="*/ 1988 w 2762"/>
                <a:gd name="T9" fmla="*/ 34 h 1599"/>
                <a:gd name="T10" fmla="*/ 1988 w 2762"/>
                <a:gd name="T11" fmla="*/ 34 h 1599"/>
                <a:gd name="T12" fmla="*/ 1811 w 2762"/>
                <a:gd name="T13" fmla="*/ 26 h 1599"/>
                <a:gd name="T14" fmla="*/ 46 w 2762"/>
                <a:gd name="T15" fmla="*/ 1050 h 1599"/>
                <a:gd name="T16" fmla="*/ 46 w 2762"/>
                <a:gd name="T17" fmla="*/ 1050 h 1599"/>
                <a:gd name="T18" fmla="*/ 58 w 2762"/>
                <a:gd name="T19" fmla="*/ 1152 h 1599"/>
                <a:gd name="T20" fmla="*/ 773 w 2762"/>
                <a:gd name="T21" fmla="*/ 1564 h 1599"/>
                <a:gd name="T22" fmla="*/ 773 w 2762"/>
                <a:gd name="T23" fmla="*/ 1564 h 1599"/>
                <a:gd name="T24" fmla="*/ 949 w 2762"/>
                <a:gd name="T25" fmla="*/ 1571 h 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62" h="1599">
                  <a:moveTo>
                    <a:pt x="949" y="1571"/>
                  </a:moveTo>
                  <a:lnTo>
                    <a:pt x="2715" y="548"/>
                  </a:lnTo>
                  <a:lnTo>
                    <a:pt x="2715" y="548"/>
                  </a:lnTo>
                  <a:cubicBezTo>
                    <a:pt x="2761" y="522"/>
                    <a:pt x="2755" y="476"/>
                    <a:pt x="2702" y="446"/>
                  </a:cubicBezTo>
                  <a:lnTo>
                    <a:pt x="1988" y="34"/>
                  </a:lnTo>
                  <a:lnTo>
                    <a:pt x="1988" y="34"/>
                  </a:lnTo>
                  <a:cubicBezTo>
                    <a:pt x="1936" y="3"/>
                    <a:pt x="1857" y="0"/>
                    <a:pt x="1811" y="26"/>
                  </a:cubicBezTo>
                  <a:lnTo>
                    <a:pt x="46" y="1050"/>
                  </a:lnTo>
                  <a:lnTo>
                    <a:pt x="46" y="1050"/>
                  </a:lnTo>
                  <a:cubicBezTo>
                    <a:pt x="0" y="1076"/>
                    <a:pt x="6" y="1121"/>
                    <a:pt x="58" y="1152"/>
                  </a:cubicBezTo>
                  <a:lnTo>
                    <a:pt x="773" y="1564"/>
                  </a:lnTo>
                  <a:lnTo>
                    <a:pt x="773" y="1564"/>
                  </a:lnTo>
                  <a:cubicBezTo>
                    <a:pt x="825" y="1594"/>
                    <a:pt x="904" y="1598"/>
                    <a:pt x="949" y="1571"/>
                  </a:cubicBez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84" name="Freeform 76">
              <a:extLst>
                <a:ext uri="{FF2B5EF4-FFF2-40B4-BE49-F238E27FC236}">
                  <a16:creationId xmlns:a16="http://schemas.microsoft.com/office/drawing/2014/main" id="{EC00B805-E451-49D5-97F4-EF49705628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5488" y="3716325"/>
              <a:ext cx="823595" cy="473231"/>
            </a:xfrm>
            <a:custGeom>
              <a:avLst/>
              <a:gdLst>
                <a:gd name="connsiteX0" fmla="*/ 70295 w 823595"/>
                <a:gd name="connsiteY0" fmla="*/ 384981 h 473231"/>
                <a:gd name="connsiteX1" fmla="*/ 86071 w 823595"/>
                <a:gd name="connsiteY1" fmla="*/ 385639 h 473231"/>
                <a:gd name="connsiteX2" fmla="*/ 151146 w 823595"/>
                <a:gd name="connsiteY2" fmla="*/ 423165 h 473231"/>
                <a:gd name="connsiteX3" fmla="*/ 152461 w 823595"/>
                <a:gd name="connsiteY3" fmla="*/ 432382 h 473231"/>
                <a:gd name="connsiteX4" fmla="*/ 84756 w 823595"/>
                <a:gd name="connsiteY4" fmla="*/ 471884 h 473231"/>
                <a:gd name="connsiteX5" fmla="*/ 68980 w 823595"/>
                <a:gd name="connsiteY5" fmla="*/ 470567 h 473231"/>
                <a:gd name="connsiteX6" fmla="*/ 3905 w 823595"/>
                <a:gd name="connsiteY6" fmla="*/ 433041 h 473231"/>
                <a:gd name="connsiteX7" fmla="*/ 2590 w 823595"/>
                <a:gd name="connsiteY7" fmla="*/ 423824 h 473231"/>
                <a:gd name="connsiteX8" fmla="*/ 294958 w 823595"/>
                <a:gd name="connsiteY8" fmla="*/ 258266 h 473231"/>
                <a:gd name="connsiteX9" fmla="*/ 310734 w 823595"/>
                <a:gd name="connsiteY9" fmla="*/ 258929 h 473231"/>
                <a:gd name="connsiteX10" fmla="*/ 375809 w 823595"/>
                <a:gd name="connsiteY10" fmla="*/ 296726 h 473231"/>
                <a:gd name="connsiteX11" fmla="*/ 377124 w 823595"/>
                <a:gd name="connsiteY11" fmla="*/ 306009 h 473231"/>
                <a:gd name="connsiteX12" fmla="*/ 309419 w 823595"/>
                <a:gd name="connsiteY12" fmla="*/ 345131 h 473231"/>
                <a:gd name="connsiteX13" fmla="*/ 293643 w 823595"/>
                <a:gd name="connsiteY13" fmla="*/ 344468 h 473231"/>
                <a:gd name="connsiteX14" fmla="*/ 228568 w 823595"/>
                <a:gd name="connsiteY14" fmla="*/ 306672 h 473231"/>
                <a:gd name="connsiteX15" fmla="*/ 227253 w 823595"/>
                <a:gd name="connsiteY15" fmla="*/ 297389 h 473231"/>
                <a:gd name="connsiteX16" fmla="*/ 515084 w 823595"/>
                <a:gd name="connsiteY16" fmla="*/ 130869 h 473231"/>
                <a:gd name="connsiteX17" fmla="*/ 531286 w 823595"/>
                <a:gd name="connsiteY17" fmla="*/ 131532 h 473231"/>
                <a:gd name="connsiteX18" fmla="*/ 595444 w 823595"/>
                <a:gd name="connsiteY18" fmla="*/ 169329 h 473231"/>
                <a:gd name="connsiteX19" fmla="*/ 596741 w 823595"/>
                <a:gd name="connsiteY19" fmla="*/ 178612 h 473231"/>
                <a:gd name="connsiteX20" fmla="*/ 529990 w 823595"/>
                <a:gd name="connsiteY20" fmla="*/ 218397 h 473231"/>
                <a:gd name="connsiteX21" fmla="*/ 514436 w 823595"/>
                <a:gd name="connsiteY21" fmla="*/ 217734 h 473231"/>
                <a:gd name="connsiteX22" fmla="*/ 449630 w 823595"/>
                <a:gd name="connsiteY22" fmla="*/ 179275 h 473231"/>
                <a:gd name="connsiteX23" fmla="*/ 448982 w 823595"/>
                <a:gd name="connsiteY23" fmla="*/ 170655 h 473231"/>
                <a:gd name="connsiteX24" fmla="*/ 739747 w 823595"/>
                <a:gd name="connsiteY24" fmla="*/ 1899 h 473231"/>
                <a:gd name="connsiteX25" fmla="*/ 755301 w 823595"/>
                <a:gd name="connsiteY25" fmla="*/ 2558 h 473231"/>
                <a:gd name="connsiteX26" fmla="*/ 820107 w 823595"/>
                <a:gd name="connsiteY26" fmla="*/ 39426 h 473231"/>
                <a:gd name="connsiteX27" fmla="*/ 820756 w 823595"/>
                <a:gd name="connsiteY27" fmla="*/ 49301 h 473231"/>
                <a:gd name="connsiteX28" fmla="*/ 754653 w 823595"/>
                <a:gd name="connsiteY28" fmla="*/ 88144 h 473231"/>
                <a:gd name="connsiteX29" fmla="*/ 739099 w 823595"/>
                <a:gd name="connsiteY29" fmla="*/ 87486 h 473231"/>
                <a:gd name="connsiteX30" fmla="*/ 674292 w 823595"/>
                <a:gd name="connsiteY30" fmla="*/ 49959 h 473231"/>
                <a:gd name="connsiteX31" fmla="*/ 673644 w 823595"/>
                <a:gd name="connsiteY31" fmla="*/ 40742 h 473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23595" h="473231">
                  <a:moveTo>
                    <a:pt x="70295" y="384981"/>
                  </a:moveTo>
                  <a:cubicBezTo>
                    <a:pt x="74239" y="382347"/>
                    <a:pt x="81470" y="383005"/>
                    <a:pt x="86071" y="385639"/>
                  </a:cubicBezTo>
                  <a:lnTo>
                    <a:pt x="151146" y="423165"/>
                  </a:lnTo>
                  <a:cubicBezTo>
                    <a:pt x="155748" y="425799"/>
                    <a:pt x="156405" y="430407"/>
                    <a:pt x="152461" y="432382"/>
                  </a:cubicBezTo>
                  <a:lnTo>
                    <a:pt x="84756" y="471884"/>
                  </a:lnTo>
                  <a:cubicBezTo>
                    <a:pt x="80812" y="473859"/>
                    <a:pt x="73582" y="473859"/>
                    <a:pt x="68980" y="470567"/>
                  </a:cubicBezTo>
                  <a:lnTo>
                    <a:pt x="3905" y="433041"/>
                  </a:lnTo>
                  <a:cubicBezTo>
                    <a:pt x="-696" y="430407"/>
                    <a:pt x="-1354" y="426457"/>
                    <a:pt x="2590" y="423824"/>
                  </a:cubicBezTo>
                  <a:close/>
                  <a:moveTo>
                    <a:pt x="294958" y="258266"/>
                  </a:moveTo>
                  <a:cubicBezTo>
                    <a:pt x="298902" y="255614"/>
                    <a:pt x="306133" y="255614"/>
                    <a:pt x="310734" y="258929"/>
                  </a:cubicBezTo>
                  <a:lnTo>
                    <a:pt x="375809" y="296726"/>
                  </a:lnTo>
                  <a:cubicBezTo>
                    <a:pt x="380411" y="299378"/>
                    <a:pt x="381068" y="304020"/>
                    <a:pt x="377124" y="306009"/>
                  </a:cubicBezTo>
                  <a:lnTo>
                    <a:pt x="309419" y="345131"/>
                  </a:lnTo>
                  <a:cubicBezTo>
                    <a:pt x="305475" y="347121"/>
                    <a:pt x="298245" y="347121"/>
                    <a:pt x="293643" y="344468"/>
                  </a:cubicBezTo>
                  <a:lnTo>
                    <a:pt x="228568" y="306672"/>
                  </a:lnTo>
                  <a:cubicBezTo>
                    <a:pt x="223967" y="304020"/>
                    <a:pt x="223309" y="300041"/>
                    <a:pt x="227253" y="297389"/>
                  </a:cubicBezTo>
                  <a:close/>
                  <a:moveTo>
                    <a:pt x="515084" y="130869"/>
                  </a:moveTo>
                  <a:cubicBezTo>
                    <a:pt x="518973" y="128880"/>
                    <a:pt x="526749" y="128880"/>
                    <a:pt x="531286" y="131532"/>
                  </a:cubicBezTo>
                  <a:lnTo>
                    <a:pt x="595444" y="169329"/>
                  </a:lnTo>
                  <a:cubicBezTo>
                    <a:pt x="599981" y="171981"/>
                    <a:pt x="599981" y="176623"/>
                    <a:pt x="596741" y="178612"/>
                  </a:cubicBezTo>
                  <a:lnTo>
                    <a:pt x="529990" y="218397"/>
                  </a:lnTo>
                  <a:cubicBezTo>
                    <a:pt x="526101" y="220387"/>
                    <a:pt x="518973" y="220387"/>
                    <a:pt x="514436" y="217734"/>
                  </a:cubicBezTo>
                  <a:lnTo>
                    <a:pt x="449630" y="179275"/>
                  </a:lnTo>
                  <a:cubicBezTo>
                    <a:pt x="445093" y="177286"/>
                    <a:pt x="445093" y="172644"/>
                    <a:pt x="448982" y="170655"/>
                  </a:cubicBezTo>
                  <a:close/>
                  <a:moveTo>
                    <a:pt x="739747" y="1899"/>
                  </a:moveTo>
                  <a:cubicBezTo>
                    <a:pt x="743636" y="-734"/>
                    <a:pt x="750764" y="-734"/>
                    <a:pt x="755301" y="2558"/>
                  </a:cubicBezTo>
                  <a:lnTo>
                    <a:pt x="820107" y="39426"/>
                  </a:lnTo>
                  <a:cubicBezTo>
                    <a:pt x="824644" y="42717"/>
                    <a:pt x="824644" y="46668"/>
                    <a:pt x="820756" y="49301"/>
                  </a:cubicBezTo>
                  <a:lnTo>
                    <a:pt x="754653" y="88144"/>
                  </a:lnTo>
                  <a:cubicBezTo>
                    <a:pt x="750764" y="90778"/>
                    <a:pt x="743636" y="90119"/>
                    <a:pt x="739099" y="87486"/>
                  </a:cubicBezTo>
                  <a:lnTo>
                    <a:pt x="674292" y="49959"/>
                  </a:lnTo>
                  <a:cubicBezTo>
                    <a:pt x="669756" y="47326"/>
                    <a:pt x="669756" y="42717"/>
                    <a:pt x="673644" y="40742"/>
                  </a:cubicBezTo>
                  <a:close/>
                </a:path>
              </a:pathLst>
            </a:custGeom>
            <a:solidFill>
              <a:srgbClr val="D4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85" name="Freeform 169">
              <a:extLst>
                <a:ext uri="{FF2B5EF4-FFF2-40B4-BE49-F238E27FC236}">
                  <a16:creationId xmlns:a16="http://schemas.microsoft.com/office/drawing/2014/main" id="{5DEA71CE-BEE6-4438-A44B-4D91373C16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0244" y="3416039"/>
              <a:ext cx="1800188" cy="748879"/>
            </a:xfrm>
            <a:custGeom>
              <a:avLst/>
              <a:gdLst>
                <a:gd name="T0" fmla="*/ 2711 w 2758"/>
                <a:gd name="T1" fmla="*/ 548 h 1146"/>
                <a:gd name="T2" fmla="*/ 2709 w 2758"/>
                <a:gd name="T3" fmla="*/ 549 h 1146"/>
                <a:gd name="T4" fmla="*/ 2709 w 2758"/>
                <a:gd name="T5" fmla="*/ 549 h 1146"/>
                <a:gd name="T6" fmla="*/ 2698 w 2758"/>
                <a:gd name="T7" fmla="*/ 542 h 1146"/>
                <a:gd name="T8" fmla="*/ 1984 w 2758"/>
                <a:gd name="T9" fmla="*/ 129 h 1146"/>
                <a:gd name="T10" fmla="*/ 1984 w 2758"/>
                <a:gd name="T11" fmla="*/ 129 h 1146"/>
                <a:gd name="T12" fmla="*/ 1807 w 2758"/>
                <a:gd name="T13" fmla="*/ 122 h 1146"/>
                <a:gd name="T14" fmla="*/ 44 w 2758"/>
                <a:gd name="T15" fmla="*/ 1145 h 1146"/>
                <a:gd name="T16" fmla="*/ 44 w 2758"/>
                <a:gd name="T17" fmla="*/ 1145 h 1146"/>
                <a:gd name="T18" fmla="*/ 42 w 2758"/>
                <a:gd name="T19" fmla="*/ 1050 h 1146"/>
                <a:gd name="T20" fmla="*/ 1807 w 2758"/>
                <a:gd name="T21" fmla="*/ 26 h 1146"/>
                <a:gd name="T22" fmla="*/ 1807 w 2758"/>
                <a:gd name="T23" fmla="*/ 26 h 1146"/>
                <a:gd name="T24" fmla="*/ 1984 w 2758"/>
                <a:gd name="T25" fmla="*/ 34 h 1146"/>
                <a:gd name="T26" fmla="*/ 2698 w 2758"/>
                <a:gd name="T27" fmla="*/ 446 h 1146"/>
                <a:gd name="T28" fmla="*/ 2698 w 2758"/>
                <a:gd name="T29" fmla="*/ 446 h 1146"/>
                <a:gd name="T30" fmla="*/ 2711 w 2758"/>
                <a:gd name="T31" fmla="*/ 548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58" h="1146">
                  <a:moveTo>
                    <a:pt x="2711" y="548"/>
                  </a:moveTo>
                  <a:lnTo>
                    <a:pt x="2709" y="549"/>
                  </a:lnTo>
                  <a:lnTo>
                    <a:pt x="2709" y="549"/>
                  </a:lnTo>
                  <a:cubicBezTo>
                    <a:pt x="2706" y="547"/>
                    <a:pt x="2703" y="544"/>
                    <a:pt x="2698" y="542"/>
                  </a:cubicBezTo>
                  <a:lnTo>
                    <a:pt x="1984" y="129"/>
                  </a:lnTo>
                  <a:lnTo>
                    <a:pt x="1984" y="129"/>
                  </a:lnTo>
                  <a:cubicBezTo>
                    <a:pt x="1932" y="99"/>
                    <a:pt x="1853" y="96"/>
                    <a:pt x="1807" y="122"/>
                  </a:cubicBezTo>
                  <a:lnTo>
                    <a:pt x="44" y="1145"/>
                  </a:lnTo>
                  <a:lnTo>
                    <a:pt x="44" y="1145"/>
                  </a:lnTo>
                  <a:cubicBezTo>
                    <a:pt x="2" y="1115"/>
                    <a:pt x="0" y="1074"/>
                    <a:pt x="42" y="1050"/>
                  </a:cubicBezTo>
                  <a:lnTo>
                    <a:pt x="1807" y="26"/>
                  </a:lnTo>
                  <a:lnTo>
                    <a:pt x="1807" y="26"/>
                  </a:lnTo>
                  <a:cubicBezTo>
                    <a:pt x="1853" y="0"/>
                    <a:pt x="1932" y="3"/>
                    <a:pt x="1984" y="34"/>
                  </a:cubicBezTo>
                  <a:lnTo>
                    <a:pt x="2698" y="446"/>
                  </a:lnTo>
                  <a:lnTo>
                    <a:pt x="2698" y="446"/>
                  </a:lnTo>
                  <a:cubicBezTo>
                    <a:pt x="2751" y="476"/>
                    <a:pt x="2757" y="522"/>
                    <a:pt x="2711" y="54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86" name="Freeform 170">
              <a:extLst>
                <a:ext uri="{FF2B5EF4-FFF2-40B4-BE49-F238E27FC236}">
                  <a16:creationId xmlns:a16="http://schemas.microsoft.com/office/drawing/2014/main" id="{25155FF3-98FB-45AE-A49C-8E0DC0F4E4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1951" y="4781303"/>
              <a:ext cx="789203" cy="829527"/>
            </a:xfrm>
            <a:custGeom>
              <a:avLst/>
              <a:gdLst>
                <a:gd name="T0" fmla="*/ 1107 w 1210"/>
                <a:gd name="T1" fmla="*/ 1239 h 1272"/>
                <a:gd name="T2" fmla="*/ 102 w 1210"/>
                <a:gd name="T3" fmla="*/ 664 h 1272"/>
                <a:gd name="T4" fmla="*/ 102 w 1210"/>
                <a:gd name="T5" fmla="*/ 664 h 1272"/>
                <a:gd name="T6" fmla="*/ 0 w 1210"/>
                <a:gd name="T7" fmla="*/ 468 h 1272"/>
                <a:gd name="T8" fmla="*/ 0 w 1210"/>
                <a:gd name="T9" fmla="*/ 110 h 1272"/>
                <a:gd name="T10" fmla="*/ 0 w 1210"/>
                <a:gd name="T11" fmla="*/ 110 h 1272"/>
                <a:gd name="T12" fmla="*/ 102 w 1210"/>
                <a:gd name="T13" fmla="*/ 32 h 1272"/>
                <a:gd name="T14" fmla="*/ 1107 w 1210"/>
                <a:gd name="T15" fmla="*/ 607 h 1272"/>
                <a:gd name="T16" fmla="*/ 1107 w 1210"/>
                <a:gd name="T17" fmla="*/ 607 h 1272"/>
                <a:gd name="T18" fmla="*/ 1209 w 1210"/>
                <a:gd name="T19" fmla="*/ 802 h 1272"/>
                <a:gd name="T20" fmla="*/ 1209 w 1210"/>
                <a:gd name="T21" fmla="*/ 1162 h 1272"/>
                <a:gd name="T22" fmla="*/ 1209 w 1210"/>
                <a:gd name="T23" fmla="*/ 1162 h 1272"/>
                <a:gd name="T24" fmla="*/ 1107 w 1210"/>
                <a:gd name="T25" fmla="*/ 1239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0" h="1272">
                  <a:moveTo>
                    <a:pt x="1107" y="1239"/>
                  </a:moveTo>
                  <a:lnTo>
                    <a:pt x="102" y="664"/>
                  </a:lnTo>
                  <a:lnTo>
                    <a:pt x="102" y="664"/>
                  </a:lnTo>
                  <a:cubicBezTo>
                    <a:pt x="46" y="632"/>
                    <a:pt x="0" y="544"/>
                    <a:pt x="0" y="468"/>
                  </a:cubicBezTo>
                  <a:lnTo>
                    <a:pt x="0" y="110"/>
                  </a:lnTo>
                  <a:lnTo>
                    <a:pt x="0" y="110"/>
                  </a:lnTo>
                  <a:cubicBezTo>
                    <a:pt x="0" y="34"/>
                    <a:pt x="46" y="0"/>
                    <a:pt x="102" y="32"/>
                  </a:cubicBezTo>
                  <a:lnTo>
                    <a:pt x="1107" y="607"/>
                  </a:lnTo>
                  <a:lnTo>
                    <a:pt x="1107" y="607"/>
                  </a:lnTo>
                  <a:cubicBezTo>
                    <a:pt x="1163" y="640"/>
                    <a:pt x="1209" y="727"/>
                    <a:pt x="1209" y="802"/>
                  </a:cubicBezTo>
                  <a:lnTo>
                    <a:pt x="1209" y="1162"/>
                  </a:lnTo>
                  <a:lnTo>
                    <a:pt x="1209" y="1162"/>
                  </a:lnTo>
                  <a:cubicBezTo>
                    <a:pt x="1209" y="1237"/>
                    <a:pt x="1163" y="1271"/>
                    <a:pt x="1107" y="1239"/>
                  </a:cubicBez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87" name="Freeform 171">
              <a:extLst>
                <a:ext uri="{FF2B5EF4-FFF2-40B4-BE49-F238E27FC236}">
                  <a16:creationId xmlns:a16="http://schemas.microsoft.com/office/drawing/2014/main" id="{23F0E692-F497-4CF1-B699-9DC8F030A5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1950" y="4792824"/>
              <a:ext cx="771921" cy="809366"/>
            </a:xfrm>
            <a:custGeom>
              <a:avLst/>
              <a:gdLst>
                <a:gd name="T0" fmla="*/ 53 w 1184"/>
                <a:gd name="T1" fmla="*/ 0 h 1237"/>
                <a:gd name="T2" fmla="*/ 53 w 1184"/>
                <a:gd name="T3" fmla="*/ 0 h 1237"/>
                <a:gd name="T4" fmla="*/ 27 w 1184"/>
                <a:gd name="T5" fmla="*/ 75 h 1237"/>
                <a:gd name="T6" fmla="*/ 27 w 1184"/>
                <a:gd name="T7" fmla="*/ 434 h 1237"/>
                <a:gd name="T8" fmla="*/ 27 w 1184"/>
                <a:gd name="T9" fmla="*/ 434 h 1237"/>
                <a:gd name="T10" fmla="*/ 129 w 1184"/>
                <a:gd name="T11" fmla="*/ 629 h 1237"/>
                <a:gd name="T12" fmla="*/ 1133 w 1184"/>
                <a:gd name="T13" fmla="*/ 1204 h 1237"/>
                <a:gd name="T14" fmla="*/ 1133 w 1184"/>
                <a:gd name="T15" fmla="*/ 1204 h 1237"/>
                <a:gd name="T16" fmla="*/ 1183 w 1184"/>
                <a:gd name="T17" fmla="*/ 1215 h 1237"/>
                <a:gd name="T18" fmla="*/ 1183 w 1184"/>
                <a:gd name="T19" fmla="*/ 1215 h 1237"/>
                <a:gd name="T20" fmla="*/ 1107 w 1184"/>
                <a:gd name="T21" fmla="*/ 1218 h 1237"/>
                <a:gd name="T22" fmla="*/ 102 w 1184"/>
                <a:gd name="T23" fmla="*/ 643 h 1237"/>
                <a:gd name="T24" fmla="*/ 102 w 1184"/>
                <a:gd name="T25" fmla="*/ 643 h 1237"/>
                <a:gd name="T26" fmla="*/ 0 w 1184"/>
                <a:gd name="T27" fmla="*/ 447 h 1237"/>
                <a:gd name="T28" fmla="*/ 0 w 1184"/>
                <a:gd name="T29" fmla="*/ 89 h 1237"/>
                <a:gd name="T30" fmla="*/ 0 w 1184"/>
                <a:gd name="T31" fmla="*/ 89 h 1237"/>
                <a:gd name="T32" fmla="*/ 53 w 1184"/>
                <a:gd name="T33" fmla="*/ 0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4" h="1237">
                  <a:moveTo>
                    <a:pt x="53" y="0"/>
                  </a:moveTo>
                  <a:lnTo>
                    <a:pt x="53" y="0"/>
                  </a:lnTo>
                  <a:cubicBezTo>
                    <a:pt x="37" y="15"/>
                    <a:pt x="27" y="41"/>
                    <a:pt x="27" y="75"/>
                  </a:cubicBezTo>
                  <a:lnTo>
                    <a:pt x="27" y="434"/>
                  </a:lnTo>
                  <a:lnTo>
                    <a:pt x="27" y="434"/>
                  </a:lnTo>
                  <a:cubicBezTo>
                    <a:pt x="27" y="510"/>
                    <a:pt x="73" y="597"/>
                    <a:pt x="129" y="629"/>
                  </a:cubicBezTo>
                  <a:lnTo>
                    <a:pt x="1133" y="1204"/>
                  </a:lnTo>
                  <a:lnTo>
                    <a:pt x="1133" y="1204"/>
                  </a:lnTo>
                  <a:cubicBezTo>
                    <a:pt x="1151" y="1215"/>
                    <a:pt x="1168" y="1218"/>
                    <a:pt x="1183" y="1215"/>
                  </a:cubicBezTo>
                  <a:lnTo>
                    <a:pt x="1183" y="1215"/>
                  </a:lnTo>
                  <a:cubicBezTo>
                    <a:pt x="1164" y="1233"/>
                    <a:pt x="1137" y="1236"/>
                    <a:pt x="1107" y="1218"/>
                  </a:cubicBezTo>
                  <a:lnTo>
                    <a:pt x="102" y="643"/>
                  </a:lnTo>
                  <a:lnTo>
                    <a:pt x="102" y="643"/>
                  </a:lnTo>
                  <a:cubicBezTo>
                    <a:pt x="46" y="611"/>
                    <a:pt x="0" y="523"/>
                    <a:pt x="0" y="447"/>
                  </a:cubicBezTo>
                  <a:lnTo>
                    <a:pt x="0" y="89"/>
                  </a:lnTo>
                  <a:lnTo>
                    <a:pt x="0" y="89"/>
                  </a:lnTo>
                  <a:cubicBezTo>
                    <a:pt x="0" y="38"/>
                    <a:pt x="21" y="6"/>
                    <a:pt x="5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88" name="Freeform 174">
              <a:extLst>
                <a:ext uri="{FF2B5EF4-FFF2-40B4-BE49-F238E27FC236}">
                  <a16:creationId xmlns:a16="http://schemas.microsoft.com/office/drawing/2014/main" id="{487680FF-1B99-4493-AC36-28D5B52B30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1951" y="6474921"/>
              <a:ext cx="789203" cy="832408"/>
            </a:xfrm>
            <a:custGeom>
              <a:avLst/>
              <a:gdLst>
                <a:gd name="T0" fmla="*/ 1107 w 1210"/>
                <a:gd name="T1" fmla="*/ 1239 h 1273"/>
                <a:gd name="T2" fmla="*/ 102 w 1210"/>
                <a:gd name="T3" fmla="*/ 664 h 1273"/>
                <a:gd name="T4" fmla="*/ 102 w 1210"/>
                <a:gd name="T5" fmla="*/ 664 h 1273"/>
                <a:gd name="T6" fmla="*/ 0 w 1210"/>
                <a:gd name="T7" fmla="*/ 469 h 1273"/>
                <a:gd name="T8" fmla="*/ 0 w 1210"/>
                <a:gd name="T9" fmla="*/ 110 h 1273"/>
                <a:gd name="T10" fmla="*/ 0 w 1210"/>
                <a:gd name="T11" fmla="*/ 110 h 1273"/>
                <a:gd name="T12" fmla="*/ 102 w 1210"/>
                <a:gd name="T13" fmla="*/ 32 h 1273"/>
                <a:gd name="T14" fmla="*/ 1107 w 1210"/>
                <a:gd name="T15" fmla="*/ 607 h 1273"/>
                <a:gd name="T16" fmla="*/ 1107 w 1210"/>
                <a:gd name="T17" fmla="*/ 607 h 1273"/>
                <a:gd name="T18" fmla="*/ 1209 w 1210"/>
                <a:gd name="T19" fmla="*/ 803 h 1273"/>
                <a:gd name="T20" fmla="*/ 1209 w 1210"/>
                <a:gd name="T21" fmla="*/ 1162 h 1273"/>
                <a:gd name="T22" fmla="*/ 1209 w 1210"/>
                <a:gd name="T23" fmla="*/ 1162 h 1273"/>
                <a:gd name="T24" fmla="*/ 1107 w 1210"/>
                <a:gd name="T25" fmla="*/ 1239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0" h="1273">
                  <a:moveTo>
                    <a:pt x="1107" y="1239"/>
                  </a:moveTo>
                  <a:lnTo>
                    <a:pt x="102" y="664"/>
                  </a:lnTo>
                  <a:lnTo>
                    <a:pt x="102" y="664"/>
                  </a:lnTo>
                  <a:cubicBezTo>
                    <a:pt x="46" y="632"/>
                    <a:pt x="0" y="544"/>
                    <a:pt x="0" y="469"/>
                  </a:cubicBezTo>
                  <a:lnTo>
                    <a:pt x="0" y="110"/>
                  </a:lnTo>
                  <a:lnTo>
                    <a:pt x="0" y="110"/>
                  </a:lnTo>
                  <a:cubicBezTo>
                    <a:pt x="0" y="35"/>
                    <a:pt x="46" y="0"/>
                    <a:pt x="102" y="32"/>
                  </a:cubicBezTo>
                  <a:lnTo>
                    <a:pt x="1107" y="607"/>
                  </a:lnTo>
                  <a:lnTo>
                    <a:pt x="1107" y="607"/>
                  </a:lnTo>
                  <a:cubicBezTo>
                    <a:pt x="1163" y="640"/>
                    <a:pt x="1209" y="728"/>
                    <a:pt x="1209" y="803"/>
                  </a:cubicBezTo>
                  <a:lnTo>
                    <a:pt x="1209" y="1162"/>
                  </a:lnTo>
                  <a:lnTo>
                    <a:pt x="1209" y="1162"/>
                  </a:lnTo>
                  <a:cubicBezTo>
                    <a:pt x="1209" y="1237"/>
                    <a:pt x="1163" y="1272"/>
                    <a:pt x="1107" y="1239"/>
                  </a:cubicBez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89" name="Freeform 175">
              <a:extLst>
                <a:ext uri="{FF2B5EF4-FFF2-40B4-BE49-F238E27FC236}">
                  <a16:creationId xmlns:a16="http://schemas.microsoft.com/office/drawing/2014/main" id="{C7B29353-F0EE-4942-B45B-BE7BC74873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1950" y="6489323"/>
              <a:ext cx="771921" cy="806485"/>
            </a:xfrm>
            <a:custGeom>
              <a:avLst/>
              <a:gdLst>
                <a:gd name="T0" fmla="*/ 53 w 1184"/>
                <a:gd name="T1" fmla="*/ 0 h 1236"/>
                <a:gd name="T2" fmla="*/ 53 w 1184"/>
                <a:gd name="T3" fmla="*/ 0 h 1236"/>
                <a:gd name="T4" fmla="*/ 27 w 1184"/>
                <a:gd name="T5" fmla="*/ 74 h 1236"/>
                <a:gd name="T6" fmla="*/ 27 w 1184"/>
                <a:gd name="T7" fmla="*/ 434 h 1236"/>
                <a:gd name="T8" fmla="*/ 27 w 1184"/>
                <a:gd name="T9" fmla="*/ 434 h 1236"/>
                <a:gd name="T10" fmla="*/ 129 w 1184"/>
                <a:gd name="T11" fmla="*/ 629 h 1236"/>
                <a:gd name="T12" fmla="*/ 1133 w 1184"/>
                <a:gd name="T13" fmla="*/ 1204 h 1236"/>
                <a:gd name="T14" fmla="*/ 1133 w 1184"/>
                <a:gd name="T15" fmla="*/ 1204 h 1236"/>
                <a:gd name="T16" fmla="*/ 1183 w 1184"/>
                <a:gd name="T17" fmla="*/ 1214 h 1236"/>
                <a:gd name="T18" fmla="*/ 1183 w 1184"/>
                <a:gd name="T19" fmla="*/ 1214 h 1236"/>
                <a:gd name="T20" fmla="*/ 1107 w 1184"/>
                <a:gd name="T21" fmla="*/ 1217 h 1236"/>
                <a:gd name="T22" fmla="*/ 102 w 1184"/>
                <a:gd name="T23" fmla="*/ 642 h 1236"/>
                <a:gd name="T24" fmla="*/ 102 w 1184"/>
                <a:gd name="T25" fmla="*/ 642 h 1236"/>
                <a:gd name="T26" fmla="*/ 0 w 1184"/>
                <a:gd name="T27" fmla="*/ 447 h 1236"/>
                <a:gd name="T28" fmla="*/ 0 w 1184"/>
                <a:gd name="T29" fmla="*/ 88 h 1236"/>
                <a:gd name="T30" fmla="*/ 0 w 1184"/>
                <a:gd name="T31" fmla="*/ 88 h 1236"/>
                <a:gd name="T32" fmla="*/ 53 w 1184"/>
                <a:gd name="T33" fmla="*/ 0 h 1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4" h="1236">
                  <a:moveTo>
                    <a:pt x="53" y="0"/>
                  </a:moveTo>
                  <a:lnTo>
                    <a:pt x="53" y="0"/>
                  </a:lnTo>
                  <a:cubicBezTo>
                    <a:pt x="37" y="14"/>
                    <a:pt x="27" y="40"/>
                    <a:pt x="27" y="74"/>
                  </a:cubicBezTo>
                  <a:lnTo>
                    <a:pt x="27" y="434"/>
                  </a:lnTo>
                  <a:lnTo>
                    <a:pt x="27" y="434"/>
                  </a:lnTo>
                  <a:cubicBezTo>
                    <a:pt x="27" y="509"/>
                    <a:pt x="73" y="596"/>
                    <a:pt x="129" y="629"/>
                  </a:cubicBezTo>
                  <a:lnTo>
                    <a:pt x="1133" y="1204"/>
                  </a:lnTo>
                  <a:lnTo>
                    <a:pt x="1133" y="1204"/>
                  </a:lnTo>
                  <a:cubicBezTo>
                    <a:pt x="1151" y="1214"/>
                    <a:pt x="1168" y="1217"/>
                    <a:pt x="1183" y="1214"/>
                  </a:cubicBezTo>
                  <a:lnTo>
                    <a:pt x="1183" y="1214"/>
                  </a:lnTo>
                  <a:cubicBezTo>
                    <a:pt x="1164" y="1232"/>
                    <a:pt x="1137" y="1235"/>
                    <a:pt x="1107" y="1217"/>
                  </a:cubicBezTo>
                  <a:lnTo>
                    <a:pt x="102" y="642"/>
                  </a:lnTo>
                  <a:lnTo>
                    <a:pt x="102" y="642"/>
                  </a:lnTo>
                  <a:cubicBezTo>
                    <a:pt x="46" y="610"/>
                    <a:pt x="0" y="522"/>
                    <a:pt x="0" y="447"/>
                  </a:cubicBezTo>
                  <a:lnTo>
                    <a:pt x="0" y="88"/>
                  </a:lnTo>
                  <a:lnTo>
                    <a:pt x="0" y="88"/>
                  </a:lnTo>
                  <a:cubicBezTo>
                    <a:pt x="0" y="37"/>
                    <a:pt x="21" y="5"/>
                    <a:pt x="5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90" name="Freeform 178">
              <a:extLst>
                <a:ext uri="{FF2B5EF4-FFF2-40B4-BE49-F238E27FC236}">
                  <a16:creationId xmlns:a16="http://schemas.microsoft.com/office/drawing/2014/main" id="{9F6E2759-81C9-472B-93E7-1994058D4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1951" y="7321730"/>
              <a:ext cx="789203" cy="832408"/>
            </a:xfrm>
            <a:custGeom>
              <a:avLst/>
              <a:gdLst>
                <a:gd name="T0" fmla="*/ 1107 w 1210"/>
                <a:gd name="T1" fmla="*/ 1239 h 1273"/>
                <a:gd name="T2" fmla="*/ 102 w 1210"/>
                <a:gd name="T3" fmla="*/ 665 h 1273"/>
                <a:gd name="T4" fmla="*/ 102 w 1210"/>
                <a:gd name="T5" fmla="*/ 665 h 1273"/>
                <a:gd name="T6" fmla="*/ 0 w 1210"/>
                <a:gd name="T7" fmla="*/ 469 h 1273"/>
                <a:gd name="T8" fmla="*/ 0 w 1210"/>
                <a:gd name="T9" fmla="*/ 110 h 1273"/>
                <a:gd name="T10" fmla="*/ 0 w 1210"/>
                <a:gd name="T11" fmla="*/ 110 h 1273"/>
                <a:gd name="T12" fmla="*/ 102 w 1210"/>
                <a:gd name="T13" fmla="*/ 33 h 1273"/>
                <a:gd name="T14" fmla="*/ 1107 w 1210"/>
                <a:gd name="T15" fmla="*/ 608 h 1273"/>
                <a:gd name="T16" fmla="*/ 1107 w 1210"/>
                <a:gd name="T17" fmla="*/ 608 h 1273"/>
                <a:gd name="T18" fmla="*/ 1209 w 1210"/>
                <a:gd name="T19" fmla="*/ 803 h 1273"/>
                <a:gd name="T20" fmla="*/ 1209 w 1210"/>
                <a:gd name="T21" fmla="*/ 1162 h 1273"/>
                <a:gd name="T22" fmla="*/ 1209 w 1210"/>
                <a:gd name="T23" fmla="*/ 1162 h 1273"/>
                <a:gd name="T24" fmla="*/ 1107 w 1210"/>
                <a:gd name="T25" fmla="*/ 1239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0" h="1273">
                  <a:moveTo>
                    <a:pt x="1107" y="1239"/>
                  </a:moveTo>
                  <a:lnTo>
                    <a:pt x="102" y="665"/>
                  </a:lnTo>
                  <a:lnTo>
                    <a:pt x="102" y="665"/>
                  </a:lnTo>
                  <a:cubicBezTo>
                    <a:pt x="46" y="632"/>
                    <a:pt x="0" y="544"/>
                    <a:pt x="0" y="469"/>
                  </a:cubicBezTo>
                  <a:lnTo>
                    <a:pt x="0" y="110"/>
                  </a:lnTo>
                  <a:lnTo>
                    <a:pt x="0" y="110"/>
                  </a:lnTo>
                  <a:cubicBezTo>
                    <a:pt x="0" y="34"/>
                    <a:pt x="46" y="0"/>
                    <a:pt x="102" y="33"/>
                  </a:cubicBezTo>
                  <a:lnTo>
                    <a:pt x="1107" y="608"/>
                  </a:lnTo>
                  <a:lnTo>
                    <a:pt x="1107" y="608"/>
                  </a:lnTo>
                  <a:cubicBezTo>
                    <a:pt x="1163" y="640"/>
                    <a:pt x="1209" y="727"/>
                    <a:pt x="1209" y="803"/>
                  </a:cubicBezTo>
                  <a:lnTo>
                    <a:pt x="1209" y="1162"/>
                  </a:lnTo>
                  <a:lnTo>
                    <a:pt x="1209" y="1162"/>
                  </a:lnTo>
                  <a:cubicBezTo>
                    <a:pt x="1209" y="1237"/>
                    <a:pt x="1163" y="1272"/>
                    <a:pt x="1107" y="1239"/>
                  </a:cubicBez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91" name="Freeform 179">
              <a:extLst>
                <a:ext uri="{FF2B5EF4-FFF2-40B4-BE49-F238E27FC236}">
                  <a16:creationId xmlns:a16="http://schemas.microsoft.com/office/drawing/2014/main" id="{6E0D5E90-B4CD-4ED2-A63D-E5A15BEAB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1950" y="7336132"/>
              <a:ext cx="771921" cy="806485"/>
            </a:xfrm>
            <a:custGeom>
              <a:avLst/>
              <a:gdLst>
                <a:gd name="T0" fmla="*/ 53 w 1184"/>
                <a:gd name="T1" fmla="*/ 0 h 1236"/>
                <a:gd name="T2" fmla="*/ 53 w 1184"/>
                <a:gd name="T3" fmla="*/ 0 h 1236"/>
                <a:gd name="T4" fmla="*/ 27 w 1184"/>
                <a:gd name="T5" fmla="*/ 75 h 1236"/>
                <a:gd name="T6" fmla="*/ 27 w 1184"/>
                <a:gd name="T7" fmla="*/ 433 h 1236"/>
                <a:gd name="T8" fmla="*/ 27 w 1184"/>
                <a:gd name="T9" fmla="*/ 433 h 1236"/>
                <a:gd name="T10" fmla="*/ 129 w 1184"/>
                <a:gd name="T11" fmla="*/ 629 h 1236"/>
                <a:gd name="T12" fmla="*/ 1133 w 1184"/>
                <a:gd name="T13" fmla="*/ 1203 h 1236"/>
                <a:gd name="T14" fmla="*/ 1133 w 1184"/>
                <a:gd name="T15" fmla="*/ 1203 h 1236"/>
                <a:gd name="T16" fmla="*/ 1183 w 1184"/>
                <a:gd name="T17" fmla="*/ 1215 h 1236"/>
                <a:gd name="T18" fmla="*/ 1183 w 1184"/>
                <a:gd name="T19" fmla="*/ 1215 h 1236"/>
                <a:gd name="T20" fmla="*/ 1107 w 1184"/>
                <a:gd name="T21" fmla="*/ 1217 h 1236"/>
                <a:gd name="T22" fmla="*/ 102 w 1184"/>
                <a:gd name="T23" fmla="*/ 643 h 1236"/>
                <a:gd name="T24" fmla="*/ 102 w 1184"/>
                <a:gd name="T25" fmla="*/ 643 h 1236"/>
                <a:gd name="T26" fmla="*/ 0 w 1184"/>
                <a:gd name="T27" fmla="*/ 447 h 1236"/>
                <a:gd name="T28" fmla="*/ 0 w 1184"/>
                <a:gd name="T29" fmla="*/ 88 h 1236"/>
                <a:gd name="T30" fmla="*/ 0 w 1184"/>
                <a:gd name="T31" fmla="*/ 88 h 1236"/>
                <a:gd name="T32" fmla="*/ 53 w 1184"/>
                <a:gd name="T33" fmla="*/ 0 h 1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4" h="1236">
                  <a:moveTo>
                    <a:pt x="53" y="0"/>
                  </a:moveTo>
                  <a:lnTo>
                    <a:pt x="53" y="0"/>
                  </a:lnTo>
                  <a:cubicBezTo>
                    <a:pt x="37" y="15"/>
                    <a:pt x="27" y="40"/>
                    <a:pt x="27" y="75"/>
                  </a:cubicBezTo>
                  <a:lnTo>
                    <a:pt x="27" y="433"/>
                  </a:lnTo>
                  <a:lnTo>
                    <a:pt x="27" y="433"/>
                  </a:lnTo>
                  <a:cubicBezTo>
                    <a:pt x="27" y="509"/>
                    <a:pt x="73" y="596"/>
                    <a:pt x="129" y="629"/>
                  </a:cubicBezTo>
                  <a:lnTo>
                    <a:pt x="1133" y="1203"/>
                  </a:lnTo>
                  <a:lnTo>
                    <a:pt x="1133" y="1203"/>
                  </a:lnTo>
                  <a:cubicBezTo>
                    <a:pt x="1151" y="1214"/>
                    <a:pt x="1168" y="1217"/>
                    <a:pt x="1183" y="1215"/>
                  </a:cubicBezTo>
                  <a:lnTo>
                    <a:pt x="1183" y="1215"/>
                  </a:lnTo>
                  <a:cubicBezTo>
                    <a:pt x="1164" y="1232"/>
                    <a:pt x="1137" y="1235"/>
                    <a:pt x="1107" y="1217"/>
                  </a:cubicBezTo>
                  <a:lnTo>
                    <a:pt x="102" y="643"/>
                  </a:lnTo>
                  <a:lnTo>
                    <a:pt x="102" y="643"/>
                  </a:lnTo>
                  <a:cubicBezTo>
                    <a:pt x="46" y="610"/>
                    <a:pt x="0" y="522"/>
                    <a:pt x="0" y="447"/>
                  </a:cubicBezTo>
                  <a:lnTo>
                    <a:pt x="0" y="88"/>
                  </a:lnTo>
                  <a:lnTo>
                    <a:pt x="0" y="88"/>
                  </a:lnTo>
                  <a:cubicBezTo>
                    <a:pt x="0" y="37"/>
                    <a:pt x="21" y="5"/>
                    <a:pt x="5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92" name="Freeform 182">
              <a:extLst>
                <a:ext uri="{FF2B5EF4-FFF2-40B4-BE49-F238E27FC236}">
                  <a16:creationId xmlns:a16="http://schemas.microsoft.com/office/drawing/2014/main" id="{D5566728-D00D-4936-A050-428B2A5B48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1951" y="5625234"/>
              <a:ext cx="789203" cy="832406"/>
            </a:xfrm>
            <a:custGeom>
              <a:avLst/>
              <a:gdLst>
                <a:gd name="T0" fmla="*/ 1107 w 1210"/>
                <a:gd name="T1" fmla="*/ 1239 h 1273"/>
                <a:gd name="T2" fmla="*/ 102 w 1210"/>
                <a:gd name="T3" fmla="*/ 664 h 1273"/>
                <a:gd name="T4" fmla="*/ 102 w 1210"/>
                <a:gd name="T5" fmla="*/ 664 h 1273"/>
                <a:gd name="T6" fmla="*/ 0 w 1210"/>
                <a:gd name="T7" fmla="*/ 469 h 1273"/>
                <a:gd name="T8" fmla="*/ 0 w 1210"/>
                <a:gd name="T9" fmla="*/ 111 h 1273"/>
                <a:gd name="T10" fmla="*/ 0 w 1210"/>
                <a:gd name="T11" fmla="*/ 111 h 1273"/>
                <a:gd name="T12" fmla="*/ 102 w 1210"/>
                <a:gd name="T13" fmla="*/ 33 h 1273"/>
                <a:gd name="T14" fmla="*/ 1107 w 1210"/>
                <a:gd name="T15" fmla="*/ 607 h 1273"/>
                <a:gd name="T16" fmla="*/ 1107 w 1210"/>
                <a:gd name="T17" fmla="*/ 607 h 1273"/>
                <a:gd name="T18" fmla="*/ 1209 w 1210"/>
                <a:gd name="T19" fmla="*/ 802 h 1273"/>
                <a:gd name="T20" fmla="*/ 1209 w 1210"/>
                <a:gd name="T21" fmla="*/ 1162 h 1273"/>
                <a:gd name="T22" fmla="*/ 1209 w 1210"/>
                <a:gd name="T23" fmla="*/ 1162 h 1273"/>
                <a:gd name="T24" fmla="*/ 1107 w 1210"/>
                <a:gd name="T25" fmla="*/ 1239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0" h="1273">
                  <a:moveTo>
                    <a:pt x="1107" y="1239"/>
                  </a:moveTo>
                  <a:lnTo>
                    <a:pt x="102" y="664"/>
                  </a:lnTo>
                  <a:lnTo>
                    <a:pt x="102" y="664"/>
                  </a:lnTo>
                  <a:cubicBezTo>
                    <a:pt x="46" y="631"/>
                    <a:pt x="0" y="544"/>
                    <a:pt x="0" y="469"/>
                  </a:cubicBezTo>
                  <a:lnTo>
                    <a:pt x="0" y="111"/>
                  </a:lnTo>
                  <a:lnTo>
                    <a:pt x="0" y="111"/>
                  </a:lnTo>
                  <a:cubicBezTo>
                    <a:pt x="0" y="35"/>
                    <a:pt x="46" y="0"/>
                    <a:pt x="102" y="33"/>
                  </a:cubicBezTo>
                  <a:lnTo>
                    <a:pt x="1107" y="607"/>
                  </a:lnTo>
                  <a:lnTo>
                    <a:pt x="1107" y="607"/>
                  </a:lnTo>
                  <a:cubicBezTo>
                    <a:pt x="1163" y="640"/>
                    <a:pt x="1209" y="727"/>
                    <a:pt x="1209" y="802"/>
                  </a:cubicBezTo>
                  <a:lnTo>
                    <a:pt x="1209" y="1162"/>
                  </a:lnTo>
                  <a:lnTo>
                    <a:pt x="1209" y="1162"/>
                  </a:lnTo>
                  <a:cubicBezTo>
                    <a:pt x="1209" y="1237"/>
                    <a:pt x="1163" y="1272"/>
                    <a:pt x="1107" y="1239"/>
                  </a:cubicBez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93" name="Freeform 183">
              <a:extLst>
                <a:ext uri="{FF2B5EF4-FFF2-40B4-BE49-F238E27FC236}">
                  <a16:creationId xmlns:a16="http://schemas.microsoft.com/office/drawing/2014/main" id="{A7399415-FE97-4EC0-8CD0-C555794B7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1950" y="5642514"/>
              <a:ext cx="771921" cy="806485"/>
            </a:xfrm>
            <a:custGeom>
              <a:avLst/>
              <a:gdLst>
                <a:gd name="T0" fmla="*/ 53 w 1184"/>
                <a:gd name="T1" fmla="*/ 0 h 1234"/>
                <a:gd name="T2" fmla="*/ 53 w 1184"/>
                <a:gd name="T3" fmla="*/ 0 h 1234"/>
                <a:gd name="T4" fmla="*/ 27 w 1184"/>
                <a:gd name="T5" fmla="*/ 74 h 1234"/>
                <a:gd name="T6" fmla="*/ 27 w 1184"/>
                <a:gd name="T7" fmla="*/ 432 h 1234"/>
                <a:gd name="T8" fmla="*/ 27 w 1184"/>
                <a:gd name="T9" fmla="*/ 432 h 1234"/>
                <a:gd name="T10" fmla="*/ 129 w 1184"/>
                <a:gd name="T11" fmla="*/ 628 h 1234"/>
                <a:gd name="T12" fmla="*/ 1133 w 1184"/>
                <a:gd name="T13" fmla="*/ 1202 h 1234"/>
                <a:gd name="T14" fmla="*/ 1133 w 1184"/>
                <a:gd name="T15" fmla="*/ 1202 h 1234"/>
                <a:gd name="T16" fmla="*/ 1183 w 1184"/>
                <a:gd name="T17" fmla="*/ 1213 h 1234"/>
                <a:gd name="T18" fmla="*/ 1183 w 1184"/>
                <a:gd name="T19" fmla="*/ 1213 h 1234"/>
                <a:gd name="T20" fmla="*/ 1107 w 1184"/>
                <a:gd name="T21" fmla="*/ 1216 h 1234"/>
                <a:gd name="T22" fmla="*/ 102 w 1184"/>
                <a:gd name="T23" fmla="*/ 641 h 1234"/>
                <a:gd name="T24" fmla="*/ 102 w 1184"/>
                <a:gd name="T25" fmla="*/ 641 h 1234"/>
                <a:gd name="T26" fmla="*/ 0 w 1184"/>
                <a:gd name="T27" fmla="*/ 446 h 1234"/>
                <a:gd name="T28" fmla="*/ 0 w 1184"/>
                <a:gd name="T29" fmla="*/ 88 h 1234"/>
                <a:gd name="T30" fmla="*/ 0 w 1184"/>
                <a:gd name="T31" fmla="*/ 88 h 1234"/>
                <a:gd name="T32" fmla="*/ 53 w 1184"/>
                <a:gd name="T33" fmla="*/ 0 h 1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4" h="1234">
                  <a:moveTo>
                    <a:pt x="53" y="0"/>
                  </a:moveTo>
                  <a:lnTo>
                    <a:pt x="53" y="0"/>
                  </a:lnTo>
                  <a:cubicBezTo>
                    <a:pt x="37" y="15"/>
                    <a:pt x="27" y="40"/>
                    <a:pt x="27" y="74"/>
                  </a:cubicBezTo>
                  <a:lnTo>
                    <a:pt x="27" y="432"/>
                  </a:lnTo>
                  <a:lnTo>
                    <a:pt x="27" y="432"/>
                  </a:lnTo>
                  <a:cubicBezTo>
                    <a:pt x="27" y="507"/>
                    <a:pt x="73" y="595"/>
                    <a:pt x="129" y="628"/>
                  </a:cubicBezTo>
                  <a:lnTo>
                    <a:pt x="1133" y="1202"/>
                  </a:lnTo>
                  <a:lnTo>
                    <a:pt x="1133" y="1202"/>
                  </a:lnTo>
                  <a:cubicBezTo>
                    <a:pt x="1151" y="1213"/>
                    <a:pt x="1168" y="1216"/>
                    <a:pt x="1183" y="1213"/>
                  </a:cubicBezTo>
                  <a:lnTo>
                    <a:pt x="1183" y="1213"/>
                  </a:lnTo>
                  <a:cubicBezTo>
                    <a:pt x="1164" y="1231"/>
                    <a:pt x="1137" y="1233"/>
                    <a:pt x="1107" y="1216"/>
                  </a:cubicBezTo>
                  <a:lnTo>
                    <a:pt x="102" y="641"/>
                  </a:lnTo>
                  <a:lnTo>
                    <a:pt x="102" y="641"/>
                  </a:lnTo>
                  <a:cubicBezTo>
                    <a:pt x="46" y="608"/>
                    <a:pt x="0" y="521"/>
                    <a:pt x="0" y="446"/>
                  </a:cubicBezTo>
                  <a:lnTo>
                    <a:pt x="0" y="88"/>
                  </a:lnTo>
                  <a:lnTo>
                    <a:pt x="0" y="88"/>
                  </a:lnTo>
                  <a:cubicBezTo>
                    <a:pt x="0" y="37"/>
                    <a:pt x="21" y="5"/>
                    <a:pt x="5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94" name="Freeform 86">
              <a:extLst>
                <a:ext uri="{FF2B5EF4-FFF2-40B4-BE49-F238E27FC236}">
                  <a16:creationId xmlns:a16="http://schemas.microsoft.com/office/drawing/2014/main" id="{47C773E7-131D-434A-9044-AA25B42C10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2537" y="5077990"/>
              <a:ext cx="290258" cy="2799078"/>
            </a:xfrm>
            <a:custGeom>
              <a:avLst/>
              <a:gdLst>
                <a:gd name="connsiteX0" fmla="*/ 205939 w 290258"/>
                <a:gd name="connsiteY0" fmla="*/ 2660092 h 2799078"/>
                <a:gd name="connsiteX1" fmla="*/ 216611 w 290258"/>
                <a:gd name="connsiteY1" fmla="*/ 2660173 h 2799078"/>
                <a:gd name="connsiteX2" fmla="*/ 275919 w 290258"/>
                <a:gd name="connsiteY2" fmla="*/ 2695272 h 2799078"/>
                <a:gd name="connsiteX3" fmla="*/ 290258 w 290258"/>
                <a:gd name="connsiteY3" fmla="*/ 2722571 h 2799078"/>
                <a:gd name="connsiteX4" fmla="*/ 290258 w 290258"/>
                <a:gd name="connsiteY4" fmla="*/ 2786919 h 2799078"/>
                <a:gd name="connsiteX5" fmla="*/ 275919 w 290258"/>
                <a:gd name="connsiteY5" fmla="*/ 2797318 h 2799078"/>
                <a:gd name="connsiteX6" fmla="*/ 216611 w 290258"/>
                <a:gd name="connsiteY6" fmla="*/ 2762870 h 2799078"/>
                <a:gd name="connsiteX7" fmla="*/ 201621 w 290258"/>
                <a:gd name="connsiteY7" fmla="*/ 2734921 h 2799078"/>
                <a:gd name="connsiteX8" fmla="*/ 201621 w 290258"/>
                <a:gd name="connsiteY8" fmla="*/ 2671223 h 2799078"/>
                <a:gd name="connsiteX9" fmla="*/ 205939 w 290258"/>
                <a:gd name="connsiteY9" fmla="*/ 2660092 h 2799078"/>
                <a:gd name="connsiteX10" fmla="*/ 4206 w 290258"/>
                <a:gd name="connsiteY10" fmla="*/ 2541981 h 2799078"/>
                <a:gd name="connsiteX11" fmla="*/ 14235 w 290258"/>
                <a:gd name="connsiteY11" fmla="*/ 2542062 h 2799078"/>
                <a:gd name="connsiteX12" fmla="*/ 73760 w 290258"/>
                <a:gd name="connsiteY12" fmla="*/ 2577007 h 2799078"/>
                <a:gd name="connsiteX13" fmla="*/ 88641 w 290258"/>
                <a:gd name="connsiteY13" fmla="*/ 2604185 h 2799078"/>
                <a:gd name="connsiteX14" fmla="*/ 88641 w 290258"/>
                <a:gd name="connsiteY14" fmla="*/ 2668250 h 2799078"/>
                <a:gd name="connsiteX15" fmla="*/ 73760 w 290258"/>
                <a:gd name="connsiteY15" fmla="*/ 2679251 h 2799078"/>
                <a:gd name="connsiteX16" fmla="*/ 14235 w 290258"/>
                <a:gd name="connsiteY16" fmla="*/ 2644307 h 2799078"/>
                <a:gd name="connsiteX17" fmla="*/ 0 w 290258"/>
                <a:gd name="connsiteY17" fmla="*/ 2617128 h 2799078"/>
                <a:gd name="connsiteX18" fmla="*/ 0 w 290258"/>
                <a:gd name="connsiteY18" fmla="*/ 2553063 h 2799078"/>
                <a:gd name="connsiteX19" fmla="*/ 4206 w 290258"/>
                <a:gd name="connsiteY19" fmla="*/ 2541981 h 2799078"/>
                <a:gd name="connsiteX20" fmla="*/ 205939 w 290258"/>
                <a:gd name="connsiteY20" fmla="*/ 1813040 h 2799078"/>
                <a:gd name="connsiteX21" fmla="*/ 216611 w 290258"/>
                <a:gd name="connsiteY21" fmla="*/ 1813365 h 2799078"/>
                <a:gd name="connsiteX22" fmla="*/ 275919 w 290258"/>
                <a:gd name="connsiteY22" fmla="*/ 1847814 h 2799078"/>
                <a:gd name="connsiteX23" fmla="*/ 290258 w 290258"/>
                <a:gd name="connsiteY23" fmla="*/ 1875763 h 2799078"/>
                <a:gd name="connsiteX24" fmla="*/ 290258 w 290258"/>
                <a:gd name="connsiteY24" fmla="*/ 1939461 h 2799078"/>
                <a:gd name="connsiteX25" fmla="*/ 275919 w 290258"/>
                <a:gd name="connsiteY25" fmla="*/ 1950510 h 2799078"/>
                <a:gd name="connsiteX26" fmla="*/ 216611 w 290258"/>
                <a:gd name="connsiteY26" fmla="*/ 1916062 h 2799078"/>
                <a:gd name="connsiteX27" fmla="*/ 201621 w 290258"/>
                <a:gd name="connsiteY27" fmla="*/ 1888113 h 2799078"/>
                <a:gd name="connsiteX28" fmla="*/ 201621 w 290258"/>
                <a:gd name="connsiteY28" fmla="*/ 1824415 h 2799078"/>
                <a:gd name="connsiteX29" fmla="*/ 205939 w 290258"/>
                <a:gd name="connsiteY29" fmla="*/ 1813040 h 2799078"/>
                <a:gd name="connsiteX30" fmla="*/ 4206 w 290258"/>
                <a:gd name="connsiteY30" fmla="*/ 1695192 h 2799078"/>
                <a:gd name="connsiteX31" fmla="*/ 14235 w 290258"/>
                <a:gd name="connsiteY31" fmla="*/ 1695273 h 2799078"/>
                <a:gd name="connsiteX32" fmla="*/ 73760 w 290258"/>
                <a:gd name="connsiteY32" fmla="*/ 1729722 h 2799078"/>
                <a:gd name="connsiteX33" fmla="*/ 88641 w 290258"/>
                <a:gd name="connsiteY33" fmla="*/ 1757671 h 2799078"/>
                <a:gd name="connsiteX34" fmla="*/ 88641 w 290258"/>
                <a:gd name="connsiteY34" fmla="*/ 1821370 h 2799078"/>
                <a:gd name="connsiteX35" fmla="*/ 73760 w 290258"/>
                <a:gd name="connsiteY35" fmla="*/ 1832419 h 2799078"/>
                <a:gd name="connsiteX36" fmla="*/ 14235 w 290258"/>
                <a:gd name="connsiteY36" fmla="*/ 1797970 h 2799078"/>
                <a:gd name="connsiteX37" fmla="*/ 0 w 290258"/>
                <a:gd name="connsiteY37" fmla="*/ 1770671 h 2799078"/>
                <a:gd name="connsiteX38" fmla="*/ 0 w 290258"/>
                <a:gd name="connsiteY38" fmla="*/ 1706323 h 2799078"/>
                <a:gd name="connsiteX39" fmla="*/ 4206 w 290258"/>
                <a:gd name="connsiteY39" fmla="*/ 1695192 h 2799078"/>
                <a:gd name="connsiteX40" fmla="*/ 205939 w 290258"/>
                <a:gd name="connsiteY40" fmla="*/ 966231 h 2799078"/>
                <a:gd name="connsiteX41" fmla="*/ 216611 w 290258"/>
                <a:gd name="connsiteY41" fmla="*/ 966556 h 2799078"/>
                <a:gd name="connsiteX42" fmla="*/ 275919 w 290258"/>
                <a:gd name="connsiteY42" fmla="*/ 1001005 h 2799078"/>
                <a:gd name="connsiteX43" fmla="*/ 290258 w 290258"/>
                <a:gd name="connsiteY43" fmla="*/ 1028954 h 2799078"/>
                <a:gd name="connsiteX44" fmla="*/ 290258 w 290258"/>
                <a:gd name="connsiteY44" fmla="*/ 1092652 h 2799078"/>
                <a:gd name="connsiteX45" fmla="*/ 275919 w 290258"/>
                <a:gd name="connsiteY45" fmla="*/ 1103701 h 2799078"/>
                <a:gd name="connsiteX46" fmla="*/ 216611 w 290258"/>
                <a:gd name="connsiteY46" fmla="*/ 1069253 h 2799078"/>
                <a:gd name="connsiteX47" fmla="*/ 201621 w 290258"/>
                <a:gd name="connsiteY47" fmla="*/ 1041304 h 2799078"/>
                <a:gd name="connsiteX48" fmla="*/ 201621 w 290258"/>
                <a:gd name="connsiteY48" fmla="*/ 977606 h 2799078"/>
                <a:gd name="connsiteX49" fmla="*/ 205939 w 290258"/>
                <a:gd name="connsiteY49" fmla="*/ 966231 h 2799078"/>
                <a:gd name="connsiteX50" fmla="*/ 4206 w 290258"/>
                <a:gd name="connsiteY50" fmla="*/ 848383 h 2799078"/>
                <a:gd name="connsiteX51" fmla="*/ 14235 w 290258"/>
                <a:gd name="connsiteY51" fmla="*/ 848464 h 2799078"/>
                <a:gd name="connsiteX52" fmla="*/ 73760 w 290258"/>
                <a:gd name="connsiteY52" fmla="*/ 883563 h 2799078"/>
                <a:gd name="connsiteX53" fmla="*/ 88641 w 290258"/>
                <a:gd name="connsiteY53" fmla="*/ 910862 h 2799078"/>
                <a:gd name="connsiteX54" fmla="*/ 88641 w 290258"/>
                <a:gd name="connsiteY54" fmla="*/ 974561 h 2799078"/>
                <a:gd name="connsiteX55" fmla="*/ 73760 w 290258"/>
                <a:gd name="connsiteY55" fmla="*/ 985610 h 2799078"/>
                <a:gd name="connsiteX56" fmla="*/ 14235 w 290258"/>
                <a:gd name="connsiteY56" fmla="*/ 951161 h 2799078"/>
                <a:gd name="connsiteX57" fmla="*/ 0 w 290258"/>
                <a:gd name="connsiteY57" fmla="*/ 923862 h 2799078"/>
                <a:gd name="connsiteX58" fmla="*/ 0 w 290258"/>
                <a:gd name="connsiteY58" fmla="*/ 859514 h 2799078"/>
                <a:gd name="connsiteX59" fmla="*/ 4206 w 290258"/>
                <a:gd name="connsiteY59" fmla="*/ 848383 h 2799078"/>
                <a:gd name="connsiteX60" fmla="*/ 205939 w 290258"/>
                <a:gd name="connsiteY60" fmla="*/ 116928 h 2799078"/>
                <a:gd name="connsiteX61" fmla="*/ 216611 w 290258"/>
                <a:gd name="connsiteY61" fmla="*/ 117494 h 2799078"/>
                <a:gd name="connsiteX62" fmla="*/ 275919 w 290258"/>
                <a:gd name="connsiteY62" fmla="*/ 151791 h 2799078"/>
                <a:gd name="connsiteX63" fmla="*/ 290258 w 290258"/>
                <a:gd name="connsiteY63" fmla="*/ 179617 h 2799078"/>
                <a:gd name="connsiteX64" fmla="*/ 290258 w 290258"/>
                <a:gd name="connsiteY64" fmla="*/ 243035 h 2799078"/>
                <a:gd name="connsiteX65" fmla="*/ 275919 w 290258"/>
                <a:gd name="connsiteY65" fmla="*/ 254036 h 2799078"/>
                <a:gd name="connsiteX66" fmla="*/ 216611 w 290258"/>
                <a:gd name="connsiteY66" fmla="*/ 219738 h 2799078"/>
                <a:gd name="connsiteX67" fmla="*/ 201621 w 290258"/>
                <a:gd name="connsiteY67" fmla="*/ 191912 h 2799078"/>
                <a:gd name="connsiteX68" fmla="*/ 201621 w 290258"/>
                <a:gd name="connsiteY68" fmla="*/ 128495 h 2799078"/>
                <a:gd name="connsiteX69" fmla="*/ 205939 w 290258"/>
                <a:gd name="connsiteY69" fmla="*/ 116928 h 2799078"/>
                <a:gd name="connsiteX70" fmla="*/ 4206 w 290258"/>
                <a:gd name="connsiteY70" fmla="*/ 1573 h 2799078"/>
                <a:gd name="connsiteX71" fmla="*/ 14235 w 290258"/>
                <a:gd name="connsiteY71" fmla="*/ 1655 h 2799078"/>
                <a:gd name="connsiteX72" fmla="*/ 73760 w 290258"/>
                <a:gd name="connsiteY72" fmla="*/ 36104 h 2799078"/>
                <a:gd name="connsiteX73" fmla="*/ 88641 w 290258"/>
                <a:gd name="connsiteY73" fmla="*/ 64053 h 2799078"/>
                <a:gd name="connsiteX74" fmla="*/ 88641 w 290258"/>
                <a:gd name="connsiteY74" fmla="*/ 127751 h 2799078"/>
                <a:gd name="connsiteX75" fmla="*/ 73760 w 290258"/>
                <a:gd name="connsiteY75" fmla="*/ 138801 h 2799078"/>
                <a:gd name="connsiteX76" fmla="*/ 14235 w 290258"/>
                <a:gd name="connsiteY76" fmla="*/ 104352 h 2799078"/>
                <a:gd name="connsiteX77" fmla="*/ 0 w 290258"/>
                <a:gd name="connsiteY77" fmla="*/ 76403 h 2799078"/>
                <a:gd name="connsiteX78" fmla="*/ 0 w 290258"/>
                <a:gd name="connsiteY78" fmla="*/ 12704 h 2799078"/>
                <a:gd name="connsiteX79" fmla="*/ 4206 w 290258"/>
                <a:gd name="connsiteY79" fmla="*/ 1573 h 2799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290258" h="2799078">
                  <a:moveTo>
                    <a:pt x="205939" y="2660092"/>
                  </a:moveTo>
                  <a:cubicBezTo>
                    <a:pt x="208627" y="2658061"/>
                    <a:pt x="212375" y="2657898"/>
                    <a:pt x="216611" y="2660173"/>
                  </a:cubicBezTo>
                  <a:lnTo>
                    <a:pt x="275919" y="2695272"/>
                  </a:lnTo>
                  <a:cubicBezTo>
                    <a:pt x="283740" y="2699822"/>
                    <a:pt x="290258" y="2711521"/>
                    <a:pt x="290258" y="2722571"/>
                  </a:cubicBezTo>
                  <a:lnTo>
                    <a:pt x="290258" y="2786919"/>
                  </a:lnTo>
                  <a:cubicBezTo>
                    <a:pt x="290258" y="2797318"/>
                    <a:pt x="283740" y="2801868"/>
                    <a:pt x="275919" y="2797318"/>
                  </a:cubicBezTo>
                  <a:lnTo>
                    <a:pt x="216611" y="2762870"/>
                  </a:lnTo>
                  <a:cubicBezTo>
                    <a:pt x="208139" y="2758320"/>
                    <a:pt x="201621" y="2745970"/>
                    <a:pt x="201621" y="2734921"/>
                  </a:cubicBezTo>
                  <a:lnTo>
                    <a:pt x="201621" y="2671223"/>
                  </a:lnTo>
                  <a:cubicBezTo>
                    <a:pt x="201621" y="2666023"/>
                    <a:pt x="203251" y="2662123"/>
                    <a:pt x="205939" y="2660092"/>
                  </a:cubicBezTo>
                  <a:close/>
                  <a:moveTo>
                    <a:pt x="4206" y="2541981"/>
                  </a:moveTo>
                  <a:cubicBezTo>
                    <a:pt x="6794" y="2539959"/>
                    <a:pt x="10353" y="2539797"/>
                    <a:pt x="14235" y="2542062"/>
                  </a:cubicBezTo>
                  <a:lnTo>
                    <a:pt x="73760" y="2577007"/>
                  </a:lnTo>
                  <a:cubicBezTo>
                    <a:pt x="82171" y="2581536"/>
                    <a:pt x="88641" y="2593832"/>
                    <a:pt x="88641" y="2604185"/>
                  </a:cubicBezTo>
                  <a:lnTo>
                    <a:pt x="88641" y="2668250"/>
                  </a:lnTo>
                  <a:cubicBezTo>
                    <a:pt x="88641" y="2678604"/>
                    <a:pt x="82171" y="2683781"/>
                    <a:pt x="73760" y="2679251"/>
                  </a:cubicBezTo>
                  <a:lnTo>
                    <a:pt x="14235" y="2644307"/>
                  </a:lnTo>
                  <a:cubicBezTo>
                    <a:pt x="6470" y="2639777"/>
                    <a:pt x="0" y="2627482"/>
                    <a:pt x="0" y="2617128"/>
                  </a:cubicBezTo>
                  <a:lnTo>
                    <a:pt x="0" y="2553063"/>
                  </a:lnTo>
                  <a:cubicBezTo>
                    <a:pt x="0" y="2547886"/>
                    <a:pt x="1618" y="2544003"/>
                    <a:pt x="4206" y="2541981"/>
                  </a:cubicBezTo>
                  <a:close/>
                  <a:moveTo>
                    <a:pt x="205939" y="1813040"/>
                  </a:moveTo>
                  <a:cubicBezTo>
                    <a:pt x="208627" y="1811090"/>
                    <a:pt x="212375" y="1811090"/>
                    <a:pt x="216611" y="1813365"/>
                  </a:cubicBezTo>
                  <a:lnTo>
                    <a:pt x="275919" y="1847814"/>
                  </a:lnTo>
                  <a:cubicBezTo>
                    <a:pt x="283740" y="1852364"/>
                    <a:pt x="290258" y="1865363"/>
                    <a:pt x="290258" y="1875763"/>
                  </a:cubicBezTo>
                  <a:lnTo>
                    <a:pt x="290258" y="1939461"/>
                  </a:lnTo>
                  <a:cubicBezTo>
                    <a:pt x="290258" y="1950510"/>
                    <a:pt x="283740" y="1955060"/>
                    <a:pt x="275919" y="1950510"/>
                  </a:cubicBezTo>
                  <a:lnTo>
                    <a:pt x="216611" y="1916062"/>
                  </a:lnTo>
                  <a:cubicBezTo>
                    <a:pt x="208139" y="1911512"/>
                    <a:pt x="201621" y="1899162"/>
                    <a:pt x="201621" y="1888113"/>
                  </a:cubicBezTo>
                  <a:lnTo>
                    <a:pt x="201621" y="1824415"/>
                  </a:lnTo>
                  <a:cubicBezTo>
                    <a:pt x="201621" y="1818890"/>
                    <a:pt x="203251" y="1814990"/>
                    <a:pt x="205939" y="1813040"/>
                  </a:cubicBezTo>
                  <a:close/>
                  <a:moveTo>
                    <a:pt x="4206" y="1695192"/>
                  </a:moveTo>
                  <a:cubicBezTo>
                    <a:pt x="6794" y="1693161"/>
                    <a:pt x="10353" y="1692998"/>
                    <a:pt x="14235" y="1695273"/>
                  </a:cubicBezTo>
                  <a:lnTo>
                    <a:pt x="73760" y="1729722"/>
                  </a:lnTo>
                  <a:cubicBezTo>
                    <a:pt x="82171" y="1734922"/>
                    <a:pt x="88641" y="1747272"/>
                    <a:pt x="88641" y="1757671"/>
                  </a:cubicBezTo>
                  <a:lnTo>
                    <a:pt x="88641" y="1821370"/>
                  </a:lnTo>
                  <a:cubicBezTo>
                    <a:pt x="88641" y="1832419"/>
                    <a:pt x="82171" y="1836969"/>
                    <a:pt x="73760" y="1832419"/>
                  </a:cubicBezTo>
                  <a:lnTo>
                    <a:pt x="14235" y="1797970"/>
                  </a:lnTo>
                  <a:cubicBezTo>
                    <a:pt x="6470" y="1793420"/>
                    <a:pt x="0" y="1781071"/>
                    <a:pt x="0" y="1770671"/>
                  </a:cubicBezTo>
                  <a:lnTo>
                    <a:pt x="0" y="1706323"/>
                  </a:lnTo>
                  <a:cubicBezTo>
                    <a:pt x="0" y="1701123"/>
                    <a:pt x="1618" y="1697223"/>
                    <a:pt x="4206" y="1695192"/>
                  </a:cubicBezTo>
                  <a:close/>
                  <a:moveTo>
                    <a:pt x="205939" y="966231"/>
                  </a:moveTo>
                  <a:cubicBezTo>
                    <a:pt x="208627" y="964281"/>
                    <a:pt x="212375" y="964281"/>
                    <a:pt x="216611" y="966556"/>
                  </a:cubicBezTo>
                  <a:lnTo>
                    <a:pt x="275919" y="1001005"/>
                  </a:lnTo>
                  <a:cubicBezTo>
                    <a:pt x="283740" y="1005555"/>
                    <a:pt x="290258" y="1017904"/>
                    <a:pt x="290258" y="1028954"/>
                  </a:cubicBezTo>
                  <a:lnTo>
                    <a:pt x="290258" y="1092652"/>
                  </a:lnTo>
                  <a:cubicBezTo>
                    <a:pt x="290258" y="1103701"/>
                    <a:pt x="283740" y="1108251"/>
                    <a:pt x="275919" y="1103701"/>
                  </a:cubicBezTo>
                  <a:lnTo>
                    <a:pt x="216611" y="1069253"/>
                  </a:lnTo>
                  <a:cubicBezTo>
                    <a:pt x="208139" y="1064703"/>
                    <a:pt x="201621" y="1051703"/>
                    <a:pt x="201621" y="1041304"/>
                  </a:cubicBezTo>
                  <a:lnTo>
                    <a:pt x="201621" y="977606"/>
                  </a:lnTo>
                  <a:cubicBezTo>
                    <a:pt x="201621" y="972081"/>
                    <a:pt x="203251" y="968181"/>
                    <a:pt x="205939" y="966231"/>
                  </a:cubicBezTo>
                  <a:close/>
                  <a:moveTo>
                    <a:pt x="4206" y="848383"/>
                  </a:moveTo>
                  <a:cubicBezTo>
                    <a:pt x="6794" y="846352"/>
                    <a:pt x="10353" y="846189"/>
                    <a:pt x="14235" y="848464"/>
                  </a:cubicBezTo>
                  <a:lnTo>
                    <a:pt x="73760" y="883563"/>
                  </a:lnTo>
                  <a:cubicBezTo>
                    <a:pt x="82171" y="887463"/>
                    <a:pt x="88641" y="899813"/>
                    <a:pt x="88641" y="910862"/>
                  </a:cubicBezTo>
                  <a:lnTo>
                    <a:pt x="88641" y="974561"/>
                  </a:lnTo>
                  <a:cubicBezTo>
                    <a:pt x="88641" y="985610"/>
                    <a:pt x="82171" y="990160"/>
                    <a:pt x="73760" y="985610"/>
                  </a:cubicBezTo>
                  <a:lnTo>
                    <a:pt x="14235" y="951161"/>
                  </a:lnTo>
                  <a:cubicBezTo>
                    <a:pt x="6470" y="946611"/>
                    <a:pt x="0" y="934262"/>
                    <a:pt x="0" y="923862"/>
                  </a:cubicBezTo>
                  <a:lnTo>
                    <a:pt x="0" y="859514"/>
                  </a:lnTo>
                  <a:cubicBezTo>
                    <a:pt x="0" y="854314"/>
                    <a:pt x="1618" y="850414"/>
                    <a:pt x="4206" y="848383"/>
                  </a:cubicBezTo>
                  <a:close/>
                  <a:moveTo>
                    <a:pt x="205939" y="116928"/>
                  </a:moveTo>
                  <a:cubicBezTo>
                    <a:pt x="208627" y="114905"/>
                    <a:pt x="212375" y="114905"/>
                    <a:pt x="216611" y="117494"/>
                  </a:cubicBezTo>
                  <a:lnTo>
                    <a:pt x="275919" y="151791"/>
                  </a:lnTo>
                  <a:cubicBezTo>
                    <a:pt x="283740" y="156321"/>
                    <a:pt x="290258" y="168616"/>
                    <a:pt x="290258" y="179617"/>
                  </a:cubicBezTo>
                  <a:lnTo>
                    <a:pt x="290258" y="243035"/>
                  </a:lnTo>
                  <a:cubicBezTo>
                    <a:pt x="290258" y="253389"/>
                    <a:pt x="283740" y="258566"/>
                    <a:pt x="275919" y="254036"/>
                  </a:cubicBezTo>
                  <a:lnTo>
                    <a:pt x="216611" y="219738"/>
                  </a:lnTo>
                  <a:cubicBezTo>
                    <a:pt x="208139" y="215209"/>
                    <a:pt x="201621" y="202913"/>
                    <a:pt x="201621" y="191912"/>
                  </a:cubicBezTo>
                  <a:lnTo>
                    <a:pt x="201621" y="128495"/>
                  </a:lnTo>
                  <a:cubicBezTo>
                    <a:pt x="201621" y="122994"/>
                    <a:pt x="203251" y="118950"/>
                    <a:pt x="205939" y="116928"/>
                  </a:cubicBezTo>
                  <a:close/>
                  <a:moveTo>
                    <a:pt x="4206" y="1573"/>
                  </a:moveTo>
                  <a:cubicBezTo>
                    <a:pt x="6794" y="-458"/>
                    <a:pt x="10353" y="-620"/>
                    <a:pt x="14235" y="1655"/>
                  </a:cubicBezTo>
                  <a:lnTo>
                    <a:pt x="73760" y="36104"/>
                  </a:lnTo>
                  <a:cubicBezTo>
                    <a:pt x="82171" y="40654"/>
                    <a:pt x="88641" y="53003"/>
                    <a:pt x="88641" y="64053"/>
                  </a:cubicBezTo>
                  <a:lnTo>
                    <a:pt x="88641" y="127751"/>
                  </a:lnTo>
                  <a:cubicBezTo>
                    <a:pt x="88641" y="138151"/>
                    <a:pt x="82171" y="143351"/>
                    <a:pt x="73760" y="138801"/>
                  </a:cubicBezTo>
                  <a:lnTo>
                    <a:pt x="14235" y="104352"/>
                  </a:lnTo>
                  <a:cubicBezTo>
                    <a:pt x="6470" y="99152"/>
                    <a:pt x="0" y="87452"/>
                    <a:pt x="0" y="76403"/>
                  </a:cubicBezTo>
                  <a:lnTo>
                    <a:pt x="0" y="12704"/>
                  </a:lnTo>
                  <a:cubicBezTo>
                    <a:pt x="0" y="7505"/>
                    <a:pt x="1618" y="3605"/>
                    <a:pt x="4206" y="15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95" name="Freeform 87">
              <a:extLst>
                <a:ext uri="{FF2B5EF4-FFF2-40B4-BE49-F238E27FC236}">
                  <a16:creationId xmlns:a16="http://schemas.microsoft.com/office/drawing/2014/main" id="{5A887052-E802-40AA-ADCB-5DF2D31068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1841" y="4015856"/>
              <a:ext cx="1635359" cy="4393260"/>
            </a:xfrm>
            <a:custGeom>
              <a:avLst/>
              <a:gdLst>
                <a:gd name="connsiteX0" fmla="*/ 1617317 w 1635359"/>
                <a:gd name="connsiteY0" fmla="*/ 3059422 h 4393260"/>
                <a:gd name="connsiteX1" fmla="*/ 1635359 w 1635359"/>
                <a:gd name="connsiteY1" fmla="*/ 3106863 h 4393260"/>
                <a:gd name="connsiteX2" fmla="*/ 1635359 w 1635359"/>
                <a:gd name="connsiteY2" fmla="*/ 3395593 h 4393260"/>
                <a:gd name="connsiteX3" fmla="*/ 1573314 w 1635359"/>
                <a:gd name="connsiteY3" fmla="*/ 3512523 h 4393260"/>
                <a:gd name="connsiteX4" fmla="*/ 61392 w 1635359"/>
                <a:gd name="connsiteY4" fmla="*/ 4385899 h 4393260"/>
                <a:gd name="connsiteX5" fmla="*/ 0 w 1635359"/>
                <a:gd name="connsiteY5" fmla="*/ 4339519 h 4393260"/>
                <a:gd name="connsiteX6" fmla="*/ 0 w 1635359"/>
                <a:gd name="connsiteY6" fmla="*/ 4050789 h 4393260"/>
                <a:gd name="connsiteX7" fmla="*/ 61392 w 1635359"/>
                <a:gd name="connsiteY7" fmla="*/ 3933860 h 4393260"/>
                <a:gd name="connsiteX8" fmla="*/ 1573314 w 1635359"/>
                <a:gd name="connsiteY8" fmla="*/ 3060483 h 4393260"/>
                <a:gd name="connsiteX9" fmla="*/ 1617317 w 1635359"/>
                <a:gd name="connsiteY9" fmla="*/ 3059422 h 4393260"/>
                <a:gd name="connsiteX10" fmla="*/ 1617317 w 1635359"/>
                <a:gd name="connsiteY10" fmla="*/ 2549609 h 4393260"/>
                <a:gd name="connsiteX11" fmla="*/ 1635359 w 1635359"/>
                <a:gd name="connsiteY11" fmla="*/ 2597050 h 4393260"/>
                <a:gd name="connsiteX12" fmla="*/ 1635359 w 1635359"/>
                <a:gd name="connsiteY12" fmla="*/ 2885780 h 4393260"/>
                <a:gd name="connsiteX13" fmla="*/ 1573314 w 1635359"/>
                <a:gd name="connsiteY13" fmla="*/ 3002710 h 4393260"/>
                <a:gd name="connsiteX14" fmla="*/ 61392 w 1635359"/>
                <a:gd name="connsiteY14" fmla="*/ 3876086 h 4393260"/>
                <a:gd name="connsiteX15" fmla="*/ 0 w 1635359"/>
                <a:gd name="connsiteY15" fmla="*/ 3829706 h 4393260"/>
                <a:gd name="connsiteX16" fmla="*/ 0 w 1635359"/>
                <a:gd name="connsiteY16" fmla="*/ 3541629 h 4393260"/>
                <a:gd name="connsiteX17" fmla="*/ 61392 w 1635359"/>
                <a:gd name="connsiteY17" fmla="*/ 3424047 h 4393260"/>
                <a:gd name="connsiteX18" fmla="*/ 1573314 w 1635359"/>
                <a:gd name="connsiteY18" fmla="*/ 2550670 h 4393260"/>
                <a:gd name="connsiteX19" fmla="*/ 1617317 w 1635359"/>
                <a:gd name="connsiteY19" fmla="*/ 2549609 h 4393260"/>
                <a:gd name="connsiteX20" fmla="*/ 1617317 w 1635359"/>
                <a:gd name="connsiteY20" fmla="*/ 2039795 h 4393260"/>
                <a:gd name="connsiteX21" fmla="*/ 1635359 w 1635359"/>
                <a:gd name="connsiteY21" fmla="*/ 2087236 h 4393260"/>
                <a:gd name="connsiteX22" fmla="*/ 1635359 w 1635359"/>
                <a:gd name="connsiteY22" fmla="*/ 2375966 h 4393260"/>
                <a:gd name="connsiteX23" fmla="*/ 1573314 w 1635359"/>
                <a:gd name="connsiteY23" fmla="*/ 2492896 h 4393260"/>
                <a:gd name="connsiteX24" fmla="*/ 61392 w 1635359"/>
                <a:gd name="connsiteY24" fmla="*/ 3366925 h 4393260"/>
                <a:gd name="connsiteX25" fmla="*/ 0 w 1635359"/>
                <a:gd name="connsiteY25" fmla="*/ 3319892 h 4393260"/>
                <a:gd name="connsiteX26" fmla="*/ 0 w 1635359"/>
                <a:gd name="connsiteY26" fmla="*/ 3031815 h 4393260"/>
                <a:gd name="connsiteX27" fmla="*/ 61392 w 1635359"/>
                <a:gd name="connsiteY27" fmla="*/ 2914233 h 4393260"/>
                <a:gd name="connsiteX28" fmla="*/ 1573314 w 1635359"/>
                <a:gd name="connsiteY28" fmla="*/ 2040856 h 4393260"/>
                <a:gd name="connsiteX29" fmla="*/ 1617317 w 1635359"/>
                <a:gd name="connsiteY29" fmla="*/ 2039795 h 4393260"/>
                <a:gd name="connsiteX30" fmla="*/ 1597612 w 1635359"/>
                <a:gd name="connsiteY30" fmla="*/ 1526564 h 4393260"/>
                <a:gd name="connsiteX31" fmla="*/ 1635359 w 1635359"/>
                <a:gd name="connsiteY31" fmla="*/ 1580303 h 4393260"/>
                <a:gd name="connsiteX32" fmla="*/ 1635359 w 1635359"/>
                <a:gd name="connsiteY32" fmla="*/ 1868380 h 4393260"/>
                <a:gd name="connsiteX33" fmla="*/ 1573314 w 1635359"/>
                <a:gd name="connsiteY33" fmla="*/ 1985309 h 4393260"/>
                <a:gd name="connsiteX34" fmla="*/ 61392 w 1635359"/>
                <a:gd name="connsiteY34" fmla="*/ 2859339 h 4393260"/>
                <a:gd name="connsiteX35" fmla="*/ 0 w 1635359"/>
                <a:gd name="connsiteY35" fmla="*/ 2812959 h 4393260"/>
                <a:gd name="connsiteX36" fmla="*/ 0 w 1635359"/>
                <a:gd name="connsiteY36" fmla="*/ 2524229 h 4393260"/>
                <a:gd name="connsiteX37" fmla="*/ 61392 w 1635359"/>
                <a:gd name="connsiteY37" fmla="*/ 2407300 h 4393260"/>
                <a:gd name="connsiteX38" fmla="*/ 1573314 w 1635359"/>
                <a:gd name="connsiteY38" fmla="*/ 1533923 h 4393260"/>
                <a:gd name="connsiteX39" fmla="*/ 1597612 w 1635359"/>
                <a:gd name="connsiteY39" fmla="*/ 1526564 h 4393260"/>
                <a:gd name="connsiteX40" fmla="*/ 1597612 w 1635359"/>
                <a:gd name="connsiteY40" fmla="*/ 1016665 h 4393260"/>
                <a:gd name="connsiteX41" fmla="*/ 1635359 w 1635359"/>
                <a:gd name="connsiteY41" fmla="*/ 1070522 h 4393260"/>
                <a:gd name="connsiteX42" fmla="*/ 1635359 w 1635359"/>
                <a:gd name="connsiteY42" fmla="*/ 1358737 h 4393260"/>
                <a:gd name="connsiteX43" fmla="*/ 1573314 w 1635359"/>
                <a:gd name="connsiteY43" fmla="*/ 1476375 h 4393260"/>
                <a:gd name="connsiteX44" fmla="*/ 61392 w 1635359"/>
                <a:gd name="connsiteY44" fmla="*/ 2349516 h 4393260"/>
                <a:gd name="connsiteX45" fmla="*/ 0 w 1635359"/>
                <a:gd name="connsiteY45" fmla="*/ 2303114 h 4393260"/>
                <a:gd name="connsiteX46" fmla="*/ 0 w 1635359"/>
                <a:gd name="connsiteY46" fmla="*/ 2014246 h 4393260"/>
                <a:gd name="connsiteX47" fmla="*/ 61392 w 1635359"/>
                <a:gd name="connsiteY47" fmla="*/ 1897261 h 4393260"/>
                <a:gd name="connsiteX48" fmla="*/ 1573314 w 1635359"/>
                <a:gd name="connsiteY48" fmla="*/ 1024120 h 4393260"/>
                <a:gd name="connsiteX49" fmla="*/ 1597612 w 1635359"/>
                <a:gd name="connsiteY49" fmla="*/ 1016665 h 4393260"/>
                <a:gd name="connsiteX50" fmla="*/ 1597612 w 1635359"/>
                <a:gd name="connsiteY50" fmla="*/ 509824 h 4393260"/>
                <a:gd name="connsiteX51" fmla="*/ 1635359 w 1635359"/>
                <a:gd name="connsiteY51" fmla="*/ 563589 h 4393260"/>
                <a:gd name="connsiteX52" fmla="*/ 1635359 w 1635359"/>
                <a:gd name="connsiteY52" fmla="*/ 851804 h 4393260"/>
                <a:gd name="connsiteX53" fmla="*/ 1573314 w 1635359"/>
                <a:gd name="connsiteY53" fmla="*/ 969442 h 4393260"/>
                <a:gd name="connsiteX54" fmla="*/ 61392 w 1635359"/>
                <a:gd name="connsiteY54" fmla="*/ 1842583 h 4393260"/>
                <a:gd name="connsiteX55" fmla="*/ 0 w 1635359"/>
                <a:gd name="connsiteY55" fmla="*/ 1796835 h 4393260"/>
                <a:gd name="connsiteX56" fmla="*/ 0 w 1635359"/>
                <a:gd name="connsiteY56" fmla="*/ 1507966 h 4393260"/>
                <a:gd name="connsiteX57" fmla="*/ 61392 w 1635359"/>
                <a:gd name="connsiteY57" fmla="*/ 1390981 h 4393260"/>
                <a:gd name="connsiteX58" fmla="*/ 1573314 w 1635359"/>
                <a:gd name="connsiteY58" fmla="*/ 517187 h 4393260"/>
                <a:gd name="connsiteX59" fmla="*/ 1597612 w 1635359"/>
                <a:gd name="connsiteY59" fmla="*/ 509824 h 4393260"/>
                <a:gd name="connsiteX60" fmla="*/ 1597612 w 1635359"/>
                <a:gd name="connsiteY60" fmla="*/ 3 h 4393260"/>
                <a:gd name="connsiteX61" fmla="*/ 1635359 w 1635359"/>
                <a:gd name="connsiteY61" fmla="*/ 53742 h 4393260"/>
                <a:gd name="connsiteX62" fmla="*/ 1635359 w 1635359"/>
                <a:gd name="connsiteY62" fmla="*/ 342472 h 4393260"/>
                <a:gd name="connsiteX63" fmla="*/ 1573314 w 1635359"/>
                <a:gd name="connsiteY63" fmla="*/ 459402 h 4393260"/>
                <a:gd name="connsiteX64" fmla="*/ 61392 w 1635359"/>
                <a:gd name="connsiteY64" fmla="*/ 1332778 h 4393260"/>
                <a:gd name="connsiteX65" fmla="*/ 0 w 1635359"/>
                <a:gd name="connsiteY65" fmla="*/ 1286398 h 4393260"/>
                <a:gd name="connsiteX66" fmla="*/ 0 w 1635359"/>
                <a:gd name="connsiteY66" fmla="*/ 997668 h 4393260"/>
                <a:gd name="connsiteX67" fmla="*/ 61392 w 1635359"/>
                <a:gd name="connsiteY67" fmla="*/ 881392 h 4393260"/>
                <a:gd name="connsiteX68" fmla="*/ 1573314 w 1635359"/>
                <a:gd name="connsiteY68" fmla="*/ 7362 h 4393260"/>
                <a:gd name="connsiteX69" fmla="*/ 1597612 w 1635359"/>
                <a:gd name="connsiteY69" fmla="*/ 3 h 439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635359" h="4393260">
                  <a:moveTo>
                    <a:pt x="1617317" y="3059422"/>
                  </a:moveTo>
                  <a:cubicBezTo>
                    <a:pt x="1628501" y="3067832"/>
                    <a:pt x="1635359" y="3084327"/>
                    <a:pt x="1635359" y="3106863"/>
                  </a:cubicBezTo>
                  <a:lnTo>
                    <a:pt x="1635359" y="3395593"/>
                  </a:lnTo>
                  <a:cubicBezTo>
                    <a:pt x="1635359" y="3440667"/>
                    <a:pt x="1607929" y="3492925"/>
                    <a:pt x="1573314" y="3512523"/>
                  </a:cubicBezTo>
                  <a:lnTo>
                    <a:pt x="61392" y="4385899"/>
                  </a:lnTo>
                  <a:cubicBezTo>
                    <a:pt x="27430" y="4405496"/>
                    <a:pt x="0" y="4384592"/>
                    <a:pt x="0" y="4339519"/>
                  </a:cubicBezTo>
                  <a:lnTo>
                    <a:pt x="0" y="4050789"/>
                  </a:lnTo>
                  <a:cubicBezTo>
                    <a:pt x="0" y="4006369"/>
                    <a:pt x="27430" y="3953457"/>
                    <a:pt x="61392" y="3933860"/>
                  </a:cubicBezTo>
                  <a:lnTo>
                    <a:pt x="1573314" y="3060483"/>
                  </a:lnTo>
                  <a:cubicBezTo>
                    <a:pt x="1590622" y="3050685"/>
                    <a:pt x="1606133" y="3051011"/>
                    <a:pt x="1617317" y="3059422"/>
                  </a:cubicBezTo>
                  <a:close/>
                  <a:moveTo>
                    <a:pt x="1617317" y="2549609"/>
                  </a:moveTo>
                  <a:cubicBezTo>
                    <a:pt x="1628501" y="2558019"/>
                    <a:pt x="1635359" y="2574513"/>
                    <a:pt x="1635359" y="2597050"/>
                  </a:cubicBezTo>
                  <a:lnTo>
                    <a:pt x="1635359" y="2885780"/>
                  </a:lnTo>
                  <a:cubicBezTo>
                    <a:pt x="1635359" y="2930854"/>
                    <a:pt x="1607929" y="2983112"/>
                    <a:pt x="1573314" y="3002710"/>
                  </a:cubicBezTo>
                  <a:lnTo>
                    <a:pt x="61392" y="3876086"/>
                  </a:lnTo>
                  <a:cubicBezTo>
                    <a:pt x="27430" y="3895683"/>
                    <a:pt x="0" y="3874779"/>
                    <a:pt x="0" y="3829706"/>
                  </a:cubicBezTo>
                  <a:lnTo>
                    <a:pt x="0" y="3541629"/>
                  </a:lnTo>
                  <a:cubicBezTo>
                    <a:pt x="0" y="3496556"/>
                    <a:pt x="27430" y="3443644"/>
                    <a:pt x="61392" y="3424047"/>
                  </a:cubicBezTo>
                  <a:lnTo>
                    <a:pt x="1573314" y="2550670"/>
                  </a:lnTo>
                  <a:cubicBezTo>
                    <a:pt x="1590622" y="2540872"/>
                    <a:pt x="1606133" y="2541198"/>
                    <a:pt x="1617317" y="2549609"/>
                  </a:cubicBezTo>
                  <a:close/>
                  <a:moveTo>
                    <a:pt x="1617317" y="2039795"/>
                  </a:moveTo>
                  <a:cubicBezTo>
                    <a:pt x="1628501" y="2048205"/>
                    <a:pt x="1635359" y="2064699"/>
                    <a:pt x="1635359" y="2087236"/>
                  </a:cubicBezTo>
                  <a:lnTo>
                    <a:pt x="1635359" y="2375966"/>
                  </a:lnTo>
                  <a:cubicBezTo>
                    <a:pt x="1635359" y="2421040"/>
                    <a:pt x="1607929" y="2473298"/>
                    <a:pt x="1573314" y="2492896"/>
                  </a:cubicBezTo>
                  <a:lnTo>
                    <a:pt x="61392" y="3366925"/>
                  </a:lnTo>
                  <a:cubicBezTo>
                    <a:pt x="27430" y="3385869"/>
                    <a:pt x="0" y="3365619"/>
                    <a:pt x="0" y="3319892"/>
                  </a:cubicBezTo>
                  <a:lnTo>
                    <a:pt x="0" y="3031815"/>
                  </a:lnTo>
                  <a:cubicBezTo>
                    <a:pt x="0" y="2986742"/>
                    <a:pt x="27430" y="2933830"/>
                    <a:pt x="61392" y="2914233"/>
                  </a:cubicBezTo>
                  <a:lnTo>
                    <a:pt x="1573314" y="2040856"/>
                  </a:lnTo>
                  <a:cubicBezTo>
                    <a:pt x="1590622" y="2031058"/>
                    <a:pt x="1606133" y="2031384"/>
                    <a:pt x="1617317" y="2039795"/>
                  </a:cubicBezTo>
                  <a:close/>
                  <a:moveTo>
                    <a:pt x="1597612" y="1526564"/>
                  </a:moveTo>
                  <a:cubicBezTo>
                    <a:pt x="1619930" y="1526289"/>
                    <a:pt x="1635359" y="1546498"/>
                    <a:pt x="1635359" y="1580303"/>
                  </a:cubicBezTo>
                  <a:lnTo>
                    <a:pt x="1635359" y="1868380"/>
                  </a:lnTo>
                  <a:cubicBezTo>
                    <a:pt x="1635359" y="1914107"/>
                    <a:pt x="1607929" y="1966365"/>
                    <a:pt x="1573314" y="1985309"/>
                  </a:cubicBezTo>
                  <a:lnTo>
                    <a:pt x="61392" y="2859339"/>
                  </a:lnTo>
                  <a:cubicBezTo>
                    <a:pt x="27430" y="2878936"/>
                    <a:pt x="0" y="2858032"/>
                    <a:pt x="0" y="2812959"/>
                  </a:cubicBezTo>
                  <a:lnTo>
                    <a:pt x="0" y="2524229"/>
                  </a:lnTo>
                  <a:cubicBezTo>
                    <a:pt x="0" y="2479156"/>
                    <a:pt x="27430" y="2426897"/>
                    <a:pt x="61392" y="2407300"/>
                  </a:cubicBezTo>
                  <a:lnTo>
                    <a:pt x="1573314" y="1533923"/>
                  </a:lnTo>
                  <a:cubicBezTo>
                    <a:pt x="1581968" y="1529024"/>
                    <a:pt x="1590172" y="1526656"/>
                    <a:pt x="1597612" y="1526564"/>
                  </a:cubicBezTo>
                  <a:close/>
                  <a:moveTo>
                    <a:pt x="1597612" y="1016665"/>
                  </a:moveTo>
                  <a:cubicBezTo>
                    <a:pt x="1619930" y="1016236"/>
                    <a:pt x="1635359" y="1036210"/>
                    <a:pt x="1635359" y="1070522"/>
                  </a:cubicBezTo>
                  <a:lnTo>
                    <a:pt x="1635359" y="1358737"/>
                  </a:lnTo>
                  <a:cubicBezTo>
                    <a:pt x="1635359" y="1404485"/>
                    <a:pt x="1607929" y="1456769"/>
                    <a:pt x="1573314" y="1476375"/>
                  </a:cubicBezTo>
                  <a:lnTo>
                    <a:pt x="61392" y="2349516"/>
                  </a:lnTo>
                  <a:cubicBezTo>
                    <a:pt x="27430" y="2369123"/>
                    <a:pt x="0" y="2348209"/>
                    <a:pt x="0" y="2303114"/>
                  </a:cubicBezTo>
                  <a:lnTo>
                    <a:pt x="0" y="2014246"/>
                  </a:lnTo>
                  <a:cubicBezTo>
                    <a:pt x="0" y="1969151"/>
                    <a:pt x="27430" y="1916867"/>
                    <a:pt x="61392" y="1897261"/>
                  </a:cubicBezTo>
                  <a:lnTo>
                    <a:pt x="1573314" y="1024120"/>
                  </a:lnTo>
                  <a:cubicBezTo>
                    <a:pt x="1581968" y="1019218"/>
                    <a:pt x="1590172" y="1016808"/>
                    <a:pt x="1597612" y="1016665"/>
                  </a:cubicBezTo>
                  <a:close/>
                  <a:moveTo>
                    <a:pt x="1597612" y="509824"/>
                  </a:moveTo>
                  <a:cubicBezTo>
                    <a:pt x="1619930" y="509548"/>
                    <a:pt x="1635359" y="529768"/>
                    <a:pt x="1635359" y="563589"/>
                  </a:cubicBezTo>
                  <a:lnTo>
                    <a:pt x="1635359" y="851804"/>
                  </a:lnTo>
                  <a:cubicBezTo>
                    <a:pt x="1635359" y="897552"/>
                    <a:pt x="1607929" y="949836"/>
                    <a:pt x="1573314" y="969442"/>
                  </a:cubicBezTo>
                  <a:lnTo>
                    <a:pt x="61392" y="1842583"/>
                  </a:lnTo>
                  <a:cubicBezTo>
                    <a:pt x="27430" y="1862190"/>
                    <a:pt x="0" y="1841276"/>
                    <a:pt x="0" y="1796835"/>
                  </a:cubicBezTo>
                  <a:lnTo>
                    <a:pt x="0" y="1507966"/>
                  </a:lnTo>
                  <a:cubicBezTo>
                    <a:pt x="0" y="1463525"/>
                    <a:pt x="27430" y="1410588"/>
                    <a:pt x="61392" y="1390981"/>
                  </a:cubicBezTo>
                  <a:lnTo>
                    <a:pt x="1573314" y="517187"/>
                  </a:lnTo>
                  <a:cubicBezTo>
                    <a:pt x="1581968" y="512285"/>
                    <a:pt x="1590172" y="509916"/>
                    <a:pt x="1597612" y="509824"/>
                  </a:cubicBezTo>
                  <a:close/>
                  <a:moveTo>
                    <a:pt x="1597612" y="3"/>
                  </a:moveTo>
                  <a:cubicBezTo>
                    <a:pt x="1619930" y="-272"/>
                    <a:pt x="1635359" y="19937"/>
                    <a:pt x="1635359" y="53742"/>
                  </a:cubicBezTo>
                  <a:lnTo>
                    <a:pt x="1635359" y="342472"/>
                  </a:lnTo>
                  <a:cubicBezTo>
                    <a:pt x="1635359" y="387546"/>
                    <a:pt x="1607929" y="439804"/>
                    <a:pt x="1573314" y="459402"/>
                  </a:cubicBezTo>
                  <a:lnTo>
                    <a:pt x="61392" y="1332778"/>
                  </a:lnTo>
                  <a:cubicBezTo>
                    <a:pt x="27430" y="1352375"/>
                    <a:pt x="0" y="1332125"/>
                    <a:pt x="0" y="1286398"/>
                  </a:cubicBezTo>
                  <a:lnTo>
                    <a:pt x="0" y="997668"/>
                  </a:lnTo>
                  <a:cubicBezTo>
                    <a:pt x="0" y="953248"/>
                    <a:pt x="27430" y="900336"/>
                    <a:pt x="61392" y="881392"/>
                  </a:cubicBezTo>
                  <a:lnTo>
                    <a:pt x="1573314" y="7362"/>
                  </a:lnTo>
                  <a:cubicBezTo>
                    <a:pt x="1581968" y="2463"/>
                    <a:pt x="1590172" y="95"/>
                    <a:pt x="1597612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96" name="Freeform 88">
              <a:extLst>
                <a:ext uri="{FF2B5EF4-FFF2-40B4-BE49-F238E27FC236}">
                  <a16:creationId xmlns:a16="http://schemas.microsoft.com/office/drawing/2014/main" id="{05FEB50A-6A0C-4F0D-A20E-42B527CAAD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3847" y="4122079"/>
              <a:ext cx="1488464" cy="4180816"/>
            </a:xfrm>
            <a:custGeom>
              <a:avLst/>
              <a:gdLst>
                <a:gd name="connsiteX0" fmla="*/ 1479402 w 1488464"/>
                <a:gd name="connsiteY0" fmla="*/ 3053180 h 4180816"/>
                <a:gd name="connsiteX1" fmla="*/ 1488464 w 1488464"/>
                <a:gd name="connsiteY1" fmla="*/ 3077438 h 4180816"/>
                <a:gd name="connsiteX2" fmla="*/ 1488464 w 1488464"/>
                <a:gd name="connsiteY2" fmla="*/ 3294372 h 4180816"/>
                <a:gd name="connsiteX3" fmla="*/ 1457114 w 1488464"/>
                <a:gd name="connsiteY3" fmla="*/ 3353833 h 4180816"/>
                <a:gd name="connsiteX4" fmla="*/ 31350 w 1488464"/>
                <a:gd name="connsiteY4" fmla="*/ 4177140 h 4180816"/>
                <a:gd name="connsiteX5" fmla="*/ 0 w 1488464"/>
                <a:gd name="connsiteY5" fmla="*/ 4153616 h 4180816"/>
                <a:gd name="connsiteX6" fmla="*/ 0 w 1488464"/>
                <a:gd name="connsiteY6" fmla="*/ 3936682 h 4180816"/>
                <a:gd name="connsiteX7" fmla="*/ 31350 w 1488464"/>
                <a:gd name="connsiteY7" fmla="*/ 3877221 h 4180816"/>
                <a:gd name="connsiteX8" fmla="*/ 1457114 w 1488464"/>
                <a:gd name="connsiteY8" fmla="*/ 3053915 h 4180816"/>
                <a:gd name="connsiteX9" fmla="*/ 1479402 w 1488464"/>
                <a:gd name="connsiteY9" fmla="*/ 3053180 h 4180816"/>
                <a:gd name="connsiteX10" fmla="*/ 1479402 w 1488464"/>
                <a:gd name="connsiteY10" fmla="*/ 2543608 h 4180816"/>
                <a:gd name="connsiteX11" fmla="*/ 1488464 w 1488464"/>
                <a:gd name="connsiteY11" fmla="*/ 2567607 h 4180816"/>
                <a:gd name="connsiteX12" fmla="*/ 1488464 w 1488464"/>
                <a:gd name="connsiteY12" fmla="*/ 2784417 h 4180816"/>
                <a:gd name="connsiteX13" fmla="*/ 1457114 w 1488464"/>
                <a:gd name="connsiteY13" fmla="*/ 2843844 h 4180816"/>
                <a:gd name="connsiteX14" fmla="*/ 31350 w 1488464"/>
                <a:gd name="connsiteY14" fmla="*/ 3666679 h 4180816"/>
                <a:gd name="connsiteX15" fmla="*/ 0 w 1488464"/>
                <a:gd name="connsiteY15" fmla="*/ 3643823 h 4180816"/>
                <a:gd name="connsiteX16" fmla="*/ 0 w 1488464"/>
                <a:gd name="connsiteY16" fmla="*/ 3427013 h 4180816"/>
                <a:gd name="connsiteX17" fmla="*/ 31350 w 1488464"/>
                <a:gd name="connsiteY17" fmla="*/ 3367586 h 4180816"/>
                <a:gd name="connsiteX18" fmla="*/ 1457114 w 1488464"/>
                <a:gd name="connsiteY18" fmla="*/ 2544097 h 4180816"/>
                <a:gd name="connsiteX19" fmla="*/ 1479402 w 1488464"/>
                <a:gd name="connsiteY19" fmla="*/ 2543608 h 4180816"/>
                <a:gd name="connsiteX20" fmla="*/ 1479402 w 1488464"/>
                <a:gd name="connsiteY20" fmla="*/ 2036674 h 4180816"/>
                <a:gd name="connsiteX21" fmla="*/ 1488464 w 1488464"/>
                <a:gd name="connsiteY21" fmla="*/ 2060673 h 4180816"/>
                <a:gd name="connsiteX22" fmla="*/ 1488464 w 1488464"/>
                <a:gd name="connsiteY22" fmla="*/ 2277483 h 4180816"/>
                <a:gd name="connsiteX23" fmla="*/ 1457114 w 1488464"/>
                <a:gd name="connsiteY23" fmla="*/ 2336910 h 4180816"/>
                <a:gd name="connsiteX24" fmla="*/ 31350 w 1488464"/>
                <a:gd name="connsiteY24" fmla="*/ 3159745 h 4180816"/>
                <a:gd name="connsiteX25" fmla="*/ 0 w 1488464"/>
                <a:gd name="connsiteY25" fmla="*/ 3136889 h 4180816"/>
                <a:gd name="connsiteX26" fmla="*/ 0 w 1488464"/>
                <a:gd name="connsiteY26" fmla="*/ 2920078 h 4180816"/>
                <a:gd name="connsiteX27" fmla="*/ 31350 w 1488464"/>
                <a:gd name="connsiteY27" fmla="*/ 2860651 h 4180816"/>
                <a:gd name="connsiteX28" fmla="*/ 1457114 w 1488464"/>
                <a:gd name="connsiteY28" fmla="*/ 2037163 h 4180816"/>
                <a:gd name="connsiteX29" fmla="*/ 1479402 w 1488464"/>
                <a:gd name="connsiteY29" fmla="*/ 2036674 h 4180816"/>
                <a:gd name="connsiteX30" fmla="*/ 1479402 w 1488464"/>
                <a:gd name="connsiteY30" fmla="*/ 1526946 h 4180816"/>
                <a:gd name="connsiteX31" fmla="*/ 1488464 w 1488464"/>
                <a:gd name="connsiteY31" fmla="*/ 1550877 h 4180816"/>
                <a:gd name="connsiteX32" fmla="*/ 1488464 w 1488464"/>
                <a:gd name="connsiteY32" fmla="*/ 1767158 h 4180816"/>
                <a:gd name="connsiteX33" fmla="*/ 1457114 w 1488464"/>
                <a:gd name="connsiteY33" fmla="*/ 1826619 h 4180816"/>
                <a:gd name="connsiteX34" fmla="*/ 31350 w 1488464"/>
                <a:gd name="connsiteY34" fmla="*/ 2650579 h 4180816"/>
                <a:gd name="connsiteX35" fmla="*/ 0 w 1488464"/>
                <a:gd name="connsiteY35" fmla="*/ 2627056 h 4180816"/>
                <a:gd name="connsiteX36" fmla="*/ 0 w 1488464"/>
                <a:gd name="connsiteY36" fmla="*/ 2410121 h 4180816"/>
                <a:gd name="connsiteX37" fmla="*/ 31350 w 1488464"/>
                <a:gd name="connsiteY37" fmla="*/ 2350660 h 4180816"/>
                <a:gd name="connsiteX38" fmla="*/ 1457114 w 1488464"/>
                <a:gd name="connsiteY38" fmla="*/ 1528007 h 4180816"/>
                <a:gd name="connsiteX39" fmla="*/ 1479402 w 1488464"/>
                <a:gd name="connsiteY39" fmla="*/ 1526946 h 4180816"/>
                <a:gd name="connsiteX40" fmla="*/ 1479402 w 1488464"/>
                <a:gd name="connsiteY40" fmla="*/ 1020013 h 4180816"/>
                <a:gd name="connsiteX41" fmla="*/ 1488464 w 1488464"/>
                <a:gd name="connsiteY41" fmla="*/ 1043944 h 4180816"/>
                <a:gd name="connsiteX42" fmla="*/ 1488464 w 1488464"/>
                <a:gd name="connsiteY42" fmla="*/ 1260879 h 4180816"/>
                <a:gd name="connsiteX43" fmla="*/ 1457114 w 1488464"/>
                <a:gd name="connsiteY43" fmla="*/ 1320340 h 4180816"/>
                <a:gd name="connsiteX44" fmla="*/ 31350 w 1488464"/>
                <a:gd name="connsiteY44" fmla="*/ 2143646 h 4180816"/>
                <a:gd name="connsiteX45" fmla="*/ 0 w 1488464"/>
                <a:gd name="connsiteY45" fmla="*/ 2120123 h 4180816"/>
                <a:gd name="connsiteX46" fmla="*/ 0 w 1488464"/>
                <a:gd name="connsiteY46" fmla="*/ 1903188 h 4180816"/>
                <a:gd name="connsiteX47" fmla="*/ 31350 w 1488464"/>
                <a:gd name="connsiteY47" fmla="*/ 1843727 h 4180816"/>
                <a:gd name="connsiteX48" fmla="*/ 1457114 w 1488464"/>
                <a:gd name="connsiteY48" fmla="*/ 1021074 h 4180816"/>
                <a:gd name="connsiteX49" fmla="*/ 1479402 w 1488464"/>
                <a:gd name="connsiteY49" fmla="*/ 1020013 h 4180816"/>
                <a:gd name="connsiteX50" fmla="*/ 1479402 w 1488464"/>
                <a:gd name="connsiteY50" fmla="*/ 510119 h 4180816"/>
                <a:gd name="connsiteX51" fmla="*/ 1488464 w 1488464"/>
                <a:gd name="connsiteY51" fmla="*/ 534132 h 4180816"/>
                <a:gd name="connsiteX52" fmla="*/ 1488464 w 1488464"/>
                <a:gd name="connsiteY52" fmla="*/ 750413 h 4180816"/>
                <a:gd name="connsiteX53" fmla="*/ 1457114 w 1488464"/>
                <a:gd name="connsiteY53" fmla="*/ 810527 h 4180816"/>
                <a:gd name="connsiteX54" fmla="*/ 31350 w 1488464"/>
                <a:gd name="connsiteY54" fmla="*/ 1633832 h 4180816"/>
                <a:gd name="connsiteX55" fmla="*/ 0 w 1488464"/>
                <a:gd name="connsiteY55" fmla="*/ 1610309 h 4180816"/>
                <a:gd name="connsiteX56" fmla="*/ 0 w 1488464"/>
                <a:gd name="connsiteY56" fmla="*/ 1393375 h 4180816"/>
                <a:gd name="connsiteX57" fmla="*/ 31350 w 1488464"/>
                <a:gd name="connsiteY57" fmla="*/ 1333914 h 4180816"/>
                <a:gd name="connsiteX58" fmla="*/ 1457114 w 1488464"/>
                <a:gd name="connsiteY58" fmla="*/ 510609 h 4180816"/>
                <a:gd name="connsiteX59" fmla="*/ 1479402 w 1488464"/>
                <a:gd name="connsiteY59" fmla="*/ 510119 h 4180816"/>
                <a:gd name="connsiteX60" fmla="*/ 1479402 w 1488464"/>
                <a:gd name="connsiteY60" fmla="*/ 3186 h 4180816"/>
                <a:gd name="connsiteX61" fmla="*/ 1488464 w 1488464"/>
                <a:gd name="connsiteY61" fmla="*/ 27199 h 4180816"/>
                <a:gd name="connsiteX62" fmla="*/ 1488464 w 1488464"/>
                <a:gd name="connsiteY62" fmla="*/ 244133 h 4180816"/>
                <a:gd name="connsiteX63" fmla="*/ 1457114 w 1488464"/>
                <a:gd name="connsiteY63" fmla="*/ 303594 h 4180816"/>
                <a:gd name="connsiteX64" fmla="*/ 31350 w 1488464"/>
                <a:gd name="connsiteY64" fmla="*/ 1126899 h 4180816"/>
                <a:gd name="connsiteX65" fmla="*/ 0 w 1488464"/>
                <a:gd name="connsiteY65" fmla="*/ 1103376 h 4180816"/>
                <a:gd name="connsiteX66" fmla="*/ 0 w 1488464"/>
                <a:gd name="connsiteY66" fmla="*/ 886442 h 4180816"/>
                <a:gd name="connsiteX67" fmla="*/ 31350 w 1488464"/>
                <a:gd name="connsiteY67" fmla="*/ 826981 h 4180816"/>
                <a:gd name="connsiteX68" fmla="*/ 1457114 w 1488464"/>
                <a:gd name="connsiteY68" fmla="*/ 3676 h 4180816"/>
                <a:gd name="connsiteX69" fmla="*/ 1479402 w 1488464"/>
                <a:gd name="connsiteY69" fmla="*/ 3186 h 4180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488464" h="4180816">
                  <a:moveTo>
                    <a:pt x="1479402" y="3053180"/>
                  </a:moveTo>
                  <a:cubicBezTo>
                    <a:pt x="1485035" y="3057345"/>
                    <a:pt x="1488464" y="3065676"/>
                    <a:pt x="1488464" y="3077438"/>
                  </a:cubicBezTo>
                  <a:lnTo>
                    <a:pt x="1488464" y="3294372"/>
                  </a:lnTo>
                  <a:cubicBezTo>
                    <a:pt x="1488464" y="3317242"/>
                    <a:pt x="1474748" y="3344032"/>
                    <a:pt x="1457114" y="3353833"/>
                  </a:cubicBezTo>
                  <a:lnTo>
                    <a:pt x="31350" y="4177140"/>
                  </a:lnTo>
                  <a:cubicBezTo>
                    <a:pt x="14369" y="4186941"/>
                    <a:pt x="0" y="4176486"/>
                    <a:pt x="0" y="4153616"/>
                  </a:cubicBezTo>
                  <a:lnTo>
                    <a:pt x="0" y="3936682"/>
                  </a:lnTo>
                  <a:cubicBezTo>
                    <a:pt x="0" y="3913812"/>
                    <a:pt x="14369" y="3887022"/>
                    <a:pt x="31350" y="3877221"/>
                  </a:cubicBezTo>
                  <a:lnTo>
                    <a:pt x="1457114" y="3053915"/>
                  </a:lnTo>
                  <a:cubicBezTo>
                    <a:pt x="1465931" y="3049014"/>
                    <a:pt x="1473769" y="3049014"/>
                    <a:pt x="1479402" y="3053180"/>
                  </a:cubicBezTo>
                  <a:close/>
                  <a:moveTo>
                    <a:pt x="1479402" y="2543608"/>
                  </a:moveTo>
                  <a:cubicBezTo>
                    <a:pt x="1485035" y="2547852"/>
                    <a:pt x="1488464" y="2556179"/>
                    <a:pt x="1488464" y="2567607"/>
                  </a:cubicBezTo>
                  <a:lnTo>
                    <a:pt x="1488464" y="2784417"/>
                  </a:lnTo>
                  <a:cubicBezTo>
                    <a:pt x="1488464" y="2807274"/>
                    <a:pt x="1474748" y="2834049"/>
                    <a:pt x="1457114" y="2843844"/>
                  </a:cubicBezTo>
                  <a:lnTo>
                    <a:pt x="31350" y="3666679"/>
                  </a:lnTo>
                  <a:cubicBezTo>
                    <a:pt x="14369" y="3677128"/>
                    <a:pt x="0" y="3666679"/>
                    <a:pt x="0" y="3643823"/>
                  </a:cubicBezTo>
                  <a:lnTo>
                    <a:pt x="0" y="3427013"/>
                  </a:lnTo>
                  <a:cubicBezTo>
                    <a:pt x="0" y="3403503"/>
                    <a:pt x="14369" y="3377381"/>
                    <a:pt x="31350" y="3367586"/>
                  </a:cubicBezTo>
                  <a:lnTo>
                    <a:pt x="1457114" y="2544097"/>
                  </a:lnTo>
                  <a:cubicBezTo>
                    <a:pt x="1465931" y="2539200"/>
                    <a:pt x="1473769" y="2539363"/>
                    <a:pt x="1479402" y="2543608"/>
                  </a:cubicBezTo>
                  <a:close/>
                  <a:moveTo>
                    <a:pt x="1479402" y="2036674"/>
                  </a:moveTo>
                  <a:cubicBezTo>
                    <a:pt x="1485035" y="2040918"/>
                    <a:pt x="1488464" y="2049245"/>
                    <a:pt x="1488464" y="2060673"/>
                  </a:cubicBezTo>
                  <a:lnTo>
                    <a:pt x="1488464" y="2277483"/>
                  </a:lnTo>
                  <a:cubicBezTo>
                    <a:pt x="1488464" y="2300340"/>
                    <a:pt x="1474748" y="2327115"/>
                    <a:pt x="1457114" y="2336910"/>
                  </a:cubicBezTo>
                  <a:lnTo>
                    <a:pt x="31350" y="3159745"/>
                  </a:lnTo>
                  <a:cubicBezTo>
                    <a:pt x="14369" y="3170194"/>
                    <a:pt x="0" y="3159745"/>
                    <a:pt x="0" y="3136889"/>
                  </a:cubicBezTo>
                  <a:lnTo>
                    <a:pt x="0" y="2920078"/>
                  </a:lnTo>
                  <a:cubicBezTo>
                    <a:pt x="0" y="2897222"/>
                    <a:pt x="14369" y="2870447"/>
                    <a:pt x="31350" y="2860651"/>
                  </a:cubicBezTo>
                  <a:lnTo>
                    <a:pt x="1457114" y="2037163"/>
                  </a:lnTo>
                  <a:cubicBezTo>
                    <a:pt x="1465931" y="2032266"/>
                    <a:pt x="1473769" y="2032429"/>
                    <a:pt x="1479402" y="2036674"/>
                  </a:cubicBezTo>
                  <a:close/>
                  <a:moveTo>
                    <a:pt x="1479402" y="1526946"/>
                  </a:moveTo>
                  <a:cubicBezTo>
                    <a:pt x="1485035" y="1531111"/>
                    <a:pt x="1488464" y="1539442"/>
                    <a:pt x="1488464" y="1550877"/>
                  </a:cubicBezTo>
                  <a:lnTo>
                    <a:pt x="1488464" y="1767158"/>
                  </a:lnTo>
                  <a:cubicBezTo>
                    <a:pt x="1488464" y="1790028"/>
                    <a:pt x="1474748" y="1817471"/>
                    <a:pt x="1457114" y="1826619"/>
                  </a:cubicBezTo>
                  <a:lnTo>
                    <a:pt x="31350" y="2650579"/>
                  </a:lnTo>
                  <a:cubicBezTo>
                    <a:pt x="14369" y="2660380"/>
                    <a:pt x="0" y="2649926"/>
                    <a:pt x="0" y="2627056"/>
                  </a:cubicBezTo>
                  <a:lnTo>
                    <a:pt x="0" y="2410121"/>
                  </a:lnTo>
                  <a:cubicBezTo>
                    <a:pt x="0" y="2387252"/>
                    <a:pt x="14369" y="2360462"/>
                    <a:pt x="31350" y="2350660"/>
                  </a:cubicBezTo>
                  <a:lnTo>
                    <a:pt x="1457114" y="1528007"/>
                  </a:lnTo>
                  <a:cubicBezTo>
                    <a:pt x="1465931" y="1522780"/>
                    <a:pt x="1473769" y="1522780"/>
                    <a:pt x="1479402" y="1526946"/>
                  </a:cubicBezTo>
                  <a:close/>
                  <a:moveTo>
                    <a:pt x="1479402" y="1020013"/>
                  </a:moveTo>
                  <a:cubicBezTo>
                    <a:pt x="1485035" y="1024178"/>
                    <a:pt x="1488464" y="1032509"/>
                    <a:pt x="1488464" y="1043944"/>
                  </a:cubicBezTo>
                  <a:lnTo>
                    <a:pt x="1488464" y="1260879"/>
                  </a:lnTo>
                  <a:cubicBezTo>
                    <a:pt x="1488464" y="1284402"/>
                    <a:pt x="1474748" y="1310538"/>
                    <a:pt x="1457114" y="1320340"/>
                  </a:cubicBezTo>
                  <a:lnTo>
                    <a:pt x="31350" y="2143646"/>
                  </a:lnTo>
                  <a:cubicBezTo>
                    <a:pt x="14369" y="2153447"/>
                    <a:pt x="0" y="2142993"/>
                    <a:pt x="0" y="2120123"/>
                  </a:cubicBezTo>
                  <a:lnTo>
                    <a:pt x="0" y="1903188"/>
                  </a:lnTo>
                  <a:cubicBezTo>
                    <a:pt x="0" y="1880319"/>
                    <a:pt x="14369" y="1854182"/>
                    <a:pt x="31350" y="1843727"/>
                  </a:cubicBezTo>
                  <a:lnTo>
                    <a:pt x="1457114" y="1021074"/>
                  </a:lnTo>
                  <a:cubicBezTo>
                    <a:pt x="1465931" y="1015847"/>
                    <a:pt x="1473769" y="1015847"/>
                    <a:pt x="1479402" y="1020013"/>
                  </a:cubicBezTo>
                  <a:close/>
                  <a:moveTo>
                    <a:pt x="1479402" y="510119"/>
                  </a:moveTo>
                  <a:cubicBezTo>
                    <a:pt x="1485035" y="514366"/>
                    <a:pt x="1488464" y="522697"/>
                    <a:pt x="1488464" y="534132"/>
                  </a:cubicBezTo>
                  <a:lnTo>
                    <a:pt x="1488464" y="750413"/>
                  </a:lnTo>
                  <a:cubicBezTo>
                    <a:pt x="1488464" y="773936"/>
                    <a:pt x="1474748" y="800726"/>
                    <a:pt x="1457114" y="810527"/>
                  </a:cubicBezTo>
                  <a:lnTo>
                    <a:pt x="31350" y="1633832"/>
                  </a:lnTo>
                  <a:cubicBezTo>
                    <a:pt x="14369" y="1643633"/>
                    <a:pt x="0" y="1633179"/>
                    <a:pt x="0" y="1610309"/>
                  </a:cubicBezTo>
                  <a:lnTo>
                    <a:pt x="0" y="1393375"/>
                  </a:lnTo>
                  <a:cubicBezTo>
                    <a:pt x="0" y="1370505"/>
                    <a:pt x="14369" y="1344369"/>
                    <a:pt x="31350" y="1333914"/>
                  </a:cubicBezTo>
                  <a:lnTo>
                    <a:pt x="1457114" y="510609"/>
                  </a:lnTo>
                  <a:cubicBezTo>
                    <a:pt x="1465931" y="505708"/>
                    <a:pt x="1473769" y="505872"/>
                    <a:pt x="1479402" y="510119"/>
                  </a:cubicBezTo>
                  <a:close/>
                  <a:moveTo>
                    <a:pt x="1479402" y="3186"/>
                  </a:moveTo>
                  <a:cubicBezTo>
                    <a:pt x="1485035" y="7433"/>
                    <a:pt x="1488464" y="15764"/>
                    <a:pt x="1488464" y="27199"/>
                  </a:cubicBezTo>
                  <a:lnTo>
                    <a:pt x="1488464" y="244133"/>
                  </a:lnTo>
                  <a:cubicBezTo>
                    <a:pt x="1488464" y="267003"/>
                    <a:pt x="1474748" y="293793"/>
                    <a:pt x="1457114" y="303594"/>
                  </a:cubicBezTo>
                  <a:lnTo>
                    <a:pt x="31350" y="1126899"/>
                  </a:lnTo>
                  <a:cubicBezTo>
                    <a:pt x="14369" y="1136700"/>
                    <a:pt x="0" y="1126899"/>
                    <a:pt x="0" y="1103376"/>
                  </a:cubicBezTo>
                  <a:lnTo>
                    <a:pt x="0" y="886442"/>
                  </a:lnTo>
                  <a:cubicBezTo>
                    <a:pt x="0" y="863572"/>
                    <a:pt x="14369" y="837436"/>
                    <a:pt x="31350" y="826981"/>
                  </a:cubicBezTo>
                  <a:lnTo>
                    <a:pt x="1457114" y="3676"/>
                  </a:lnTo>
                  <a:cubicBezTo>
                    <a:pt x="1465931" y="-1224"/>
                    <a:pt x="1473769" y="-1061"/>
                    <a:pt x="1479402" y="318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97" name="Freeform 242">
              <a:extLst>
                <a:ext uri="{FF2B5EF4-FFF2-40B4-BE49-F238E27FC236}">
                  <a16:creationId xmlns:a16="http://schemas.microsoft.com/office/drawing/2014/main" id="{101947FD-AC7A-419D-8AA9-2FCAF3AC98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17458" y="2615316"/>
              <a:ext cx="1077233" cy="622145"/>
            </a:xfrm>
            <a:custGeom>
              <a:avLst/>
              <a:gdLst>
                <a:gd name="T0" fmla="*/ 824 w 1648"/>
                <a:gd name="T1" fmla="*/ 950 h 951"/>
                <a:gd name="T2" fmla="*/ 0 w 1648"/>
                <a:gd name="T3" fmla="*/ 475 h 951"/>
                <a:gd name="T4" fmla="*/ 824 w 1648"/>
                <a:gd name="T5" fmla="*/ 0 h 951"/>
                <a:gd name="T6" fmla="*/ 1647 w 1648"/>
                <a:gd name="T7" fmla="*/ 475 h 951"/>
                <a:gd name="T8" fmla="*/ 824 w 1648"/>
                <a:gd name="T9" fmla="*/ 950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8" h="951">
                  <a:moveTo>
                    <a:pt x="824" y="950"/>
                  </a:moveTo>
                  <a:lnTo>
                    <a:pt x="0" y="475"/>
                  </a:lnTo>
                  <a:lnTo>
                    <a:pt x="824" y="0"/>
                  </a:lnTo>
                  <a:lnTo>
                    <a:pt x="1647" y="475"/>
                  </a:lnTo>
                  <a:lnTo>
                    <a:pt x="824" y="950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98" name="Freeform 243">
              <a:extLst>
                <a:ext uri="{FF2B5EF4-FFF2-40B4-BE49-F238E27FC236}">
                  <a16:creationId xmlns:a16="http://schemas.microsoft.com/office/drawing/2014/main" id="{49B5755E-CA71-46A2-BBF3-A86CEF4750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56074" y="1909642"/>
              <a:ext cx="538617" cy="933218"/>
            </a:xfrm>
            <a:custGeom>
              <a:avLst/>
              <a:gdLst>
                <a:gd name="T0" fmla="*/ 823 w 824"/>
                <a:gd name="T1" fmla="*/ 951 h 1427"/>
                <a:gd name="T2" fmla="*/ 0 w 824"/>
                <a:gd name="T3" fmla="*/ 1426 h 1427"/>
                <a:gd name="T4" fmla="*/ 0 w 824"/>
                <a:gd name="T5" fmla="*/ 475 h 1427"/>
                <a:gd name="T6" fmla="*/ 823 w 824"/>
                <a:gd name="T7" fmla="*/ 0 h 1427"/>
                <a:gd name="T8" fmla="*/ 823 w 824"/>
                <a:gd name="T9" fmla="*/ 951 h 1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4" h="1427">
                  <a:moveTo>
                    <a:pt x="823" y="951"/>
                  </a:moveTo>
                  <a:lnTo>
                    <a:pt x="0" y="1426"/>
                  </a:lnTo>
                  <a:lnTo>
                    <a:pt x="0" y="475"/>
                  </a:lnTo>
                  <a:lnTo>
                    <a:pt x="823" y="0"/>
                  </a:lnTo>
                  <a:lnTo>
                    <a:pt x="823" y="951"/>
                  </a:ln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99" name="Freeform 244">
              <a:extLst>
                <a:ext uri="{FF2B5EF4-FFF2-40B4-BE49-F238E27FC236}">
                  <a16:creationId xmlns:a16="http://schemas.microsoft.com/office/drawing/2014/main" id="{23B4212F-681E-4D7D-B6B9-69584B1779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17458" y="1598570"/>
              <a:ext cx="1077233" cy="622145"/>
            </a:xfrm>
            <a:custGeom>
              <a:avLst/>
              <a:gdLst>
                <a:gd name="T0" fmla="*/ 824 w 1648"/>
                <a:gd name="T1" fmla="*/ 951 h 952"/>
                <a:gd name="T2" fmla="*/ 0 w 1648"/>
                <a:gd name="T3" fmla="*/ 476 h 952"/>
                <a:gd name="T4" fmla="*/ 824 w 1648"/>
                <a:gd name="T5" fmla="*/ 0 h 952"/>
                <a:gd name="T6" fmla="*/ 1647 w 1648"/>
                <a:gd name="T7" fmla="*/ 476 h 952"/>
                <a:gd name="T8" fmla="*/ 824 w 1648"/>
                <a:gd name="T9" fmla="*/ 951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8" h="952">
                  <a:moveTo>
                    <a:pt x="824" y="951"/>
                  </a:moveTo>
                  <a:lnTo>
                    <a:pt x="0" y="476"/>
                  </a:lnTo>
                  <a:lnTo>
                    <a:pt x="824" y="0"/>
                  </a:lnTo>
                  <a:lnTo>
                    <a:pt x="1647" y="476"/>
                  </a:lnTo>
                  <a:lnTo>
                    <a:pt x="824" y="951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00" name="Freeform 245">
              <a:extLst>
                <a:ext uri="{FF2B5EF4-FFF2-40B4-BE49-F238E27FC236}">
                  <a16:creationId xmlns:a16="http://schemas.microsoft.com/office/drawing/2014/main" id="{C036487D-54EB-410A-83CF-C6BB993E9D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17457" y="1909642"/>
              <a:ext cx="538616" cy="933218"/>
            </a:xfrm>
            <a:custGeom>
              <a:avLst/>
              <a:gdLst>
                <a:gd name="T0" fmla="*/ 824 w 825"/>
                <a:gd name="T1" fmla="*/ 1426 h 1427"/>
                <a:gd name="T2" fmla="*/ 0 w 825"/>
                <a:gd name="T3" fmla="*/ 951 h 1427"/>
                <a:gd name="T4" fmla="*/ 0 w 825"/>
                <a:gd name="T5" fmla="*/ 0 h 1427"/>
                <a:gd name="T6" fmla="*/ 824 w 825"/>
                <a:gd name="T7" fmla="*/ 475 h 1427"/>
                <a:gd name="T8" fmla="*/ 824 w 825"/>
                <a:gd name="T9" fmla="*/ 1426 h 1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5" h="1427">
                  <a:moveTo>
                    <a:pt x="824" y="1426"/>
                  </a:moveTo>
                  <a:lnTo>
                    <a:pt x="0" y="951"/>
                  </a:lnTo>
                  <a:lnTo>
                    <a:pt x="0" y="0"/>
                  </a:lnTo>
                  <a:lnTo>
                    <a:pt x="824" y="475"/>
                  </a:lnTo>
                  <a:lnTo>
                    <a:pt x="824" y="1426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01" name="Freeform 246">
              <a:extLst>
                <a:ext uri="{FF2B5EF4-FFF2-40B4-BE49-F238E27FC236}">
                  <a16:creationId xmlns:a16="http://schemas.microsoft.com/office/drawing/2014/main" id="{F8F8DC3E-D6D2-4BBD-B8C0-C642B7CC0E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10436" y="2243757"/>
              <a:ext cx="149776" cy="262107"/>
            </a:xfrm>
            <a:custGeom>
              <a:avLst/>
              <a:gdLst>
                <a:gd name="T0" fmla="*/ 230 w 231"/>
                <a:gd name="T1" fmla="*/ 399 h 400"/>
                <a:gd name="T2" fmla="*/ 0 w 231"/>
                <a:gd name="T3" fmla="*/ 266 h 400"/>
                <a:gd name="T4" fmla="*/ 0 w 231"/>
                <a:gd name="T5" fmla="*/ 0 h 400"/>
                <a:gd name="T6" fmla="*/ 230 w 231"/>
                <a:gd name="T7" fmla="*/ 133 h 400"/>
                <a:gd name="T8" fmla="*/ 230 w 231"/>
                <a:gd name="T9" fmla="*/ 399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400">
                  <a:moveTo>
                    <a:pt x="230" y="399"/>
                  </a:moveTo>
                  <a:lnTo>
                    <a:pt x="0" y="266"/>
                  </a:lnTo>
                  <a:lnTo>
                    <a:pt x="0" y="0"/>
                  </a:lnTo>
                  <a:lnTo>
                    <a:pt x="230" y="133"/>
                  </a:lnTo>
                  <a:lnTo>
                    <a:pt x="230" y="399"/>
                  </a:ln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02" name="Freeform 94">
              <a:extLst>
                <a:ext uri="{FF2B5EF4-FFF2-40B4-BE49-F238E27FC236}">
                  <a16:creationId xmlns:a16="http://schemas.microsoft.com/office/drawing/2014/main" id="{D350A998-D272-48C0-8640-1CE4377D8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65854" y="4280764"/>
              <a:ext cx="1332926" cy="3900696"/>
            </a:xfrm>
            <a:custGeom>
              <a:avLst/>
              <a:gdLst>
                <a:gd name="connsiteX0" fmla="*/ 105762 w 1332926"/>
                <a:gd name="connsiteY0" fmla="*/ 3729371 h 3900696"/>
                <a:gd name="connsiteX1" fmla="*/ 111674 w 1332926"/>
                <a:gd name="connsiteY1" fmla="*/ 3744411 h 3900696"/>
                <a:gd name="connsiteX2" fmla="*/ 111674 w 1332926"/>
                <a:gd name="connsiteY2" fmla="*/ 3819856 h 3900696"/>
                <a:gd name="connsiteX3" fmla="*/ 91967 w 1332926"/>
                <a:gd name="connsiteY3" fmla="*/ 3856928 h 3900696"/>
                <a:gd name="connsiteX4" fmla="*/ 19707 w 1332926"/>
                <a:gd name="connsiteY4" fmla="*/ 3898552 h 3900696"/>
                <a:gd name="connsiteX5" fmla="*/ 0 w 1332926"/>
                <a:gd name="connsiteY5" fmla="*/ 3883593 h 3900696"/>
                <a:gd name="connsiteX6" fmla="*/ 0 w 1332926"/>
                <a:gd name="connsiteY6" fmla="*/ 3808149 h 3900696"/>
                <a:gd name="connsiteX7" fmla="*/ 19707 w 1332926"/>
                <a:gd name="connsiteY7" fmla="*/ 3771077 h 3900696"/>
                <a:gd name="connsiteX8" fmla="*/ 91967 w 1332926"/>
                <a:gd name="connsiteY8" fmla="*/ 3729452 h 3900696"/>
                <a:gd name="connsiteX9" fmla="*/ 105762 w 1332926"/>
                <a:gd name="connsiteY9" fmla="*/ 3729371 h 3900696"/>
                <a:gd name="connsiteX10" fmla="*/ 427066 w 1332926"/>
                <a:gd name="connsiteY10" fmla="*/ 3576839 h 3900696"/>
                <a:gd name="connsiteX11" fmla="*/ 437160 w 1332926"/>
                <a:gd name="connsiteY11" fmla="*/ 3599563 h 3900696"/>
                <a:gd name="connsiteX12" fmla="*/ 402919 w 1332926"/>
                <a:gd name="connsiteY12" fmla="*/ 3659940 h 3900696"/>
                <a:gd name="connsiteX13" fmla="*/ 368679 w 1332926"/>
                <a:gd name="connsiteY13" fmla="*/ 3640252 h 3900696"/>
                <a:gd name="connsiteX14" fmla="*/ 402919 w 1332926"/>
                <a:gd name="connsiteY14" fmla="*/ 3579218 h 3900696"/>
                <a:gd name="connsiteX15" fmla="*/ 427066 w 1332926"/>
                <a:gd name="connsiteY15" fmla="*/ 3576839 h 3900696"/>
                <a:gd name="connsiteX16" fmla="*/ 548377 w 1332926"/>
                <a:gd name="connsiteY16" fmla="*/ 3507712 h 3900696"/>
                <a:gd name="connsiteX17" fmla="*/ 558138 w 1332926"/>
                <a:gd name="connsiteY17" fmla="*/ 3530436 h 3900696"/>
                <a:gd name="connsiteX18" fmla="*/ 524215 w 1332926"/>
                <a:gd name="connsiteY18" fmla="*/ 3590813 h 3900696"/>
                <a:gd name="connsiteX19" fmla="*/ 489651 w 1332926"/>
                <a:gd name="connsiteY19" fmla="*/ 3570468 h 3900696"/>
                <a:gd name="connsiteX20" fmla="*/ 524215 w 1332926"/>
                <a:gd name="connsiteY20" fmla="*/ 3510091 h 3900696"/>
                <a:gd name="connsiteX21" fmla="*/ 548377 w 1332926"/>
                <a:gd name="connsiteY21" fmla="*/ 3507712 h 3900696"/>
                <a:gd name="connsiteX22" fmla="*/ 671910 w 1332926"/>
                <a:gd name="connsiteY22" fmla="*/ 3435648 h 3900696"/>
                <a:gd name="connsiteX23" fmla="*/ 681991 w 1332926"/>
                <a:gd name="connsiteY23" fmla="*/ 3458229 h 3900696"/>
                <a:gd name="connsiteX24" fmla="*/ 647427 w 1332926"/>
                <a:gd name="connsiteY24" fmla="*/ 3518878 h 3900696"/>
                <a:gd name="connsiteX25" fmla="*/ 613504 w 1332926"/>
                <a:gd name="connsiteY25" fmla="*/ 3498662 h 3900696"/>
                <a:gd name="connsiteX26" fmla="*/ 647427 w 1332926"/>
                <a:gd name="connsiteY26" fmla="*/ 3438012 h 3900696"/>
                <a:gd name="connsiteX27" fmla="*/ 671910 w 1332926"/>
                <a:gd name="connsiteY27" fmla="*/ 3435648 h 3900696"/>
                <a:gd name="connsiteX28" fmla="*/ 982341 w 1332926"/>
                <a:gd name="connsiteY28" fmla="*/ 3230570 h 3900696"/>
                <a:gd name="connsiteX29" fmla="*/ 1001690 w 1332926"/>
                <a:gd name="connsiteY29" fmla="*/ 3273394 h 3900696"/>
                <a:gd name="connsiteX30" fmla="*/ 935443 w 1332926"/>
                <a:gd name="connsiteY30" fmla="*/ 3388028 h 3900696"/>
                <a:gd name="connsiteX31" fmla="*/ 869852 w 1332926"/>
                <a:gd name="connsiteY31" fmla="*/ 3350035 h 3900696"/>
                <a:gd name="connsiteX32" fmla="*/ 935443 w 1332926"/>
                <a:gd name="connsiteY32" fmla="*/ 3235401 h 3900696"/>
                <a:gd name="connsiteX33" fmla="*/ 982341 w 1332926"/>
                <a:gd name="connsiteY33" fmla="*/ 3230570 h 3900696"/>
                <a:gd name="connsiteX34" fmla="*/ 105762 w 1332926"/>
                <a:gd name="connsiteY34" fmla="*/ 3219638 h 3900696"/>
                <a:gd name="connsiteX35" fmla="*/ 111674 w 1332926"/>
                <a:gd name="connsiteY35" fmla="*/ 3234597 h 3900696"/>
                <a:gd name="connsiteX36" fmla="*/ 111674 w 1332926"/>
                <a:gd name="connsiteY36" fmla="*/ 3310043 h 3900696"/>
                <a:gd name="connsiteX37" fmla="*/ 91967 w 1332926"/>
                <a:gd name="connsiteY37" fmla="*/ 3347766 h 3900696"/>
                <a:gd name="connsiteX38" fmla="*/ 19707 w 1332926"/>
                <a:gd name="connsiteY38" fmla="*/ 3388741 h 3900696"/>
                <a:gd name="connsiteX39" fmla="*/ 0 w 1332926"/>
                <a:gd name="connsiteY39" fmla="*/ 3373782 h 3900696"/>
                <a:gd name="connsiteX40" fmla="*/ 0 w 1332926"/>
                <a:gd name="connsiteY40" fmla="*/ 3298336 h 3900696"/>
                <a:gd name="connsiteX41" fmla="*/ 19707 w 1332926"/>
                <a:gd name="connsiteY41" fmla="*/ 3261264 h 3900696"/>
                <a:gd name="connsiteX42" fmla="*/ 91967 w 1332926"/>
                <a:gd name="connsiteY42" fmla="*/ 3220289 h 3900696"/>
                <a:gd name="connsiteX43" fmla="*/ 105762 w 1332926"/>
                <a:gd name="connsiteY43" fmla="*/ 3219638 h 3900696"/>
                <a:gd name="connsiteX44" fmla="*/ 1324273 w 1332926"/>
                <a:gd name="connsiteY44" fmla="*/ 3053127 h 3900696"/>
                <a:gd name="connsiteX45" fmla="*/ 1332926 w 1332926"/>
                <a:gd name="connsiteY45" fmla="*/ 3076693 h 3900696"/>
                <a:gd name="connsiteX46" fmla="*/ 1302886 w 1332926"/>
                <a:gd name="connsiteY46" fmla="*/ 3135159 h 3900696"/>
                <a:gd name="connsiteX47" fmla="*/ 1090644 w 1332926"/>
                <a:gd name="connsiteY47" fmla="*/ 3258658 h 3900696"/>
                <a:gd name="connsiteX48" fmla="*/ 1059951 w 1332926"/>
                <a:gd name="connsiteY48" fmla="*/ 3235666 h 3900696"/>
                <a:gd name="connsiteX49" fmla="*/ 1090644 w 1332926"/>
                <a:gd name="connsiteY49" fmla="*/ 3177858 h 3900696"/>
                <a:gd name="connsiteX50" fmla="*/ 1302886 w 1332926"/>
                <a:gd name="connsiteY50" fmla="*/ 3053701 h 3900696"/>
                <a:gd name="connsiteX51" fmla="*/ 1324273 w 1332926"/>
                <a:gd name="connsiteY51" fmla="*/ 3053127 h 3900696"/>
                <a:gd name="connsiteX52" fmla="*/ 597022 w 1332926"/>
                <a:gd name="connsiteY52" fmla="*/ 2963278 h 3900696"/>
                <a:gd name="connsiteX53" fmla="*/ 607103 w 1332926"/>
                <a:gd name="connsiteY53" fmla="*/ 2985859 h 3900696"/>
                <a:gd name="connsiteX54" fmla="*/ 572539 w 1332926"/>
                <a:gd name="connsiteY54" fmla="*/ 3046508 h 3900696"/>
                <a:gd name="connsiteX55" fmla="*/ 538616 w 1332926"/>
                <a:gd name="connsiteY55" fmla="*/ 3026292 h 3900696"/>
                <a:gd name="connsiteX56" fmla="*/ 572539 w 1332926"/>
                <a:gd name="connsiteY56" fmla="*/ 2965642 h 3900696"/>
                <a:gd name="connsiteX57" fmla="*/ 597022 w 1332926"/>
                <a:gd name="connsiteY57" fmla="*/ 2963278 h 3900696"/>
                <a:gd name="connsiteX58" fmla="*/ 720876 w 1332926"/>
                <a:gd name="connsiteY58" fmla="*/ 2890999 h 3900696"/>
                <a:gd name="connsiteX59" fmla="*/ 730957 w 1332926"/>
                <a:gd name="connsiteY59" fmla="*/ 2913395 h 3900696"/>
                <a:gd name="connsiteX60" fmla="*/ 696393 w 1332926"/>
                <a:gd name="connsiteY60" fmla="*/ 2974428 h 3900696"/>
                <a:gd name="connsiteX61" fmla="*/ 662470 w 1332926"/>
                <a:gd name="connsiteY61" fmla="*/ 2954083 h 3900696"/>
                <a:gd name="connsiteX62" fmla="*/ 696393 w 1332926"/>
                <a:gd name="connsiteY62" fmla="*/ 2893706 h 3900696"/>
                <a:gd name="connsiteX63" fmla="*/ 720876 w 1332926"/>
                <a:gd name="connsiteY63" fmla="*/ 2890999 h 3900696"/>
                <a:gd name="connsiteX64" fmla="*/ 841928 w 1332926"/>
                <a:gd name="connsiteY64" fmla="*/ 2821872 h 3900696"/>
                <a:gd name="connsiteX65" fmla="*/ 851929 w 1332926"/>
                <a:gd name="connsiteY65" fmla="*/ 2844924 h 3900696"/>
                <a:gd name="connsiteX66" fmla="*/ 818005 w 1332926"/>
                <a:gd name="connsiteY66" fmla="*/ 2905301 h 3900696"/>
                <a:gd name="connsiteX67" fmla="*/ 783442 w 1332926"/>
                <a:gd name="connsiteY67" fmla="*/ 2884956 h 3900696"/>
                <a:gd name="connsiteX68" fmla="*/ 818005 w 1332926"/>
                <a:gd name="connsiteY68" fmla="*/ 2823923 h 3900696"/>
                <a:gd name="connsiteX69" fmla="*/ 841928 w 1332926"/>
                <a:gd name="connsiteY69" fmla="*/ 2821872 h 3900696"/>
                <a:gd name="connsiteX70" fmla="*/ 965700 w 1332926"/>
                <a:gd name="connsiteY70" fmla="*/ 2750191 h 3900696"/>
                <a:gd name="connsiteX71" fmla="*/ 975781 w 1332926"/>
                <a:gd name="connsiteY71" fmla="*/ 2772915 h 3900696"/>
                <a:gd name="connsiteX72" fmla="*/ 941217 w 1332926"/>
                <a:gd name="connsiteY72" fmla="*/ 2833292 h 3900696"/>
                <a:gd name="connsiteX73" fmla="*/ 907294 w 1332926"/>
                <a:gd name="connsiteY73" fmla="*/ 2813604 h 3900696"/>
                <a:gd name="connsiteX74" fmla="*/ 941217 w 1332926"/>
                <a:gd name="connsiteY74" fmla="*/ 2752570 h 3900696"/>
                <a:gd name="connsiteX75" fmla="*/ 965700 w 1332926"/>
                <a:gd name="connsiteY75" fmla="*/ 2750191 h 3900696"/>
                <a:gd name="connsiteX76" fmla="*/ 105762 w 1332926"/>
                <a:gd name="connsiteY76" fmla="*/ 2712562 h 3900696"/>
                <a:gd name="connsiteX77" fmla="*/ 111674 w 1332926"/>
                <a:gd name="connsiteY77" fmla="*/ 2727085 h 3900696"/>
                <a:gd name="connsiteX78" fmla="*/ 111674 w 1332926"/>
                <a:gd name="connsiteY78" fmla="*/ 2803455 h 3900696"/>
                <a:gd name="connsiteX79" fmla="*/ 91967 w 1332926"/>
                <a:gd name="connsiteY79" fmla="*/ 2840661 h 3900696"/>
                <a:gd name="connsiteX80" fmla="*/ 19707 w 1332926"/>
                <a:gd name="connsiteY80" fmla="*/ 2881783 h 3900696"/>
                <a:gd name="connsiteX81" fmla="*/ 0 w 1332926"/>
                <a:gd name="connsiteY81" fmla="*/ 2866771 h 3900696"/>
                <a:gd name="connsiteX82" fmla="*/ 0 w 1332926"/>
                <a:gd name="connsiteY82" fmla="*/ 2791053 h 3900696"/>
                <a:gd name="connsiteX83" fmla="*/ 19707 w 1332926"/>
                <a:gd name="connsiteY83" fmla="*/ 2754500 h 3900696"/>
                <a:gd name="connsiteX84" fmla="*/ 91967 w 1332926"/>
                <a:gd name="connsiteY84" fmla="*/ 2712725 h 3900696"/>
                <a:gd name="connsiteX85" fmla="*/ 105762 w 1332926"/>
                <a:gd name="connsiteY85" fmla="*/ 2712562 h 3900696"/>
                <a:gd name="connsiteX86" fmla="*/ 1324273 w 1332926"/>
                <a:gd name="connsiteY86" fmla="*/ 2543367 h 3900696"/>
                <a:gd name="connsiteX87" fmla="*/ 1332926 w 1332926"/>
                <a:gd name="connsiteY87" fmla="*/ 2566783 h 3900696"/>
                <a:gd name="connsiteX88" fmla="*/ 1302886 w 1332926"/>
                <a:gd name="connsiteY88" fmla="*/ 2625077 h 3900696"/>
                <a:gd name="connsiteX89" fmla="*/ 1090644 w 1332926"/>
                <a:gd name="connsiteY89" fmla="*/ 2748217 h 3900696"/>
                <a:gd name="connsiteX90" fmla="*/ 1059951 w 1332926"/>
                <a:gd name="connsiteY90" fmla="*/ 2725292 h 3900696"/>
                <a:gd name="connsiteX91" fmla="*/ 1090644 w 1332926"/>
                <a:gd name="connsiteY91" fmla="*/ 2667652 h 3900696"/>
                <a:gd name="connsiteX92" fmla="*/ 1302886 w 1332926"/>
                <a:gd name="connsiteY92" fmla="*/ 2544513 h 3900696"/>
                <a:gd name="connsiteX93" fmla="*/ 1324273 w 1332926"/>
                <a:gd name="connsiteY93" fmla="*/ 2543367 h 3900696"/>
                <a:gd name="connsiteX94" fmla="*/ 597022 w 1332926"/>
                <a:gd name="connsiteY94" fmla="*/ 2453548 h 3900696"/>
                <a:gd name="connsiteX95" fmla="*/ 607103 w 1332926"/>
                <a:gd name="connsiteY95" fmla="*/ 2476047 h 3900696"/>
                <a:gd name="connsiteX96" fmla="*/ 572539 w 1332926"/>
                <a:gd name="connsiteY96" fmla="*/ 2536696 h 3900696"/>
                <a:gd name="connsiteX97" fmla="*/ 538616 w 1332926"/>
                <a:gd name="connsiteY97" fmla="*/ 2516480 h 3900696"/>
                <a:gd name="connsiteX98" fmla="*/ 572539 w 1332926"/>
                <a:gd name="connsiteY98" fmla="*/ 2456482 h 3900696"/>
                <a:gd name="connsiteX99" fmla="*/ 597022 w 1332926"/>
                <a:gd name="connsiteY99" fmla="*/ 2453548 h 3900696"/>
                <a:gd name="connsiteX100" fmla="*/ 720876 w 1332926"/>
                <a:gd name="connsiteY100" fmla="*/ 2384066 h 3900696"/>
                <a:gd name="connsiteX101" fmla="*/ 730957 w 1332926"/>
                <a:gd name="connsiteY101" fmla="*/ 2406462 h 3900696"/>
                <a:gd name="connsiteX102" fmla="*/ 696393 w 1332926"/>
                <a:gd name="connsiteY102" fmla="*/ 2467495 h 3900696"/>
                <a:gd name="connsiteX103" fmla="*/ 662470 w 1332926"/>
                <a:gd name="connsiteY103" fmla="*/ 2447150 h 3900696"/>
                <a:gd name="connsiteX104" fmla="*/ 696393 w 1332926"/>
                <a:gd name="connsiteY104" fmla="*/ 2386773 h 3900696"/>
                <a:gd name="connsiteX105" fmla="*/ 720876 w 1332926"/>
                <a:gd name="connsiteY105" fmla="*/ 2384066 h 3900696"/>
                <a:gd name="connsiteX106" fmla="*/ 841928 w 1332926"/>
                <a:gd name="connsiteY106" fmla="*/ 2312385 h 3900696"/>
                <a:gd name="connsiteX107" fmla="*/ 851929 w 1332926"/>
                <a:gd name="connsiteY107" fmla="*/ 2335109 h 3900696"/>
                <a:gd name="connsiteX108" fmla="*/ 818005 w 1332926"/>
                <a:gd name="connsiteY108" fmla="*/ 2395486 h 3900696"/>
                <a:gd name="connsiteX109" fmla="*/ 783442 w 1332926"/>
                <a:gd name="connsiteY109" fmla="*/ 2375798 h 3900696"/>
                <a:gd name="connsiteX110" fmla="*/ 818005 w 1332926"/>
                <a:gd name="connsiteY110" fmla="*/ 2314764 h 3900696"/>
                <a:gd name="connsiteX111" fmla="*/ 841928 w 1332926"/>
                <a:gd name="connsiteY111" fmla="*/ 2312385 h 3900696"/>
                <a:gd name="connsiteX112" fmla="*/ 965700 w 1332926"/>
                <a:gd name="connsiteY112" fmla="*/ 2240323 h 3900696"/>
                <a:gd name="connsiteX113" fmla="*/ 975781 w 1332926"/>
                <a:gd name="connsiteY113" fmla="*/ 2262904 h 3900696"/>
                <a:gd name="connsiteX114" fmla="*/ 941217 w 1332926"/>
                <a:gd name="connsiteY114" fmla="*/ 2322901 h 3900696"/>
                <a:gd name="connsiteX115" fmla="*/ 907294 w 1332926"/>
                <a:gd name="connsiteY115" fmla="*/ 2303337 h 3900696"/>
                <a:gd name="connsiteX116" fmla="*/ 941217 w 1332926"/>
                <a:gd name="connsiteY116" fmla="*/ 2242687 h 3900696"/>
                <a:gd name="connsiteX117" fmla="*/ 965700 w 1332926"/>
                <a:gd name="connsiteY117" fmla="*/ 2240323 h 3900696"/>
                <a:gd name="connsiteX118" fmla="*/ 105762 w 1332926"/>
                <a:gd name="connsiteY118" fmla="*/ 2202810 h 3900696"/>
                <a:gd name="connsiteX119" fmla="*/ 111674 w 1332926"/>
                <a:gd name="connsiteY119" fmla="*/ 2217850 h 3900696"/>
                <a:gd name="connsiteX120" fmla="*/ 111674 w 1332926"/>
                <a:gd name="connsiteY120" fmla="*/ 2293295 h 3900696"/>
                <a:gd name="connsiteX121" fmla="*/ 91967 w 1332926"/>
                <a:gd name="connsiteY121" fmla="*/ 2330367 h 3900696"/>
                <a:gd name="connsiteX122" fmla="*/ 19707 w 1332926"/>
                <a:gd name="connsiteY122" fmla="*/ 2371341 h 3900696"/>
                <a:gd name="connsiteX123" fmla="*/ 0 w 1332926"/>
                <a:gd name="connsiteY123" fmla="*/ 2356383 h 3900696"/>
                <a:gd name="connsiteX124" fmla="*/ 0 w 1332926"/>
                <a:gd name="connsiteY124" fmla="*/ 2281588 h 3900696"/>
                <a:gd name="connsiteX125" fmla="*/ 19707 w 1332926"/>
                <a:gd name="connsiteY125" fmla="*/ 2244516 h 3900696"/>
                <a:gd name="connsiteX126" fmla="*/ 91967 w 1332926"/>
                <a:gd name="connsiteY126" fmla="*/ 2202891 h 3900696"/>
                <a:gd name="connsiteX127" fmla="*/ 105762 w 1332926"/>
                <a:gd name="connsiteY127" fmla="*/ 2202810 h 3900696"/>
                <a:gd name="connsiteX128" fmla="*/ 1324273 w 1332926"/>
                <a:gd name="connsiteY128" fmla="*/ 2036379 h 3900696"/>
                <a:gd name="connsiteX129" fmla="*/ 1332926 w 1332926"/>
                <a:gd name="connsiteY129" fmla="*/ 2059945 h 3900696"/>
                <a:gd name="connsiteX130" fmla="*/ 1302886 w 1332926"/>
                <a:gd name="connsiteY130" fmla="*/ 2117754 h 3900696"/>
                <a:gd name="connsiteX131" fmla="*/ 1090644 w 1332926"/>
                <a:gd name="connsiteY131" fmla="*/ 2241253 h 3900696"/>
                <a:gd name="connsiteX132" fmla="*/ 1059951 w 1332926"/>
                <a:gd name="connsiteY132" fmla="*/ 2218261 h 3900696"/>
                <a:gd name="connsiteX133" fmla="*/ 1090644 w 1332926"/>
                <a:gd name="connsiteY133" fmla="*/ 2160453 h 3900696"/>
                <a:gd name="connsiteX134" fmla="*/ 1302886 w 1332926"/>
                <a:gd name="connsiteY134" fmla="*/ 2036953 h 3900696"/>
                <a:gd name="connsiteX135" fmla="*/ 1324273 w 1332926"/>
                <a:gd name="connsiteY135" fmla="*/ 2036379 h 3900696"/>
                <a:gd name="connsiteX136" fmla="*/ 597022 w 1332926"/>
                <a:gd name="connsiteY136" fmla="*/ 1946260 h 3900696"/>
                <a:gd name="connsiteX137" fmla="*/ 607103 w 1332926"/>
                <a:gd name="connsiteY137" fmla="*/ 1968656 h 3900696"/>
                <a:gd name="connsiteX138" fmla="*/ 572539 w 1332926"/>
                <a:gd name="connsiteY138" fmla="*/ 2029689 h 3900696"/>
                <a:gd name="connsiteX139" fmla="*/ 538616 w 1332926"/>
                <a:gd name="connsiteY139" fmla="*/ 2009344 h 3900696"/>
                <a:gd name="connsiteX140" fmla="*/ 572539 w 1332926"/>
                <a:gd name="connsiteY140" fmla="*/ 1948967 h 3900696"/>
                <a:gd name="connsiteX141" fmla="*/ 597022 w 1332926"/>
                <a:gd name="connsiteY141" fmla="*/ 1946260 h 3900696"/>
                <a:gd name="connsiteX142" fmla="*/ 720876 w 1332926"/>
                <a:gd name="connsiteY142" fmla="*/ 1874579 h 3900696"/>
                <a:gd name="connsiteX143" fmla="*/ 730957 w 1332926"/>
                <a:gd name="connsiteY143" fmla="*/ 1897303 h 3900696"/>
                <a:gd name="connsiteX144" fmla="*/ 696393 w 1332926"/>
                <a:gd name="connsiteY144" fmla="*/ 1958336 h 3900696"/>
                <a:gd name="connsiteX145" fmla="*/ 662470 w 1332926"/>
                <a:gd name="connsiteY145" fmla="*/ 1937335 h 3900696"/>
                <a:gd name="connsiteX146" fmla="*/ 696393 w 1332926"/>
                <a:gd name="connsiteY146" fmla="*/ 1876958 h 3900696"/>
                <a:gd name="connsiteX147" fmla="*/ 720876 w 1332926"/>
                <a:gd name="connsiteY147" fmla="*/ 1874579 h 3900696"/>
                <a:gd name="connsiteX148" fmla="*/ 841928 w 1332926"/>
                <a:gd name="connsiteY148" fmla="*/ 1802574 h 3900696"/>
                <a:gd name="connsiteX149" fmla="*/ 851929 w 1332926"/>
                <a:gd name="connsiteY149" fmla="*/ 1825297 h 3900696"/>
                <a:gd name="connsiteX150" fmla="*/ 818005 w 1332926"/>
                <a:gd name="connsiteY150" fmla="*/ 1885674 h 3900696"/>
                <a:gd name="connsiteX151" fmla="*/ 783442 w 1332926"/>
                <a:gd name="connsiteY151" fmla="*/ 1865986 h 3900696"/>
                <a:gd name="connsiteX152" fmla="*/ 818005 w 1332926"/>
                <a:gd name="connsiteY152" fmla="*/ 1804952 h 3900696"/>
                <a:gd name="connsiteX153" fmla="*/ 841928 w 1332926"/>
                <a:gd name="connsiteY153" fmla="*/ 1802574 h 3900696"/>
                <a:gd name="connsiteX154" fmla="*/ 965700 w 1332926"/>
                <a:gd name="connsiteY154" fmla="*/ 1733390 h 3900696"/>
                <a:gd name="connsiteX155" fmla="*/ 975781 w 1332926"/>
                <a:gd name="connsiteY155" fmla="*/ 1755971 h 3900696"/>
                <a:gd name="connsiteX156" fmla="*/ 941217 w 1332926"/>
                <a:gd name="connsiteY156" fmla="*/ 1816620 h 3900696"/>
                <a:gd name="connsiteX157" fmla="*/ 907294 w 1332926"/>
                <a:gd name="connsiteY157" fmla="*/ 1796404 h 3900696"/>
                <a:gd name="connsiteX158" fmla="*/ 941217 w 1332926"/>
                <a:gd name="connsiteY158" fmla="*/ 1735754 h 3900696"/>
                <a:gd name="connsiteX159" fmla="*/ 965700 w 1332926"/>
                <a:gd name="connsiteY159" fmla="*/ 1733390 h 3900696"/>
                <a:gd name="connsiteX160" fmla="*/ 105762 w 1332926"/>
                <a:gd name="connsiteY160" fmla="*/ 1693077 h 3900696"/>
                <a:gd name="connsiteX161" fmla="*/ 111674 w 1332926"/>
                <a:gd name="connsiteY161" fmla="*/ 1708036 h 3900696"/>
                <a:gd name="connsiteX162" fmla="*/ 111674 w 1332926"/>
                <a:gd name="connsiteY162" fmla="*/ 1783482 h 3900696"/>
                <a:gd name="connsiteX163" fmla="*/ 91967 w 1332926"/>
                <a:gd name="connsiteY163" fmla="*/ 1820555 h 3900696"/>
                <a:gd name="connsiteX164" fmla="*/ 19707 w 1332926"/>
                <a:gd name="connsiteY164" fmla="*/ 1861529 h 3900696"/>
                <a:gd name="connsiteX165" fmla="*/ 0 w 1332926"/>
                <a:gd name="connsiteY165" fmla="*/ 1846570 h 3900696"/>
                <a:gd name="connsiteX166" fmla="*/ 0 w 1332926"/>
                <a:gd name="connsiteY166" fmla="*/ 1771775 h 3900696"/>
                <a:gd name="connsiteX167" fmla="*/ 19707 w 1332926"/>
                <a:gd name="connsiteY167" fmla="*/ 1734703 h 3900696"/>
                <a:gd name="connsiteX168" fmla="*/ 91967 w 1332926"/>
                <a:gd name="connsiteY168" fmla="*/ 1693728 h 3900696"/>
                <a:gd name="connsiteX169" fmla="*/ 105762 w 1332926"/>
                <a:gd name="connsiteY169" fmla="*/ 1693077 h 3900696"/>
                <a:gd name="connsiteX170" fmla="*/ 1324273 w 1332926"/>
                <a:gd name="connsiteY170" fmla="*/ 1529353 h 3900696"/>
                <a:gd name="connsiteX171" fmla="*/ 1332926 w 1332926"/>
                <a:gd name="connsiteY171" fmla="*/ 1552685 h 3900696"/>
                <a:gd name="connsiteX172" fmla="*/ 1302886 w 1332926"/>
                <a:gd name="connsiteY172" fmla="*/ 1609920 h 3900696"/>
                <a:gd name="connsiteX173" fmla="*/ 1090644 w 1332926"/>
                <a:gd name="connsiteY173" fmla="*/ 1731543 h 3900696"/>
                <a:gd name="connsiteX174" fmla="*/ 1059951 w 1332926"/>
                <a:gd name="connsiteY174" fmla="*/ 1708780 h 3900696"/>
                <a:gd name="connsiteX175" fmla="*/ 1090644 w 1332926"/>
                <a:gd name="connsiteY175" fmla="*/ 1651545 h 3900696"/>
                <a:gd name="connsiteX176" fmla="*/ 1302886 w 1332926"/>
                <a:gd name="connsiteY176" fmla="*/ 1529922 h 3900696"/>
                <a:gd name="connsiteX177" fmla="*/ 1324273 w 1332926"/>
                <a:gd name="connsiteY177" fmla="*/ 1529353 h 3900696"/>
                <a:gd name="connsiteX178" fmla="*/ 597022 w 1332926"/>
                <a:gd name="connsiteY178" fmla="*/ 1436445 h 3900696"/>
                <a:gd name="connsiteX179" fmla="*/ 607103 w 1332926"/>
                <a:gd name="connsiteY179" fmla="*/ 1458841 h 3900696"/>
                <a:gd name="connsiteX180" fmla="*/ 572539 w 1332926"/>
                <a:gd name="connsiteY180" fmla="*/ 1519874 h 3900696"/>
                <a:gd name="connsiteX181" fmla="*/ 538616 w 1332926"/>
                <a:gd name="connsiteY181" fmla="*/ 1499529 h 3900696"/>
                <a:gd name="connsiteX182" fmla="*/ 572539 w 1332926"/>
                <a:gd name="connsiteY182" fmla="*/ 1439152 h 3900696"/>
                <a:gd name="connsiteX183" fmla="*/ 597022 w 1332926"/>
                <a:gd name="connsiteY183" fmla="*/ 1436445 h 3900696"/>
                <a:gd name="connsiteX184" fmla="*/ 720876 w 1332926"/>
                <a:gd name="connsiteY184" fmla="*/ 1367591 h 3900696"/>
                <a:gd name="connsiteX185" fmla="*/ 730957 w 1332926"/>
                <a:gd name="connsiteY185" fmla="*/ 1390172 h 3900696"/>
                <a:gd name="connsiteX186" fmla="*/ 696393 w 1332926"/>
                <a:gd name="connsiteY186" fmla="*/ 1450821 h 3900696"/>
                <a:gd name="connsiteX187" fmla="*/ 662470 w 1332926"/>
                <a:gd name="connsiteY187" fmla="*/ 1430605 h 3900696"/>
                <a:gd name="connsiteX188" fmla="*/ 696393 w 1332926"/>
                <a:gd name="connsiteY188" fmla="*/ 1369955 h 3900696"/>
                <a:gd name="connsiteX189" fmla="*/ 720876 w 1332926"/>
                <a:gd name="connsiteY189" fmla="*/ 1367591 h 3900696"/>
                <a:gd name="connsiteX190" fmla="*/ 841928 w 1332926"/>
                <a:gd name="connsiteY190" fmla="*/ 1295584 h 3900696"/>
                <a:gd name="connsiteX191" fmla="*/ 851929 w 1332926"/>
                <a:gd name="connsiteY191" fmla="*/ 1318165 h 3900696"/>
                <a:gd name="connsiteX192" fmla="*/ 818005 w 1332926"/>
                <a:gd name="connsiteY192" fmla="*/ 1378162 h 3900696"/>
                <a:gd name="connsiteX193" fmla="*/ 783442 w 1332926"/>
                <a:gd name="connsiteY193" fmla="*/ 1358598 h 3900696"/>
                <a:gd name="connsiteX194" fmla="*/ 818005 w 1332926"/>
                <a:gd name="connsiteY194" fmla="*/ 1297948 h 3900696"/>
                <a:gd name="connsiteX195" fmla="*/ 841928 w 1332926"/>
                <a:gd name="connsiteY195" fmla="*/ 1295584 h 3900696"/>
                <a:gd name="connsiteX196" fmla="*/ 965700 w 1332926"/>
                <a:gd name="connsiteY196" fmla="*/ 1223821 h 3900696"/>
                <a:gd name="connsiteX197" fmla="*/ 975781 w 1332926"/>
                <a:gd name="connsiteY197" fmla="*/ 1246157 h 3900696"/>
                <a:gd name="connsiteX198" fmla="*/ 941217 w 1332926"/>
                <a:gd name="connsiteY198" fmla="*/ 1306806 h 3900696"/>
                <a:gd name="connsiteX199" fmla="*/ 907294 w 1332926"/>
                <a:gd name="connsiteY199" fmla="*/ 1286590 h 3900696"/>
                <a:gd name="connsiteX200" fmla="*/ 941217 w 1332926"/>
                <a:gd name="connsiteY200" fmla="*/ 1225940 h 3900696"/>
                <a:gd name="connsiteX201" fmla="*/ 965700 w 1332926"/>
                <a:gd name="connsiteY201" fmla="*/ 1223821 h 3900696"/>
                <a:gd name="connsiteX202" fmla="*/ 105762 w 1332926"/>
                <a:gd name="connsiteY202" fmla="*/ 1186144 h 3900696"/>
                <a:gd name="connsiteX203" fmla="*/ 111674 w 1332926"/>
                <a:gd name="connsiteY203" fmla="*/ 1201103 h 3900696"/>
                <a:gd name="connsiteX204" fmla="*/ 111674 w 1332926"/>
                <a:gd name="connsiteY204" fmla="*/ 1276549 h 3900696"/>
                <a:gd name="connsiteX205" fmla="*/ 91967 w 1332926"/>
                <a:gd name="connsiteY205" fmla="*/ 1313622 h 3900696"/>
                <a:gd name="connsiteX206" fmla="*/ 19707 w 1332926"/>
                <a:gd name="connsiteY206" fmla="*/ 1355247 h 3900696"/>
                <a:gd name="connsiteX207" fmla="*/ 0 w 1332926"/>
                <a:gd name="connsiteY207" fmla="*/ 1340288 h 3900696"/>
                <a:gd name="connsiteX208" fmla="*/ 0 w 1332926"/>
                <a:gd name="connsiteY208" fmla="*/ 1264842 h 3900696"/>
                <a:gd name="connsiteX209" fmla="*/ 19707 w 1332926"/>
                <a:gd name="connsiteY209" fmla="*/ 1227770 h 3900696"/>
                <a:gd name="connsiteX210" fmla="*/ 91967 w 1332926"/>
                <a:gd name="connsiteY210" fmla="*/ 1186795 h 3900696"/>
                <a:gd name="connsiteX211" fmla="*/ 105762 w 1332926"/>
                <a:gd name="connsiteY211" fmla="*/ 1186144 h 3900696"/>
                <a:gd name="connsiteX212" fmla="*/ 1324273 w 1332926"/>
                <a:gd name="connsiteY212" fmla="*/ 1019633 h 3900696"/>
                <a:gd name="connsiteX213" fmla="*/ 1332926 w 1332926"/>
                <a:gd name="connsiteY213" fmla="*/ 1043199 h 3900696"/>
                <a:gd name="connsiteX214" fmla="*/ 1302886 w 1332926"/>
                <a:gd name="connsiteY214" fmla="*/ 1101665 h 3900696"/>
                <a:gd name="connsiteX215" fmla="*/ 1090644 w 1332926"/>
                <a:gd name="connsiteY215" fmla="*/ 1225164 h 3900696"/>
                <a:gd name="connsiteX216" fmla="*/ 1059951 w 1332926"/>
                <a:gd name="connsiteY216" fmla="*/ 1201515 h 3900696"/>
                <a:gd name="connsiteX217" fmla="*/ 1090644 w 1332926"/>
                <a:gd name="connsiteY217" fmla="*/ 1143707 h 3900696"/>
                <a:gd name="connsiteX218" fmla="*/ 1302886 w 1332926"/>
                <a:gd name="connsiteY218" fmla="*/ 1020207 h 3900696"/>
                <a:gd name="connsiteX219" fmla="*/ 1324273 w 1332926"/>
                <a:gd name="connsiteY219" fmla="*/ 1019633 h 3900696"/>
                <a:gd name="connsiteX220" fmla="*/ 597022 w 1332926"/>
                <a:gd name="connsiteY220" fmla="*/ 929841 h 3900696"/>
                <a:gd name="connsiteX221" fmla="*/ 607103 w 1332926"/>
                <a:gd name="connsiteY221" fmla="*/ 952564 h 3900696"/>
                <a:gd name="connsiteX222" fmla="*/ 572539 w 1332926"/>
                <a:gd name="connsiteY222" fmla="*/ 1013597 h 3900696"/>
                <a:gd name="connsiteX223" fmla="*/ 538616 w 1332926"/>
                <a:gd name="connsiteY223" fmla="*/ 992596 h 3900696"/>
                <a:gd name="connsiteX224" fmla="*/ 572539 w 1332926"/>
                <a:gd name="connsiteY224" fmla="*/ 932219 h 3900696"/>
                <a:gd name="connsiteX225" fmla="*/ 597022 w 1332926"/>
                <a:gd name="connsiteY225" fmla="*/ 929841 h 3900696"/>
                <a:gd name="connsiteX226" fmla="*/ 720876 w 1332926"/>
                <a:gd name="connsiteY226" fmla="*/ 857860 h 3900696"/>
                <a:gd name="connsiteX227" fmla="*/ 730957 w 1332926"/>
                <a:gd name="connsiteY227" fmla="*/ 880359 h 3900696"/>
                <a:gd name="connsiteX228" fmla="*/ 696393 w 1332926"/>
                <a:gd name="connsiteY228" fmla="*/ 941008 h 3900696"/>
                <a:gd name="connsiteX229" fmla="*/ 662470 w 1332926"/>
                <a:gd name="connsiteY229" fmla="*/ 920792 h 3900696"/>
                <a:gd name="connsiteX230" fmla="*/ 696393 w 1332926"/>
                <a:gd name="connsiteY230" fmla="*/ 860794 h 3900696"/>
                <a:gd name="connsiteX231" fmla="*/ 720876 w 1332926"/>
                <a:gd name="connsiteY231" fmla="*/ 857860 h 3900696"/>
                <a:gd name="connsiteX232" fmla="*/ 841928 w 1332926"/>
                <a:gd name="connsiteY232" fmla="*/ 785770 h 3900696"/>
                <a:gd name="connsiteX233" fmla="*/ 851929 w 1332926"/>
                <a:gd name="connsiteY233" fmla="*/ 808351 h 3900696"/>
                <a:gd name="connsiteX234" fmla="*/ 818005 w 1332926"/>
                <a:gd name="connsiteY234" fmla="*/ 869000 h 3900696"/>
                <a:gd name="connsiteX235" fmla="*/ 783442 w 1332926"/>
                <a:gd name="connsiteY235" fmla="*/ 848784 h 3900696"/>
                <a:gd name="connsiteX236" fmla="*/ 818005 w 1332926"/>
                <a:gd name="connsiteY236" fmla="*/ 788134 h 3900696"/>
                <a:gd name="connsiteX237" fmla="*/ 841928 w 1332926"/>
                <a:gd name="connsiteY237" fmla="*/ 785770 h 3900696"/>
                <a:gd name="connsiteX238" fmla="*/ 965700 w 1332926"/>
                <a:gd name="connsiteY238" fmla="*/ 716699 h 3900696"/>
                <a:gd name="connsiteX239" fmla="*/ 975781 w 1332926"/>
                <a:gd name="connsiteY239" fmla="*/ 739422 h 3900696"/>
                <a:gd name="connsiteX240" fmla="*/ 941217 w 1332926"/>
                <a:gd name="connsiteY240" fmla="*/ 799799 h 3900696"/>
                <a:gd name="connsiteX241" fmla="*/ 907294 w 1332926"/>
                <a:gd name="connsiteY241" fmla="*/ 779454 h 3900696"/>
                <a:gd name="connsiteX242" fmla="*/ 941217 w 1332926"/>
                <a:gd name="connsiteY242" fmla="*/ 719077 h 3900696"/>
                <a:gd name="connsiteX243" fmla="*/ 965700 w 1332926"/>
                <a:gd name="connsiteY243" fmla="*/ 716699 h 3900696"/>
                <a:gd name="connsiteX244" fmla="*/ 105762 w 1332926"/>
                <a:gd name="connsiteY244" fmla="*/ 676331 h 3900696"/>
                <a:gd name="connsiteX245" fmla="*/ 111674 w 1332926"/>
                <a:gd name="connsiteY245" fmla="*/ 691290 h 3900696"/>
                <a:gd name="connsiteX246" fmla="*/ 111674 w 1332926"/>
                <a:gd name="connsiteY246" fmla="*/ 766735 h 3900696"/>
                <a:gd name="connsiteX247" fmla="*/ 91967 w 1332926"/>
                <a:gd name="connsiteY247" fmla="*/ 803807 h 3900696"/>
                <a:gd name="connsiteX248" fmla="*/ 19707 w 1332926"/>
                <a:gd name="connsiteY248" fmla="*/ 845432 h 3900696"/>
                <a:gd name="connsiteX249" fmla="*/ 0 w 1332926"/>
                <a:gd name="connsiteY249" fmla="*/ 830473 h 3900696"/>
                <a:gd name="connsiteX250" fmla="*/ 0 w 1332926"/>
                <a:gd name="connsiteY250" fmla="*/ 755028 h 3900696"/>
                <a:gd name="connsiteX251" fmla="*/ 19707 w 1332926"/>
                <a:gd name="connsiteY251" fmla="*/ 717956 h 3900696"/>
                <a:gd name="connsiteX252" fmla="*/ 91967 w 1332926"/>
                <a:gd name="connsiteY252" fmla="*/ 676982 h 3900696"/>
                <a:gd name="connsiteX253" fmla="*/ 105762 w 1332926"/>
                <a:gd name="connsiteY253" fmla="*/ 676331 h 3900696"/>
                <a:gd name="connsiteX254" fmla="*/ 1324273 w 1332926"/>
                <a:gd name="connsiteY254" fmla="*/ 509901 h 3900696"/>
                <a:gd name="connsiteX255" fmla="*/ 1332926 w 1332926"/>
                <a:gd name="connsiteY255" fmla="*/ 533385 h 3900696"/>
                <a:gd name="connsiteX256" fmla="*/ 1302886 w 1332926"/>
                <a:gd name="connsiteY256" fmla="*/ 591851 h 3900696"/>
                <a:gd name="connsiteX257" fmla="*/ 1090644 w 1332926"/>
                <a:gd name="connsiteY257" fmla="*/ 715350 h 3900696"/>
                <a:gd name="connsiteX258" fmla="*/ 1059951 w 1332926"/>
                <a:gd name="connsiteY258" fmla="*/ 691701 h 3900696"/>
                <a:gd name="connsiteX259" fmla="*/ 1090644 w 1332926"/>
                <a:gd name="connsiteY259" fmla="*/ 633893 h 3900696"/>
                <a:gd name="connsiteX260" fmla="*/ 1302886 w 1332926"/>
                <a:gd name="connsiteY260" fmla="*/ 511050 h 3900696"/>
                <a:gd name="connsiteX261" fmla="*/ 1324273 w 1332926"/>
                <a:gd name="connsiteY261" fmla="*/ 509901 h 3900696"/>
                <a:gd name="connsiteX262" fmla="*/ 597022 w 1332926"/>
                <a:gd name="connsiteY262" fmla="*/ 419972 h 3900696"/>
                <a:gd name="connsiteX263" fmla="*/ 607103 w 1332926"/>
                <a:gd name="connsiteY263" fmla="*/ 442553 h 3900696"/>
                <a:gd name="connsiteX264" fmla="*/ 572539 w 1332926"/>
                <a:gd name="connsiteY264" fmla="*/ 503202 h 3900696"/>
                <a:gd name="connsiteX265" fmla="*/ 538616 w 1332926"/>
                <a:gd name="connsiteY265" fmla="*/ 482986 h 3900696"/>
                <a:gd name="connsiteX266" fmla="*/ 572539 w 1332926"/>
                <a:gd name="connsiteY266" fmla="*/ 422336 h 3900696"/>
                <a:gd name="connsiteX267" fmla="*/ 597022 w 1332926"/>
                <a:gd name="connsiteY267" fmla="*/ 419972 h 3900696"/>
                <a:gd name="connsiteX268" fmla="*/ 720876 w 1332926"/>
                <a:gd name="connsiteY268" fmla="*/ 350572 h 3900696"/>
                <a:gd name="connsiteX269" fmla="*/ 730957 w 1332926"/>
                <a:gd name="connsiteY269" fmla="*/ 372968 h 3900696"/>
                <a:gd name="connsiteX270" fmla="*/ 696393 w 1332926"/>
                <a:gd name="connsiteY270" fmla="*/ 434001 h 3900696"/>
                <a:gd name="connsiteX271" fmla="*/ 662470 w 1332926"/>
                <a:gd name="connsiteY271" fmla="*/ 413656 h 3900696"/>
                <a:gd name="connsiteX272" fmla="*/ 696393 w 1332926"/>
                <a:gd name="connsiteY272" fmla="*/ 353279 h 3900696"/>
                <a:gd name="connsiteX273" fmla="*/ 720876 w 1332926"/>
                <a:gd name="connsiteY273" fmla="*/ 350572 h 3900696"/>
                <a:gd name="connsiteX274" fmla="*/ 841928 w 1332926"/>
                <a:gd name="connsiteY274" fmla="*/ 279163 h 3900696"/>
                <a:gd name="connsiteX275" fmla="*/ 851929 w 1332926"/>
                <a:gd name="connsiteY275" fmla="*/ 302070 h 3900696"/>
                <a:gd name="connsiteX276" fmla="*/ 818005 w 1332926"/>
                <a:gd name="connsiteY276" fmla="*/ 362067 h 3900696"/>
                <a:gd name="connsiteX277" fmla="*/ 783442 w 1332926"/>
                <a:gd name="connsiteY277" fmla="*/ 341851 h 3900696"/>
                <a:gd name="connsiteX278" fmla="*/ 818005 w 1332926"/>
                <a:gd name="connsiteY278" fmla="*/ 281201 h 3900696"/>
                <a:gd name="connsiteX279" fmla="*/ 841928 w 1332926"/>
                <a:gd name="connsiteY279" fmla="*/ 279163 h 3900696"/>
                <a:gd name="connsiteX280" fmla="*/ 965700 w 1332926"/>
                <a:gd name="connsiteY280" fmla="*/ 206885 h 3900696"/>
                <a:gd name="connsiteX281" fmla="*/ 975781 w 1332926"/>
                <a:gd name="connsiteY281" fmla="*/ 229609 h 3900696"/>
                <a:gd name="connsiteX282" fmla="*/ 941217 w 1332926"/>
                <a:gd name="connsiteY282" fmla="*/ 289986 h 3900696"/>
                <a:gd name="connsiteX283" fmla="*/ 907294 w 1332926"/>
                <a:gd name="connsiteY283" fmla="*/ 270298 h 3900696"/>
                <a:gd name="connsiteX284" fmla="*/ 941217 w 1332926"/>
                <a:gd name="connsiteY284" fmla="*/ 209264 h 3900696"/>
                <a:gd name="connsiteX285" fmla="*/ 965700 w 1332926"/>
                <a:gd name="connsiteY285" fmla="*/ 206885 h 3900696"/>
                <a:gd name="connsiteX286" fmla="*/ 1324273 w 1332926"/>
                <a:gd name="connsiteY286" fmla="*/ 2940 h 3900696"/>
                <a:gd name="connsiteX287" fmla="*/ 1332926 w 1332926"/>
                <a:gd name="connsiteY287" fmla="*/ 26356 h 3900696"/>
                <a:gd name="connsiteX288" fmla="*/ 1302886 w 1332926"/>
                <a:gd name="connsiteY288" fmla="*/ 84650 h 3900696"/>
                <a:gd name="connsiteX289" fmla="*/ 1090644 w 1332926"/>
                <a:gd name="connsiteY289" fmla="*/ 207790 h 3900696"/>
                <a:gd name="connsiteX290" fmla="*/ 1059951 w 1332926"/>
                <a:gd name="connsiteY290" fmla="*/ 184865 h 3900696"/>
                <a:gd name="connsiteX291" fmla="*/ 1090644 w 1332926"/>
                <a:gd name="connsiteY291" fmla="*/ 127225 h 3900696"/>
                <a:gd name="connsiteX292" fmla="*/ 1302886 w 1332926"/>
                <a:gd name="connsiteY292" fmla="*/ 4086 h 3900696"/>
                <a:gd name="connsiteX293" fmla="*/ 1324273 w 1332926"/>
                <a:gd name="connsiteY293" fmla="*/ 2940 h 3900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</a:cxnLst>
              <a:rect l="l" t="t" r="r" b="b"/>
              <a:pathLst>
                <a:path w="1332926" h="3900696">
                  <a:moveTo>
                    <a:pt x="105762" y="3729371"/>
                  </a:moveTo>
                  <a:cubicBezTo>
                    <a:pt x="109375" y="3732053"/>
                    <a:pt x="111674" y="3737257"/>
                    <a:pt x="111674" y="3744411"/>
                  </a:cubicBezTo>
                  <a:lnTo>
                    <a:pt x="111674" y="3819856"/>
                  </a:lnTo>
                  <a:cubicBezTo>
                    <a:pt x="111674" y="3834164"/>
                    <a:pt x="102478" y="3851074"/>
                    <a:pt x="91967" y="3856928"/>
                  </a:cubicBezTo>
                  <a:lnTo>
                    <a:pt x="19707" y="3898552"/>
                  </a:lnTo>
                  <a:cubicBezTo>
                    <a:pt x="9197" y="3904406"/>
                    <a:pt x="0" y="3897902"/>
                    <a:pt x="0" y="3883593"/>
                  </a:cubicBezTo>
                  <a:lnTo>
                    <a:pt x="0" y="3808149"/>
                  </a:lnTo>
                  <a:cubicBezTo>
                    <a:pt x="0" y="3793840"/>
                    <a:pt x="9197" y="3776930"/>
                    <a:pt x="19707" y="3771077"/>
                  </a:cubicBezTo>
                  <a:lnTo>
                    <a:pt x="91967" y="3729452"/>
                  </a:lnTo>
                  <a:cubicBezTo>
                    <a:pt x="97223" y="3726525"/>
                    <a:pt x="102149" y="3726688"/>
                    <a:pt x="105762" y="3729371"/>
                  </a:cubicBezTo>
                  <a:close/>
                  <a:moveTo>
                    <a:pt x="427066" y="3576839"/>
                  </a:moveTo>
                  <a:cubicBezTo>
                    <a:pt x="433284" y="3580531"/>
                    <a:pt x="437160" y="3588406"/>
                    <a:pt x="437160" y="3599563"/>
                  </a:cubicBezTo>
                  <a:cubicBezTo>
                    <a:pt x="437160" y="3621876"/>
                    <a:pt x="421655" y="3648783"/>
                    <a:pt x="402919" y="3659940"/>
                  </a:cubicBezTo>
                  <a:cubicBezTo>
                    <a:pt x="383538" y="3671096"/>
                    <a:pt x="368679" y="3661909"/>
                    <a:pt x="368679" y="3640252"/>
                  </a:cubicBezTo>
                  <a:cubicBezTo>
                    <a:pt x="368679" y="3617938"/>
                    <a:pt x="383538" y="3590375"/>
                    <a:pt x="402919" y="3579218"/>
                  </a:cubicBezTo>
                  <a:cubicBezTo>
                    <a:pt x="412287" y="3573640"/>
                    <a:pt x="420847" y="3573148"/>
                    <a:pt x="427066" y="3576839"/>
                  </a:cubicBezTo>
                  <a:close/>
                  <a:moveTo>
                    <a:pt x="548377" y="3507712"/>
                  </a:moveTo>
                  <a:cubicBezTo>
                    <a:pt x="554458" y="3511404"/>
                    <a:pt x="558138" y="3519279"/>
                    <a:pt x="558138" y="3530436"/>
                  </a:cubicBezTo>
                  <a:cubicBezTo>
                    <a:pt x="558138" y="3552749"/>
                    <a:pt x="543416" y="3579656"/>
                    <a:pt x="524215" y="3590813"/>
                  </a:cubicBezTo>
                  <a:cubicBezTo>
                    <a:pt x="505653" y="3601969"/>
                    <a:pt x="489651" y="3592782"/>
                    <a:pt x="489651" y="3570468"/>
                  </a:cubicBezTo>
                  <a:cubicBezTo>
                    <a:pt x="489651" y="3548155"/>
                    <a:pt x="505653" y="3521248"/>
                    <a:pt x="524215" y="3510091"/>
                  </a:cubicBezTo>
                  <a:cubicBezTo>
                    <a:pt x="533816" y="3504513"/>
                    <a:pt x="542296" y="3504021"/>
                    <a:pt x="548377" y="3507712"/>
                  </a:cubicBezTo>
                  <a:close/>
                  <a:moveTo>
                    <a:pt x="671910" y="3435648"/>
                  </a:moveTo>
                  <a:cubicBezTo>
                    <a:pt x="678150" y="3439316"/>
                    <a:pt x="681991" y="3447142"/>
                    <a:pt x="681991" y="3458229"/>
                  </a:cubicBezTo>
                  <a:cubicBezTo>
                    <a:pt x="681991" y="3480402"/>
                    <a:pt x="666629" y="3507792"/>
                    <a:pt x="647427" y="3518878"/>
                  </a:cubicBezTo>
                  <a:cubicBezTo>
                    <a:pt x="628866" y="3529965"/>
                    <a:pt x="613504" y="3520835"/>
                    <a:pt x="613504" y="3498662"/>
                  </a:cubicBezTo>
                  <a:cubicBezTo>
                    <a:pt x="613504" y="3476489"/>
                    <a:pt x="628866" y="3449099"/>
                    <a:pt x="647427" y="3438012"/>
                  </a:cubicBezTo>
                  <a:cubicBezTo>
                    <a:pt x="657028" y="3432469"/>
                    <a:pt x="665669" y="3431980"/>
                    <a:pt x="671910" y="3435648"/>
                  </a:cubicBezTo>
                  <a:close/>
                  <a:moveTo>
                    <a:pt x="982341" y="3230570"/>
                  </a:moveTo>
                  <a:cubicBezTo>
                    <a:pt x="994311" y="3237530"/>
                    <a:pt x="1001690" y="3252432"/>
                    <a:pt x="1001690" y="3273394"/>
                  </a:cubicBezTo>
                  <a:cubicBezTo>
                    <a:pt x="1001690" y="3315972"/>
                    <a:pt x="972174" y="3367066"/>
                    <a:pt x="935443" y="3388028"/>
                  </a:cubicBezTo>
                  <a:cubicBezTo>
                    <a:pt x="898712" y="3408990"/>
                    <a:pt x="869852" y="3391958"/>
                    <a:pt x="869852" y="3350035"/>
                  </a:cubicBezTo>
                  <a:cubicBezTo>
                    <a:pt x="869852" y="3307456"/>
                    <a:pt x="898712" y="3256362"/>
                    <a:pt x="935443" y="3235401"/>
                  </a:cubicBezTo>
                  <a:cubicBezTo>
                    <a:pt x="953808" y="3224592"/>
                    <a:pt x="970370" y="3223610"/>
                    <a:pt x="982341" y="3230570"/>
                  </a:cubicBezTo>
                  <a:close/>
                  <a:moveTo>
                    <a:pt x="105762" y="3219638"/>
                  </a:moveTo>
                  <a:cubicBezTo>
                    <a:pt x="109375" y="3222240"/>
                    <a:pt x="111674" y="3227443"/>
                    <a:pt x="111674" y="3234597"/>
                  </a:cubicBezTo>
                  <a:lnTo>
                    <a:pt x="111674" y="3310043"/>
                  </a:lnTo>
                  <a:cubicBezTo>
                    <a:pt x="111674" y="3324352"/>
                    <a:pt x="102478" y="3341262"/>
                    <a:pt x="91967" y="3347766"/>
                  </a:cubicBezTo>
                  <a:lnTo>
                    <a:pt x="19707" y="3388741"/>
                  </a:lnTo>
                  <a:cubicBezTo>
                    <a:pt x="9197" y="3394594"/>
                    <a:pt x="0" y="3388090"/>
                    <a:pt x="0" y="3373782"/>
                  </a:cubicBezTo>
                  <a:lnTo>
                    <a:pt x="0" y="3298336"/>
                  </a:lnTo>
                  <a:cubicBezTo>
                    <a:pt x="0" y="3284027"/>
                    <a:pt x="9197" y="3267767"/>
                    <a:pt x="19707" y="3261264"/>
                  </a:cubicBezTo>
                  <a:lnTo>
                    <a:pt x="91967" y="3220289"/>
                  </a:lnTo>
                  <a:cubicBezTo>
                    <a:pt x="97223" y="3217037"/>
                    <a:pt x="102149" y="3217037"/>
                    <a:pt x="105762" y="3219638"/>
                  </a:cubicBezTo>
                  <a:close/>
                  <a:moveTo>
                    <a:pt x="1324273" y="3053127"/>
                  </a:moveTo>
                  <a:cubicBezTo>
                    <a:pt x="1329661" y="3057314"/>
                    <a:pt x="1332926" y="3065526"/>
                    <a:pt x="1332926" y="3076693"/>
                  </a:cubicBezTo>
                  <a:cubicBezTo>
                    <a:pt x="1332926" y="3099028"/>
                    <a:pt x="1319865" y="3125305"/>
                    <a:pt x="1302886" y="3135159"/>
                  </a:cubicBezTo>
                  <a:lnTo>
                    <a:pt x="1090644" y="3258658"/>
                  </a:lnTo>
                  <a:cubicBezTo>
                    <a:pt x="1073665" y="3267855"/>
                    <a:pt x="1059951" y="3258001"/>
                    <a:pt x="1059951" y="3235666"/>
                  </a:cubicBezTo>
                  <a:cubicBezTo>
                    <a:pt x="1059951" y="3212674"/>
                    <a:pt x="1073665" y="3187055"/>
                    <a:pt x="1090644" y="3177858"/>
                  </a:cubicBezTo>
                  <a:lnTo>
                    <a:pt x="1302886" y="3053701"/>
                  </a:lnTo>
                  <a:cubicBezTo>
                    <a:pt x="1311376" y="3048775"/>
                    <a:pt x="1318886" y="3048939"/>
                    <a:pt x="1324273" y="3053127"/>
                  </a:cubicBezTo>
                  <a:close/>
                  <a:moveTo>
                    <a:pt x="597022" y="2963278"/>
                  </a:moveTo>
                  <a:cubicBezTo>
                    <a:pt x="603263" y="2966946"/>
                    <a:pt x="607103" y="2974772"/>
                    <a:pt x="607103" y="2985859"/>
                  </a:cubicBezTo>
                  <a:cubicBezTo>
                    <a:pt x="607103" y="3008032"/>
                    <a:pt x="591741" y="3035422"/>
                    <a:pt x="572539" y="3046508"/>
                  </a:cubicBezTo>
                  <a:cubicBezTo>
                    <a:pt x="553337" y="3057595"/>
                    <a:pt x="538616" y="3048465"/>
                    <a:pt x="538616" y="3026292"/>
                  </a:cubicBezTo>
                  <a:cubicBezTo>
                    <a:pt x="538616" y="3004119"/>
                    <a:pt x="553337" y="2977381"/>
                    <a:pt x="572539" y="2965642"/>
                  </a:cubicBezTo>
                  <a:cubicBezTo>
                    <a:pt x="582140" y="2960099"/>
                    <a:pt x="590781" y="2959610"/>
                    <a:pt x="597022" y="2963278"/>
                  </a:cubicBezTo>
                  <a:close/>
                  <a:moveTo>
                    <a:pt x="720876" y="2890999"/>
                  </a:moveTo>
                  <a:cubicBezTo>
                    <a:pt x="727117" y="2894527"/>
                    <a:pt x="730957" y="2902238"/>
                    <a:pt x="730957" y="2913395"/>
                  </a:cubicBezTo>
                  <a:cubicBezTo>
                    <a:pt x="730957" y="2935708"/>
                    <a:pt x="715595" y="2963271"/>
                    <a:pt x="696393" y="2974428"/>
                  </a:cubicBezTo>
                  <a:cubicBezTo>
                    <a:pt x="677832" y="2985584"/>
                    <a:pt x="662470" y="2976397"/>
                    <a:pt x="662470" y="2954083"/>
                  </a:cubicBezTo>
                  <a:cubicBezTo>
                    <a:pt x="662470" y="2931770"/>
                    <a:pt x="677832" y="2904863"/>
                    <a:pt x="696393" y="2893706"/>
                  </a:cubicBezTo>
                  <a:cubicBezTo>
                    <a:pt x="705994" y="2888128"/>
                    <a:pt x="714635" y="2887472"/>
                    <a:pt x="720876" y="2890999"/>
                  </a:cubicBezTo>
                  <a:close/>
                  <a:moveTo>
                    <a:pt x="841928" y="2821872"/>
                  </a:moveTo>
                  <a:cubicBezTo>
                    <a:pt x="848089" y="2825564"/>
                    <a:pt x="851929" y="2833439"/>
                    <a:pt x="851929" y="2844924"/>
                  </a:cubicBezTo>
                  <a:cubicBezTo>
                    <a:pt x="851929" y="2867237"/>
                    <a:pt x="836567" y="2894144"/>
                    <a:pt x="818005" y="2905301"/>
                  </a:cubicBezTo>
                  <a:cubicBezTo>
                    <a:pt x="798804" y="2916457"/>
                    <a:pt x="783442" y="2907270"/>
                    <a:pt x="783442" y="2884956"/>
                  </a:cubicBezTo>
                  <a:cubicBezTo>
                    <a:pt x="783442" y="2862643"/>
                    <a:pt x="798804" y="2835080"/>
                    <a:pt x="818005" y="2823923"/>
                  </a:cubicBezTo>
                  <a:cubicBezTo>
                    <a:pt x="827286" y="2818673"/>
                    <a:pt x="835767" y="2818181"/>
                    <a:pt x="841928" y="2821872"/>
                  </a:cubicBezTo>
                  <a:close/>
                  <a:moveTo>
                    <a:pt x="965700" y="2750191"/>
                  </a:moveTo>
                  <a:cubicBezTo>
                    <a:pt x="971941" y="2753883"/>
                    <a:pt x="975781" y="2761758"/>
                    <a:pt x="975781" y="2772915"/>
                  </a:cubicBezTo>
                  <a:cubicBezTo>
                    <a:pt x="975781" y="2795228"/>
                    <a:pt x="960419" y="2822135"/>
                    <a:pt x="941217" y="2833292"/>
                  </a:cubicBezTo>
                  <a:cubicBezTo>
                    <a:pt x="922656" y="2844448"/>
                    <a:pt x="907294" y="2835917"/>
                    <a:pt x="907294" y="2813604"/>
                  </a:cubicBezTo>
                  <a:cubicBezTo>
                    <a:pt x="907294" y="2791290"/>
                    <a:pt x="922656" y="2763727"/>
                    <a:pt x="941217" y="2752570"/>
                  </a:cubicBezTo>
                  <a:cubicBezTo>
                    <a:pt x="950818" y="2746992"/>
                    <a:pt x="959459" y="2746500"/>
                    <a:pt x="965700" y="2750191"/>
                  </a:cubicBezTo>
                  <a:close/>
                  <a:moveTo>
                    <a:pt x="105762" y="2712562"/>
                  </a:moveTo>
                  <a:cubicBezTo>
                    <a:pt x="109375" y="2715173"/>
                    <a:pt x="111674" y="2720232"/>
                    <a:pt x="111674" y="2727085"/>
                  </a:cubicBezTo>
                  <a:lnTo>
                    <a:pt x="111674" y="2803455"/>
                  </a:lnTo>
                  <a:cubicBezTo>
                    <a:pt x="111674" y="2817163"/>
                    <a:pt x="102478" y="2834134"/>
                    <a:pt x="91967" y="2840661"/>
                  </a:cubicBezTo>
                  <a:lnTo>
                    <a:pt x="19707" y="2881783"/>
                  </a:lnTo>
                  <a:cubicBezTo>
                    <a:pt x="9197" y="2887658"/>
                    <a:pt x="0" y="2881131"/>
                    <a:pt x="0" y="2866771"/>
                  </a:cubicBezTo>
                  <a:lnTo>
                    <a:pt x="0" y="2791053"/>
                  </a:lnTo>
                  <a:cubicBezTo>
                    <a:pt x="0" y="2777346"/>
                    <a:pt x="9197" y="2760375"/>
                    <a:pt x="19707" y="2754500"/>
                  </a:cubicBezTo>
                  <a:lnTo>
                    <a:pt x="91967" y="2712725"/>
                  </a:lnTo>
                  <a:cubicBezTo>
                    <a:pt x="97223" y="2709788"/>
                    <a:pt x="102149" y="2709951"/>
                    <a:pt x="105762" y="2712562"/>
                  </a:cubicBezTo>
                  <a:close/>
                  <a:moveTo>
                    <a:pt x="1324273" y="2543367"/>
                  </a:moveTo>
                  <a:cubicBezTo>
                    <a:pt x="1329661" y="2547460"/>
                    <a:pt x="1332926" y="2555648"/>
                    <a:pt x="1332926" y="2566783"/>
                  </a:cubicBezTo>
                  <a:cubicBezTo>
                    <a:pt x="1332926" y="2589053"/>
                    <a:pt x="1319865" y="2615252"/>
                    <a:pt x="1302886" y="2625077"/>
                  </a:cubicBezTo>
                  <a:lnTo>
                    <a:pt x="1090644" y="2748217"/>
                  </a:lnTo>
                  <a:cubicBezTo>
                    <a:pt x="1073665" y="2758042"/>
                    <a:pt x="1059951" y="2747562"/>
                    <a:pt x="1059951" y="2725292"/>
                  </a:cubicBezTo>
                  <a:cubicBezTo>
                    <a:pt x="1059951" y="2703022"/>
                    <a:pt x="1073665" y="2676822"/>
                    <a:pt x="1090644" y="2667652"/>
                  </a:cubicBezTo>
                  <a:lnTo>
                    <a:pt x="1302886" y="2544513"/>
                  </a:lnTo>
                  <a:cubicBezTo>
                    <a:pt x="1311376" y="2539273"/>
                    <a:pt x="1318886" y="2539273"/>
                    <a:pt x="1324273" y="2543367"/>
                  </a:cubicBezTo>
                  <a:close/>
                  <a:moveTo>
                    <a:pt x="597022" y="2453548"/>
                  </a:moveTo>
                  <a:cubicBezTo>
                    <a:pt x="603263" y="2457135"/>
                    <a:pt x="607103" y="2464960"/>
                    <a:pt x="607103" y="2476047"/>
                  </a:cubicBezTo>
                  <a:cubicBezTo>
                    <a:pt x="607103" y="2498220"/>
                    <a:pt x="591741" y="2525610"/>
                    <a:pt x="572539" y="2536696"/>
                  </a:cubicBezTo>
                  <a:cubicBezTo>
                    <a:pt x="553337" y="2547783"/>
                    <a:pt x="538616" y="2538653"/>
                    <a:pt x="538616" y="2516480"/>
                  </a:cubicBezTo>
                  <a:cubicBezTo>
                    <a:pt x="538616" y="2494307"/>
                    <a:pt x="553337" y="2467569"/>
                    <a:pt x="572539" y="2456482"/>
                  </a:cubicBezTo>
                  <a:cubicBezTo>
                    <a:pt x="582140" y="2450613"/>
                    <a:pt x="590781" y="2449961"/>
                    <a:pt x="597022" y="2453548"/>
                  </a:cubicBezTo>
                  <a:close/>
                  <a:moveTo>
                    <a:pt x="720876" y="2384066"/>
                  </a:moveTo>
                  <a:cubicBezTo>
                    <a:pt x="727117" y="2387594"/>
                    <a:pt x="730957" y="2395305"/>
                    <a:pt x="730957" y="2406462"/>
                  </a:cubicBezTo>
                  <a:cubicBezTo>
                    <a:pt x="730957" y="2429431"/>
                    <a:pt x="715595" y="2456338"/>
                    <a:pt x="696393" y="2467495"/>
                  </a:cubicBezTo>
                  <a:cubicBezTo>
                    <a:pt x="677832" y="2478651"/>
                    <a:pt x="662470" y="2469464"/>
                    <a:pt x="662470" y="2447150"/>
                  </a:cubicBezTo>
                  <a:cubicBezTo>
                    <a:pt x="662470" y="2424837"/>
                    <a:pt x="677832" y="2397930"/>
                    <a:pt x="696393" y="2386773"/>
                  </a:cubicBezTo>
                  <a:cubicBezTo>
                    <a:pt x="705994" y="2381195"/>
                    <a:pt x="714635" y="2380539"/>
                    <a:pt x="720876" y="2384066"/>
                  </a:cubicBezTo>
                  <a:close/>
                  <a:moveTo>
                    <a:pt x="841928" y="2312385"/>
                  </a:moveTo>
                  <a:cubicBezTo>
                    <a:pt x="848089" y="2316077"/>
                    <a:pt x="851929" y="2323952"/>
                    <a:pt x="851929" y="2335109"/>
                  </a:cubicBezTo>
                  <a:cubicBezTo>
                    <a:pt x="851929" y="2357422"/>
                    <a:pt x="836567" y="2384329"/>
                    <a:pt x="818005" y="2395486"/>
                  </a:cubicBezTo>
                  <a:cubicBezTo>
                    <a:pt x="798804" y="2406642"/>
                    <a:pt x="783442" y="2398111"/>
                    <a:pt x="783442" y="2375798"/>
                  </a:cubicBezTo>
                  <a:cubicBezTo>
                    <a:pt x="783442" y="2352828"/>
                    <a:pt x="798804" y="2325921"/>
                    <a:pt x="818005" y="2314764"/>
                  </a:cubicBezTo>
                  <a:cubicBezTo>
                    <a:pt x="827286" y="2309186"/>
                    <a:pt x="835767" y="2308694"/>
                    <a:pt x="841928" y="2312385"/>
                  </a:cubicBezTo>
                  <a:close/>
                  <a:moveTo>
                    <a:pt x="965700" y="2240323"/>
                  </a:moveTo>
                  <a:cubicBezTo>
                    <a:pt x="971941" y="2243992"/>
                    <a:pt x="975781" y="2251817"/>
                    <a:pt x="975781" y="2262904"/>
                  </a:cubicBezTo>
                  <a:cubicBezTo>
                    <a:pt x="975781" y="2285077"/>
                    <a:pt x="960419" y="2311815"/>
                    <a:pt x="941217" y="2322901"/>
                  </a:cubicBezTo>
                  <a:cubicBezTo>
                    <a:pt x="922656" y="2334640"/>
                    <a:pt x="907294" y="2325510"/>
                    <a:pt x="907294" y="2303337"/>
                  </a:cubicBezTo>
                  <a:cubicBezTo>
                    <a:pt x="907294" y="2281164"/>
                    <a:pt x="922656" y="2253774"/>
                    <a:pt x="941217" y="2242687"/>
                  </a:cubicBezTo>
                  <a:cubicBezTo>
                    <a:pt x="950818" y="2237144"/>
                    <a:pt x="959459" y="2236655"/>
                    <a:pt x="965700" y="2240323"/>
                  </a:cubicBezTo>
                  <a:close/>
                  <a:moveTo>
                    <a:pt x="105762" y="2202810"/>
                  </a:moveTo>
                  <a:cubicBezTo>
                    <a:pt x="109375" y="2205493"/>
                    <a:pt x="111674" y="2210696"/>
                    <a:pt x="111674" y="2217850"/>
                  </a:cubicBezTo>
                  <a:lnTo>
                    <a:pt x="111674" y="2293295"/>
                  </a:lnTo>
                  <a:cubicBezTo>
                    <a:pt x="111674" y="2307604"/>
                    <a:pt x="102478" y="2323863"/>
                    <a:pt x="91967" y="2330367"/>
                  </a:cubicBezTo>
                  <a:lnTo>
                    <a:pt x="19707" y="2371341"/>
                  </a:lnTo>
                  <a:cubicBezTo>
                    <a:pt x="9197" y="2377845"/>
                    <a:pt x="0" y="2371341"/>
                    <a:pt x="0" y="2356383"/>
                  </a:cubicBezTo>
                  <a:lnTo>
                    <a:pt x="0" y="2281588"/>
                  </a:lnTo>
                  <a:cubicBezTo>
                    <a:pt x="0" y="2266629"/>
                    <a:pt x="9197" y="2250369"/>
                    <a:pt x="19707" y="2244516"/>
                  </a:cubicBezTo>
                  <a:lnTo>
                    <a:pt x="91967" y="2202891"/>
                  </a:lnTo>
                  <a:cubicBezTo>
                    <a:pt x="97223" y="2199965"/>
                    <a:pt x="102149" y="2200127"/>
                    <a:pt x="105762" y="2202810"/>
                  </a:cubicBezTo>
                  <a:close/>
                  <a:moveTo>
                    <a:pt x="1324273" y="2036379"/>
                  </a:moveTo>
                  <a:cubicBezTo>
                    <a:pt x="1329661" y="2040566"/>
                    <a:pt x="1332926" y="2048778"/>
                    <a:pt x="1332926" y="2059945"/>
                  </a:cubicBezTo>
                  <a:cubicBezTo>
                    <a:pt x="1332926" y="2081623"/>
                    <a:pt x="1319865" y="2107900"/>
                    <a:pt x="1302886" y="2117754"/>
                  </a:cubicBezTo>
                  <a:lnTo>
                    <a:pt x="1090644" y="2241253"/>
                  </a:lnTo>
                  <a:cubicBezTo>
                    <a:pt x="1073665" y="2251107"/>
                    <a:pt x="1059951" y="2240596"/>
                    <a:pt x="1059951" y="2218261"/>
                  </a:cubicBezTo>
                  <a:cubicBezTo>
                    <a:pt x="1059951" y="2195926"/>
                    <a:pt x="1073665" y="2170307"/>
                    <a:pt x="1090644" y="2160453"/>
                  </a:cubicBezTo>
                  <a:lnTo>
                    <a:pt x="1302886" y="2036953"/>
                  </a:lnTo>
                  <a:cubicBezTo>
                    <a:pt x="1311376" y="2032027"/>
                    <a:pt x="1318886" y="2032191"/>
                    <a:pt x="1324273" y="2036379"/>
                  </a:cubicBezTo>
                  <a:close/>
                  <a:moveTo>
                    <a:pt x="597022" y="1946260"/>
                  </a:moveTo>
                  <a:cubicBezTo>
                    <a:pt x="603263" y="1949788"/>
                    <a:pt x="607103" y="1957499"/>
                    <a:pt x="607103" y="1968656"/>
                  </a:cubicBezTo>
                  <a:cubicBezTo>
                    <a:pt x="607103" y="1990969"/>
                    <a:pt x="591741" y="2018532"/>
                    <a:pt x="572539" y="2029689"/>
                  </a:cubicBezTo>
                  <a:cubicBezTo>
                    <a:pt x="553337" y="2040845"/>
                    <a:pt x="538616" y="2031658"/>
                    <a:pt x="538616" y="2009344"/>
                  </a:cubicBezTo>
                  <a:cubicBezTo>
                    <a:pt x="538616" y="1987031"/>
                    <a:pt x="553337" y="1960124"/>
                    <a:pt x="572539" y="1948967"/>
                  </a:cubicBezTo>
                  <a:cubicBezTo>
                    <a:pt x="582140" y="1943389"/>
                    <a:pt x="590781" y="1942733"/>
                    <a:pt x="597022" y="1946260"/>
                  </a:cubicBezTo>
                  <a:close/>
                  <a:moveTo>
                    <a:pt x="720876" y="1874579"/>
                  </a:moveTo>
                  <a:cubicBezTo>
                    <a:pt x="727117" y="1878271"/>
                    <a:pt x="730957" y="1886146"/>
                    <a:pt x="730957" y="1897303"/>
                  </a:cubicBezTo>
                  <a:cubicBezTo>
                    <a:pt x="730957" y="1919616"/>
                    <a:pt x="715595" y="1946523"/>
                    <a:pt x="696393" y="1958336"/>
                  </a:cubicBezTo>
                  <a:cubicBezTo>
                    <a:pt x="677832" y="1968836"/>
                    <a:pt x="662470" y="1959649"/>
                    <a:pt x="662470" y="1937335"/>
                  </a:cubicBezTo>
                  <a:cubicBezTo>
                    <a:pt x="662470" y="1915022"/>
                    <a:pt x="677832" y="1888115"/>
                    <a:pt x="696393" y="1876958"/>
                  </a:cubicBezTo>
                  <a:cubicBezTo>
                    <a:pt x="705994" y="1871380"/>
                    <a:pt x="714635" y="1870888"/>
                    <a:pt x="720876" y="1874579"/>
                  </a:cubicBezTo>
                  <a:close/>
                  <a:moveTo>
                    <a:pt x="841928" y="1802574"/>
                  </a:moveTo>
                  <a:cubicBezTo>
                    <a:pt x="848089" y="1806265"/>
                    <a:pt x="851929" y="1814140"/>
                    <a:pt x="851929" y="1825297"/>
                  </a:cubicBezTo>
                  <a:cubicBezTo>
                    <a:pt x="851929" y="1847610"/>
                    <a:pt x="836567" y="1874517"/>
                    <a:pt x="818005" y="1885674"/>
                  </a:cubicBezTo>
                  <a:cubicBezTo>
                    <a:pt x="798804" y="1896830"/>
                    <a:pt x="783442" y="1888299"/>
                    <a:pt x="783442" y="1865986"/>
                  </a:cubicBezTo>
                  <a:cubicBezTo>
                    <a:pt x="783442" y="1843672"/>
                    <a:pt x="798804" y="1816109"/>
                    <a:pt x="818005" y="1804952"/>
                  </a:cubicBezTo>
                  <a:cubicBezTo>
                    <a:pt x="827286" y="1799374"/>
                    <a:pt x="835767" y="1798882"/>
                    <a:pt x="841928" y="1802574"/>
                  </a:cubicBezTo>
                  <a:close/>
                  <a:moveTo>
                    <a:pt x="965700" y="1733390"/>
                  </a:moveTo>
                  <a:cubicBezTo>
                    <a:pt x="971941" y="1737059"/>
                    <a:pt x="975781" y="1744884"/>
                    <a:pt x="975781" y="1755971"/>
                  </a:cubicBezTo>
                  <a:cubicBezTo>
                    <a:pt x="975781" y="1778144"/>
                    <a:pt x="960419" y="1804882"/>
                    <a:pt x="941217" y="1816620"/>
                  </a:cubicBezTo>
                  <a:cubicBezTo>
                    <a:pt x="922656" y="1827707"/>
                    <a:pt x="907294" y="1818577"/>
                    <a:pt x="907294" y="1796404"/>
                  </a:cubicBezTo>
                  <a:cubicBezTo>
                    <a:pt x="907294" y="1774231"/>
                    <a:pt x="922656" y="1746841"/>
                    <a:pt x="941217" y="1735754"/>
                  </a:cubicBezTo>
                  <a:cubicBezTo>
                    <a:pt x="950818" y="1730211"/>
                    <a:pt x="959459" y="1729722"/>
                    <a:pt x="965700" y="1733390"/>
                  </a:cubicBezTo>
                  <a:close/>
                  <a:moveTo>
                    <a:pt x="105762" y="1693077"/>
                  </a:moveTo>
                  <a:cubicBezTo>
                    <a:pt x="109375" y="1695679"/>
                    <a:pt x="111674" y="1700882"/>
                    <a:pt x="111674" y="1708036"/>
                  </a:cubicBezTo>
                  <a:lnTo>
                    <a:pt x="111674" y="1783482"/>
                  </a:lnTo>
                  <a:cubicBezTo>
                    <a:pt x="111674" y="1797791"/>
                    <a:pt x="102478" y="1814701"/>
                    <a:pt x="91967" y="1820555"/>
                  </a:cubicBezTo>
                  <a:lnTo>
                    <a:pt x="19707" y="1861529"/>
                  </a:lnTo>
                  <a:cubicBezTo>
                    <a:pt x="9197" y="1868033"/>
                    <a:pt x="0" y="1861529"/>
                    <a:pt x="0" y="1846570"/>
                  </a:cubicBezTo>
                  <a:lnTo>
                    <a:pt x="0" y="1771775"/>
                  </a:lnTo>
                  <a:cubicBezTo>
                    <a:pt x="0" y="1757466"/>
                    <a:pt x="9197" y="1740556"/>
                    <a:pt x="19707" y="1734703"/>
                  </a:cubicBezTo>
                  <a:lnTo>
                    <a:pt x="91967" y="1693728"/>
                  </a:lnTo>
                  <a:cubicBezTo>
                    <a:pt x="97223" y="1690476"/>
                    <a:pt x="102149" y="1690476"/>
                    <a:pt x="105762" y="1693077"/>
                  </a:cubicBezTo>
                  <a:close/>
                  <a:moveTo>
                    <a:pt x="1324273" y="1529353"/>
                  </a:moveTo>
                  <a:cubicBezTo>
                    <a:pt x="1329661" y="1533499"/>
                    <a:pt x="1332926" y="1541629"/>
                    <a:pt x="1332926" y="1552685"/>
                  </a:cubicBezTo>
                  <a:cubicBezTo>
                    <a:pt x="1332926" y="1574148"/>
                    <a:pt x="1319865" y="1599514"/>
                    <a:pt x="1302886" y="1609920"/>
                  </a:cubicBezTo>
                  <a:lnTo>
                    <a:pt x="1090644" y="1731543"/>
                  </a:lnTo>
                  <a:cubicBezTo>
                    <a:pt x="1073665" y="1741299"/>
                    <a:pt x="1059951" y="1730893"/>
                    <a:pt x="1059951" y="1708780"/>
                  </a:cubicBezTo>
                  <a:cubicBezTo>
                    <a:pt x="1059951" y="1686666"/>
                    <a:pt x="1073665" y="1661301"/>
                    <a:pt x="1090644" y="1651545"/>
                  </a:cubicBezTo>
                  <a:lnTo>
                    <a:pt x="1302886" y="1529922"/>
                  </a:lnTo>
                  <a:cubicBezTo>
                    <a:pt x="1311376" y="1525044"/>
                    <a:pt x="1318886" y="1525206"/>
                    <a:pt x="1324273" y="1529353"/>
                  </a:cubicBezTo>
                  <a:close/>
                  <a:moveTo>
                    <a:pt x="597022" y="1436445"/>
                  </a:moveTo>
                  <a:cubicBezTo>
                    <a:pt x="603263" y="1439973"/>
                    <a:pt x="607103" y="1447684"/>
                    <a:pt x="607103" y="1458841"/>
                  </a:cubicBezTo>
                  <a:cubicBezTo>
                    <a:pt x="607103" y="1481810"/>
                    <a:pt x="591741" y="1508717"/>
                    <a:pt x="572539" y="1519874"/>
                  </a:cubicBezTo>
                  <a:cubicBezTo>
                    <a:pt x="553337" y="1531030"/>
                    <a:pt x="538616" y="1521843"/>
                    <a:pt x="538616" y="1499529"/>
                  </a:cubicBezTo>
                  <a:cubicBezTo>
                    <a:pt x="538616" y="1477216"/>
                    <a:pt x="553337" y="1450309"/>
                    <a:pt x="572539" y="1439152"/>
                  </a:cubicBezTo>
                  <a:cubicBezTo>
                    <a:pt x="582140" y="1433574"/>
                    <a:pt x="590781" y="1432918"/>
                    <a:pt x="597022" y="1436445"/>
                  </a:cubicBezTo>
                  <a:close/>
                  <a:moveTo>
                    <a:pt x="720876" y="1367591"/>
                  </a:moveTo>
                  <a:cubicBezTo>
                    <a:pt x="727117" y="1371260"/>
                    <a:pt x="730957" y="1379085"/>
                    <a:pt x="730957" y="1390172"/>
                  </a:cubicBezTo>
                  <a:cubicBezTo>
                    <a:pt x="730957" y="1412345"/>
                    <a:pt x="715595" y="1439735"/>
                    <a:pt x="696393" y="1450821"/>
                  </a:cubicBezTo>
                  <a:cubicBezTo>
                    <a:pt x="677832" y="1461908"/>
                    <a:pt x="662470" y="1452778"/>
                    <a:pt x="662470" y="1430605"/>
                  </a:cubicBezTo>
                  <a:cubicBezTo>
                    <a:pt x="662470" y="1407780"/>
                    <a:pt x="677832" y="1381042"/>
                    <a:pt x="696393" y="1369955"/>
                  </a:cubicBezTo>
                  <a:cubicBezTo>
                    <a:pt x="705994" y="1364412"/>
                    <a:pt x="714635" y="1363923"/>
                    <a:pt x="720876" y="1367591"/>
                  </a:cubicBezTo>
                  <a:close/>
                  <a:moveTo>
                    <a:pt x="841928" y="1295584"/>
                  </a:moveTo>
                  <a:cubicBezTo>
                    <a:pt x="848089" y="1299253"/>
                    <a:pt x="851929" y="1307078"/>
                    <a:pt x="851929" y="1318165"/>
                  </a:cubicBezTo>
                  <a:cubicBezTo>
                    <a:pt x="851929" y="1340338"/>
                    <a:pt x="836567" y="1367076"/>
                    <a:pt x="818005" y="1378162"/>
                  </a:cubicBezTo>
                  <a:cubicBezTo>
                    <a:pt x="798804" y="1389901"/>
                    <a:pt x="783442" y="1380771"/>
                    <a:pt x="783442" y="1358598"/>
                  </a:cubicBezTo>
                  <a:cubicBezTo>
                    <a:pt x="783442" y="1336425"/>
                    <a:pt x="798804" y="1309035"/>
                    <a:pt x="818005" y="1297948"/>
                  </a:cubicBezTo>
                  <a:cubicBezTo>
                    <a:pt x="827286" y="1292405"/>
                    <a:pt x="835767" y="1291916"/>
                    <a:pt x="841928" y="1295584"/>
                  </a:cubicBezTo>
                  <a:close/>
                  <a:moveTo>
                    <a:pt x="965700" y="1223821"/>
                  </a:moveTo>
                  <a:cubicBezTo>
                    <a:pt x="971941" y="1227571"/>
                    <a:pt x="975781" y="1235396"/>
                    <a:pt x="975781" y="1246157"/>
                  </a:cubicBezTo>
                  <a:cubicBezTo>
                    <a:pt x="975781" y="1268982"/>
                    <a:pt x="960419" y="1295720"/>
                    <a:pt x="941217" y="1306806"/>
                  </a:cubicBezTo>
                  <a:cubicBezTo>
                    <a:pt x="922656" y="1317893"/>
                    <a:pt x="907294" y="1308763"/>
                    <a:pt x="907294" y="1286590"/>
                  </a:cubicBezTo>
                  <a:cubicBezTo>
                    <a:pt x="907294" y="1264417"/>
                    <a:pt x="922656" y="1237679"/>
                    <a:pt x="941217" y="1225940"/>
                  </a:cubicBezTo>
                  <a:cubicBezTo>
                    <a:pt x="950818" y="1220397"/>
                    <a:pt x="959459" y="1220071"/>
                    <a:pt x="965700" y="1223821"/>
                  </a:cubicBezTo>
                  <a:close/>
                  <a:moveTo>
                    <a:pt x="105762" y="1186144"/>
                  </a:moveTo>
                  <a:cubicBezTo>
                    <a:pt x="109375" y="1188746"/>
                    <a:pt x="111674" y="1193949"/>
                    <a:pt x="111674" y="1201103"/>
                  </a:cubicBezTo>
                  <a:lnTo>
                    <a:pt x="111674" y="1276549"/>
                  </a:lnTo>
                  <a:cubicBezTo>
                    <a:pt x="111674" y="1290858"/>
                    <a:pt x="102478" y="1307768"/>
                    <a:pt x="91967" y="1313622"/>
                  </a:cubicBezTo>
                  <a:lnTo>
                    <a:pt x="19707" y="1355247"/>
                  </a:lnTo>
                  <a:cubicBezTo>
                    <a:pt x="9197" y="1361100"/>
                    <a:pt x="0" y="1354596"/>
                    <a:pt x="0" y="1340288"/>
                  </a:cubicBezTo>
                  <a:lnTo>
                    <a:pt x="0" y="1264842"/>
                  </a:lnTo>
                  <a:cubicBezTo>
                    <a:pt x="0" y="1250533"/>
                    <a:pt x="9197" y="1233623"/>
                    <a:pt x="19707" y="1227770"/>
                  </a:cubicBezTo>
                  <a:lnTo>
                    <a:pt x="91967" y="1186795"/>
                  </a:lnTo>
                  <a:cubicBezTo>
                    <a:pt x="97223" y="1183543"/>
                    <a:pt x="102149" y="1183543"/>
                    <a:pt x="105762" y="1186144"/>
                  </a:cubicBezTo>
                  <a:close/>
                  <a:moveTo>
                    <a:pt x="1324273" y="1019633"/>
                  </a:moveTo>
                  <a:cubicBezTo>
                    <a:pt x="1329661" y="1023820"/>
                    <a:pt x="1332926" y="1032032"/>
                    <a:pt x="1332926" y="1043199"/>
                  </a:cubicBezTo>
                  <a:cubicBezTo>
                    <a:pt x="1332926" y="1065534"/>
                    <a:pt x="1319865" y="1091154"/>
                    <a:pt x="1302886" y="1101665"/>
                  </a:cubicBezTo>
                  <a:lnTo>
                    <a:pt x="1090644" y="1225164"/>
                  </a:lnTo>
                  <a:cubicBezTo>
                    <a:pt x="1073665" y="1234361"/>
                    <a:pt x="1059951" y="1223850"/>
                    <a:pt x="1059951" y="1201515"/>
                  </a:cubicBezTo>
                  <a:cubicBezTo>
                    <a:pt x="1059951" y="1179180"/>
                    <a:pt x="1073665" y="1153561"/>
                    <a:pt x="1090644" y="1143707"/>
                  </a:cubicBezTo>
                  <a:lnTo>
                    <a:pt x="1302886" y="1020207"/>
                  </a:lnTo>
                  <a:cubicBezTo>
                    <a:pt x="1311376" y="1015281"/>
                    <a:pt x="1318886" y="1015445"/>
                    <a:pt x="1324273" y="1019633"/>
                  </a:cubicBezTo>
                  <a:close/>
                  <a:moveTo>
                    <a:pt x="597022" y="929841"/>
                  </a:moveTo>
                  <a:cubicBezTo>
                    <a:pt x="603263" y="933532"/>
                    <a:pt x="607103" y="941407"/>
                    <a:pt x="607103" y="952564"/>
                  </a:cubicBezTo>
                  <a:cubicBezTo>
                    <a:pt x="607103" y="974877"/>
                    <a:pt x="591741" y="1002441"/>
                    <a:pt x="572539" y="1013597"/>
                  </a:cubicBezTo>
                  <a:cubicBezTo>
                    <a:pt x="553337" y="1024097"/>
                    <a:pt x="538616" y="1015566"/>
                    <a:pt x="538616" y="992596"/>
                  </a:cubicBezTo>
                  <a:cubicBezTo>
                    <a:pt x="538616" y="970283"/>
                    <a:pt x="553337" y="943376"/>
                    <a:pt x="572539" y="932219"/>
                  </a:cubicBezTo>
                  <a:cubicBezTo>
                    <a:pt x="582140" y="926641"/>
                    <a:pt x="590781" y="926149"/>
                    <a:pt x="597022" y="929841"/>
                  </a:cubicBezTo>
                  <a:close/>
                  <a:moveTo>
                    <a:pt x="720876" y="857860"/>
                  </a:moveTo>
                  <a:cubicBezTo>
                    <a:pt x="727117" y="861447"/>
                    <a:pt x="730957" y="869272"/>
                    <a:pt x="730957" y="880359"/>
                  </a:cubicBezTo>
                  <a:cubicBezTo>
                    <a:pt x="730957" y="902532"/>
                    <a:pt x="715595" y="929922"/>
                    <a:pt x="696393" y="941008"/>
                  </a:cubicBezTo>
                  <a:cubicBezTo>
                    <a:pt x="677832" y="952095"/>
                    <a:pt x="662470" y="942965"/>
                    <a:pt x="662470" y="920792"/>
                  </a:cubicBezTo>
                  <a:cubicBezTo>
                    <a:pt x="662470" y="898619"/>
                    <a:pt x="677832" y="871229"/>
                    <a:pt x="696393" y="860794"/>
                  </a:cubicBezTo>
                  <a:cubicBezTo>
                    <a:pt x="705994" y="854925"/>
                    <a:pt x="714635" y="854273"/>
                    <a:pt x="720876" y="857860"/>
                  </a:cubicBezTo>
                  <a:close/>
                  <a:moveTo>
                    <a:pt x="841928" y="785770"/>
                  </a:moveTo>
                  <a:cubicBezTo>
                    <a:pt x="848089" y="789439"/>
                    <a:pt x="851929" y="797264"/>
                    <a:pt x="851929" y="808351"/>
                  </a:cubicBezTo>
                  <a:cubicBezTo>
                    <a:pt x="851929" y="830524"/>
                    <a:pt x="836567" y="857914"/>
                    <a:pt x="818005" y="869000"/>
                  </a:cubicBezTo>
                  <a:cubicBezTo>
                    <a:pt x="798804" y="880087"/>
                    <a:pt x="783442" y="870957"/>
                    <a:pt x="783442" y="848784"/>
                  </a:cubicBezTo>
                  <a:cubicBezTo>
                    <a:pt x="783442" y="826611"/>
                    <a:pt x="798804" y="799221"/>
                    <a:pt x="818005" y="788134"/>
                  </a:cubicBezTo>
                  <a:cubicBezTo>
                    <a:pt x="827286" y="782591"/>
                    <a:pt x="835767" y="782102"/>
                    <a:pt x="841928" y="785770"/>
                  </a:cubicBezTo>
                  <a:close/>
                  <a:moveTo>
                    <a:pt x="965700" y="716699"/>
                  </a:moveTo>
                  <a:cubicBezTo>
                    <a:pt x="971941" y="720390"/>
                    <a:pt x="975781" y="728265"/>
                    <a:pt x="975781" y="739422"/>
                  </a:cubicBezTo>
                  <a:cubicBezTo>
                    <a:pt x="975781" y="761735"/>
                    <a:pt x="960419" y="788642"/>
                    <a:pt x="941217" y="799799"/>
                  </a:cubicBezTo>
                  <a:cubicBezTo>
                    <a:pt x="922656" y="810955"/>
                    <a:pt x="907294" y="802424"/>
                    <a:pt x="907294" y="779454"/>
                  </a:cubicBezTo>
                  <a:cubicBezTo>
                    <a:pt x="907294" y="757141"/>
                    <a:pt x="922656" y="730234"/>
                    <a:pt x="941217" y="719077"/>
                  </a:cubicBezTo>
                  <a:cubicBezTo>
                    <a:pt x="950818" y="713499"/>
                    <a:pt x="959459" y="713007"/>
                    <a:pt x="965700" y="716699"/>
                  </a:cubicBezTo>
                  <a:close/>
                  <a:moveTo>
                    <a:pt x="105762" y="676331"/>
                  </a:moveTo>
                  <a:cubicBezTo>
                    <a:pt x="109375" y="678933"/>
                    <a:pt x="111674" y="684136"/>
                    <a:pt x="111674" y="691290"/>
                  </a:cubicBezTo>
                  <a:lnTo>
                    <a:pt x="111674" y="766735"/>
                  </a:lnTo>
                  <a:cubicBezTo>
                    <a:pt x="111674" y="781044"/>
                    <a:pt x="102478" y="797954"/>
                    <a:pt x="91967" y="803807"/>
                  </a:cubicBezTo>
                  <a:lnTo>
                    <a:pt x="19707" y="845432"/>
                  </a:lnTo>
                  <a:cubicBezTo>
                    <a:pt x="9197" y="851285"/>
                    <a:pt x="0" y="844781"/>
                    <a:pt x="0" y="830473"/>
                  </a:cubicBezTo>
                  <a:lnTo>
                    <a:pt x="0" y="755028"/>
                  </a:lnTo>
                  <a:cubicBezTo>
                    <a:pt x="0" y="740720"/>
                    <a:pt x="9197" y="724460"/>
                    <a:pt x="19707" y="717956"/>
                  </a:cubicBezTo>
                  <a:lnTo>
                    <a:pt x="91967" y="676982"/>
                  </a:lnTo>
                  <a:cubicBezTo>
                    <a:pt x="97223" y="673730"/>
                    <a:pt x="102149" y="673730"/>
                    <a:pt x="105762" y="676331"/>
                  </a:cubicBezTo>
                  <a:close/>
                  <a:moveTo>
                    <a:pt x="1324273" y="509901"/>
                  </a:moveTo>
                  <a:cubicBezTo>
                    <a:pt x="1329661" y="514006"/>
                    <a:pt x="1332926" y="522218"/>
                    <a:pt x="1332926" y="533385"/>
                  </a:cubicBezTo>
                  <a:cubicBezTo>
                    <a:pt x="1332926" y="555720"/>
                    <a:pt x="1319865" y="581997"/>
                    <a:pt x="1302886" y="591851"/>
                  </a:cubicBezTo>
                  <a:lnTo>
                    <a:pt x="1090644" y="715350"/>
                  </a:lnTo>
                  <a:cubicBezTo>
                    <a:pt x="1073665" y="724547"/>
                    <a:pt x="1059951" y="714693"/>
                    <a:pt x="1059951" y="691701"/>
                  </a:cubicBezTo>
                  <a:cubicBezTo>
                    <a:pt x="1059951" y="670023"/>
                    <a:pt x="1073665" y="643747"/>
                    <a:pt x="1090644" y="633893"/>
                  </a:cubicBezTo>
                  <a:lnTo>
                    <a:pt x="1302886" y="511050"/>
                  </a:lnTo>
                  <a:cubicBezTo>
                    <a:pt x="1311376" y="505795"/>
                    <a:pt x="1318886" y="505795"/>
                    <a:pt x="1324273" y="509901"/>
                  </a:cubicBezTo>
                  <a:close/>
                  <a:moveTo>
                    <a:pt x="597022" y="419972"/>
                  </a:moveTo>
                  <a:cubicBezTo>
                    <a:pt x="603263" y="423641"/>
                    <a:pt x="607103" y="431466"/>
                    <a:pt x="607103" y="442553"/>
                  </a:cubicBezTo>
                  <a:cubicBezTo>
                    <a:pt x="607103" y="464726"/>
                    <a:pt x="591741" y="492116"/>
                    <a:pt x="572539" y="503202"/>
                  </a:cubicBezTo>
                  <a:cubicBezTo>
                    <a:pt x="553337" y="514289"/>
                    <a:pt x="538616" y="505159"/>
                    <a:pt x="538616" y="482986"/>
                  </a:cubicBezTo>
                  <a:cubicBezTo>
                    <a:pt x="538616" y="460161"/>
                    <a:pt x="553337" y="433423"/>
                    <a:pt x="572539" y="422336"/>
                  </a:cubicBezTo>
                  <a:cubicBezTo>
                    <a:pt x="582140" y="416793"/>
                    <a:pt x="590781" y="416304"/>
                    <a:pt x="597022" y="419972"/>
                  </a:cubicBezTo>
                  <a:close/>
                  <a:moveTo>
                    <a:pt x="720876" y="350572"/>
                  </a:moveTo>
                  <a:cubicBezTo>
                    <a:pt x="727117" y="354100"/>
                    <a:pt x="730957" y="361811"/>
                    <a:pt x="730957" y="372968"/>
                  </a:cubicBezTo>
                  <a:cubicBezTo>
                    <a:pt x="730957" y="395281"/>
                    <a:pt x="715595" y="422844"/>
                    <a:pt x="696393" y="434001"/>
                  </a:cubicBezTo>
                  <a:cubicBezTo>
                    <a:pt x="677832" y="445157"/>
                    <a:pt x="662470" y="435970"/>
                    <a:pt x="662470" y="413656"/>
                  </a:cubicBezTo>
                  <a:cubicBezTo>
                    <a:pt x="662470" y="391343"/>
                    <a:pt x="677832" y="364436"/>
                    <a:pt x="696393" y="353279"/>
                  </a:cubicBezTo>
                  <a:cubicBezTo>
                    <a:pt x="705994" y="347701"/>
                    <a:pt x="714635" y="347045"/>
                    <a:pt x="720876" y="350572"/>
                  </a:cubicBezTo>
                  <a:close/>
                  <a:moveTo>
                    <a:pt x="841928" y="279163"/>
                  </a:moveTo>
                  <a:cubicBezTo>
                    <a:pt x="848089" y="282995"/>
                    <a:pt x="851929" y="290983"/>
                    <a:pt x="851929" y="302070"/>
                  </a:cubicBezTo>
                  <a:cubicBezTo>
                    <a:pt x="851929" y="324243"/>
                    <a:pt x="836567" y="350981"/>
                    <a:pt x="818005" y="362067"/>
                  </a:cubicBezTo>
                  <a:cubicBezTo>
                    <a:pt x="798804" y="373154"/>
                    <a:pt x="783442" y="364024"/>
                    <a:pt x="783442" y="341851"/>
                  </a:cubicBezTo>
                  <a:cubicBezTo>
                    <a:pt x="783442" y="319678"/>
                    <a:pt x="798804" y="292940"/>
                    <a:pt x="818005" y="281201"/>
                  </a:cubicBezTo>
                  <a:cubicBezTo>
                    <a:pt x="827286" y="275658"/>
                    <a:pt x="835767" y="275332"/>
                    <a:pt x="841928" y="279163"/>
                  </a:cubicBezTo>
                  <a:close/>
                  <a:moveTo>
                    <a:pt x="965700" y="206885"/>
                  </a:moveTo>
                  <a:cubicBezTo>
                    <a:pt x="971941" y="210577"/>
                    <a:pt x="975781" y="218452"/>
                    <a:pt x="975781" y="229609"/>
                  </a:cubicBezTo>
                  <a:cubicBezTo>
                    <a:pt x="975781" y="251922"/>
                    <a:pt x="960419" y="278829"/>
                    <a:pt x="941217" y="289986"/>
                  </a:cubicBezTo>
                  <a:cubicBezTo>
                    <a:pt x="922656" y="301142"/>
                    <a:pt x="907294" y="292611"/>
                    <a:pt x="907294" y="270298"/>
                  </a:cubicBezTo>
                  <a:cubicBezTo>
                    <a:pt x="907294" y="247984"/>
                    <a:pt x="922656" y="220421"/>
                    <a:pt x="941217" y="209264"/>
                  </a:cubicBezTo>
                  <a:cubicBezTo>
                    <a:pt x="950818" y="203686"/>
                    <a:pt x="959459" y="203194"/>
                    <a:pt x="965700" y="206885"/>
                  </a:cubicBezTo>
                  <a:close/>
                  <a:moveTo>
                    <a:pt x="1324273" y="2940"/>
                  </a:moveTo>
                  <a:cubicBezTo>
                    <a:pt x="1329661" y="7033"/>
                    <a:pt x="1332926" y="15221"/>
                    <a:pt x="1332926" y="26356"/>
                  </a:cubicBezTo>
                  <a:cubicBezTo>
                    <a:pt x="1332926" y="49281"/>
                    <a:pt x="1319865" y="74825"/>
                    <a:pt x="1302886" y="84650"/>
                  </a:cubicBezTo>
                  <a:lnTo>
                    <a:pt x="1090644" y="207790"/>
                  </a:lnTo>
                  <a:cubicBezTo>
                    <a:pt x="1073665" y="217615"/>
                    <a:pt x="1059951" y="207135"/>
                    <a:pt x="1059951" y="184865"/>
                  </a:cubicBezTo>
                  <a:cubicBezTo>
                    <a:pt x="1059951" y="162595"/>
                    <a:pt x="1073665" y="136395"/>
                    <a:pt x="1090644" y="127225"/>
                  </a:cubicBezTo>
                  <a:lnTo>
                    <a:pt x="1302886" y="4086"/>
                  </a:lnTo>
                  <a:cubicBezTo>
                    <a:pt x="1311376" y="-1154"/>
                    <a:pt x="1318886" y="-1154"/>
                    <a:pt x="1324273" y="294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370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9686747-73BA-1841-9C34-F08B279D9D39}"/>
              </a:ext>
            </a:extLst>
          </p:cNvPr>
          <p:cNvGrpSpPr/>
          <p:nvPr/>
        </p:nvGrpSpPr>
        <p:grpSpPr>
          <a:xfrm>
            <a:off x="6939837" y="187803"/>
            <a:ext cx="4666183" cy="4971169"/>
            <a:chOff x="6436863" y="326624"/>
            <a:chExt cx="11616260" cy="12375510"/>
          </a:xfrm>
        </p:grpSpPr>
        <p:sp>
          <p:nvSpPr>
            <p:cNvPr id="5" name="Freeform 1">
              <a:extLst>
                <a:ext uri="{FF2B5EF4-FFF2-40B4-BE49-F238E27FC236}">
                  <a16:creationId xmlns:a16="http://schemas.microsoft.com/office/drawing/2014/main" id="{EF6A7741-A0C2-D343-902B-6E2146CACE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5055" y="7840184"/>
              <a:ext cx="941858" cy="544378"/>
            </a:xfrm>
            <a:custGeom>
              <a:avLst/>
              <a:gdLst>
                <a:gd name="T0" fmla="*/ 1185 w 1443"/>
                <a:gd name="T1" fmla="*/ 684 h 833"/>
                <a:gd name="T2" fmla="*/ 1185 w 1443"/>
                <a:gd name="T3" fmla="*/ 684 h 833"/>
                <a:gd name="T4" fmla="*/ 257 w 1443"/>
                <a:gd name="T5" fmla="*/ 684 h 833"/>
                <a:gd name="T6" fmla="*/ 257 w 1443"/>
                <a:gd name="T7" fmla="*/ 684 h 833"/>
                <a:gd name="T8" fmla="*/ 257 w 1443"/>
                <a:gd name="T9" fmla="*/ 148 h 833"/>
                <a:gd name="T10" fmla="*/ 257 w 1443"/>
                <a:gd name="T11" fmla="*/ 148 h 833"/>
                <a:gd name="T12" fmla="*/ 1185 w 1443"/>
                <a:gd name="T13" fmla="*/ 148 h 833"/>
                <a:gd name="T14" fmla="*/ 1185 w 1443"/>
                <a:gd name="T15" fmla="*/ 148 h 833"/>
                <a:gd name="T16" fmla="*/ 1185 w 1443"/>
                <a:gd name="T17" fmla="*/ 684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3" h="833">
                  <a:moveTo>
                    <a:pt x="1185" y="684"/>
                  </a:moveTo>
                  <a:lnTo>
                    <a:pt x="1185" y="684"/>
                  </a:lnTo>
                  <a:cubicBezTo>
                    <a:pt x="929" y="832"/>
                    <a:pt x="513" y="832"/>
                    <a:pt x="257" y="684"/>
                  </a:cubicBezTo>
                  <a:lnTo>
                    <a:pt x="257" y="684"/>
                  </a:lnTo>
                  <a:cubicBezTo>
                    <a:pt x="0" y="536"/>
                    <a:pt x="0" y="296"/>
                    <a:pt x="257" y="148"/>
                  </a:cubicBezTo>
                  <a:lnTo>
                    <a:pt x="257" y="148"/>
                  </a:lnTo>
                  <a:cubicBezTo>
                    <a:pt x="513" y="0"/>
                    <a:pt x="928" y="0"/>
                    <a:pt x="1185" y="148"/>
                  </a:cubicBezTo>
                  <a:lnTo>
                    <a:pt x="1185" y="148"/>
                  </a:lnTo>
                  <a:cubicBezTo>
                    <a:pt x="1442" y="296"/>
                    <a:pt x="1442" y="536"/>
                    <a:pt x="1185" y="684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6" name="Freeform 2">
              <a:extLst>
                <a:ext uri="{FF2B5EF4-FFF2-40B4-BE49-F238E27FC236}">
                  <a16:creationId xmlns:a16="http://schemas.microsoft.com/office/drawing/2014/main" id="{03092538-E8B2-A24B-A47E-006123CE47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6678" y="4982924"/>
              <a:ext cx="432045" cy="555899"/>
            </a:xfrm>
            <a:custGeom>
              <a:avLst/>
              <a:gdLst>
                <a:gd name="T0" fmla="*/ 0 w 662"/>
                <a:gd name="T1" fmla="*/ 0 h 852"/>
                <a:gd name="T2" fmla="*/ 0 w 662"/>
                <a:gd name="T3" fmla="*/ 0 h 852"/>
                <a:gd name="T4" fmla="*/ 45 w 662"/>
                <a:gd name="T5" fmla="*/ 607 h 852"/>
                <a:gd name="T6" fmla="*/ 45 w 662"/>
                <a:gd name="T7" fmla="*/ 607 h 852"/>
                <a:gd name="T8" fmla="*/ 661 w 662"/>
                <a:gd name="T9" fmla="*/ 420 h 852"/>
                <a:gd name="T10" fmla="*/ 661 w 662"/>
                <a:gd name="T11" fmla="*/ 142 h 852"/>
                <a:gd name="T12" fmla="*/ 0 w 662"/>
                <a:gd name="T13" fmla="*/ 0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2" h="852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8" y="363"/>
                    <a:pt x="45" y="607"/>
                  </a:cubicBezTo>
                  <a:lnTo>
                    <a:pt x="45" y="607"/>
                  </a:lnTo>
                  <a:cubicBezTo>
                    <a:pt x="73" y="851"/>
                    <a:pt x="661" y="420"/>
                    <a:pt x="661" y="420"/>
                  </a:cubicBezTo>
                  <a:lnTo>
                    <a:pt x="661" y="142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9D0DF2D3-A083-AE4E-807A-732A8F3D43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0854" y="7776818"/>
              <a:ext cx="365799" cy="336996"/>
            </a:xfrm>
            <a:custGeom>
              <a:avLst/>
              <a:gdLst>
                <a:gd name="T0" fmla="*/ 60 w 561"/>
                <a:gd name="T1" fmla="*/ 239 h 516"/>
                <a:gd name="T2" fmla="*/ 60 w 561"/>
                <a:gd name="T3" fmla="*/ 239 h 516"/>
                <a:gd name="T4" fmla="*/ 374 w 561"/>
                <a:gd name="T5" fmla="*/ 492 h 516"/>
                <a:gd name="T6" fmla="*/ 374 w 561"/>
                <a:gd name="T7" fmla="*/ 492 h 516"/>
                <a:gd name="T8" fmla="*/ 513 w 561"/>
                <a:gd name="T9" fmla="*/ 512 h 516"/>
                <a:gd name="T10" fmla="*/ 513 w 561"/>
                <a:gd name="T11" fmla="*/ 512 h 516"/>
                <a:gd name="T12" fmla="*/ 551 w 561"/>
                <a:gd name="T13" fmla="*/ 450 h 516"/>
                <a:gd name="T14" fmla="*/ 551 w 561"/>
                <a:gd name="T15" fmla="*/ 450 h 516"/>
                <a:gd name="T16" fmla="*/ 259 w 561"/>
                <a:gd name="T17" fmla="*/ 128 h 516"/>
                <a:gd name="T18" fmla="*/ 259 w 561"/>
                <a:gd name="T19" fmla="*/ 128 h 516"/>
                <a:gd name="T20" fmla="*/ 60 w 561"/>
                <a:gd name="T21" fmla="*/ 239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1" h="516">
                  <a:moveTo>
                    <a:pt x="60" y="239"/>
                  </a:moveTo>
                  <a:lnTo>
                    <a:pt x="60" y="239"/>
                  </a:lnTo>
                  <a:cubicBezTo>
                    <a:pt x="69" y="260"/>
                    <a:pt x="221" y="446"/>
                    <a:pt x="374" y="492"/>
                  </a:cubicBezTo>
                  <a:lnTo>
                    <a:pt x="374" y="492"/>
                  </a:lnTo>
                  <a:cubicBezTo>
                    <a:pt x="439" y="512"/>
                    <a:pt x="484" y="515"/>
                    <a:pt x="513" y="512"/>
                  </a:cubicBezTo>
                  <a:lnTo>
                    <a:pt x="513" y="512"/>
                  </a:lnTo>
                  <a:cubicBezTo>
                    <a:pt x="543" y="508"/>
                    <a:pt x="560" y="478"/>
                    <a:pt x="551" y="450"/>
                  </a:cubicBezTo>
                  <a:lnTo>
                    <a:pt x="551" y="450"/>
                  </a:lnTo>
                  <a:cubicBezTo>
                    <a:pt x="525" y="376"/>
                    <a:pt x="449" y="223"/>
                    <a:pt x="259" y="128"/>
                  </a:cubicBezTo>
                  <a:lnTo>
                    <a:pt x="259" y="128"/>
                  </a:lnTo>
                  <a:cubicBezTo>
                    <a:pt x="0" y="0"/>
                    <a:pt x="60" y="239"/>
                    <a:pt x="60" y="239"/>
                  </a:cubicBezTo>
                </a:path>
              </a:pathLst>
            </a:custGeom>
            <a:solidFill>
              <a:srgbClr val="173D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88C8157D-F53E-AE4E-804D-FB31EDB3B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9720" y="7978439"/>
              <a:ext cx="201621" cy="334115"/>
            </a:xfrm>
            <a:custGeom>
              <a:avLst/>
              <a:gdLst>
                <a:gd name="T0" fmla="*/ 223 w 310"/>
                <a:gd name="T1" fmla="*/ 0 h 510"/>
                <a:gd name="T2" fmla="*/ 223 w 310"/>
                <a:gd name="T3" fmla="*/ 0 h 510"/>
                <a:gd name="T4" fmla="*/ 298 w 310"/>
                <a:gd name="T5" fmla="*/ 247 h 510"/>
                <a:gd name="T6" fmla="*/ 298 w 310"/>
                <a:gd name="T7" fmla="*/ 247 h 510"/>
                <a:gd name="T8" fmla="*/ 240 w 310"/>
                <a:gd name="T9" fmla="*/ 464 h 510"/>
                <a:gd name="T10" fmla="*/ 240 w 310"/>
                <a:gd name="T11" fmla="*/ 464 h 510"/>
                <a:gd name="T12" fmla="*/ 141 w 310"/>
                <a:gd name="T13" fmla="*/ 481 h 510"/>
                <a:gd name="T14" fmla="*/ 141 w 310"/>
                <a:gd name="T15" fmla="*/ 481 h 510"/>
                <a:gd name="T16" fmla="*/ 18 w 310"/>
                <a:gd name="T17" fmla="*/ 245 h 510"/>
                <a:gd name="T18" fmla="*/ 18 w 310"/>
                <a:gd name="T19" fmla="*/ 245 h 510"/>
                <a:gd name="T20" fmla="*/ 18 w 310"/>
                <a:gd name="T21" fmla="*/ 22 h 510"/>
                <a:gd name="T22" fmla="*/ 223 w 310"/>
                <a:gd name="T23" fmla="*/ 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0" h="510">
                  <a:moveTo>
                    <a:pt x="223" y="0"/>
                  </a:moveTo>
                  <a:lnTo>
                    <a:pt x="223" y="0"/>
                  </a:lnTo>
                  <a:cubicBezTo>
                    <a:pt x="223" y="0"/>
                    <a:pt x="280" y="134"/>
                    <a:pt x="298" y="247"/>
                  </a:cubicBezTo>
                  <a:lnTo>
                    <a:pt x="298" y="247"/>
                  </a:lnTo>
                  <a:cubicBezTo>
                    <a:pt x="309" y="316"/>
                    <a:pt x="271" y="405"/>
                    <a:pt x="240" y="464"/>
                  </a:cubicBezTo>
                  <a:lnTo>
                    <a:pt x="240" y="464"/>
                  </a:lnTo>
                  <a:cubicBezTo>
                    <a:pt x="221" y="501"/>
                    <a:pt x="173" y="509"/>
                    <a:pt x="141" y="481"/>
                  </a:cubicBezTo>
                  <a:lnTo>
                    <a:pt x="141" y="481"/>
                  </a:lnTo>
                  <a:cubicBezTo>
                    <a:pt x="92" y="436"/>
                    <a:pt x="29" y="357"/>
                    <a:pt x="18" y="245"/>
                  </a:cubicBezTo>
                  <a:lnTo>
                    <a:pt x="18" y="245"/>
                  </a:lnTo>
                  <a:cubicBezTo>
                    <a:pt x="0" y="55"/>
                    <a:pt x="18" y="22"/>
                    <a:pt x="18" y="22"/>
                  </a:cubicBezTo>
                  <a:lnTo>
                    <a:pt x="223" y="0"/>
                  </a:lnTo>
                </a:path>
              </a:pathLst>
            </a:custGeom>
            <a:solidFill>
              <a:srgbClr val="173D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7408CCA6-9D5C-DB4F-B543-063CEFF8F7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3147" y="6359710"/>
              <a:ext cx="625027" cy="1687857"/>
            </a:xfrm>
            <a:custGeom>
              <a:avLst/>
              <a:gdLst>
                <a:gd name="T0" fmla="*/ 20 w 958"/>
                <a:gd name="T1" fmla="*/ 186 h 2582"/>
                <a:gd name="T2" fmla="*/ 20 w 958"/>
                <a:gd name="T3" fmla="*/ 186 h 2582"/>
                <a:gd name="T4" fmla="*/ 20 w 958"/>
                <a:gd name="T5" fmla="*/ 689 h 2582"/>
                <a:gd name="T6" fmla="*/ 20 w 958"/>
                <a:gd name="T7" fmla="*/ 689 h 2582"/>
                <a:gd name="T8" fmla="*/ 125 w 958"/>
                <a:gd name="T9" fmla="*/ 2491 h 2582"/>
                <a:gd name="T10" fmla="*/ 125 w 958"/>
                <a:gd name="T11" fmla="*/ 2491 h 2582"/>
                <a:gd name="T12" fmla="*/ 292 w 958"/>
                <a:gd name="T13" fmla="*/ 2562 h 2582"/>
                <a:gd name="T14" fmla="*/ 292 w 958"/>
                <a:gd name="T15" fmla="*/ 2562 h 2582"/>
                <a:gd name="T16" fmla="*/ 453 w 958"/>
                <a:gd name="T17" fmla="*/ 2441 h 2582"/>
                <a:gd name="T18" fmla="*/ 453 w 958"/>
                <a:gd name="T19" fmla="*/ 2441 h 2582"/>
                <a:gd name="T20" fmla="*/ 706 w 958"/>
                <a:gd name="T21" fmla="*/ 2293 h 2582"/>
                <a:gd name="T22" fmla="*/ 706 w 958"/>
                <a:gd name="T23" fmla="*/ 2293 h 2582"/>
                <a:gd name="T24" fmla="*/ 957 w 958"/>
                <a:gd name="T25" fmla="*/ 0 h 2582"/>
                <a:gd name="T26" fmla="*/ 20 w 958"/>
                <a:gd name="T27" fmla="*/ 186 h 2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58" h="2582">
                  <a:moveTo>
                    <a:pt x="20" y="186"/>
                  </a:moveTo>
                  <a:lnTo>
                    <a:pt x="20" y="186"/>
                  </a:lnTo>
                  <a:cubicBezTo>
                    <a:pt x="20" y="186"/>
                    <a:pt x="0" y="425"/>
                    <a:pt x="20" y="689"/>
                  </a:cubicBezTo>
                  <a:lnTo>
                    <a:pt x="20" y="689"/>
                  </a:lnTo>
                  <a:cubicBezTo>
                    <a:pt x="40" y="954"/>
                    <a:pt x="111" y="2193"/>
                    <a:pt x="125" y="2491"/>
                  </a:cubicBezTo>
                  <a:lnTo>
                    <a:pt x="125" y="2491"/>
                  </a:lnTo>
                  <a:cubicBezTo>
                    <a:pt x="125" y="2491"/>
                    <a:pt x="118" y="2581"/>
                    <a:pt x="292" y="2562"/>
                  </a:cubicBezTo>
                  <a:lnTo>
                    <a:pt x="292" y="2562"/>
                  </a:lnTo>
                  <a:cubicBezTo>
                    <a:pt x="467" y="2542"/>
                    <a:pt x="453" y="2441"/>
                    <a:pt x="453" y="2441"/>
                  </a:cubicBezTo>
                  <a:lnTo>
                    <a:pt x="453" y="2441"/>
                  </a:lnTo>
                  <a:cubicBezTo>
                    <a:pt x="453" y="2441"/>
                    <a:pt x="698" y="2439"/>
                    <a:pt x="706" y="2293"/>
                  </a:cubicBezTo>
                  <a:lnTo>
                    <a:pt x="706" y="2293"/>
                  </a:lnTo>
                  <a:cubicBezTo>
                    <a:pt x="714" y="2149"/>
                    <a:pt x="957" y="567"/>
                    <a:pt x="957" y="0"/>
                  </a:cubicBezTo>
                  <a:lnTo>
                    <a:pt x="20" y="18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B6B08CA7-7DEE-AE41-81F1-C9FE55712A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0891" y="5671317"/>
              <a:ext cx="426285" cy="492531"/>
            </a:xfrm>
            <a:custGeom>
              <a:avLst/>
              <a:gdLst>
                <a:gd name="T0" fmla="*/ 117 w 652"/>
                <a:gd name="T1" fmla="*/ 0 h 754"/>
                <a:gd name="T2" fmla="*/ 237 w 652"/>
                <a:gd name="T3" fmla="*/ 186 h 754"/>
                <a:gd name="T4" fmla="*/ 651 w 652"/>
                <a:gd name="T5" fmla="*/ 685 h 754"/>
                <a:gd name="T6" fmla="*/ 651 w 652"/>
                <a:gd name="T7" fmla="*/ 685 h 754"/>
                <a:gd name="T8" fmla="*/ 585 w 652"/>
                <a:gd name="T9" fmla="*/ 743 h 754"/>
                <a:gd name="T10" fmla="*/ 585 w 652"/>
                <a:gd name="T11" fmla="*/ 743 h 754"/>
                <a:gd name="T12" fmla="*/ 47 w 652"/>
                <a:gd name="T13" fmla="*/ 276 h 754"/>
                <a:gd name="T14" fmla="*/ 47 w 652"/>
                <a:gd name="T15" fmla="*/ 276 h 754"/>
                <a:gd name="T16" fmla="*/ 32 w 652"/>
                <a:gd name="T17" fmla="*/ 130 h 754"/>
                <a:gd name="T18" fmla="*/ 117 w 652"/>
                <a:gd name="T19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2" h="754">
                  <a:moveTo>
                    <a:pt x="117" y="0"/>
                  </a:moveTo>
                  <a:lnTo>
                    <a:pt x="237" y="186"/>
                  </a:lnTo>
                  <a:lnTo>
                    <a:pt x="651" y="685"/>
                  </a:lnTo>
                  <a:lnTo>
                    <a:pt x="651" y="685"/>
                  </a:lnTo>
                  <a:cubicBezTo>
                    <a:pt x="651" y="685"/>
                    <a:pt x="636" y="732"/>
                    <a:pt x="585" y="743"/>
                  </a:cubicBezTo>
                  <a:lnTo>
                    <a:pt x="585" y="743"/>
                  </a:lnTo>
                  <a:cubicBezTo>
                    <a:pt x="545" y="753"/>
                    <a:pt x="197" y="422"/>
                    <a:pt x="47" y="276"/>
                  </a:cubicBezTo>
                  <a:lnTo>
                    <a:pt x="47" y="276"/>
                  </a:lnTo>
                  <a:cubicBezTo>
                    <a:pt x="7" y="238"/>
                    <a:pt x="0" y="176"/>
                    <a:pt x="32" y="130"/>
                  </a:cubicBezTo>
                  <a:lnTo>
                    <a:pt x="117" y="0"/>
                  </a:lnTo>
                </a:path>
              </a:pathLst>
            </a:custGeom>
            <a:solidFill>
              <a:srgbClr val="FFC2B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D1AE36B7-0F70-D84A-B03D-8AD17AED80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6004" y="5170145"/>
              <a:ext cx="244825" cy="662470"/>
            </a:xfrm>
            <a:custGeom>
              <a:avLst/>
              <a:gdLst>
                <a:gd name="T0" fmla="*/ 0 w 376"/>
                <a:gd name="T1" fmla="*/ 5 h 1014"/>
                <a:gd name="T2" fmla="*/ 0 w 376"/>
                <a:gd name="T3" fmla="*/ 5 h 1014"/>
                <a:gd name="T4" fmla="*/ 257 w 376"/>
                <a:gd name="T5" fmla="*/ 276 h 1014"/>
                <a:gd name="T6" fmla="*/ 257 w 376"/>
                <a:gd name="T7" fmla="*/ 276 h 1014"/>
                <a:gd name="T8" fmla="*/ 318 w 376"/>
                <a:gd name="T9" fmla="*/ 926 h 1014"/>
                <a:gd name="T10" fmla="*/ 318 w 376"/>
                <a:gd name="T11" fmla="*/ 926 h 1014"/>
                <a:gd name="T12" fmla="*/ 35 w 376"/>
                <a:gd name="T13" fmla="*/ 912 h 1014"/>
                <a:gd name="T14" fmla="*/ 0 w 376"/>
                <a:gd name="T15" fmla="*/ 5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6" h="1014">
                  <a:moveTo>
                    <a:pt x="0" y="5"/>
                  </a:moveTo>
                  <a:lnTo>
                    <a:pt x="0" y="5"/>
                  </a:lnTo>
                  <a:cubicBezTo>
                    <a:pt x="0" y="5"/>
                    <a:pt x="191" y="0"/>
                    <a:pt x="257" y="276"/>
                  </a:cubicBezTo>
                  <a:lnTo>
                    <a:pt x="257" y="276"/>
                  </a:lnTo>
                  <a:cubicBezTo>
                    <a:pt x="324" y="552"/>
                    <a:pt x="375" y="898"/>
                    <a:pt x="318" y="926"/>
                  </a:cubicBezTo>
                  <a:lnTo>
                    <a:pt x="318" y="926"/>
                  </a:lnTo>
                  <a:cubicBezTo>
                    <a:pt x="144" y="1013"/>
                    <a:pt x="35" y="912"/>
                    <a:pt x="35" y="912"/>
                  </a:cubicBezTo>
                  <a:lnTo>
                    <a:pt x="0" y="5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D3BEBEB8-6421-1E4C-BF44-F91851C009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16253" y="5170146"/>
              <a:ext cx="843928" cy="1466073"/>
            </a:xfrm>
            <a:custGeom>
              <a:avLst/>
              <a:gdLst>
                <a:gd name="T0" fmla="*/ 1095 w 1293"/>
                <a:gd name="T1" fmla="*/ 16 h 2246"/>
                <a:gd name="T2" fmla="*/ 1095 w 1293"/>
                <a:gd name="T3" fmla="*/ 16 h 2246"/>
                <a:gd name="T4" fmla="*/ 992 w 1293"/>
                <a:gd name="T5" fmla="*/ 10 h 2246"/>
                <a:gd name="T6" fmla="*/ 992 w 1293"/>
                <a:gd name="T7" fmla="*/ 10 h 2246"/>
                <a:gd name="T8" fmla="*/ 117 w 1293"/>
                <a:gd name="T9" fmla="*/ 323 h 2246"/>
                <a:gd name="T10" fmla="*/ 117 w 1293"/>
                <a:gd name="T11" fmla="*/ 323 h 2246"/>
                <a:gd name="T12" fmla="*/ 287 w 1293"/>
                <a:gd name="T13" fmla="*/ 1165 h 2246"/>
                <a:gd name="T14" fmla="*/ 287 w 1293"/>
                <a:gd name="T15" fmla="*/ 1165 h 2246"/>
                <a:gd name="T16" fmla="*/ 246 w 1293"/>
                <a:gd name="T17" fmla="*/ 1763 h 2246"/>
                <a:gd name="T18" fmla="*/ 246 w 1293"/>
                <a:gd name="T19" fmla="*/ 1763 h 2246"/>
                <a:gd name="T20" fmla="*/ 371 w 1293"/>
                <a:gd name="T21" fmla="*/ 2156 h 2246"/>
                <a:gd name="T22" fmla="*/ 371 w 1293"/>
                <a:gd name="T23" fmla="*/ 2156 h 2246"/>
                <a:gd name="T24" fmla="*/ 1021 w 1293"/>
                <a:gd name="T25" fmla="*/ 2086 h 2246"/>
                <a:gd name="T26" fmla="*/ 1021 w 1293"/>
                <a:gd name="T27" fmla="*/ 2086 h 2246"/>
                <a:gd name="T28" fmla="*/ 1183 w 1293"/>
                <a:gd name="T29" fmla="*/ 1704 h 2246"/>
                <a:gd name="T30" fmla="*/ 1183 w 1293"/>
                <a:gd name="T31" fmla="*/ 1704 h 2246"/>
                <a:gd name="T32" fmla="*/ 1110 w 1293"/>
                <a:gd name="T33" fmla="*/ 949 h 2246"/>
                <a:gd name="T34" fmla="*/ 1110 w 1293"/>
                <a:gd name="T35" fmla="*/ 949 h 2246"/>
                <a:gd name="T36" fmla="*/ 1237 w 1293"/>
                <a:gd name="T37" fmla="*/ 802 h 2246"/>
                <a:gd name="T38" fmla="*/ 1237 w 1293"/>
                <a:gd name="T39" fmla="*/ 802 h 2246"/>
                <a:gd name="T40" fmla="*/ 1155 w 1293"/>
                <a:gd name="T41" fmla="*/ 428 h 2246"/>
                <a:gd name="T42" fmla="*/ 1155 w 1293"/>
                <a:gd name="T43" fmla="*/ 428 h 2246"/>
                <a:gd name="T44" fmla="*/ 1166 w 1293"/>
                <a:gd name="T45" fmla="*/ 100 h 2246"/>
                <a:gd name="T46" fmla="*/ 1166 w 1293"/>
                <a:gd name="T47" fmla="*/ 100 h 2246"/>
                <a:gd name="T48" fmla="*/ 1095 w 1293"/>
                <a:gd name="T49" fmla="*/ 16 h 2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3" h="2246">
                  <a:moveTo>
                    <a:pt x="1095" y="16"/>
                  </a:moveTo>
                  <a:lnTo>
                    <a:pt x="1095" y="16"/>
                  </a:lnTo>
                  <a:cubicBezTo>
                    <a:pt x="1062" y="2"/>
                    <a:pt x="1026" y="0"/>
                    <a:pt x="992" y="10"/>
                  </a:cubicBezTo>
                  <a:lnTo>
                    <a:pt x="992" y="10"/>
                  </a:lnTo>
                  <a:cubicBezTo>
                    <a:pt x="829" y="57"/>
                    <a:pt x="218" y="236"/>
                    <a:pt x="117" y="323"/>
                  </a:cubicBezTo>
                  <a:lnTo>
                    <a:pt x="117" y="323"/>
                  </a:lnTo>
                  <a:cubicBezTo>
                    <a:pt x="0" y="422"/>
                    <a:pt x="292" y="982"/>
                    <a:pt x="287" y="1165"/>
                  </a:cubicBezTo>
                  <a:lnTo>
                    <a:pt x="287" y="1165"/>
                  </a:lnTo>
                  <a:cubicBezTo>
                    <a:pt x="283" y="1348"/>
                    <a:pt x="263" y="1564"/>
                    <a:pt x="246" y="1763"/>
                  </a:cubicBezTo>
                  <a:lnTo>
                    <a:pt x="246" y="1763"/>
                  </a:lnTo>
                  <a:cubicBezTo>
                    <a:pt x="230" y="1963"/>
                    <a:pt x="208" y="2071"/>
                    <a:pt x="371" y="2156"/>
                  </a:cubicBezTo>
                  <a:lnTo>
                    <a:pt x="371" y="2156"/>
                  </a:lnTo>
                  <a:cubicBezTo>
                    <a:pt x="534" y="2240"/>
                    <a:pt x="812" y="2245"/>
                    <a:pt x="1021" y="2086"/>
                  </a:cubicBezTo>
                  <a:lnTo>
                    <a:pt x="1021" y="2086"/>
                  </a:lnTo>
                  <a:cubicBezTo>
                    <a:pt x="1230" y="1928"/>
                    <a:pt x="1191" y="1819"/>
                    <a:pt x="1183" y="1704"/>
                  </a:cubicBezTo>
                  <a:lnTo>
                    <a:pt x="1183" y="1704"/>
                  </a:lnTo>
                  <a:cubicBezTo>
                    <a:pt x="1174" y="1589"/>
                    <a:pt x="1103" y="1090"/>
                    <a:pt x="1110" y="949"/>
                  </a:cubicBezTo>
                  <a:lnTo>
                    <a:pt x="1110" y="949"/>
                  </a:lnTo>
                  <a:cubicBezTo>
                    <a:pt x="1110" y="949"/>
                    <a:pt x="1183" y="895"/>
                    <a:pt x="1237" y="802"/>
                  </a:cubicBezTo>
                  <a:lnTo>
                    <a:pt x="1237" y="802"/>
                  </a:lnTo>
                  <a:cubicBezTo>
                    <a:pt x="1292" y="709"/>
                    <a:pt x="1195" y="539"/>
                    <a:pt x="1155" y="428"/>
                  </a:cubicBezTo>
                  <a:lnTo>
                    <a:pt x="1155" y="428"/>
                  </a:lnTo>
                  <a:cubicBezTo>
                    <a:pt x="1115" y="317"/>
                    <a:pt x="1178" y="190"/>
                    <a:pt x="1166" y="100"/>
                  </a:cubicBezTo>
                  <a:lnTo>
                    <a:pt x="1166" y="100"/>
                  </a:lnTo>
                  <a:cubicBezTo>
                    <a:pt x="1160" y="53"/>
                    <a:pt x="1130" y="30"/>
                    <a:pt x="1095" y="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3020D219-BA0D-E242-9475-1360F6326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5642" y="5196067"/>
              <a:ext cx="316833" cy="259227"/>
            </a:xfrm>
            <a:custGeom>
              <a:avLst/>
              <a:gdLst>
                <a:gd name="T0" fmla="*/ 472 w 486"/>
                <a:gd name="T1" fmla="*/ 169 h 399"/>
                <a:gd name="T2" fmla="*/ 472 w 486"/>
                <a:gd name="T3" fmla="*/ 169 h 399"/>
                <a:gd name="T4" fmla="*/ 266 w 486"/>
                <a:gd name="T5" fmla="*/ 381 h 399"/>
                <a:gd name="T6" fmla="*/ 266 w 486"/>
                <a:gd name="T7" fmla="*/ 381 h 399"/>
                <a:gd name="T8" fmla="*/ 13 w 486"/>
                <a:gd name="T9" fmla="*/ 229 h 399"/>
                <a:gd name="T10" fmla="*/ 13 w 486"/>
                <a:gd name="T11" fmla="*/ 229 h 399"/>
                <a:gd name="T12" fmla="*/ 219 w 486"/>
                <a:gd name="T13" fmla="*/ 17 h 399"/>
                <a:gd name="T14" fmla="*/ 219 w 486"/>
                <a:gd name="T15" fmla="*/ 17 h 399"/>
                <a:gd name="T16" fmla="*/ 472 w 486"/>
                <a:gd name="T17" fmla="*/ 16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6" h="399">
                  <a:moveTo>
                    <a:pt x="472" y="169"/>
                  </a:moveTo>
                  <a:lnTo>
                    <a:pt x="472" y="169"/>
                  </a:lnTo>
                  <a:cubicBezTo>
                    <a:pt x="485" y="270"/>
                    <a:pt x="393" y="365"/>
                    <a:pt x="266" y="381"/>
                  </a:cubicBezTo>
                  <a:lnTo>
                    <a:pt x="266" y="381"/>
                  </a:lnTo>
                  <a:cubicBezTo>
                    <a:pt x="139" y="398"/>
                    <a:pt x="26" y="329"/>
                    <a:pt x="13" y="229"/>
                  </a:cubicBezTo>
                  <a:lnTo>
                    <a:pt x="13" y="229"/>
                  </a:lnTo>
                  <a:cubicBezTo>
                    <a:pt x="0" y="128"/>
                    <a:pt x="92" y="33"/>
                    <a:pt x="219" y="17"/>
                  </a:cubicBezTo>
                  <a:lnTo>
                    <a:pt x="219" y="17"/>
                  </a:lnTo>
                  <a:cubicBezTo>
                    <a:pt x="346" y="0"/>
                    <a:pt x="460" y="69"/>
                    <a:pt x="472" y="16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2A3ED9C6-19A1-E147-9905-5F4D12256B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1726" y="5230630"/>
              <a:ext cx="227545" cy="187221"/>
            </a:xfrm>
            <a:custGeom>
              <a:avLst/>
              <a:gdLst>
                <a:gd name="T0" fmla="*/ 338 w 348"/>
                <a:gd name="T1" fmla="*/ 121 h 285"/>
                <a:gd name="T2" fmla="*/ 338 w 348"/>
                <a:gd name="T3" fmla="*/ 121 h 285"/>
                <a:gd name="T4" fmla="*/ 190 w 348"/>
                <a:gd name="T5" fmla="*/ 272 h 285"/>
                <a:gd name="T6" fmla="*/ 190 w 348"/>
                <a:gd name="T7" fmla="*/ 272 h 285"/>
                <a:gd name="T8" fmla="*/ 9 w 348"/>
                <a:gd name="T9" fmla="*/ 163 h 285"/>
                <a:gd name="T10" fmla="*/ 9 w 348"/>
                <a:gd name="T11" fmla="*/ 163 h 285"/>
                <a:gd name="T12" fmla="*/ 157 w 348"/>
                <a:gd name="T13" fmla="*/ 12 h 285"/>
                <a:gd name="T14" fmla="*/ 157 w 348"/>
                <a:gd name="T15" fmla="*/ 12 h 285"/>
                <a:gd name="T16" fmla="*/ 338 w 348"/>
                <a:gd name="T17" fmla="*/ 121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8" h="285">
                  <a:moveTo>
                    <a:pt x="338" y="121"/>
                  </a:moveTo>
                  <a:lnTo>
                    <a:pt x="338" y="121"/>
                  </a:lnTo>
                  <a:cubicBezTo>
                    <a:pt x="347" y="193"/>
                    <a:pt x="281" y="261"/>
                    <a:pt x="190" y="272"/>
                  </a:cubicBezTo>
                  <a:lnTo>
                    <a:pt x="190" y="272"/>
                  </a:lnTo>
                  <a:cubicBezTo>
                    <a:pt x="100" y="284"/>
                    <a:pt x="19" y="235"/>
                    <a:pt x="9" y="163"/>
                  </a:cubicBezTo>
                  <a:lnTo>
                    <a:pt x="9" y="163"/>
                  </a:lnTo>
                  <a:cubicBezTo>
                    <a:pt x="0" y="91"/>
                    <a:pt x="66" y="23"/>
                    <a:pt x="157" y="12"/>
                  </a:cubicBezTo>
                  <a:lnTo>
                    <a:pt x="157" y="12"/>
                  </a:lnTo>
                  <a:cubicBezTo>
                    <a:pt x="248" y="0"/>
                    <a:pt x="329" y="49"/>
                    <a:pt x="338" y="121"/>
                  </a:cubicBezTo>
                </a:path>
              </a:pathLst>
            </a:custGeom>
            <a:solidFill>
              <a:srgbClr val="FFC2B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17591E09-E045-2D4D-9D5E-602DC9E17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0691" y="5098137"/>
              <a:ext cx="149776" cy="227545"/>
            </a:xfrm>
            <a:custGeom>
              <a:avLst/>
              <a:gdLst>
                <a:gd name="T0" fmla="*/ 172 w 231"/>
                <a:gd name="T1" fmla="*/ 90 h 349"/>
                <a:gd name="T2" fmla="*/ 172 w 231"/>
                <a:gd name="T3" fmla="*/ 90 h 349"/>
                <a:gd name="T4" fmla="*/ 40 w 231"/>
                <a:gd name="T5" fmla="*/ 46 h 349"/>
                <a:gd name="T6" fmla="*/ 40 w 231"/>
                <a:gd name="T7" fmla="*/ 46 h 349"/>
                <a:gd name="T8" fmla="*/ 0 w 231"/>
                <a:gd name="T9" fmla="*/ 289 h 349"/>
                <a:gd name="T10" fmla="*/ 219 w 231"/>
                <a:gd name="T11" fmla="*/ 348 h 349"/>
                <a:gd name="T12" fmla="*/ 186 w 231"/>
                <a:gd name="T13" fmla="*/ 148 h 349"/>
                <a:gd name="T14" fmla="*/ 186 w 231"/>
                <a:gd name="T15" fmla="*/ 148 h 349"/>
                <a:gd name="T16" fmla="*/ 172 w 231"/>
                <a:gd name="T17" fmla="*/ 9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1" h="349">
                  <a:moveTo>
                    <a:pt x="172" y="90"/>
                  </a:moveTo>
                  <a:lnTo>
                    <a:pt x="172" y="90"/>
                  </a:lnTo>
                  <a:cubicBezTo>
                    <a:pt x="172" y="90"/>
                    <a:pt x="61" y="0"/>
                    <a:pt x="40" y="46"/>
                  </a:cubicBezTo>
                  <a:lnTo>
                    <a:pt x="40" y="46"/>
                  </a:lnTo>
                  <a:cubicBezTo>
                    <a:pt x="18" y="92"/>
                    <a:pt x="0" y="289"/>
                    <a:pt x="0" y="289"/>
                  </a:cubicBezTo>
                  <a:lnTo>
                    <a:pt x="219" y="348"/>
                  </a:lnTo>
                  <a:lnTo>
                    <a:pt x="186" y="148"/>
                  </a:lnTo>
                  <a:lnTo>
                    <a:pt x="186" y="148"/>
                  </a:lnTo>
                  <a:cubicBezTo>
                    <a:pt x="186" y="148"/>
                    <a:pt x="230" y="111"/>
                    <a:pt x="172" y="90"/>
                  </a:cubicBezTo>
                </a:path>
              </a:pathLst>
            </a:custGeom>
            <a:solidFill>
              <a:srgbClr val="FFC2B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B52BE33A-C770-8F49-B358-242EA8F2D5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2762" y="4781303"/>
              <a:ext cx="440685" cy="440687"/>
            </a:xfrm>
            <a:custGeom>
              <a:avLst/>
              <a:gdLst>
                <a:gd name="T0" fmla="*/ 663 w 675"/>
                <a:gd name="T1" fmla="*/ 356 h 676"/>
                <a:gd name="T2" fmla="*/ 663 w 675"/>
                <a:gd name="T3" fmla="*/ 356 h 676"/>
                <a:gd name="T4" fmla="*/ 317 w 675"/>
                <a:gd name="T5" fmla="*/ 663 h 676"/>
                <a:gd name="T6" fmla="*/ 317 w 675"/>
                <a:gd name="T7" fmla="*/ 663 h 676"/>
                <a:gd name="T8" fmla="*/ 10 w 675"/>
                <a:gd name="T9" fmla="*/ 318 h 676"/>
                <a:gd name="T10" fmla="*/ 10 w 675"/>
                <a:gd name="T11" fmla="*/ 318 h 676"/>
                <a:gd name="T12" fmla="*/ 356 w 675"/>
                <a:gd name="T13" fmla="*/ 10 h 676"/>
                <a:gd name="T14" fmla="*/ 356 w 675"/>
                <a:gd name="T15" fmla="*/ 10 h 676"/>
                <a:gd name="T16" fmla="*/ 663 w 675"/>
                <a:gd name="T17" fmla="*/ 356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5" h="676">
                  <a:moveTo>
                    <a:pt x="663" y="356"/>
                  </a:moveTo>
                  <a:lnTo>
                    <a:pt x="663" y="356"/>
                  </a:lnTo>
                  <a:cubicBezTo>
                    <a:pt x="653" y="537"/>
                    <a:pt x="497" y="675"/>
                    <a:pt x="317" y="663"/>
                  </a:cubicBezTo>
                  <a:lnTo>
                    <a:pt x="317" y="663"/>
                  </a:lnTo>
                  <a:cubicBezTo>
                    <a:pt x="137" y="653"/>
                    <a:pt x="0" y="499"/>
                    <a:pt x="10" y="318"/>
                  </a:cubicBezTo>
                  <a:lnTo>
                    <a:pt x="10" y="318"/>
                  </a:lnTo>
                  <a:cubicBezTo>
                    <a:pt x="21" y="137"/>
                    <a:pt x="176" y="0"/>
                    <a:pt x="356" y="10"/>
                  </a:cubicBezTo>
                  <a:lnTo>
                    <a:pt x="356" y="10"/>
                  </a:lnTo>
                  <a:cubicBezTo>
                    <a:pt x="536" y="21"/>
                    <a:pt x="674" y="176"/>
                    <a:pt x="663" y="356"/>
                  </a:cubicBezTo>
                </a:path>
              </a:pathLst>
            </a:custGeom>
            <a:solidFill>
              <a:srgbClr val="FFC2B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11B2F352-C518-B840-9562-C653DD459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2213" y="5144221"/>
              <a:ext cx="126733" cy="149776"/>
            </a:xfrm>
            <a:custGeom>
              <a:avLst/>
              <a:gdLst>
                <a:gd name="T0" fmla="*/ 5 w 193"/>
                <a:gd name="T1" fmla="*/ 30 h 228"/>
                <a:gd name="T2" fmla="*/ 5 w 193"/>
                <a:gd name="T3" fmla="*/ 30 h 228"/>
                <a:gd name="T4" fmla="*/ 0 w 193"/>
                <a:gd name="T5" fmla="*/ 63 h 228"/>
                <a:gd name="T6" fmla="*/ 0 w 193"/>
                <a:gd name="T7" fmla="*/ 63 h 228"/>
                <a:gd name="T8" fmla="*/ 192 w 193"/>
                <a:gd name="T9" fmla="*/ 227 h 228"/>
                <a:gd name="T10" fmla="*/ 167 w 193"/>
                <a:gd name="T11" fmla="*/ 75 h 228"/>
                <a:gd name="T12" fmla="*/ 167 w 193"/>
                <a:gd name="T13" fmla="*/ 75 h 228"/>
                <a:gd name="T14" fmla="*/ 182 w 193"/>
                <a:gd name="T15" fmla="*/ 40 h 228"/>
                <a:gd name="T16" fmla="*/ 182 w 193"/>
                <a:gd name="T17" fmla="*/ 40 h 228"/>
                <a:gd name="T18" fmla="*/ 5 w 193"/>
                <a:gd name="T19" fmla="*/ 3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228">
                  <a:moveTo>
                    <a:pt x="5" y="30"/>
                  </a:moveTo>
                  <a:lnTo>
                    <a:pt x="5" y="30"/>
                  </a:lnTo>
                  <a:cubicBezTo>
                    <a:pt x="4" y="40"/>
                    <a:pt x="2" y="51"/>
                    <a:pt x="0" y="63"/>
                  </a:cubicBezTo>
                  <a:lnTo>
                    <a:pt x="0" y="63"/>
                  </a:lnTo>
                  <a:cubicBezTo>
                    <a:pt x="22" y="177"/>
                    <a:pt x="192" y="227"/>
                    <a:pt x="192" y="227"/>
                  </a:cubicBezTo>
                  <a:lnTo>
                    <a:pt x="167" y="75"/>
                  </a:lnTo>
                  <a:lnTo>
                    <a:pt x="167" y="75"/>
                  </a:lnTo>
                  <a:cubicBezTo>
                    <a:pt x="167" y="75"/>
                    <a:pt x="188" y="57"/>
                    <a:pt x="182" y="40"/>
                  </a:cubicBezTo>
                  <a:lnTo>
                    <a:pt x="182" y="40"/>
                  </a:lnTo>
                  <a:cubicBezTo>
                    <a:pt x="115" y="19"/>
                    <a:pt x="29" y="0"/>
                    <a:pt x="5" y="30"/>
                  </a:cubicBezTo>
                </a:path>
              </a:pathLst>
            </a:custGeom>
            <a:solidFill>
              <a:srgbClr val="EA9C9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CD2B5A4F-570B-454F-8E5E-210E5ACADC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2762" y="4781303"/>
              <a:ext cx="440685" cy="440687"/>
            </a:xfrm>
            <a:custGeom>
              <a:avLst/>
              <a:gdLst>
                <a:gd name="T0" fmla="*/ 663 w 675"/>
                <a:gd name="T1" fmla="*/ 356 h 676"/>
                <a:gd name="T2" fmla="*/ 663 w 675"/>
                <a:gd name="T3" fmla="*/ 356 h 676"/>
                <a:gd name="T4" fmla="*/ 317 w 675"/>
                <a:gd name="T5" fmla="*/ 663 h 676"/>
                <a:gd name="T6" fmla="*/ 317 w 675"/>
                <a:gd name="T7" fmla="*/ 663 h 676"/>
                <a:gd name="T8" fmla="*/ 10 w 675"/>
                <a:gd name="T9" fmla="*/ 318 h 676"/>
                <a:gd name="T10" fmla="*/ 10 w 675"/>
                <a:gd name="T11" fmla="*/ 318 h 676"/>
                <a:gd name="T12" fmla="*/ 356 w 675"/>
                <a:gd name="T13" fmla="*/ 10 h 676"/>
                <a:gd name="T14" fmla="*/ 356 w 675"/>
                <a:gd name="T15" fmla="*/ 10 h 676"/>
                <a:gd name="T16" fmla="*/ 663 w 675"/>
                <a:gd name="T17" fmla="*/ 356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5" h="676">
                  <a:moveTo>
                    <a:pt x="663" y="356"/>
                  </a:moveTo>
                  <a:lnTo>
                    <a:pt x="663" y="356"/>
                  </a:lnTo>
                  <a:cubicBezTo>
                    <a:pt x="653" y="537"/>
                    <a:pt x="497" y="675"/>
                    <a:pt x="317" y="663"/>
                  </a:cubicBezTo>
                  <a:lnTo>
                    <a:pt x="317" y="663"/>
                  </a:lnTo>
                  <a:cubicBezTo>
                    <a:pt x="137" y="653"/>
                    <a:pt x="0" y="499"/>
                    <a:pt x="10" y="318"/>
                  </a:cubicBezTo>
                  <a:lnTo>
                    <a:pt x="10" y="318"/>
                  </a:lnTo>
                  <a:cubicBezTo>
                    <a:pt x="21" y="137"/>
                    <a:pt x="176" y="0"/>
                    <a:pt x="356" y="10"/>
                  </a:cubicBezTo>
                  <a:lnTo>
                    <a:pt x="356" y="10"/>
                  </a:lnTo>
                  <a:cubicBezTo>
                    <a:pt x="536" y="21"/>
                    <a:pt x="674" y="176"/>
                    <a:pt x="663" y="356"/>
                  </a:cubicBezTo>
                </a:path>
              </a:pathLst>
            </a:custGeom>
            <a:solidFill>
              <a:srgbClr val="FFC2B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C026D9EB-28F4-6743-990C-6392AF142F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7449" y="5907503"/>
              <a:ext cx="161297" cy="581821"/>
            </a:xfrm>
            <a:custGeom>
              <a:avLst/>
              <a:gdLst>
                <a:gd name="T0" fmla="*/ 0 w 249"/>
                <a:gd name="T1" fmla="*/ 0 h 891"/>
                <a:gd name="T2" fmla="*/ 37 w 249"/>
                <a:gd name="T3" fmla="*/ 877 h 891"/>
                <a:gd name="T4" fmla="*/ 165 w 249"/>
                <a:gd name="T5" fmla="*/ 890 h 891"/>
                <a:gd name="T6" fmla="*/ 248 w 249"/>
                <a:gd name="T7" fmla="*/ 101 h 891"/>
                <a:gd name="T8" fmla="*/ 0 w 249"/>
                <a:gd name="T9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" h="891">
                  <a:moveTo>
                    <a:pt x="0" y="0"/>
                  </a:moveTo>
                  <a:lnTo>
                    <a:pt x="37" y="877"/>
                  </a:lnTo>
                  <a:lnTo>
                    <a:pt x="165" y="890"/>
                  </a:lnTo>
                  <a:lnTo>
                    <a:pt x="248" y="101"/>
                  </a:lnTo>
                  <a:lnTo>
                    <a:pt x="0" y="0"/>
                  </a:lnTo>
                </a:path>
              </a:pathLst>
            </a:custGeom>
            <a:solidFill>
              <a:srgbClr val="FFC2B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BABA925C-B226-8A46-B2E0-A04419C68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4507" y="5466815"/>
              <a:ext cx="135373" cy="691273"/>
            </a:xfrm>
            <a:custGeom>
              <a:avLst/>
              <a:gdLst>
                <a:gd name="T0" fmla="*/ 162 w 206"/>
                <a:gd name="T1" fmla="*/ 601 h 1058"/>
                <a:gd name="T2" fmla="*/ 162 w 206"/>
                <a:gd name="T3" fmla="*/ 601 h 1058"/>
                <a:gd name="T4" fmla="*/ 36 w 206"/>
                <a:gd name="T5" fmla="*/ 0 h 1058"/>
                <a:gd name="T6" fmla="*/ 0 w 206"/>
                <a:gd name="T7" fmla="*/ 411 h 1058"/>
                <a:gd name="T8" fmla="*/ 0 w 206"/>
                <a:gd name="T9" fmla="*/ 411 h 1058"/>
                <a:gd name="T10" fmla="*/ 75 w 206"/>
                <a:gd name="T11" fmla="*/ 710 h 1058"/>
                <a:gd name="T12" fmla="*/ 75 w 206"/>
                <a:gd name="T13" fmla="*/ 710 h 1058"/>
                <a:gd name="T14" fmla="*/ 55 w 206"/>
                <a:gd name="T15" fmla="*/ 1056 h 1058"/>
                <a:gd name="T16" fmla="*/ 55 w 206"/>
                <a:gd name="T17" fmla="*/ 1057 h 1058"/>
                <a:gd name="T18" fmla="*/ 55 w 206"/>
                <a:gd name="T19" fmla="*/ 1057 h 1058"/>
                <a:gd name="T20" fmla="*/ 162 w 206"/>
                <a:gd name="T21" fmla="*/ 601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" h="1058">
                  <a:moveTo>
                    <a:pt x="162" y="601"/>
                  </a:moveTo>
                  <a:lnTo>
                    <a:pt x="162" y="601"/>
                  </a:lnTo>
                  <a:cubicBezTo>
                    <a:pt x="119" y="413"/>
                    <a:pt x="36" y="0"/>
                    <a:pt x="36" y="0"/>
                  </a:cubicBezTo>
                  <a:lnTo>
                    <a:pt x="0" y="411"/>
                  </a:lnTo>
                  <a:lnTo>
                    <a:pt x="0" y="411"/>
                  </a:lnTo>
                  <a:cubicBezTo>
                    <a:pt x="41" y="533"/>
                    <a:pt x="77" y="645"/>
                    <a:pt x="75" y="710"/>
                  </a:cubicBezTo>
                  <a:lnTo>
                    <a:pt x="75" y="710"/>
                  </a:lnTo>
                  <a:cubicBezTo>
                    <a:pt x="73" y="817"/>
                    <a:pt x="65" y="937"/>
                    <a:pt x="55" y="1056"/>
                  </a:cubicBezTo>
                  <a:lnTo>
                    <a:pt x="55" y="1057"/>
                  </a:lnTo>
                  <a:lnTo>
                    <a:pt x="55" y="1057"/>
                  </a:lnTo>
                  <a:cubicBezTo>
                    <a:pt x="55" y="1057"/>
                    <a:pt x="205" y="787"/>
                    <a:pt x="162" y="601"/>
                  </a:cubicBez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450FA9B5-8056-CC4E-B9BE-CA9CB335CA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8483" y="5368885"/>
              <a:ext cx="253467" cy="717196"/>
            </a:xfrm>
            <a:custGeom>
              <a:avLst/>
              <a:gdLst>
                <a:gd name="T0" fmla="*/ 261 w 387"/>
                <a:gd name="T1" fmla="*/ 0 h 1097"/>
                <a:gd name="T2" fmla="*/ 261 w 387"/>
                <a:gd name="T3" fmla="*/ 0 h 1097"/>
                <a:gd name="T4" fmla="*/ 101 w 387"/>
                <a:gd name="T5" fmla="*/ 354 h 1097"/>
                <a:gd name="T6" fmla="*/ 101 w 387"/>
                <a:gd name="T7" fmla="*/ 354 h 1097"/>
                <a:gd name="T8" fmla="*/ 103 w 387"/>
                <a:gd name="T9" fmla="*/ 1024 h 1097"/>
                <a:gd name="T10" fmla="*/ 103 w 387"/>
                <a:gd name="T11" fmla="*/ 1024 h 1097"/>
                <a:gd name="T12" fmla="*/ 323 w 387"/>
                <a:gd name="T13" fmla="*/ 1011 h 1097"/>
                <a:gd name="T14" fmla="*/ 323 w 387"/>
                <a:gd name="T15" fmla="*/ 1011 h 1097"/>
                <a:gd name="T16" fmla="*/ 376 w 387"/>
                <a:gd name="T17" fmla="*/ 376 h 1097"/>
                <a:gd name="T18" fmla="*/ 376 w 387"/>
                <a:gd name="T19" fmla="*/ 376 h 1097"/>
                <a:gd name="T20" fmla="*/ 261 w 387"/>
                <a:gd name="T21" fmla="*/ 0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7" h="1097">
                  <a:moveTo>
                    <a:pt x="261" y="0"/>
                  </a:moveTo>
                  <a:lnTo>
                    <a:pt x="261" y="0"/>
                  </a:lnTo>
                  <a:cubicBezTo>
                    <a:pt x="261" y="0"/>
                    <a:pt x="159" y="40"/>
                    <a:pt x="101" y="354"/>
                  </a:cubicBezTo>
                  <a:lnTo>
                    <a:pt x="101" y="354"/>
                  </a:lnTo>
                  <a:cubicBezTo>
                    <a:pt x="43" y="669"/>
                    <a:pt x="0" y="983"/>
                    <a:pt x="103" y="1024"/>
                  </a:cubicBezTo>
                  <a:lnTo>
                    <a:pt x="103" y="1024"/>
                  </a:lnTo>
                  <a:cubicBezTo>
                    <a:pt x="207" y="1065"/>
                    <a:pt x="293" y="1096"/>
                    <a:pt x="323" y="1011"/>
                  </a:cubicBezTo>
                  <a:lnTo>
                    <a:pt x="323" y="1011"/>
                  </a:lnTo>
                  <a:cubicBezTo>
                    <a:pt x="353" y="927"/>
                    <a:pt x="372" y="522"/>
                    <a:pt x="376" y="376"/>
                  </a:cubicBezTo>
                  <a:lnTo>
                    <a:pt x="376" y="376"/>
                  </a:lnTo>
                  <a:cubicBezTo>
                    <a:pt x="380" y="231"/>
                    <a:pt x="386" y="29"/>
                    <a:pt x="261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882963F3-1ABF-1944-9C8D-A33DEFCE8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7400" y="6074560"/>
              <a:ext cx="273628" cy="236185"/>
            </a:xfrm>
            <a:custGeom>
              <a:avLst/>
              <a:gdLst>
                <a:gd name="T0" fmla="*/ 200 w 420"/>
                <a:gd name="T1" fmla="*/ 32 h 360"/>
                <a:gd name="T2" fmla="*/ 200 w 420"/>
                <a:gd name="T3" fmla="*/ 32 h 360"/>
                <a:gd name="T4" fmla="*/ 295 w 420"/>
                <a:gd name="T5" fmla="*/ 96 h 360"/>
                <a:gd name="T6" fmla="*/ 295 w 420"/>
                <a:gd name="T7" fmla="*/ 96 h 360"/>
                <a:gd name="T8" fmla="*/ 360 w 420"/>
                <a:gd name="T9" fmla="*/ 183 h 360"/>
                <a:gd name="T10" fmla="*/ 360 w 420"/>
                <a:gd name="T11" fmla="*/ 183 h 360"/>
                <a:gd name="T12" fmla="*/ 400 w 420"/>
                <a:gd name="T13" fmla="*/ 347 h 360"/>
                <a:gd name="T14" fmla="*/ 400 w 420"/>
                <a:gd name="T15" fmla="*/ 347 h 360"/>
                <a:gd name="T16" fmla="*/ 251 w 420"/>
                <a:gd name="T17" fmla="*/ 217 h 360"/>
                <a:gd name="T18" fmla="*/ 251 w 420"/>
                <a:gd name="T19" fmla="*/ 217 h 360"/>
                <a:gd name="T20" fmla="*/ 228 w 420"/>
                <a:gd name="T21" fmla="*/ 301 h 360"/>
                <a:gd name="T22" fmla="*/ 228 w 420"/>
                <a:gd name="T23" fmla="*/ 301 h 360"/>
                <a:gd name="T24" fmla="*/ 63 w 420"/>
                <a:gd name="T25" fmla="*/ 57 h 360"/>
                <a:gd name="T26" fmla="*/ 63 w 420"/>
                <a:gd name="T27" fmla="*/ 57 h 360"/>
                <a:gd name="T28" fmla="*/ 200 w 420"/>
                <a:gd name="T29" fmla="*/ 32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360">
                  <a:moveTo>
                    <a:pt x="200" y="32"/>
                  </a:moveTo>
                  <a:lnTo>
                    <a:pt x="200" y="32"/>
                  </a:lnTo>
                  <a:cubicBezTo>
                    <a:pt x="200" y="32"/>
                    <a:pt x="255" y="52"/>
                    <a:pt x="295" y="96"/>
                  </a:cubicBezTo>
                  <a:lnTo>
                    <a:pt x="295" y="96"/>
                  </a:lnTo>
                  <a:cubicBezTo>
                    <a:pt x="328" y="132"/>
                    <a:pt x="346" y="162"/>
                    <a:pt x="360" y="183"/>
                  </a:cubicBezTo>
                  <a:lnTo>
                    <a:pt x="360" y="183"/>
                  </a:lnTo>
                  <a:cubicBezTo>
                    <a:pt x="393" y="231"/>
                    <a:pt x="419" y="334"/>
                    <a:pt x="400" y="347"/>
                  </a:cubicBezTo>
                  <a:lnTo>
                    <a:pt x="400" y="347"/>
                  </a:lnTo>
                  <a:cubicBezTo>
                    <a:pt x="380" y="359"/>
                    <a:pt x="269" y="174"/>
                    <a:pt x="251" y="217"/>
                  </a:cubicBezTo>
                  <a:lnTo>
                    <a:pt x="251" y="217"/>
                  </a:lnTo>
                  <a:cubicBezTo>
                    <a:pt x="234" y="260"/>
                    <a:pt x="252" y="300"/>
                    <a:pt x="228" y="301"/>
                  </a:cubicBezTo>
                  <a:lnTo>
                    <a:pt x="228" y="301"/>
                  </a:lnTo>
                  <a:cubicBezTo>
                    <a:pt x="205" y="301"/>
                    <a:pt x="125" y="115"/>
                    <a:pt x="63" y="57"/>
                  </a:cubicBezTo>
                  <a:lnTo>
                    <a:pt x="63" y="57"/>
                  </a:lnTo>
                  <a:cubicBezTo>
                    <a:pt x="0" y="0"/>
                    <a:pt x="200" y="32"/>
                    <a:pt x="200" y="32"/>
                  </a:cubicBezTo>
                </a:path>
              </a:pathLst>
            </a:custGeom>
            <a:solidFill>
              <a:srgbClr val="FFC2B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3B977226-9AA1-6A45-B930-E03A65A5E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9819" y="6690944"/>
              <a:ext cx="77767" cy="1264452"/>
            </a:xfrm>
            <a:custGeom>
              <a:avLst/>
              <a:gdLst>
                <a:gd name="T0" fmla="*/ 0 w 120"/>
                <a:gd name="T1" fmla="*/ 1933 h 1934"/>
                <a:gd name="T2" fmla="*/ 0 w 120"/>
                <a:gd name="T3" fmla="*/ 1933 h 1934"/>
                <a:gd name="T4" fmla="*/ 70 w 120"/>
                <a:gd name="T5" fmla="*/ 1926 h 1934"/>
                <a:gd name="T6" fmla="*/ 119 w 120"/>
                <a:gd name="T7" fmla="*/ 0 h 1934"/>
                <a:gd name="T8" fmla="*/ 0 w 120"/>
                <a:gd name="T9" fmla="*/ 1933 h 1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1934">
                  <a:moveTo>
                    <a:pt x="0" y="1933"/>
                  </a:moveTo>
                  <a:lnTo>
                    <a:pt x="0" y="1933"/>
                  </a:lnTo>
                  <a:cubicBezTo>
                    <a:pt x="0" y="1933"/>
                    <a:pt x="31" y="1933"/>
                    <a:pt x="70" y="1926"/>
                  </a:cubicBezTo>
                  <a:lnTo>
                    <a:pt x="119" y="0"/>
                  </a:lnTo>
                  <a:lnTo>
                    <a:pt x="0" y="1933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BEA0AD04-021D-B14D-AB2B-077525602D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1426" y="6457639"/>
              <a:ext cx="601984" cy="818006"/>
            </a:xfrm>
            <a:custGeom>
              <a:avLst/>
              <a:gdLst>
                <a:gd name="T0" fmla="*/ 867 w 922"/>
                <a:gd name="T1" fmla="*/ 1250 h 1251"/>
                <a:gd name="T2" fmla="*/ 799 w 922"/>
                <a:gd name="T3" fmla="*/ 1162 h 1251"/>
                <a:gd name="T4" fmla="*/ 82 w 922"/>
                <a:gd name="T5" fmla="*/ 746 h 1251"/>
                <a:gd name="T6" fmla="*/ 82 w 922"/>
                <a:gd name="T7" fmla="*/ 746 h 1251"/>
                <a:gd name="T8" fmla="*/ 41 w 922"/>
                <a:gd name="T9" fmla="*/ 667 h 1251"/>
                <a:gd name="T10" fmla="*/ 41 w 922"/>
                <a:gd name="T11" fmla="*/ 80 h 1251"/>
                <a:gd name="T12" fmla="*/ 0 w 922"/>
                <a:gd name="T13" fmla="*/ 28 h 1251"/>
                <a:gd name="T14" fmla="*/ 39 w 922"/>
                <a:gd name="T15" fmla="*/ 5 h 1251"/>
                <a:gd name="T16" fmla="*/ 39 w 922"/>
                <a:gd name="T17" fmla="*/ 5 h 1251"/>
                <a:gd name="T18" fmla="*/ 39 w 922"/>
                <a:gd name="T19" fmla="*/ 5 h 1251"/>
                <a:gd name="T20" fmla="*/ 67 w 922"/>
                <a:gd name="T21" fmla="*/ 7 h 1251"/>
                <a:gd name="T22" fmla="*/ 879 w 922"/>
                <a:gd name="T23" fmla="*/ 476 h 1251"/>
                <a:gd name="T24" fmla="*/ 879 w 922"/>
                <a:gd name="T25" fmla="*/ 476 h 1251"/>
                <a:gd name="T26" fmla="*/ 921 w 922"/>
                <a:gd name="T27" fmla="*/ 556 h 1251"/>
                <a:gd name="T28" fmla="*/ 920 w 922"/>
                <a:gd name="T29" fmla="*/ 1195 h 1251"/>
                <a:gd name="T30" fmla="*/ 920 w 922"/>
                <a:gd name="T31" fmla="*/ 1195 h 1251"/>
                <a:gd name="T32" fmla="*/ 905 w 922"/>
                <a:gd name="T33" fmla="*/ 1228 h 1251"/>
                <a:gd name="T34" fmla="*/ 867 w 922"/>
                <a:gd name="T35" fmla="*/ 1250 h 1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2" h="1251">
                  <a:moveTo>
                    <a:pt x="867" y="1250"/>
                  </a:moveTo>
                  <a:lnTo>
                    <a:pt x="799" y="1162"/>
                  </a:lnTo>
                  <a:lnTo>
                    <a:pt x="82" y="746"/>
                  </a:lnTo>
                  <a:lnTo>
                    <a:pt x="82" y="746"/>
                  </a:lnTo>
                  <a:cubicBezTo>
                    <a:pt x="59" y="733"/>
                    <a:pt x="40" y="698"/>
                    <a:pt x="41" y="667"/>
                  </a:cubicBezTo>
                  <a:lnTo>
                    <a:pt x="41" y="80"/>
                  </a:lnTo>
                  <a:lnTo>
                    <a:pt x="0" y="28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39" y="5"/>
                  </a:lnTo>
                  <a:cubicBezTo>
                    <a:pt x="46" y="0"/>
                    <a:pt x="56" y="1"/>
                    <a:pt x="67" y="7"/>
                  </a:cubicBezTo>
                  <a:lnTo>
                    <a:pt x="879" y="476"/>
                  </a:lnTo>
                  <a:lnTo>
                    <a:pt x="879" y="476"/>
                  </a:lnTo>
                  <a:cubicBezTo>
                    <a:pt x="902" y="489"/>
                    <a:pt x="921" y="525"/>
                    <a:pt x="921" y="556"/>
                  </a:cubicBezTo>
                  <a:lnTo>
                    <a:pt x="920" y="1195"/>
                  </a:lnTo>
                  <a:lnTo>
                    <a:pt x="920" y="1195"/>
                  </a:lnTo>
                  <a:cubicBezTo>
                    <a:pt x="920" y="1211"/>
                    <a:pt x="914" y="1224"/>
                    <a:pt x="905" y="1228"/>
                  </a:cubicBezTo>
                  <a:lnTo>
                    <a:pt x="867" y="1250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CDF12E8B-0C6C-D841-85AE-2710FA2BB8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1426" y="6457640"/>
              <a:ext cx="596224" cy="596224"/>
            </a:xfrm>
            <a:custGeom>
              <a:avLst/>
              <a:gdLst>
                <a:gd name="T0" fmla="*/ 372 w 911"/>
                <a:gd name="T1" fmla="*/ 914 h 915"/>
                <a:gd name="T2" fmla="*/ 321 w 911"/>
                <a:gd name="T3" fmla="*/ 884 h 915"/>
                <a:gd name="T4" fmla="*/ 41 w 911"/>
                <a:gd name="T5" fmla="*/ 399 h 915"/>
                <a:gd name="T6" fmla="*/ 41 w 911"/>
                <a:gd name="T7" fmla="*/ 80 h 915"/>
                <a:gd name="T8" fmla="*/ 0 w 911"/>
                <a:gd name="T9" fmla="*/ 28 h 915"/>
                <a:gd name="T10" fmla="*/ 39 w 911"/>
                <a:gd name="T11" fmla="*/ 5 h 915"/>
                <a:gd name="T12" fmla="*/ 39 w 911"/>
                <a:gd name="T13" fmla="*/ 5 h 915"/>
                <a:gd name="T14" fmla="*/ 39 w 911"/>
                <a:gd name="T15" fmla="*/ 5 h 915"/>
                <a:gd name="T16" fmla="*/ 67 w 911"/>
                <a:gd name="T17" fmla="*/ 7 h 915"/>
                <a:gd name="T18" fmla="*/ 879 w 911"/>
                <a:gd name="T19" fmla="*/ 476 h 915"/>
                <a:gd name="T20" fmla="*/ 879 w 911"/>
                <a:gd name="T21" fmla="*/ 476 h 915"/>
                <a:gd name="T22" fmla="*/ 910 w 911"/>
                <a:gd name="T23" fmla="*/ 512 h 915"/>
                <a:gd name="T24" fmla="*/ 372 w 911"/>
                <a:gd name="T25" fmla="*/ 914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1" h="915">
                  <a:moveTo>
                    <a:pt x="372" y="914"/>
                  </a:moveTo>
                  <a:lnTo>
                    <a:pt x="321" y="884"/>
                  </a:lnTo>
                  <a:lnTo>
                    <a:pt x="41" y="399"/>
                  </a:lnTo>
                  <a:lnTo>
                    <a:pt x="41" y="80"/>
                  </a:lnTo>
                  <a:lnTo>
                    <a:pt x="0" y="28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39" y="5"/>
                  </a:lnTo>
                  <a:cubicBezTo>
                    <a:pt x="46" y="0"/>
                    <a:pt x="56" y="1"/>
                    <a:pt x="67" y="7"/>
                  </a:cubicBezTo>
                  <a:lnTo>
                    <a:pt x="879" y="476"/>
                  </a:lnTo>
                  <a:lnTo>
                    <a:pt x="879" y="476"/>
                  </a:lnTo>
                  <a:cubicBezTo>
                    <a:pt x="891" y="483"/>
                    <a:pt x="902" y="496"/>
                    <a:pt x="910" y="512"/>
                  </a:cubicBezTo>
                  <a:lnTo>
                    <a:pt x="372" y="914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30BBC556-8708-D34C-8CA8-14B3B2F7C6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1426" y="6457639"/>
              <a:ext cx="54727" cy="34564"/>
            </a:xfrm>
            <a:custGeom>
              <a:avLst/>
              <a:gdLst>
                <a:gd name="T0" fmla="*/ 19 w 82"/>
                <a:gd name="T1" fmla="*/ 51 h 52"/>
                <a:gd name="T2" fmla="*/ 0 w 82"/>
                <a:gd name="T3" fmla="*/ 28 h 52"/>
                <a:gd name="T4" fmla="*/ 39 w 82"/>
                <a:gd name="T5" fmla="*/ 5 h 52"/>
                <a:gd name="T6" fmla="*/ 39 w 82"/>
                <a:gd name="T7" fmla="*/ 5 h 52"/>
                <a:gd name="T8" fmla="*/ 39 w 82"/>
                <a:gd name="T9" fmla="*/ 5 h 52"/>
                <a:gd name="T10" fmla="*/ 67 w 82"/>
                <a:gd name="T11" fmla="*/ 7 h 52"/>
                <a:gd name="T12" fmla="*/ 81 w 82"/>
                <a:gd name="T13" fmla="*/ 15 h 52"/>
                <a:gd name="T14" fmla="*/ 19 w 82"/>
                <a:gd name="T15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52">
                  <a:moveTo>
                    <a:pt x="19" y="51"/>
                  </a:moveTo>
                  <a:lnTo>
                    <a:pt x="0" y="28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39" y="5"/>
                  </a:lnTo>
                  <a:cubicBezTo>
                    <a:pt x="46" y="0"/>
                    <a:pt x="56" y="1"/>
                    <a:pt x="67" y="7"/>
                  </a:cubicBezTo>
                  <a:lnTo>
                    <a:pt x="81" y="15"/>
                  </a:lnTo>
                  <a:lnTo>
                    <a:pt x="19" y="51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29DC66A4-54E0-9346-9A02-72492205FB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5642" y="6771594"/>
              <a:ext cx="77769" cy="74888"/>
            </a:xfrm>
            <a:custGeom>
              <a:avLst/>
              <a:gdLst>
                <a:gd name="T0" fmla="*/ 83 w 118"/>
                <a:gd name="T1" fmla="*/ 0 h 115"/>
                <a:gd name="T2" fmla="*/ 83 w 118"/>
                <a:gd name="T3" fmla="*/ 0 h 115"/>
                <a:gd name="T4" fmla="*/ 117 w 118"/>
                <a:gd name="T5" fmla="*/ 69 h 115"/>
                <a:gd name="T6" fmla="*/ 38 w 118"/>
                <a:gd name="T7" fmla="*/ 114 h 115"/>
                <a:gd name="T8" fmla="*/ 0 w 118"/>
                <a:gd name="T9" fmla="*/ 49 h 115"/>
                <a:gd name="T10" fmla="*/ 83 w 118"/>
                <a:gd name="T1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15">
                  <a:moveTo>
                    <a:pt x="83" y="0"/>
                  </a:moveTo>
                  <a:lnTo>
                    <a:pt x="83" y="0"/>
                  </a:lnTo>
                  <a:cubicBezTo>
                    <a:pt x="101" y="15"/>
                    <a:pt x="116" y="43"/>
                    <a:pt x="117" y="69"/>
                  </a:cubicBezTo>
                  <a:lnTo>
                    <a:pt x="38" y="114"/>
                  </a:lnTo>
                  <a:lnTo>
                    <a:pt x="0" y="49"/>
                  </a:lnTo>
                  <a:lnTo>
                    <a:pt x="83" y="0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68B740B3-3EAD-5248-9154-6D3BCF2FA0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2786" y="6469161"/>
              <a:ext cx="584700" cy="815126"/>
            </a:xfrm>
            <a:custGeom>
              <a:avLst/>
              <a:gdLst>
                <a:gd name="T0" fmla="*/ 854 w 897"/>
                <a:gd name="T1" fmla="*/ 482 h 1246"/>
                <a:gd name="T2" fmla="*/ 42 w 897"/>
                <a:gd name="T3" fmla="*/ 13 h 1246"/>
                <a:gd name="T4" fmla="*/ 42 w 897"/>
                <a:gd name="T5" fmla="*/ 13 h 1246"/>
                <a:gd name="T6" fmla="*/ 1 w 897"/>
                <a:gd name="T7" fmla="*/ 45 h 1246"/>
                <a:gd name="T8" fmla="*/ 0 w 897"/>
                <a:gd name="T9" fmla="*/ 683 h 1246"/>
                <a:gd name="T10" fmla="*/ 0 w 897"/>
                <a:gd name="T11" fmla="*/ 683 h 1246"/>
                <a:gd name="T12" fmla="*/ 42 w 897"/>
                <a:gd name="T13" fmla="*/ 762 h 1246"/>
                <a:gd name="T14" fmla="*/ 854 w 897"/>
                <a:gd name="T15" fmla="*/ 1232 h 1246"/>
                <a:gd name="T16" fmla="*/ 854 w 897"/>
                <a:gd name="T17" fmla="*/ 1232 h 1246"/>
                <a:gd name="T18" fmla="*/ 895 w 897"/>
                <a:gd name="T19" fmla="*/ 1201 h 1246"/>
                <a:gd name="T20" fmla="*/ 896 w 897"/>
                <a:gd name="T21" fmla="*/ 562 h 1246"/>
                <a:gd name="T22" fmla="*/ 896 w 897"/>
                <a:gd name="T23" fmla="*/ 562 h 1246"/>
                <a:gd name="T24" fmla="*/ 854 w 897"/>
                <a:gd name="T25" fmla="*/ 482 h 1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7" h="1246">
                  <a:moveTo>
                    <a:pt x="854" y="482"/>
                  </a:moveTo>
                  <a:lnTo>
                    <a:pt x="42" y="13"/>
                  </a:lnTo>
                  <a:lnTo>
                    <a:pt x="42" y="13"/>
                  </a:lnTo>
                  <a:cubicBezTo>
                    <a:pt x="19" y="0"/>
                    <a:pt x="1" y="14"/>
                    <a:pt x="1" y="45"/>
                  </a:cubicBezTo>
                  <a:lnTo>
                    <a:pt x="0" y="683"/>
                  </a:lnTo>
                  <a:lnTo>
                    <a:pt x="0" y="683"/>
                  </a:lnTo>
                  <a:cubicBezTo>
                    <a:pt x="0" y="713"/>
                    <a:pt x="19" y="749"/>
                    <a:pt x="42" y="762"/>
                  </a:cubicBezTo>
                  <a:lnTo>
                    <a:pt x="854" y="1232"/>
                  </a:lnTo>
                  <a:lnTo>
                    <a:pt x="854" y="1232"/>
                  </a:lnTo>
                  <a:cubicBezTo>
                    <a:pt x="877" y="1245"/>
                    <a:pt x="895" y="1231"/>
                    <a:pt x="895" y="1201"/>
                  </a:cubicBezTo>
                  <a:lnTo>
                    <a:pt x="896" y="562"/>
                  </a:lnTo>
                  <a:lnTo>
                    <a:pt x="896" y="562"/>
                  </a:lnTo>
                  <a:cubicBezTo>
                    <a:pt x="896" y="531"/>
                    <a:pt x="877" y="496"/>
                    <a:pt x="854" y="48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2CB2C7C2-8252-F34E-89EB-AC3C55A8B7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0328" y="6362590"/>
              <a:ext cx="141136" cy="403242"/>
            </a:xfrm>
            <a:custGeom>
              <a:avLst/>
              <a:gdLst>
                <a:gd name="T0" fmla="*/ 34 w 215"/>
                <a:gd name="T1" fmla="*/ 174 h 618"/>
                <a:gd name="T2" fmla="*/ 34 w 215"/>
                <a:gd name="T3" fmla="*/ 174 h 618"/>
                <a:gd name="T4" fmla="*/ 5 w 215"/>
                <a:gd name="T5" fmla="*/ 443 h 618"/>
                <a:gd name="T6" fmla="*/ 5 w 215"/>
                <a:gd name="T7" fmla="*/ 443 h 618"/>
                <a:gd name="T8" fmla="*/ 72 w 215"/>
                <a:gd name="T9" fmla="*/ 614 h 618"/>
                <a:gd name="T10" fmla="*/ 72 w 215"/>
                <a:gd name="T11" fmla="*/ 614 h 618"/>
                <a:gd name="T12" fmla="*/ 120 w 215"/>
                <a:gd name="T13" fmla="*/ 377 h 618"/>
                <a:gd name="T14" fmla="*/ 120 w 215"/>
                <a:gd name="T15" fmla="*/ 377 h 618"/>
                <a:gd name="T16" fmla="*/ 192 w 215"/>
                <a:gd name="T17" fmla="*/ 432 h 618"/>
                <a:gd name="T18" fmla="*/ 192 w 215"/>
                <a:gd name="T19" fmla="*/ 432 h 618"/>
                <a:gd name="T20" fmla="*/ 171 w 215"/>
                <a:gd name="T21" fmla="*/ 97 h 618"/>
                <a:gd name="T22" fmla="*/ 171 w 215"/>
                <a:gd name="T23" fmla="*/ 97 h 618"/>
                <a:gd name="T24" fmla="*/ 34 w 215"/>
                <a:gd name="T25" fmla="*/ 174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5" h="618">
                  <a:moveTo>
                    <a:pt x="34" y="174"/>
                  </a:moveTo>
                  <a:lnTo>
                    <a:pt x="34" y="174"/>
                  </a:lnTo>
                  <a:cubicBezTo>
                    <a:pt x="34" y="174"/>
                    <a:pt x="0" y="377"/>
                    <a:pt x="5" y="443"/>
                  </a:cubicBezTo>
                  <a:lnTo>
                    <a:pt x="5" y="443"/>
                  </a:lnTo>
                  <a:cubicBezTo>
                    <a:pt x="10" y="508"/>
                    <a:pt x="45" y="617"/>
                    <a:pt x="72" y="614"/>
                  </a:cubicBezTo>
                  <a:lnTo>
                    <a:pt x="72" y="614"/>
                  </a:lnTo>
                  <a:cubicBezTo>
                    <a:pt x="99" y="612"/>
                    <a:pt x="73" y="351"/>
                    <a:pt x="120" y="377"/>
                  </a:cubicBezTo>
                  <a:lnTo>
                    <a:pt x="120" y="377"/>
                  </a:lnTo>
                  <a:cubicBezTo>
                    <a:pt x="166" y="403"/>
                    <a:pt x="171" y="447"/>
                    <a:pt x="192" y="432"/>
                  </a:cubicBezTo>
                  <a:lnTo>
                    <a:pt x="192" y="432"/>
                  </a:lnTo>
                  <a:cubicBezTo>
                    <a:pt x="214" y="416"/>
                    <a:pt x="155" y="194"/>
                    <a:pt x="171" y="97"/>
                  </a:cubicBezTo>
                  <a:lnTo>
                    <a:pt x="171" y="97"/>
                  </a:lnTo>
                  <a:cubicBezTo>
                    <a:pt x="186" y="0"/>
                    <a:pt x="34" y="174"/>
                    <a:pt x="34" y="174"/>
                  </a:cubicBezTo>
                </a:path>
              </a:pathLst>
            </a:custGeom>
            <a:solidFill>
              <a:srgbClr val="FFC2B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525BA4C6-2E07-1344-848C-94AF372935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2537" y="4908036"/>
              <a:ext cx="288030" cy="149776"/>
            </a:xfrm>
            <a:custGeom>
              <a:avLst/>
              <a:gdLst>
                <a:gd name="T0" fmla="*/ 236 w 441"/>
                <a:gd name="T1" fmla="*/ 172 h 231"/>
                <a:gd name="T2" fmla="*/ 236 w 441"/>
                <a:gd name="T3" fmla="*/ 172 h 231"/>
                <a:gd name="T4" fmla="*/ 434 w 441"/>
                <a:gd name="T5" fmla="*/ 192 h 231"/>
                <a:gd name="T6" fmla="*/ 434 w 441"/>
                <a:gd name="T7" fmla="*/ 192 h 231"/>
                <a:gd name="T8" fmla="*/ 437 w 441"/>
                <a:gd name="T9" fmla="*/ 162 h 231"/>
                <a:gd name="T10" fmla="*/ 437 w 441"/>
                <a:gd name="T11" fmla="*/ 162 h 231"/>
                <a:gd name="T12" fmla="*/ 427 w 441"/>
                <a:gd name="T13" fmla="*/ 58 h 231"/>
                <a:gd name="T14" fmla="*/ 0 w 441"/>
                <a:gd name="T15" fmla="*/ 0 h 231"/>
                <a:gd name="T16" fmla="*/ 0 w 441"/>
                <a:gd name="T17" fmla="*/ 0 h 231"/>
                <a:gd name="T18" fmla="*/ 236 w 441"/>
                <a:gd name="T19" fmla="*/ 172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1" h="231">
                  <a:moveTo>
                    <a:pt x="236" y="172"/>
                  </a:moveTo>
                  <a:lnTo>
                    <a:pt x="236" y="172"/>
                  </a:lnTo>
                  <a:cubicBezTo>
                    <a:pt x="401" y="230"/>
                    <a:pt x="432" y="195"/>
                    <a:pt x="434" y="192"/>
                  </a:cubicBezTo>
                  <a:lnTo>
                    <a:pt x="434" y="192"/>
                  </a:lnTo>
                  <a:cubicBezTo>
                    <a:pt x="435" y="182"/>
                    <a:pt x="437" y="172"/>
                    <a:pt x="437" y="162"/>
                  </a:cubicBezTo>
                  <a:lnTo>
                    <a:pt x="437" y="162"/>
                  </a:lnTo>
                  <a:cubicBezTo>
                    <a:pt x="440" y="126"/>
                    <a:pt x="435" y="91"/>
                    <a:pt x="427" y="58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68" y="112"/>
                    <a:pt x="236" y="172"/>
                  </a:cubicBezTo>
                </a:path>
              </a:pathLst>
            </a:custGeom>
            <a:solidFill>
              <a:srgbClr val="EA9C9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6D970379-064A-984D-8089-9647D9978C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5156" y="4674733"/>
              <a:ext cx="601982" cy="561658"/>
            </a:xfrm>
            <a:custGeom>
              <a:avLst/>
              <a:gdLst>
                <a:gd name="T0" fmla="*/ 765 w 923"/>
                <a:gd name="T1" fmla="*/ 197 h 859"/>
                <a:gd name="T2" fmla="*/ 765 w 923"/>
                <a:gd name="T3" fmla="*/ 197 h 859"/>
                <a:gd name="T4" fmla="*/ 337 w 923"/>
                <a:gd name="T5" fmla="*/ 39 h 859"/>
                <a:gd name="T6" fmla="*/ 337 w 923"/>
                <a:gd name="T7" fmla="*/ 39 h 859"/>
                <a:gd name="T8" fmla="*/ 20 w 923"/>
                <a:gd name="T9" fmla="*/ 413 h 859"/>
                <a:gd name="T10" fmla="*/ 20 w 923"/>
                <a:gd name="T11" fmla="*/ 413 h 859"/>
                <a:gd name="T12" fmla="*/ 171 w 923"/>
                <a:gd name="T13" fmla="*/ 858 h 859"/>
                <a:gd name="T14" fmla="*/ 171 w 923"/>
                <a:gd name="T15" fmla="*/ 858 h 859"/>
                <a:gd name="T16" fmla="*/ 188 w 923"/>
                <a:gd name="T17" fmla="*/ 849 h 859"/>
                <a:gd name="T18" fmla="*/ 188 w 923"/>
                <a:gd name="T19" fmla="*/ 849 h 859"/>
                <a:gd name="T20" fmla="*/ 258 w 923"/>
                <a:gd name="T21" fmla="*/ 785 h 859"/>
                <a:gd name="T22" fmla="*/ 272 w 923"/>
                <a:gd name="T23" fmla="*/ 660 h 859"/>
                <a:gd name="T24" fmla="*/ 272 w 923"/>
                <a:gd name="T25" fmla="*/ 660 h 859"/>
                <a:gd name="T26" fmla="*/ 241 w 923"/>
                <a:gd name="T27" fmla="*/ 626 h 859"/>
                <a:gd name="T28" fmla="*/ 241 w 923"/>
                <a:gd name="T29" fmla="*/ 626 h 859"/>
                <a:gd name="T30" fmla="*/ 194 w 923"/>
                <a:gd name="T31" fmla="*/ 598 h 859"/>
                <a:gd name="T32" fmla="*/ 194 w 923"/>
                <a:gd name="T33" fmla="*/ 598 h 859"/>
                <a:gd name="T34" fmla="*/ 247 w 923"/>
                <a:gd name="T35" fmla="*/ 475 h 859"/>
                <a:gd name="T36" fmla="*/ 247 w 923"/>
                <a:gd name="T37" fmla="*/ 475 h 859"/>
                <a:gd name="T38" fmla="*/ 304 w 923"/>
                <a:gd name="T39" fmla="*/ 434 h 859"/>
                <a:gd name="T40" fmla="*/ 304 w 923"/>
                <a:gd name="T41" fmla="*/ 434 h 859"/>
                <a:gd name="T42" fmla="*/ 343 w 923"/>
                <a:gd name="T43" fmla="*/ 414 h 859"/>
                <a:gd name="T44" fmla="*/ 343 w 923"/>
                <a:gd name="T45" fmla="*/ 414 h 859"/>
                <a:gd name="T46" fmla="*/ 756 w 923"/>
                <a:gd name="T47" fmla="*/ 471 h 859"/>
                <a:gd name="T48" fmla="*/ 756 w 923"/>
                <a:gd name="T49" fmla="*/ 471 h 859"/>
                <a:gd name="T50" fmla="*/ 765 w 923"/>
                <a:gd name="T51" fmla="*/ 197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23" h="859">
                  <a:moveTo>
                    <a:pt x="765" y="197"/>
                  </a:moveTo>
                  <a:lnTo>
                    <a:pt x="765" y="197"/>
                  </a:lnTo>
                  <a:cubicBezTo>
                    <a:pt x="727" y="164"/>
                    <a:pt x="587" y="0"/>
                    <a:pt x="337" y="39"/>
                  </a:cubicBezTo>
                  <a:lnTo>
                    <a:pt x="337" y="39"/>
                  </a:lnTo>
                  <a:cubicBezTo>
                    <a:pt x="181" y="63"/>
                    <a:pt x="48" y="170"/>
                    <a:pt x="20" y="413"/>
                  </a:cubicBezTo>
                  <a:lnTo>
                    <a:pt x="20" y="413"/>
                  </a:lnTo>
                  <a:cubicBezTo>
                    <a:pt x="0" y="577"/>
                    <a:pt x="60" y="738"/>
                    <a:pt x="171" y="858"/>
                  </a:cubicBezTo>
                  <a:lnTo>
                    <a:pt x="171" y="858"/>
                  </a:lnTo>
                  <a:cubicBezTo>
                    <a:pt x="176" y="854"/>
                    <a:pt x="183" y="852"/>
                    <a:pt x="188" y="849"/>
                  </a:cubicBezTo>
                  <a:lnTo>
                    <a:pt x="188" y="849"/>
                  </a:lnTo>
                  <a:cubicBezTo>
                    <a:pt x="251" y="808"/>
                    <a:pt x="258" y="785"/>
                    <a:pt x="258" y="785"/>
                  </a:cubicBezTo>
                  <a:lnTo>
                    <a:pt x="272" y="660"/>
                  </a:lnTo>
                  <a:lnTo>
                    <a:pt x="272" y="660"/>
                  </a:lnTo>
                  <a:cubicBezTo>
                    <a:pt x="271" y="642"/>
                    <a:pt x="258" y="627"/>
                    <a:pt x="241" y="626"/>
                  </a:cubicBezTo>
                  <a:lnTo>
                    <a:pt x="241" y="626"/>
                  </a:lnTo>
                  <a:cubicBezTo>
                    <a:pt x="227" y="625"/>
                    <a:pt x="211" y="618"/>
                    <a:pt x="194" y="598"/>
                  </a:cubicBezTo>
                  <a:lnTo>
                    <a:pt x="194" y="598"/>
                  </a:lnTo>
                  <a:cubicBezTo>
                    <a:pt x="159" y="551"/>
                    <a:pt x="175" y="477"/>
                    <a:pt x="247" y="475"/>
                  </a:cubicBezTo>
                  <a:lnTo>
                    <a:pt x="247" y="475"/>
                  </a:lnTo>
                  <a:cubicBezTo>
                    <a:pt x="284" y="474"/>
                    <a:pt x="299" y="454"/>
                    <a:pt x="304" y="434"/>
                  </a:cubicBezTo>
                  <a:lnTo>
                    <a:pt x="304" y="434"/>
                  </a:lnTo>
                  <a:cubicBezTo>
                    <a:pt x="309" y="417"/>
                    <a:pt x="327" y="408"/>
                    <a:pt x="343" y="414"/>
                  </a:cubicBezTo>
                  <a:lnTo>
                    <a:pt x="343" y="414"/>
                  </a:lnTo>
                  <a:cubicBezTo>
                    <a:pt x="425" y="444"/>
                    <a:pt x="626" y="507"/>
                    <a:pt x="756" y="471"/>
                  </a:cubicBezTo>
                  <a:lnTo>
                    <a:pt x="756" y="471"/>
                  </a:lnTo>
                  <a:cubicBezTo>
                    <a:pt x="922" y="424"/>
                    <a:pt x="804" y="230"/>
                    <a:pt x="765" y="197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734C8B4A-53B2-5D4E-A40F-2D0566B1A9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9107" y="5101018"/>
              <a:ext cx="129615" cy="74888"/>
            </a:xfrm>
            <a:custGeom>
              <a:avLst/>
              <a:gdLst>
                <a:gd name="T0" fmla="*/ 98 w 199"/>
                <a:gd name="T1" fmla="*/ 28 h 115"/>
                <a:gd name="T2" fmla="*/ 198 w 199"/>
                <a:gd name="T3" fmla="*/ 0 h 115"/>
                <a:gd name="T4" fmla="*/ 198 w 199"/>
                <a:gd name="T5" fmla="*/ 0 h 115"/>
                <a:gd name="T6" fmla="*/ 80 w 199"/>
                <a:gd name="T7" fmla="*/ 94 h 115"/>
                <a:gd name="T8" fmla="*/ 80 w 199"/>
                <a:gd name="T9" fmla="*/ 94 h 115"/>
                <a:gd name="T10" fmla="*/ 0 w 199"/>
                <a:gd name="T11" fmla="*/ 54 h 115"/>
                <a:gd name="T12" fmla="*/ 98 w 199"/>
                <a:gd name="T13" fmla="*/ 2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9" h="115">
                  <a:moveTo>
                    <a:pt x="98" y="28"/>
                  </a:moveTo>
                  <a:lnTo>
                    <a:pt x="198" y="0"/>
                  </a:lnTo>
                  <a:lnTo>
                    <a:pt x="198" y="0"/>
                  </a:lnTo>
                  <a:cubicBezTo>
                    <a:pt x="198" y="0"/>
                    <a:pt x="150" y="75"/>
                    <a:pt x="80" y="94"/>
                  </a:cubicBezTo>
                  <a:lnTo>
                    <a:pt x="80" y="94"/>
                  </a:lnTo>
                  <a:cubicBezTo>
                    <a:pt x="10" y="114"/>
                    <a:pt x="0" y="54"/>
                    <a:pt x="0" y="54"/>
                  </a:cubicBezTo>
                  <a:lnTo>
                    <a:pt x="98" y="2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7DC6337E-B581-D14C-B002-D3B7776577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8098" y="6607415"/>
              <a:ext cx="57606" cy="46085"/>
            </a:xfrm>
            <a:custGeom>
              <a:avLst/>
              <a:gdLst>
                <a:gd name="T0" fmla="*/ 85 w 86"/>
                <a:gd name="T1" fmla="*/ 50 h 70"/>
                <a:gd name="T2" fmla="*/ 0 w 86"/>
                <a:gd name="T3" fmla="*/ 0 h 70"/>
                <a:gd name="T4" fmla="*/ 32 w 86"/>
                <a:gd name="T5" fmla="*/ 53 h 70"/>
                <a:gd name="T6" fmla="*/ 75 w 86"/>
                <a:gd name="T7" fmla="*/ 69 h 70"/>
                <a:gd name="T8" fmla="*/ 85 w 86"/>
                <a:gd name="T9" fmla="*/ 5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70">
                  <a:moveTo>
                    <a:pt x="85" y="50"/>
                  </a:moveTo>
                  <a:lnTo>
                    <a:pt x="0" y="0"/>
                  </a:lnTo>
                  <a:lnTo>
                    <a:pt x="32" y="53"/>
                  </a:lnTo>
                  <a:lnTo>
                    <a:pt x="75" y="69"/>
                  </a:lnTo>
                  <a:lnTo>
                    <a:pt x="85" y="5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E5C885EC-274F-F04B-8608-3EEA60AEA1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54105" y="7923714"/>
              <a:ext cx="1295483" cy="748226"/>
            </a:xfrm>
            <a:custGeom>
              <a:avLst/>
              <a:gdLst>
                <a:gd name="connsiteX0" fmla="*/ 863765 w 1295483"/>
                <a:gd name="connsiteY0" fmla="*/ 250584 h 748226"/>
                <a:gd name="connsiteX1" fmla="*/ 1295483 w 1295483"/>
                <a:gd name="connsiteY1" fmla="*/ 499405 h 748226"/>
                <a:gd name="connsiteX2" fmla="*/ 863765 w 1295483"/>
                <a:gd name="connsiteY2" fmla="*/ 748226 h 748226"/>
                <a:gd name="connsiteX3" fmla="*/ 432045 w 1295483"/>
                <a:gd name="connsiteY3" fmla="*/ 499405 h 748226"/>
                <a:gd name="connsiteX4" fmla="*/ 431719 w 1295483"/>
                <a:gd name="connsiteY4" fmla="*/ 0 h 748226"/>
                <a:gd name="connsiteX5" fmla="*/ 863439 w 1295483"/>
                <a:gd name="connsiteY5" fmla="*/ 248820 h 748226"/>
                <a:gd name="connsiteX6" fmla="*/ 431719 w 1295483"/>
                <a:gd name="connsiteY6" fmla="*/ 497640 h 748226"/>
                <a:gd name="connsiteX7" fmla="*/ 0 w 1295483"/>
                <a:gd name="connsiteY7" fmla="*/ 248820 h 748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483" h="748226">
                  <a:moveTo>
                    <a:pt x="863765" y="250584"/>
                  </a:moveTo>
                  <a:lnTo>
                    <a:pt x="1295483" y="499405"/>
                  </a:lnTo>
                  <a:lnTo>
                    <a:pt x="863765" y="748226"/>
                  </a:lnTo>
                  <a:lnTo>
                    <a:pt x="432045" y="499405"/>
                  </a:lnTo>
                  <a:close/>
                  <a:moveTo>
                    <a:pt x="431719" y="0"/>
                  </a:moveTo>
                  <a:lnTo>
                    <a:pt x="863439" y="248820"/>
                  </a:lnTo>
                  <a:lnTo>
                    <a:pt x="431719" y="497640"/>
                  </a:lnTo>
                  <a:lnTo>
                    <a:pt x="0" y="24882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997F4EC1-7CC4-5845-BD76-3AF26753A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84444" y="7002018"/>
              <a:ext cx="368679" cy="959140"/>
            </a:xfrm>
            <a:custGeom>
              <a:avLst/>
              <a:gdLst>
                <a:gd name="T0" fmla="*/ 0 w 563"/>
                <a:gd name="T1" fmla="*/ 1469 h 1470"/>
                <a:gd name="T2" fmla="*/ 0 w 563"/>
                <a:gd name="T3" fmla="*/ 325 h 1470"/>
                <a:gd name="T4" fmla="*/ 562 w 563"/>
                <a:gd name="T5" fmla="*/ 0 h 1470"/>
                <a:gd name="T6" fmla="*/ 562 w 563"/>
                <a:gd name="T7" fmla="*/ 1144 h 1470"/>
                <a:gd name="T8" fmla="*/ 0 w 563"/>
                <a:gd name="T9" fmla="*/ 1469 h 1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3" h="1470">
                  <a:moveTo>
                    <a:pt x="0" y="1469"/>
                  </a:moveTo>
                  <a:lnTo>
                    <a:pt x="0" y="325"/>
                  </a:lnTo>
                  <a:lnTo>
                    <a:pt x="562" y="0"/>
                  </a:lnTo>
                  <a:lnTo>
                    <a:pt x="562" y="1144"/>
                  </a:lnTo>
                  <a:lnTo>
                    <a:pt x="0" y="1469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id="{8B9F7860-41DF-B344-BAE5-04F6DEFD77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15765" y="7002018"/>
              <a:ext cx="368679" cy="959140"/>
            </a:xfrm>
            <a:custGeom>
              <a:avLst/>
              <a:gdLst>
                <a:gd name="T0" fmla="*/ 563 w 564"/>
                <a:gd name="T1" fmla="*/ 325 h 1470"/>
                <a:gd name="T2" fmla="*/ 0 w 564"/>
                <a:gd name="T3" fmla="*/ 0 h 1470"/>
                <a:gd name="T4" fmla="*/ 0 w 564"/>
                <a:gd name="T5" fmla="*/ 1144 h 1470"/>
                <a:gd name="T6" fmla="*/ 563 w 564"/>
                <a:gd name="T7" fmla="*/ 1469 h 1470"/>
                <a:gd name="T8" fmla="*/ 563 w 564"/>
                <a:gd name="T9" fmla="*/ 325 h 1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4" h="1470">
                  <a:moveTo>
                    <a:pt x="563" y="325"/>
                  </a:moveTo>
                  <a:lnTo>
                    <a:pt x="0" y="0"/>
                  </a:lnTo>
                  <a:lnTo>
                    <a:pt x="0" y="1144"/>
                  </a:lnTo>
                  <a:lnTo>
                    <a:pt x="563" y="1469"/>
                  </a:lnTo>
                  <a:lnTo>
                    <a:pt x="563" y="325"/>
                  </a:lnTo>
                </a:path>
              </a:pathLst>
            </a:custGeom>
            <a:solidFill>
              <a:srgbClr val="B45EF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37" name="Freeform 34">
              <a:extLst>
                <a:ext uri="{FF2B5EF4-FFF2-40B4-BE49-F238E27FC236}">
                  <a16:creationId xmlns:a16="http://schemas.microsoft.com/office/drawing/2014/main" id="{F83AB7F7-F4B7-4144-A918-E3E5F0B900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15765" y="6791755"/>
              <a:ext cx="734476" cy="423405"/>
            </a:xfrm>
            <a:custGeom>
              <a:avLst/>
              <a:gdLst>
                <a:gd name="T0" fmla="*/ 1125 w 1126"/>
                <a:gd name="T1" fmla="*/ 324 h 650"/>
                <a:gd name="T2" fmla="*/ 563 w 1126"/>
                <a:gd name="T3" fmla="*/ 0 h 650"/>
                <a:gd name="T4" fmla="*/ 0 w 1126"/>
                <a:gd name="T5" fmla="*/ 324 h 650"/>
                <a:gd name="T6" fmla="*/ 563 w 1126"/>
                <a:gd name="T7" fmla="*/ 649 h 650"/>
                <a:gd name="T8" fmla="*/ 1125 w 1126"/>
                <a:gd name="T9" fmla="*/ 324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6" h="650">
                  <a:moveTo>
                    <a:pt x="1125" y="324"/>
                  </a:moveTo>
                  <a:lnTo>
                    <a:pt x="563" y="0"/>
                  </a:lnTo>
                  <a:lnTo>
                    <a:pt x="0" y="324"/>
                  </a:lnTo>
                  <a:lnTo>
                    <a:pt x="563" y="649"/>
                  </a:lnTo>
                  <a:lnTo>
                    <a:pt x="1125" y="324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38" name="Freeform 35">
              <a:extLst>
                <a:ext uri="{FF2B5EF4-FFF2-40B4-BE49-F238E27FC236}">
                  <a16:creationId xmlns:a16="http://schemas.microsoft.com/office/drawing/2014/main" id="{0008BA6A-709E-0241-A090-E8B4FE4C6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84444" y="7820023"/>
              <a:ext cx="368679" cy="354276"/>
            </a:xfrm>
            <a:custGeom>
              <a:avLst/>
              <a:gdLst>
                <a:gd name="T0" fmla="*/ 562 w 563"/>
                <a:gd name="T1" fmla="*/ 324 h 541"/>
                <a:gd name="T2" fmla="*/ 0 w 563"/>
                <a:gd name="T3" fmla="*/ 0 h 541"/>
                <a:gd name="T4" fmla="*/ 0 w 563"/>
                <a:gd name="T5" fmla="*/ 216 h 541"/>
                <a:gd name="T6" fmla="*/ 562 w 563"/>
                <a:gd name="T7" fmla="*/ 540 h 541"/>
                <a:gd name="T8" fmla="*/ 562 w 563"/>
                <a:gd name="T9" fmla="*/ 324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3" h="541">
                  <a:moveTo>
                    <a:pt x="562" y="324"/>
                  </a:moveTo>
                  <a:lnTo>
                    <a:pt x="0" y="0"/>
                  </a:lnTo>
                  <a:lnTo>
                    <a:pt x="0" y="216"/>
                  </a:lnTo>
                  <a:lnTo>
                    <a:pt x="562" y="540"/>
                  </a:lnTo>
                  <a:lnTo>
                    <a:pt x="562" y="324"/>
                  </a:lnTo>
                </a:path>
              </a:pathLst>
            </a:custGeom>
            <a:solidFill>
              <a:srgbClr val="95D35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39" name="Freeform 36">
              <a:extLst>
                <a:ext uri="{FF2B5EF4-FFF2-40B4-BE49-F238E27FC236}">
                  <a16:creationId xmlns:a16="http://schemas.microsoft.com/office/drawing/2014/main" id="{99EAB74A-A92E-8640-BA00-E5CDDA3E0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15765" y="6832079"/>
              <a:ext cx="368679" cy="1342221"/>
            </a:xfrm>
            <a:custGeom>
              <a:avLst/>
              <a:gdLst>
                <a:gd name="T0" fmla="*/ 0 w 564"/>
                <a:gd name="T1" fmla="*/ 2055 h 2056"/>
                <a:gd name="T2" fmla="*/ 0 w 564"/>
                <a:gd name="T3" fmla="*/ 325 h 2056"/>
                <a:gd name="T4" fmla="*/ 563 w 564"/>
                <a:gd name="T5" fmla="*/ 0 h 2056"/>
                <a:gd name="T6" fmla="*/ 563 w 564"/>
                <a:gd name="T7" fmla="*/ 1731 h 2056"/>
                <a:gd name="T8" fmla="*/ 0 w 564"/>
                <a:gd name="T9" fmla="*/ 2055 h 2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4" h="2056">
                  <a:moveTo>
                    <a:pt x="0" y="2055"/>
                  </a:moveTo>
                  <a:lnTo>
                    <a:pt x="0" y="325"/>
                  </a:lnTo>
                  <a:lnTo>
                    <a:pt x="563" y="0"/>
                  </a:lnTo>
                  <a:lnTo>
                    <a:pt x="563" y="1731"/>
                  </a:lnTo>
                  <a:lnTo>
                    <a:pt x="0" y="2055"/>
                  </a:lnTo>
                </a:path>
              </a:pathLst>
            </a:custGeom>
            <a:solidFill>
              <a:srgbClr val="C13D1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C735FC25-561E-6844-B2E8-C7ED7EC4A4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49966" y="6832079"/>
              <a:ext cx="368679" cy="1342221"/>
            </a:xfrm>
            <a:custGeom>
              <a:avLst/>
              <a:gdLst>
                <a:gd name="T0" fmla="*/ 562 w 563"/>
                <a:gd name="T1" fmla="*/ 325 h 2056"/>
                <a:gd name="T2" fmla="*/ 0 w 563"/>
                <a:gd name="T3" fmla="*/ 0 h 2056"/>
                <a:gd name="T4" fmla="*/ 0 w 563"/>
                <a:gd name="T5" fmla="*/ 1731 h 2056"/>
                <a:gd name="T6" fmla="*/ 562 w 563"/>
                <a:gd name="T7" fmla="*/ 2055 h 2056"/>
                <a:gd name="T8" fmla="*/ 562 w 563"/>
                <a:gd name="T9" fmla="*/ 325 h 2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3" h="2056">
                  <a:moveTo>
                    <a:pt x="562" y="325"/>
                  </a:moveTo>
                  <a:lnTo>
                    <a:pt x="0" y="0"/>
                  </a:lnTo>
                  <a:lnTo>
                    <a:pt x="0" y="1731"/>
                  </a:lnTo>
                  <a:lnTo>
                    <a:pt x="562" y="2055"/>
                  </a:lnTo>
                  <a:lnTo>
                    <a:pt x="562" y="325"/>
                  </a:lnTo>
                </a:path>
              </a:pathLst>
            </a:custGeom>
            <a:solidFill>
              <a:srgbClr val="DB51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41" name="Freeform 38">
              <a:extLst>
                <a:ext uri="{FF2B5EF4-FFF2-40B4-BE49-F238E27FC236}">
                  <a16:creationId xmlns:a16="http://schemas.microsoft.com/office/drawing/2014/main" id="{FE40CD0B-8BF0-1F44-B323-977ACB3F6E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49967" y="6618936"/>
              <a:ext cx="734478" cy="426285"/>
            </a:xfrm>
            <a:custGeom>
              <a:avLst/>
              <a:gdLst>
                <a:gd name="T0" fmla="*/ 1125 w 1126"/>
                <a:gd name="T1" fmla="*/ 325 h 651"/>
                <a:gd name="T2" fmla="*/ 562 w 1126"/>
                <a:gd name="T3" fmla="*/ 0 h 651"/>
                <a:gd name="T4" fmla="*/ 0 w 1126"/>
                <a:gd name="T5" fmla="*/ 325 h 651"/>
                <a:gd name="T6" fmla="*/ 562 w 1126"/>
                <a:gd name="T7" fmla="*/ 650 h 651"/>
                <a:gd name="T8" fmla="*/ 1125 w 1126"/>
                <a:gd name="T9" fmla="*/ 325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6" h="651">
                  <a:moveTo>
                    <a:pt x="1125" y="325"/>
                  </a:moveTo>
                  <a:lnTo>
                    <a:pt x="562" y="0"/>
                  </a:lnTo>
                  <a:lnTo>
                    <a:pt x="0" y="325"/>
                  </a:lnTo>
                  <a:lnTo>
                    <a:pt x="562" y="650"/>
                  </a:lnTo>
                  <a:lnTo>
                    <a:pt x="1125" y="325"/>
                  </a:lnTo>
                </a:path>
              </a:pathLst>
            </a:custGeom>
            <a:solidFill>
              <a:srgbClr val="EF60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42" name="Freeform 39">
              <a:extLst>
                <a:ext uri="{FF2B5EF4-FFF2-40B4-BE49-F238E27FC236}">
                  <a16:creationId xmlns:a16="http://schemas.microsoft.com/office/drawing/2014/main" id="{C2C95DFD-8A3C-834F-9A35-462EEEF5F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15765" y="6832079"/>
              <a:ext cx="368679" cy="1342221"/>
            </a:xfrm>
            <a:custGeom>
              <a:avLst/>
              <a:gdLst>
                <a:gd name="T0" fmla="*/ 0 w 564"/>
                <a:gd name="T1" fmla="*/ 2055 h 2056"/>
                <a:gd name="T2" fmla="*/ 0 w 564"/>
                <a:gd name="T3" fmla="*/ 325 h 2056"/>
                <a:gd name="T4" fmla="*/ 563 w 564"/>
                <a:gd name="T5" fmla="*/ 0 h 2056"/>
                <a:gd name="T6" fmla="*/ 563 w 564"/>
                <a:gd name="T7" fmla="*/ 1731 h 2056"/>
                <a:gd name="T8" fmla="*/ 0 w 564"/>
                <a:gd name="T9" fmla="*/ 2055 h 2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4" h="2056">
                  <a:moveTo>
                    <a:pt x="0" y="2055"/>
                  </a:moveTo>
                  <a:lnTo>
                    <a:pt x="0" y="325"/>
                  </a:lnTo>
                  <a:lnTo>
                    <a:pt x="563" y="0"/>
                  </a:lnTo>
                  <a:lnTo>
                    <a:pt x="563" y="1731"/>
                  </a:lnTo>
                  <a:lnTo>
                    <a:pt x="0" y="2055"/>
                  </a:ln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43" name="Freeform 40">
              <a:extLst>
                <a:ext uri="{FF2B5EF4-FFF2-40B4-BE49-F238E27FC236}">
                  <a16:creationId xmlns:a16="http://schemas.microsoft.com/office/drawing/2014/main" id="{A8E3A46C-F67B-0849-9CA1-A1E52F2FB5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49966" y="6832079"/>
              <a:ext cx="368679" cy="1342221"/>
            </a:xfrm>
            <a:custGeom>
              <a:avLst/>
              <a:gdLst>
                <a:gd name="T0" fmla="*/ 562 w 563"/>
                <a:gd name="T1" fmla="*/ 325 h 2056"/>
                <a:gd name="T2" fmla="*/ 0 w 563"/>
                <a:gd name="T3" fmla="*/ 0 h 2056"/>
                <a:gd name="T4" fmla="*/ 0 w 563"/>
                <a:gd name="T5" fmla="*/ 1731 h 2056"/>
                <a:gd name="T6" fmla="*/ 562 w 563"/>
                <a:gd name="T7" fmla="*/ 2055 h 2056"/>
                <a:gd name="T8" fmla="*/ 562 w 563"/>
                <a:gd name="T9" fmla="*/ 325 h 2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3" h="2056">
                  <a:moveTo>
                    <a:pt x="562" y="325"/>
                  </a:moveTo>
                  <a:lnTo>
                    <a:pt x="0" y="0"/>
                  </a:lnTo>
                  <a:lnTo>
                    <a:pt x="0" y="1731"/>
                  </a:lnTo>
                  <a:lnTo>
                    <a:pt x="562" y="2055"/>
                  </a:lnTo>
                  <a:lnTo>
                    <a:pt x="562" y="325"/>
                  </a:ln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44" name="Freeform 41">
              <a:extLst>
                <a:ext uri="{FF2B5EF4-FFF2-40B4-BE49-F238E27FC236}">
                  <a16:creationId xmlns:a16="http://schemas.microsoft.com/office/drawing/2014/main" id="{F7059A6E-7035-364B-85E8-0760A69FD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49967" y="6618936"/>
              <a:ext cx="734478" cy="426285"/>
            </a:xfrm>
            <a:custGeom>
              <a:avLst/>
              <a:gdLst>
                <a:gd name="T0" fmla="*/ 1125 w 1126"/>
                <a:gd name="T1" fmla="*/ 325 h 651"/>
                <a:gd name="T2" fmla="*/ 562 w 1126"/>
                <a:gd name="T3" fmla="*/ 0 h 651"/>
                <a:gd name="T4" fmla="*/ 0 w 1126"/>
                <a:gd name="T5" fmla="*/ 325 h 651"/>
                <a:gd name="T6" fmla="*/ 562 w 1126"/>
                <a:gd name="T7" fmla="*/ 650 h 651"/>
                <a:gd name="T8" fmla="*/ 1125 w 1126"/>
                <a:gd name="T9" fmla="*/ 325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6" h="651">
                  <a:moveTo>
                    <a:pt x="1125" y="325"/>
                  </a:moveTo>
                  <a:lnTo>
                    <a:pt x="562" y="0"/>
                  </a:lnTo>
                  <a:lnTo>
                    <a:pt x="0" y="325"/>
                  </a:lnTo>
                  <a:lnTo>
                    <a:pt x="562" y="650"/>
                  </a:lnTo>
                  <a:lnTo>
                    <a:pt x="1125" y="325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45" name="Freeform 42">
              <a:extLst>
                <a:ext uri="{FF2B5EF4-FFF2-40B4-BE49-F238E27FC236}">
                  <a16:creationId xmlns:a16="http://schemas.microsoft.com/office/drawing/2014/main" id="{771E2269-613F-C743-A1E5-55AAF25A28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84444" y="7537753"/>
              <a:ext cx="368679" cy="849688"/>
            </a:xfrm>
            <a:custGeom>
              <a:avLst/>
              <a:gdLst>
                <a:gd name="T0" fmla="*/ 0 w 563"/>
                <a:gd name="T1" fmla="*/ 1298 h 1299"/>
                <a:gd name="T2" fmla="*/ 0 w 563"/>
                <a:gd name="T3" fmla="*/ 324 h 1299"/>
                <a:gd name="T4" fmla="*/ 562 w 563"/>
                <a:gd name="T5" fmla="*/ 0 h 1299"/>
                <a:gd name="T6" fmla="*/ 562 w 563"/>
                <a:gd name="T7" fmla="*/ 973 h 1299"/>
                <a:gd name="T8" fmla="*/ 0 w 563"/>
                <a:gd name="T9" fmla="*/ 1298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3" h="1299">
                  <a:moveTo>
                    <a:pt x="0" y="1298"/>
                  </a:moveTo>
                  <a:lnTo>
                    <a:pt x="0" y="324"/>
                  </a:lnTo>
                  <a:lnTo>
                    <a:pt x="562" y="0"/>
                  </a:lnTo>
                  <a:lnTo>
                    <a:pt x="562" y="973"/>
                  </a:lnTo>
                  <a:lnTo>
                    <a:pt x="0" y="1298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46" name="Freeform 43">
              <a:extLst>
                <a:ext uri="{FF2B5EF4-FFF2-40B4-BE49-F238E27FC236}">
                  <a16:creationId xmlns:a16="http://schemas.microsoft.com/office/drawing/2014/main" id="{61C2853F-0ABB-FC44-BE57-6801D40F06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15765" y="7537753"/>
              <a:ext cx="368679" cy="849688"/>
            </a:xfrm>
            <a:custGeom>
              <a:avLst/>
              <a:gdLst>
                <a:gd name="T0" fmla="*/ 563 w 564"/>
                <a:gd name="T1" fmla="*/ 324 h 1299"/>
                <a:gd name="T2" fmla="*/ 0 w 564"/>
                <a:gd name="T3" fmla="*/ 0 h 1299"/>
                <a:gd name="T4" fmla="*/ 0 w 564"/>
                <a:gd name="T5" fmla="*/ 973 h 1299"/>
                <a:gd name="T6" fmla="*/ 563 w 564"/>
                <a:gd name="T7" fmla="*/ 1298 h 1299"/>
                <a:gd name="T8" fmla="*/ 563 w 564"/>
                <a:gd name="T9" fmla="*/ 324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4" h="1299">
                  <a:moveTo>
                    <a:pt x="563" y="324"/>
                  </a:moveTo>
                  <a:lnTo>
                    <a:pt x="0" y="0"/>
                  </a:lnTo>
                  <a:lnTo>
                    <a:pt x="0" y="973"/>
                  </a:lnTo>
                  <a:lnTo>
                    <a:pt x="563" y="1298"/>
                  </a:lnTo>
                  <a:lnTo>
                    <a:pt x="563" y="324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47" name="Freeform 44">
              <a:extLst>
                <a:ext uri="{FF2B5EF4-FFF2-40B4-BE49-F238E27FC236}">
                  <a16:creationId xmlns:a16="http://schemas.microsoft.com/office/drawing/2014/main" id="{D57A94E6-A4E1-3D4A-B7C7-E83E016632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15765" y="7324611"/>
              <a:ext cx="734476" cy="423404"/>
            </a:xfrm>
            <a:custGeom>
              <a:avLst/>
              <a:gdLst>
                <a:gd name="T0" fmla="*/ 1125 w 1126"/>
                <a:gd name="T1" fmla="*/ 325 h 650"/>
                <a:gd name="T2" fmla="*/ 563 w 1126"/>
                <a:gd name="T3" fmla="*/ 0 h 650"/>
                <a:gd name="T4" fmla="*/ 0 w 1126"/>
                <a:gd name="T5" fmla="*/ 325 h 650"/>
                <a:gd name="T6" fmla="*/ 563 w 1126"/>
                <a:gd name="T7" fmla="*/ 649 h 650"/>
                <a:gd name="T8" fmla="*/ 1125 w 1126"/>
                <a:gd name="T9" fmla="*/ 325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6" h="650">
                  <a:moveTo>
                    <a:pt x="1125" y="325"/>
                  </a:moveTo>
                  <a:lnTo>
                    <a:pt x="563" y="0"/>
                  </a:lnTo>
                  <a:lnTo>
                    <a:pt x="0" y="325"/>
                  </a:lnTo>
                  <a:lnTo>
                    <a:pt x="563" y="649"/>
                  </a:lnTo>
                  <a:lnTo>
                    <a:pt x="1125" y="325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48" name="Freeform 45">
              <a:extLst>
                <a:ext uri="{FF2B5EF4-FFF2-40B4-BE49-F238E27FC236}">
                  <a16:creationId xmlns:a16="http://schemas.microsoft.com/office/drawing/2014/main" id="{F34A081A-64E2-9541-8CF8-EA34554738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56885" y="3018558"/>
              <a:ext cx="60485" cy="1281735"/>
            </a:xfrm>
            <a:custGeom>
              <a:avLst/>
              <a:gdLst>
                <a:gd name="T0" fmla="*/ 45 w 92"/>
                <a:gd name="T1" fmla="*/ 1963 h 1964"/>
                <a:gd name="T2" fmla="*/ 45 w 92"/>
                <a:gd name="T3" fmla="*/ 1963 h 1964"/>
                <a:gd name="T4" fmla="*/ 0 w 92"/>
                <a:gd name="T5" fmla="*/ 1917 h 1964"/>
                <a:gd name="T6" fmla="*/ 0 w 92"/>
                <a:gd name="T7" fmla="*/ 46 h 1964"/>
                <a:gd name="T8" fmla="*/ 0 w 92"/>
                <a:gd name="T9" fmla="*/ 46 h 1964"/>
                <a:gd name="T10" fmla="*/ 45 w 92"/>
                <a:gd name="T11" fmla="*/ 0 h 1964"/>
                <a:gd name="T12" fmla="*/ 45 w 92"/>
                <a:gd name="T13" fmla="*/ 0 h 1964"/>
                <a:gd name="T14" fmla="*/ 91 w 92"/>
                <a:gd name="T15" fmla="*/ 46 h 1964"/>
                <a:gd name="T16" fmla="*/ 91 w 92"/>
                <a:gd name="T17" fmla="*/ 1917 h 1964"/>
                <a:gd name="T18" fmla="*/ 91 w 92"/>
                <a:gd name="T19" fmla="*/ 1917 h 1964"/>
                <a:gd name="T20" fmla="*/ 45 w 92"/>
                <a:gd name="T21" fmla="*/ 1963 h 1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1964">
                  <a:moveTo>
                    <a:pt x="45" y="1963"/>
                  </a:moveTo>
                  <a:lnTo>
                    <a:pt x="45" y="1963"/>
                  </a:lnTo>
                  <a:cubicBezTo>
                    <a:pt x="20" y="1963"/>
                    <a:pt x="0" y="1942"/>
                    <a:pt x="0" y="1917"/>
                  </a:cubicBezTo>
                  <a:lnTo>
                    <a:pt x="0" y="46"/>
                  </a:lnTo>
                  <a:lnTo>
                    <a:pt x="0" y="46"/>
                  </a:lnTo>
                  <a:cubicBezTo>
                    <a:pt x="0" y="21"/>
                    <a:pt x="20" y="0"/>
                    <a:pt x="45" y="0"/>
                  </a:cubicBezTo>
                  <a:lnTo>
                    <a:pt x="45" y="0"/>
                  </a:lnTo>
                  <a:cubicBezTo>
                    <a:pt x="70" y="0"/>
                    <a:pt x="91" y="21"/>
                    <a:pt x="91" y="46"/>
                  </a:cubicBezTo>
                  <a:lnTo>
                    <a:pt x="91" y="1917"/>
                  </a:lnTo>
                  <a:lnTo>
                    <a:pt x="91" y="1917"/>
                  </a:lnTo>
                  <a:cubicBezTo>
                    <a:pt x="91" y="1942"/>
                    <a:pt x="70" y="1963"/>
                    <a:pt x="45" y="196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60D5FD0F-24F5-E04D-B2F7-1E6E6F205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78021" y="2972473"/>
              <a:ext cx="213585" cy="520392"/>
            </a:xfrm>
            <a:custGeom>
              <a:avLst/>
              <a:gdLst>
                <a:gd name="connsiteX0" fmla="*/ 1095 w 213585"/>
                <a:gd name="connsiteY0" fmla="*/ 0 h 520392"/>
                <a:gd name="connsiteX1" fmla="*/ 213585 w 213585"/>
                <a:gd name="connsiteY1" fmla="*/ 0 h 520392"/>
                <a:gd name="connsiteX2" fmla="*/ 213585 w 213585"/>
                <a:gd name="connsiteY2" fmla="*/ 457318 h 520392"/>
                <a:gd name="connsiteX3" fmla="*/ 211451 w 213585"/>
                <a:gd name="connsiteY3" fmla="*/ 457318 h 520392"/>
                <a:gd name="connsiteX4" fmla="*/ 211962 w 213585"/>
                <a:gd name="connsiteY4" fmla="*/ 458836 h 520392"/>
                <a:gd name="connsiteX5" fmla="*/ 181170 w 213585"/>
                <a:gd name="connsiteY5" fmla="*/ 502245 h 520392"/>
                <a:gd name="connsiteX6" fmla="*/ 31281 w 213585"/>
                <a:gd name="connsiteY6" fmla="*/ 502245 h 520392"/>
                <a:gd name="connsiteX7" fmla="*/ 0 w 213585"/>
                <a:gd name="connsiteY7" fmla="*/ 458836 h 520392"/>
                <a:gd name="connsiteX8" fmla="*/ 1095 w 213585"/>
                <a:gd name="connsiteY8" fmla="*/ 455630 h 52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585" h="520392">
                  <a:moveTo>
                    <a:pt x="1095" y="0"/>
                  </a:moveTo>
                  <a:lnTo>
                    <a:pt x="213585" y="0"/>
                  </a:lnTo>
                  <a:lnTo>
                    <a:pt x="213585" y="457318"/>
                  </a:lnTo>
                  <a:lnTo>
                    <a:pt x="211451" y="457318"/>
                  </a:lnTo>
                  <a:lnTo>
                    <a:pt x="211962" y="458836"/>
                  </a:lnTo>
                  <a:cubicBezTo>
                    <a:pt x="211962" y="474450"/>
                    <a:pt x="201698" y="490146"/>
                    <a:pt x="181170" y="502245"/>
                  </a:cubicBezTo>
                  <a:cubicBezTo>
                    <a:pt x="140113" y="526442"/>
                    <a:pt x="72989" y="526442"/>
                    <a:pt x="31281" y="502245"/>
                  </a:cubicBezTo>
                  <a:cubicBezTo>
                    <a:pt x="10427" y="490146"/>
                    <a:pt x="0" y="474450"/>
                    <a:pt x="0" y="458836"/>
                  </a:cubicBezTo>
                  <a:lnTo>
                    <a:pt x="1095" y="45563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9A05FAD6-176B-C64F-BDA7-858A94D28B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79116" y="3018559"/>
              <a:ext cx="213142" cy="213142"/>
            </a:xfrm>
            <a:custGeom>
              <a:avLst/>
              <a:gdLst>
                <a:gd name="T0" fmla="*/ 0 w 327"/>
                <a:gd name="T1" fmla="*/ 44 h 326"/>
                <a:gd name="T2" fmla="*/ 0 w 327"/>
                <a:gd name="T3" fmla="*/ 281 h 326"/>
                <a:gd name="T4" fmla="*/ 0 w 327"/>
                <a:gd name="T5" fmla="*/ 281 h 326"/>
                <a:gd name="T6" fmla="*/ 326 w 327"/>
                <a:gd name="T7" fmla="*/ 281 h 326"/>
                <a:gd name="T8" fmla="*/ 326 w 327"/>
                <a:gd name="T9" fmla="*/ 44 h 326"/>
                <a:gd name="T10" fmla="*/ 326 w 327"/>
                <a:gd name="T11" fmla="*/ 44 h 326"/>
                <a:gd name="T12" fmla="*/ 0 w 327"/>
                <a:gd name="T13" fmla="*/ 44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7" h="326">
                  <a:moveTo>
                    <a:pt x="0" y="44"/>
                  </a:moveTo>
                  <a:lnTo>
                    <a:pt x="0" y="281"/>
                  </a:lnTo>
                  <a:lnTo>
                    <a:pt x="0" y="281"/>
                  </a:lnTo>
                  <a:cubicBezTo>
                    <a:pt x="96" y="325"/>
                    <a:pt x="230" y="325"/>
                    <a:pt x="326" y="281"/>
                  </a:cubicBezTo>
                  <a:lnTo>
                    <a:pt x="326" y="44"/>
                  </a:lnTo>
                  <a:lnTo>
                    <a:pt x="326" y="44"/>
                  </a:lnTo>
                  <a:cubicBezTo>
                    <a:pt x="230" y="0"/>
                    <a:pt x="96" y="0"/>
                    <a:pt x="0" y="44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8E6DAC73-997A-2644-A4D2-1C1F4097D8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12368" y="2333047"/>
              <a:ext cx="345482" cy="819071"/>
            </a:xfrm>
            <a:custGeom>
              <a:avLst/>
              <a:gdLst>
                <a:gd name="connsiteX0" fmla="*/ 501 w 345482"/>
                <a:gd name="connsiteY0" fmla="*/ 0 h 819071"/>
                <a:gd name="connsiteX1" fmla="*/ 345482 w 345482"/>
                <a:gd name="connsiteY1" fmla="*/ 0 h 819071"/>
                <a:gd name="connsiteX2" fmla="*/ 345482 w 345482"/>
                <a:gd name="connsiteY2" fmla="*/ 719422 h 819071"/>
                <a:gd name="connsiteX3" fmla="*/ 343023 w 345482"/>
                <a:gd name="connsiteY3" fmla="*/ 719422 h 819071"/>
                <a:gd name="connsiteX4" fmla="*/ 343106 w 345482"/>
                <a:gd name="connsiteY4" fmla="*/ 719666 h 819071"/>
                <a:gd name="connsiteX5" fmla="*/ 292764 w 345482"/>
                <a:gd name="connsiteY5" fmla="*/ 789666 h 819071"/>
                <a:gd name="connsiteX6" fmla="*/ 50341 w 345482"/>
                <a:gd name="connsiteY6" fmla="*/ 789666 h 819071"/>
                <a:gd name="connsiteX7" fmla="*/ 0 w 345482"/>
                <a:gd name="connsiteY7" fmla="*/ 719666 h 819071"/>
                <a:gd name="connsiteX8" fmla="*/ 501 w 345482"/>
                <a:gd name="connsiteY8" fmla="*/ 718175 h 819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5482" h="819071">
                  <a:moveTo>
                    <a:pt x="501" y="0"/>
                  </a:moveTo>
                  <a:lnTo>
                    <a:pt x="345482" y="0"/>
                  </a:lnTo>
                  <a:lnTo>
                    <a:pt x="345482" y="719422"/>
                  </a:lnTo>
                  <a:lnTo>
                    <a:pt x="343023" y="719422"/>
                  </a:lnTo>
                  <a:lnTo>
                    <a:pt x="343106" y="719666"/>
                  </a:lnTo>
                  <a:cubicBezTo>
                    <a:pt x="343106" y="745069"/>
                    <a:pt x="326325" y="770390"/>
                    <a:pt x="292764" y="789666"/>
                  </a:cubicBezTo>
                  <a:cubicBezTo>
                    <a:pt x="225642" y="828873"/>
                    <a:pt x="117464" y="828873"/>
                    <a:pt x="50341" y="789666"/>
                  </a:cubicBezTo>
                  <a:cubicBezTo>
                    <a:pt x="16780" y="770390"/>
                    <a:pt x="0" y="745069"/>
                    <a:pt x="0" y="719666"/>
                  </a:cubicBezTo>
                  <a:lnTo>
                    <a:pt x="501" y="71817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95FAB6D4-87F8-A04C-82F8-700085A990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46448" y="3689670"/>
              <a:ext cx="60487" cy="1281734"/>
            </a:xfrm>
            <a:custGeom>
              <a:avLst/>
              <a:gdLst>
                <a:gd name="T0" fmla="*/ 46 w 92"/>
                <a:gd name="T1" fmla="*/ 1962 h 1963"/>
                <a:gd name="T2" fmla="*/ 46 w 92"/>
                <a:gd name="T3" fmla="*/ 1962 h 1963"/>
                <a:gd name="T4" fmla="*/ 0 w 92"/>
                <a:gd name="T5" fmla="*/ 1917 h 1963"/>
                <a:gd name="T6" fmla="*/ 0 w 92"/>
                <a:gd name="T7" fmla="*/ 46 h 1963"/>
                <a:gd name="T8" fmla="*/ 0 w 92"/>
                <a:gd name="T9" fmla="*/ 46 h 1963"/>
                <a:gd name="T10" fmla="*/ 46 w 92"/>
                <a:gd name="T11" fmla="*/ 0 h 1963"/>
                <a:gd name="T12" fmla="*/ 46 w 92"/>
                <a:gd name="T13" fmla="*/ 0 h 1963"/>
                <a:gd name="T14" fmla="*/ 91 w 92"/>
                <a:gd name="T15" fmla="*/ 46 h 1963"/>
                <a:gd name="T16" fmla="*/ 91 w 92"/>
                <a:gd name="T17" fmla="*/ 1917 h 1963"/>
                <a:gd name="T18" fmla="*/ 91 w 92"/>
                <a:gd name="T19" fmla="*/ 1917 h 1963"/>
                <a:gd name="T20" fmla="*/ 46 w 92"/>
                <a:gd name="T21" fmla="*/ 1962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1963">
                  <a:moveTo>
                    <a:pt x="46" y="1962"/>
                  </a:moveTo>
                  <a:lnTo>
                    <a:pt x="46" y="1962"/>
                  </a:lnTo>
                  <a:cubicBezTo>
                    <a:pt x="21" y="1962"/>
                    <a:pt x="0" y="1942"/>
                    <a:pt x="0" y="1917"/>
                  </a:cubicBezTo>
                  <a:lnTo>
                    <a:pt x="0" y="46"/>
                  </a:lnTo>
                  <a:lnTo>
                    <a:pt x="0" y="46"/>
                  </a:lnTo>
                  <a:cubicBezTo>
                    <a:pt x="0" y="21"/>
                    <a:pt x="21" y="0"/>
                    <a:pt x="46" y="0"/>
                  </a:cubicBezTo>
                  <a:lnTo>
                    <a:pt x="46" y="0"/>
                  </a:lnTo>
                  <a:cubicBezTo>
                    <a:pt x="70" y="0"/>
                    <a:pt x="91" y="21"/>
                    <a:pt x="91" y="46"/>
                  </a:cubicBezTo>
                  <a:lnTo>
                    <a:pt x="91" y="1917"/>
                  </a:lnTo>
                  <a:lnTo>
                    <a:pt x="91" y="1917"/>
                  </a:lnTo>
                  <a:cubicBezTo>
                    <a:pt x="91" y="1942"/>
                    <a:pt x="70" y="1962"/>
                    <a:pt x="46" y="196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BD39A5EE-DE32-7546-938C-23B07AE191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70466" y="3643583"/>
              <a:ext cx="213583" cy="517544"/>
            </a:xfrm>
            <a:custGeom>
              <a:avLst/>
              <a:gdLst>
                <a:gd name="connsiteX0" fmla="*/ 1095 w 213583"/>
                <a:gd name="connsiteY0" fmla="*/ 0 h 517544"/>
                <a:gd name="connsiteX1" fmla="*/ 213583 w 213583"/>
                <a:gd name="connsiteY1" fmla="*/ 0 h 517544"/>
                <a:gd name="connsiteX2" fmla="*/ 213583 w 213583"/>
                <a:gd name="connsiteY2" fmla="*/ 457316 h 517544"/>
                <a:gd name="connsiteX3" fmla="*/ 211421 w 213583"/>
                <a:gd name="connsiteY3" fmla="*/ 457316 h 517544"/>
                <a:gd name="connsiteX4" fmla="*/ 203979 w 213583"/>
                <a:gd name="connsiteY4" fmla="*/ 479186 h 517544"/>
                <a:gd name="connsiteX5" fmla="*/ 180518 w 213583"/>
                <a:gd name="connsiteY5" fmla="*/ 499484 h 517544"/>
                <a:gd name="connsiteX6" fmla="*/ 31281 w 213583"/>
                <a:gd name="connsiteY6" fmla="*/ 499484 h 517544"/>
                <a:gd name="connsiteX7" fmla="*/ 0 w 213583"/>
                <a:gd name="connsiteY7" fmla="*/ 456203 h 517544"/>
                <a:gd name="connsiteX8" fmla="*/ 1095 w 213583"/>
                <a:gd name="connsiteY8" fmla="*/ 452985 h 517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583" h="517544">
                  <a:moveTo>
                    <a:pt x="1095" y="0"/>
                  </a:moveTo>
                  <a:lnTo>
                    <a:pt x="213583" y="0"/>
                  </a:lnTo>
                  <a:lnTo>
                    <a:pt x="213583" y="457316"/>
                  </a:lnTo>
                  <a:lnTo>
                    <a:pt x="211421" y="457316"/>
                  </a:lnTo>
                  <a:lnTo>
                    <a:pt x="203979" y="479186"/>
                  </a:lnTo>
                  <a:cubicBezTo>
                    <a:pt x="198765" y="486549"/>
                    <a:pt x="190945" y="493464"/>
                    <a:pt x="180518" y="499484"/>
                  </a:cubicBezTo>
                  <a:cubicBezTo>
                    <a:pt x="139462" y="523565"/>
                    <a:pt x="72338" y="523565"/>
                    <a:pt x="31281" y="499484"/>
                  </a:cubicBezTo>
                  <a:cubicBezTo>
                    <a:pt x="10427" y="487444"/>
                    <a:pt x="0" y="471823"/>
                    <a:pt x="0" y="456203"/>
                  </a:cubicBezTo>
                  <a:lnTo>
                    <a:pt x="1095" y="4529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54" name="Freeform 55">
              <a:extLst>
                <a:ext uri="{FF2B5EF4-FFF2-40B4-BE49-F238E27FC236}">
                  <a16:creationId xmlns:a16="http://schemas.microsoft.com/office/drawing/2014/main" id="{3F8A6995-0DCC-1849-BE51-86B8DDCAE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71561" y="3689670"/>
              <a:ext cx="213142" cy="213142"/>
            </a:xfrm>
            <a:custGeom>
              <a:avLst/>
              <a:gdLst>
                <a:gd name="T0" fmla="*/ 0 w 326"/>
                <a:gd name="T1" fmla="*/ 44 h 325"/>
                <a:gd name="T2" fmla="*/ 0 w 326"/>
                <a:gd name="T3" fmla="*/ 281 h 325"/>
                <a:gd name="T4" fmla="*/ 0 w 326"/>
                <a:gd name="T5" fmla="*/ 281 h 325"/>
                <a:gd name="T6" fmla="*/ 325 w 326"/>
                <a:gd name="T7" fmla="*/ 281 h 325"/>
                <a:gd name="T8" fmla="*/ 325 w 326"/>
                <a:gd name="T9" fmla="*/ 44 h 325"/>
                <a:gd name="T10" fmla="*/ 325 w 326"/>
                <a:gd name="T11" fmla="*/ 44 h 325"/>
                <a:gd name="T12" fmla="*/ 0 w 326"/>
                <a:gd name="T13" fmla="*/ 44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6" h="325">
                  <a:moveTo>
                    <a:pt x="0" y="44"/>
                  </a:moveTo>
                  <a:lnTo>
                    <a:pt x="0" y="281"/>
                  </a:lnTo>
                  <a:lnTo>
                    <a:pt x="0" y="281"/>
                  </a:lnTo>
                  <a:cubicBezTo>
                    <a:pt x="95" y="324"/>
                    <a:pt x="230" y="324"/>
                    <a:pt x="325" y="281"/>
                  </a:cubicBezTo>
                  <a:lnTo>
                    <a:pt x="325" y="44"/>
                  </a:lnTo>
                  <a:lnTo>
                    <a:pt x="325" y="44"/>
                  </a:lnTo>
                  <a:cubicBezTo>
                    <a:pt x="230" y="0"/>
                    <a:pt x="95" y="0"/>
                    <a:pt x="0" y="44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B2085B60-6DC1-0A45-B117-D3EAD1A97A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04813" y="3004158"/>
              <a:ext cx="345482" cy="819203"/>
            </a:xfrm>
            <a:custGeom>
              <a:avLst/>
              <a:gdLst>
                <a:gd name="connsiteX0" fmla="*/ 501 w 345482"/>
                <a:gd name="connsiteY0" fmla="*/ 0 h 819203"/>
                <a:gd name="connsiteX1" fmla="*/ 345482 w 345482"/>
                <a:gd name="connsiteY1" fmla="*/ 0 h 819203"/>
                <a:gd name="connsiteX2" fmla="*/ 345482 w 345482"/>
                <a:gd name="connsiteY2" fmla="*/ 716542 h 819203"/>
                <a:gd name="connsiteX3" fmla="*/ 342032 w 345482"/>
                <a:gd name="connsiteY3" fmla="*/ 716542 h 819203"/>
                <a:gd name="connsiteX4" fmla="*/ 343106 w 345482"/>
                <a:gd name="connsiteY4" fmla="*/ 719747 h 819203"/>
                <a:gd name="connsiteX5" fmla="*/ 292764 w 345482"/>
                <a:gd name="connsiteY5" fmla="*/ 790202 h 819203"/>
                <a:gd name="connsiteX6" fmla="*/ 50341 w 345482"/>
                <a:gd name="connsiteY6" fmla="*/ 790202 h 819203"/>
                <a:gd name="connsiteX7" fmla="*/ 0 w 345482"/>
                <a:gd name="connsiteY7" fmla="*/ 719747 h 819203"/>
                <a:gd name="connsiteX8" fmla="*/ 1073 w 345482"/>
                <a:gd name="connsiteY8" fmla="*/ 716542 h 819203"/>
                <a:gd name="connsiteX9" fmla="*/ 501 w 345482"/>
                <a:gd name="connsiteY9" fmla="*/ 716542 h 819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5482" h="819203">
                  <a:moveTo>
                    <a:pt x="501" y="0"/>
                  </a:moveTo>
                  <a:lnTo>
                    <a:pt x="345482" y="0"/>
                  </a:lnTo>
                  <a:lnTo>
                    <a:pt x="345482" y="716542"/>
                  </a:lnTo>
                  <a:lnTo>
                    <a:pt x="342032" y="716542"/>
                  </a:lnTo>
                  <a:lnTo>
                    <a:pt x="343106" y="719747"/>
                  </a:lnTo>
                  <a:cubicBezTo>
                    <a:pt x="343105" y="745307"/>
                    <a:pt x="326325" y="770868"/>
                    <a:pt x="292764" y="790202"/>
                  </a:cubicBezTo>
                  <a:cubicBezTo>
                    <a:pt x="225642" y="828871"/>
                    <a:pt x="116812" y="828871"/>
                    <a:pt x="50341" y="790202"/>
                  </a:cubicBezTo>
                  <a:cubicBezTo>
                    <a:pt x="16780" y="770868"/>
                    <a:pt x="0" y="745307"/>
                    <a:pt x="0" y="719747"/>
                  </a:cubicBezTo>
                  <a:lnTo>
                    <a:pt x="1073" y="716542"/>
                  </a:lnTo>
                  <a:lnTo>
                    <a:pt x="501" y="71654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EA5C9AF7-8964-2346-BC36-9313015DF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86221" y="326624"/>
              <a:ext cx="3945361" cy="3869324"/>
            </a:xfrm>
            <a:custGeom>
              <a:avLst/>
              <a:gdLst>
                <a:gd name="connsiteX0" fmla="*/ 1228925 w 3945361"/>
                <a:gd name="connsiteY0" fmla="*/ 698 h 3869324"/>
                <a:gd name="connsiteX1" fmla="*/ 1491817 w 3945361"/>
                <a:gd name="connsiteY1" fmla="*/ 51774 h 3869324"/>
                <a:gd name="connsiteX2" fmla="*/ 1504408 w 3945361"/>
                <a:gd name="connsiteY2" fmla="*/ 57687 h 3869324"/>
                <a:gd name="connsiteX3" fmla="*/ 1507544 w 3945361"/>
                <a:gd name="connsiteY3" fmla="*/ 58822 h 3869324"/>
                <a:gd name="connsiteX4" fmla="*/ 1516877 w 3945361"/>
                <a:gd name="connsiteY4" fmla="*/ 63542 h 3869324"/>
                <a:gd name="connsiteX5" fmla="*/ 1563353 w 3945361"/>
                <a:gd name="connsiteY5" fmla="*/ 85368 h 3869324"/>
                <a:gd name="connsiteX6" fmla="*/ 1561810 w 3945361"/>
                <a:gd name="connsiteY6" fmla="*/ 86269 h 3869324"/>
                <a:gd name="connsiteX7" fmla="*/ 1603733 w 3945361"/>
                <a:gd name="connsiteY7" fmla="*/ 107472 h 3869324"/>
                <a:gd name="connsiteX8" fmla="*/ 2376653 w 3945361"/>
                <a:gd name="connsiteY8" fmla="*/ 1348418 h 3869324"/>
                <a:gd name="connsiteX9" fmla="*/ 2508386 w 3945361"/>
                <a:gd name="connsiteY9" fmla="*/ 1375932 h 3869324"/>
                <a:gd name="connsiteX10" fmla="*/ 2574281 w 3945361"/>
                <a:gd name="connsiteY10" fmla="*/ 1402017 h 3869324"/>
                <a:gd name="connsiteX11" fmla="*/ 2575067 w 3945361"/>
                <a:gd name="connsiteY11" fmla="*/ 1401558 h 3869324"/>
                <a:gd name="connsiteX12" fmla="*/ 2649509 w 3945361"/>
                <a:gd name="connsiteY12" fmla="*/ 1440077 h 3869324"/>
                <a:gd name="connsiteX13" fmla="*/ 2677427 w 3945361"/>
                <a:gd name="connsiteY13" fmla="*/ 1459440 h 3869324"/>
                <a:gd name="connsiteX14" fmla="*/ 2768983 w 3945361"/>
                <a:gd name="connsiteY14" fmla="*/ 1521376 h 3869324"/>
                <a:gd name="connsiteX15" fmla="*/ 2777370 w 3945361"/>
                <a:gd name="connsiteY15" fmla="*/ 1528756 h 3869324"/>
                <a:gd name="connsiteX16" fmla="*/ 2788150 w 3945361"/>
                <a:gd name="connsiteY16" fmla="*/ 1536233 h 3869324"/>
                <a:gd name="connsiteX17" fmla="*/ 2824413 w 3945361"/>
                <a:gd name="connsiteY17" fmla="*/ 1570156 h 3869324"/>
                <a:gd name="connsiteX18" fmla="*/ 2881003 w 3945361"/>
                <a:gd name="connsiteY18" fmla="*/ 1619957 h 3869324"/>
                <a:gd name="connsiteX19" fmla="*/ 2900198 w 3945361"/>
                <a:gd name="connsiteY19" fmla="*/ 1641050 h 3869324"/>
                <a:gd name="connsiteX20" fmla="*/ 2917241 w 3945361"/>
                <a:gd name="connsiteY20" fmla="*/ 1656993 h 3869324"/>
                <a:gd name="connsiteX21" fmla="*/ 2943943 w 3945361"/>
                <a:gd name="connsiteY21" fmla="*/ 1689122 h 3869324"/>
                <a:gd name="connsiteX22" fmla="*/ 2984754 w 3945361"/>
                <a:gd name="connsiteY22" fmla="*/ 1733969 h 3869324"/>
                <a:gd name="connsiteX23" fmla="*/ 3013929 w 3945361"/>
                <a:gd name="connsiteY23" fmla="*/ 1773329 h 3869324"/>
                <a:gd name="connsiteX24" fmla="*/ 3034087 w 3945361"/>
                <a:gd name="connsiteY24" fmla="*/ 1797584 h 3869324"/>
                <a:gd name="connsiteX25" fmla="*/ 3050595 w 3945361"/>
                <a:gd name="connsiteY25" fmla="*/ 1822796 h 3869324"/>
                <a:gd name="connsiteX26" fmla="*/ 3078521 w 3945361"/>
                <a:gd name="connsiteY26" fmla="*/ 1860472 h 3869324"/>
                <a:gd name="connsiteX27" fmla="*/ 3116645 w 3945361"/>
                <a:gd name="connsiteY27" fmla="*/ 1923676 h 3869324"/>
                <a:gd name="connsiteX28" fmla="*/ 3135997 w 3945361"/>
                <a:gd name="connsiteY28" fmla="*/ 1953232 h 3869324"/>
                <a:gd name="connsiteX29" fmla="*/ 3134872 w 3945361"/>
                <a:gd name="connsiteY29" fmla="*/ 1953893 h 3869324"/>
                <a:gd name="connsiteX30" fmla="*/ 3160589 w 3945361"/>
                <a:gd name="connsiteY30" fmla="*/ 1996527 h 3869324"/>
                <a:gd name="connsiteX31" fmla="*/ 3319446 w 3945361"/>
                <a:gd name="connsiteY31" fmla="*/ 2432614 h 3869324"/>
                <a:gd name="connsiteX32" fmla="*/ 3479518 w 3945361"/>
                <a:gd name="connsiteY32" fmla="*/ 2491396 h 3869324"/>
                <a:gd name="connsiteX33" fmla="*/ 3945361 w 3945361"/>
                <a:gd name="connsiteY33" fmla="*/ 3298664 h 3869324"/>
                <a:gd name="connsiteX34" fmla="*/ 3808973 w 3945361"/>
                <a:gd name="connsiteY34" fmla="*/ 3600491 h 3869324"/>
                <a:gd name="connsiteX35" fmla="*/ 3798425 w 3945361"/>
                <a:gd name="connsiteY35" fmla="*/ 3604458 h 3869324"/>
                <a:gd name="connsiteX36" fmla="*/ 3348264 w 3945361"/>
                <a:gd name="connsiteY36" fmla="*/ 3869324 h 3869324"/>
                <a:gd name="connsiteX37" fmla="*/ 3282814 w 3945361"/>
                <a:gd name="connsiteY37" fmla="*/ 3427379 h 3869324"/>
                <a:gd name="connsiteX38" fmla="*/ 1168598 w 3945361"/>
                <a:gd name="connsiteY38" fmla="*/ 1918601 h 3869324"/>
                <a:gd name="connsiteX39" fmla="*/ 559886 w 3945361"/>
                <a:gd name="connsiteY39" fmla="*/ 995075 h 3869324"/>
                <a:gd name="connsiteX40" fmla="*/ 552753 w 3945361"/>
                <a:gd name="connsiteY40" fmla="*/ 909487 h 3869324"/>
                <a:gd name="connsiteX41" fmla="*/ 497341 w 3945361"/>
                <a:gd name="connsiteY41" fmla="*/ 926665 h 3869324"/>
                <a:gd name="connsiteX42" fmla="*/ 286061 w 3945361"/>
                <a:gd name="connsiteY42" fmla="*/ 991901 h 3869324"/>
                <a:gd name="connsiteX43" fmla="*/ 0 w 3945361"/>
                <a:gd name="connsiteY43" fmla="*/ 860448 h 3869324"/>
                <a:gd name="connsiteX44" fmla="*/ 736704 w 3945361"/>
                <a:gd name="connsiteY44" fmla="*/ 436658 h 3869324"/>
                <a:gd name="connsiteX45" fmla="*/ 736699 w 3945361"/>
                <a:gd name="connsiteY45" fmla="*/ 436733 h 3869324"/>
                <a:gd name="connsiteX46" fmla="*/ 756547 w 3945361"/>
                <a:gd name="connsiteY46" fmla="*/ 424954 h 3869324"/>
                <a:gd name="connsiteX47" fmla="*/ 614553 w 3945361"/>
                <a:gd name="connsiteY47" fmla="*/ 312555 h 3869324"/>
                <a:gd name="connsiteX48" fmla="*/ 615315 w 3945361"/>
                <a:gd name="connsiteY48" fmla="*/ 312106 h 3869324"/>
                <a:gd name="connsiteX49" fmla="*/ 613106 w 3945361"/>
                <a:gd name="connsiteY49" fmla="*/ 310358 h 3869324"/>
                <a:gd name="connsiteX50" fmla="*/ 1047113 w 3945361"/>
                <a:gd name="connsiteY50" fmla="*/ 54718 h 3869324"/>
                <a:gd name="connsiteX51" fmla="*/ 1057555 w 3945361"/>
                <a:gd name="connsiteY51" fmla="*/ 48848 h 3869324"/>
                <a:gd name="connsiteX52" fmla="*/ 1064735 w 3945361"/>
                <a:gd name="connsiteY52" fmla="*/ 44283 h 3869324"/>
                <a:gd name="connsiteX53" fmla="*/ 1064735 w 3945361"/>
                <a:gd name="connsiteY53" fmla="*/ 44935 h 3869324"/>
                <a:gd name="connsiteX54" fmla="*/ 1228925 w 3945361"/>
                <a:gd name="connsiteY54" fmla="*/ 698 h 3869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945361" h="3869324">
                  <a:moveTo>
                    <a:pt x="1228925" y="698"/>
                  </a:moveTo>
                  <a:cubicBezTo>
                    <a:pt x="1308996" y="-3709"/>
                    <a:pt x="1397715" y="12691"/>
                    <a:pt x="1491817" y="51774"/>
                  </a:cubicBezTo>
                  <a:lnTo>
                    <a:pt x="1504408" y="57687"/>
                  </a:lnTo>
                  <a:lnTo>
                    <a:pt x="1507544" y="58822"/>
                  </a:lnTo>
                  <a:lnTo>
                    <a:pt x="1516877" y="63542"/>
                  </a:lnTo>
                  <a:lnTo>
                    <a:pt x="1563353" y="85368"/>
                  </a:lnTo>
                  <a:lnTo>
                    <a:pt x="1561810" y="86269"/>
                  </a:lnTo>
                  <a:lnTo>
                    <a:pt x="1603733" y="107472"/>
                  </a:lnTo>
                  <a:cubicBezTo>
                    <a:pt x="2003587" y="338027"/>
                    <a:pt x="2332225" y="875553"/>
                    <a:pt x="2376653" y="1348418"/>
                  </a:cubicBezTo>
                  <a:cubicBezTo>
                    <a:pt x="2418468" y="1351684"/>
                    <a:pt x="2462569" y="1360665"/>
                    <a:pt x="2508386" y="1375932"/>
                  </a:cubicBezTo>
                  <a:lnTo>
                    <a:pt x="2574281" y="1402017"/>
                  </a:lnTo>
                  <a:lnTo>
                    <a:pt x="2575067" y="1401558"/>
                  </a:lnTo>
                  <a:cubicBezTo>
                    <a:pt x="2599228" y="1412657"/>
                    <a:pt x="2624042" y="1425714"/>
                    <a:pt x="2649509" y="1440077"/>
                  </a:cubicBezTo>
                  <a:lnTo>
                    <a:pt x="2677427" y="1459440"/>
                  </a:lnTo>
                  <a:lnTo>
                    <a:pt x="2768983" y="1521376"/>
                  </a:lnTo>
                  <a:lnTo>
                    <a:pt x="2777370" y="1528756"/>
                  </a:lnTo>
                  <a:lnTo>
                    <a:pt x="2788150" y="1536233"/>
                  </a:lnTo>
                  <a:lnTo>
                    <a:pt x="2824413" y="1570156"/>
                  </a:lnTo>
                  <a:lnTo>
                    <a:pt x="2881003" y="1619957"/>
                  </a:lnTo>
                  <a:lnTo>
                    <a:pt x="2900198" y="1641050"/>
                  </a:lnTo>
                  <a:lnTo>
                    <a:pt x="2917241" y="1656993"/>
                  </a:lnTo>
                  <a:lnTo>
                    <a:pt x="2943943" y="1689122"/>
                  </a:lnTo>
                  <a:lnTo>
                    <a:pt x="2984754" y="1733969"/>
                  </a:lnTo>
                  <a:lnTo>
                    <a:pt x="3013929" y="1773329"/>
                  </a:lnTo>
                  <a:lnTo>
                    <a:pt x="3034087" y="1797584"/>
                  </a:lnTo>
                  <a:lnTo>
                    <a:pt x="3050595" y="1822796"/>
                  </a:lnTo>
                  <a:lnTo>
                    <a:pt x="3078521" y="1860472"/>
                  </a:lnTo>
                  <a:lnTo>
                    <a:pt x="3116645" y="1923676"/>
                  </a:lnTo>
                  <a:lnTo>
                    <a:pt x="3135997" y="1953232"/>
                  </a:lnTo>
                  <a:lnTo>
                    <a:pt x="3134872" y="1953893"/>
                  </a:lnTo>
                  <a:lnTo>
                    <a:pt x="3160589" y="1996527"/>
                  </a:lnTo>
                  <a:cubicBezTo>
                    <a:pt x="3236235" y="2136379"/>
                    <a:pt x="3291760" y="2286150"/>
                    <a:pt x="3319446" y="2432614"/>
                  </a:cubicBezTo>
                  <a:cubicBezTo>
                    <a:pt x="3369101" y="2439798"/>
                    <a:pt x="3423329" y="2458739"/>
                    <a:pt x="3479518" y="2491396"/>
                  </a:cubicBezTo>
                  <a:cubicBezTo>
                    <a:pt x="3736941" y="2639656"/>
                    <a:pt x="3945361" y="3001490"/>
                    <a:pt x="3945361" y="3298664"/>
                  </a:cubicBezTo>
                  <a:cubicBezTo>
                    <a:pt x="3945361" y="3447251"/>
                    <a:pt x="3893257" y="3551752"/>
                    <a:pt x="3808973" y="3600491"/>
                  </a:cubicBezTo>
                  <a:lnTo>
                    <a:pt x="3798425" y="3604458"/>
                  </a:lnTo>
                  <a:lnTo>
                    <a:pt x="3348264" y="3869324"/>
                  </a:lnTo>
                  <a:lnTo>
                    <a:pt x="3282814" y="3427379"/>
                  </a:lnTo>
                  <a:lnTo>
                    <a:pt x="1168598" y="1918601"/>
                  </a:lnTo>
                  <a:cubicBezTo>
                    <a:pt x="868463" y="1745439"/>
                    <a:pt x="617850" y="1354756"/>
                    <a:pt x="559886" y="995075"/>
                  </a:cubicBezTo>
                  <a:lnTo>
                    <a:pt x="552753" y="909487"/>
                  </a:lnTo>
                  <a:lnTo>
                    <a:pt x="497341" y="926665"/>
                  </a:lnTo>
                  <a:cubicBezTo>
                    <a:pt x="391701" y="959365"/>
                    <a:pt x="286061" y="991901"/>
                    <a:pt x="286061" y="991901"/>
                  </a:cubicBezTo>
                  <a:lnTo>
                    <a:pt x="0" y="860448"/>
                  </a:lnTo>
                  <a:lnTo>
                    <a:pt x="736704" y="436658"/>
                  </a:lnTo>
                  <a:lnTo>
                    <a:pt x="736699" y="436733"/>
                  </a:lnTo>
                  <a:lnTo>
                    <a:pt x="756547" y="424954"/>
                  </a:lnTo>
                  <a:lnTo>
                    <a:pt x="614553" y="312555"/>
                  </a:lnTo>
                  <a:lnTo>
                    <a:pt x="615315" y="312106"/>
                  </a:lnTo>
                  <a:lnTo>
                    <a:pt x="613106" y="310358"/>
                  </a:lnTo>
                  <a:lnTo>
                    <a:pt x="1047113" y="54718"/>
                  </a:lnTo>
                  <a:cubicBezTo>
                    <a:pt x="1050376" y="52761"/>
                    <a:pt x="1054292" y="50805"/>
                    <a:pt x="1057555" y="48848"/>
                  </a:cubicBezTo>
                  <a:lnTo>
                    <a:pt x="1064735" y="44283"/>
                  </a:lnTo>
                  <a:lnTo>
                    <a:pt x="1064735" y="44935"/>
                  </a:lnTo>
                  <a:cubicBezTo>
                    <a:pt x="1113683" y="19013"/>
                    <a:pt x="1168872" y="4003"/>
                    <a:pt x="1228925" y="6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057C0673-A521-9B43-A2A7-CFCBE07A4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04228" y="345638"/>
              <a:ext cx="2384237" cy="2375596"/>
            </a:xfrm>
            <a:custGeom>
              <a:avLst/>
              <a:gdLst>
                <a:gd name="connsiteX0" fmla="*/ 2236666 w 2384237"/>
                <a:gd name="connsiteY0" fmla="*/ 1808829 h 2375596"/>
                <a:gd name="connsiteX1" fmla="*/ 2384237 w 2384237"/>
                <a:gd name="connsiteY1" fmla="*/ 2064788 h 2375596"/>
                <a:gd name="connsiteX2" fmla="*/ 1857942 w 2384237"/>
                <a:gd name="connsiteY2" fmla="*/ 2375596 h 2375596"/>
                <a:gd name="connsiteX3" fmla="*/ 1656174 w 2384237"/>
                <a:gd name="connsiteY3" fmla="*/ 2150979 h 2375596"/>
                <a:gd name="connsiteX4" fmla="*/ 577449 w 2384237"/>
                <a:gd name="connsiteY4" fmla="*/ 0 h 2375596"/>
                <a:gd name="connsiteX5" fmla="*/ 784755 w 2384237"/>
                <a:gd name="connsiteY5" fmla="*/ 86762 h 2375596"/>
                <a:gd name="connsiteX6" fmla="*/ 918163 w 2384237"/>
                <a:gd name="connsiteY6" fmla="*/ 177438 h 2375596"/>
                <a:gd name="connsiteX7" fmla="*/ 324365 w 2384237"/>
                <a:gd name="connsiteY7" fmla="*/ 526444 h 2375596"/>
                <a:gd name="connsiteX8" fmla="*/ 0 w 2384237"/>
                <a:gd name="connsiteY8" fmla="*/ 339220 h 2375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4237" h="2375596">
                  <a:moveTo>
                    <a:pt x="2236666" y="1808829"/>
                  </a:moveTo>
                  <a:cubicBezTo>
                    <a:pt x="2292821" y="1889796"/>
                    <a:pt x="2343100" y="1975986"/>
                    <a:pt x="2384237" y="2064788"/>
                  </a:cubicBezTo>
                  <a:lnTo>
                    <a:pt x="1857942" y="2375596"/>
                  </a:lnTo>
                  <a:lnTo>
                    <a:pt x="1656174" y="2150979"/>
                  </a:lnTo>
                  <a:close/>
                  <a:moveTo>
                    <a:pt x="577449" y="0"/>
                  </a:moveTo>
                  <a:cubicBezTo>
                    <a:pt x="643499" y="17613"/>
                    <a:pt x="712819" y="45664"/>
                    <a:pt x="784755" y="86762"/>
                  </a:cubicBezTo>
                  <a:cubicBezTo>
                    <a:pt x="830532" y="113508"/>
                    <a:pt x="875002" y="143516"/>
                    <a:pt x="918163" y="177438"/>
                  </a:cubicBezTo>
                  <a:lnTo>
                    <a:pt x="324365" y="526444"/>
                  </a:lnTo>
                  <a:lnTo>
                    <a:pt x="0" y="33922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58" name="Freeform 64">
              <a:extLst>
                <a:ext uri="{FF2B5EF4-FFF2-40B4-BE49-F238E27FC236}">
                  <a16:creationId xmlns:a16="http://schemas.microsoft.com/office/drawing/2014/main" id="{0D2451A6-7768-E54F-9317-2D208483D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9002" y="455089"/>
              <a:ext cx="3675266" cy="3856726"/>
            </a:xfrm>
            <a:custGeom>
              <a:avLst/>
              <a:gdLst>
                <a:gd name="T0" fmla="*/ 4915 w 5629"/>
                <a:gd name="T1" fmla="*/ 4029 h 5905"/>
                <a:gd name="T2" fmla="*/ 4915 w 5629"/>
                <a:gd name="T3" fmla="*/ 4029 h 5905"/>
                <a:gd name="T4" fmla="*/ 4671 w 5629"/>
                <a:gd name="T5" fmla="*/ 3939 h 5905"/>
                <a:gd name="T6" fmla="*/ 4671 w 5629"/>
                <a:gd name="T7" fmla="*/ 3939 h 5905"/>
                <a:gd name="T8" fmla="*/ 3646 w 5629"/>
                <a:gd name="T9" fmla="*/ 2421 h 5905"/>
                <a:gd name="T10" fmla="*/ 3646 w 5629"/>
                <a:gd name="T11" fmla="*/ 2421 h 5905"/>
                <a:gd name="T12" fmla="*/ 3227 w 5629"/>
                <a:gd name="T13" fmla="*/ 2279 h 5905"/>
                <a:gd name="T14" fmla="*/ 3227 w 5629"/>
                <a:gd name="T15" fmla="*/ 2279 h 5905"/>
                <a:gd name="T16" fmla="*/ 2044 w 5629"/>
                <a:gd name="T17" fmla="*/ 380 h 5905"/>
                <a:gd name="T18" fmla="*/ 2044 w 5629"/>
                <a:gd name="T19" fmla="*/ 380 h 5905"/>
                <a:gd name="T20" fmla="*/ 854 w 5629"/>
                <a:gd name="T21" fmla="*/ 1067 h 5905"/>
                <a:gd name="T22" fmla="*/ 854 w 5629"/>
                <a:gd name="T23" fmla="*/ 1067 h 5905"/>
                <a:gd name="T24" fmla="*/ 857 w 5629"/>
                <a:gd name="T25" fmla="*/ 1144 h 5905"/>
                <a:gd name="T26" fmla="*/ 857 w 5629"/>
                <a:gd name="T27" fmla="*/ 1144 h 5905"/>
                <a:gd name="T28" fmla="*/ 0 w 5629"/>
                <a:gd name="T29" fmla="*/ 1742 h 5905"/>
                <a:gd name="T30" fmla="*/ 0 w 5629"/>
                <a:gd name="T31" fmla="*/ 1742 h 5905"/>
                <a:gd name="T32" fmla="*/ 950 w 5629"/>
                <a:gd name="T33" fmla="*/ 3388 h 5905"/>
                <a:gd name="T34" fmla="*/ 4915 w 5629"/>
                <a:gd name="T35" fmla="*/ 5677 h 5905"/>
                <a:gd name="T36" fmla="*/ 4915 w 5629"/>
                <a:gd name="T37" fmla="*/ 5677 h 5905"/>
                <a:gd name="T38" fmla="*/ 5628 w 5629"/>
                <a:gd name="T39" fmla="*/ 5265 h 5905"/>
                <a:gd name="T40" fmla="*/ 5628 w 5629"/>
                <a:gd name="T41" fmla="*/ 5265 h 5905"/>
                <a:gd name="T42" fmla="*/ 4915 w 5629"/>
                <a:gd name="T43" fmla="*/ 4029 h 5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29" h="5905">
                  <a:moveTo>
                    <a:pt x="4915" y="4029"/>
                  </a:moveTo>
                  <a:lnTo>
                    <a:pt x="4915" y="4029"/>
                  </a:lnTo>
                  <a:cubicBezTo>
                    <a:pt x="4829" y="3979"/>
                    <a:pt x="4747" y="3950"/>
                    <a:pt x="4671" y="3939"/>
                  </a:cubicBezTo>
                  <a:lnTo>
                    <a:pt x="4671" y="3939"/>
                  </a:lnTo>
                  <a:cubicBezTo>
                    <a:pt x="4557" y="3341"/>
                    <a:pt x="4141" y="2707"/>
                    <a:pt x="3646" y="2421"/>
                  </a:cubicBezTo>
                  <a:lnTo>
                    <a:pt x="3646" y="2421"/>
                  </a:lnTo>
                  <a:cubicBezTo>
                    <a:pt x="3497" y="2335"/>
                    <a:pt x="3356" y="2289"/>
                    <a:pt x="3227" y="2279"/>
                  </a:cubicBezTo>
                  <a:lnTo>
                    <a:pt x="3227" y="2279"/>
                  </a:lnTo>
                  <a:cubicBezTo>
                    <a:pt x="3159" y="1555"/>
                    <a:pt x="2656" y="733"/>
                    <a:pt x="2044" y="380"/>
                  </a:cubicBezTo>
                  <a:lnTo>
                    <a:pt x="2044" y="380"/>
                  </a:lnTo>
                  <a:cubicBezTo>
                    <a:pt x="1387" y="0"/>
                    <a:pt x="854" y="308"/>
                    <a:pt x="854" y="1067"/>
                  </a:cubicBezTo>
                  <a:lnTo>
                    <a:pt x="854" y="1067"/>
                  </a:lnTo>
                  <a:cubicBezTo>
                    <a:pt x="854" y="1092"/>
                    <a:pt x="855" y="1118"/>
                    <a:pt x="857" y="1144"/>
                  </a:cubicBezTo>
                  <a:lnTo>
                    <a:pt x="857" y="1144"/>
                  </a:lnTo>
                  <a:cubicBezTo>
                    <a:pt x="375" y="921"/>
                    <a:pt x="0" y="1173"/>
                    <a:pt x="0" y="1742"/>
                  </a:cubicBezTo>
                  <a:lnTo>
                    <a:pt x="0" y="1742"/>
                  </a:lnTo>
                  <a:cubicBezTo>
                    <a:pt x="0" y="2348"/>
                    <a:pt x="425" y="3085"/>
                    <a:pt x="950" y="3388"/>
                  </a:cubicBezTo>
                  <a:lnTo>
                    <a:pt x="4915" y="5677"/>
                  </a:lnTo>
                  <a:lnTo>
                    <a:pt x="4915" y="5677"/>
                  </a:lnTo>
                  <a:cubicBezTo>
                    <a:pt x="5309" y="5904"/>
                    <a:pt x="5628" y="5720"/>
                    <a:pt x="5628" y="5265"/>
                  </a:cubicBezTo>
                  <a:lnTo>
                    <a:pt x="5628" y="5265"/>
                  </a:lnTo>
                  <a:cubicBezTo>
                    <a:pt x="5628" y="4810"/>
                    <a:pt x="5309" y="4257"/>
                    <a:pt x="4915" y="4029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0F26157D-BD97-E14C-B43A-F25489EEFF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40135" y="558351"/>
              <a:ext cx="3570922" cy="3582873"/>
            </a:xfrm>
            <a:custGeom>
              <a:avLst/>
              <a:gdLst>
                <a:gd name="connsiteX0" fmla="*/ 232326 w 3570922"/>
                <a:gd name="connsiteY0" fmla="*/ 556197 h 3582873"/>
                <a:gd name="connsiteX1" fmla="*/ 415035 w 3570922"/>
                <a:gd name="connsiteY1" fmla="*/ 592467 h 3582873"/>
                <a:gd name="connsiteX2" fmla="*/ 415035 w 3570922"/>
                <a:gd name="connsiteY2" fmla="*/ 594424 h 3582873"/>
                <a:gd name="connsiteX3" fmla="*/ 416992 w 3570922"/>
                <a:gd name="connsiteY3" fmla="*/ 644639 h 3582873"/>
                <a:gd name="connsiteX4" fmla="*/ 0 w 3570922"/>
                <a:gd name="connsiteY4" fmla="*/ 662247 h 3582873"/>
                <a:gd name="connsiteX5" fmla="*/ 232326 w 3570922"/>
                <a:gd name="connsiteY5" fmla="*/ 556197 h 3582873"/>
                <a:gd name="connsiteX6" fmla="*/ 861169 w 3570922"/>
                <a:gd name="connsiteY6" fmla="*/ 541 h 3582873"/>
                <a:gd name="connsiteX7" fmla="*/ 1230740 w 3570922"/>
                <a:gd name="connsiteY7" fmla="*/ 106286 h 3582873"/>
                <a:gd name="connsiteX8" fmla="*/ 2002530 w 3570922"/>
                <a:gd name="connsiteY8" fmla="*/ 1347457 h 3582873"/>
                <a:gd name="connsiteX9" fmla="*/ 2276117 w 3570922"/>
                <a:gd name="connsiteY9" fmla="*/ 1439566 h 3582873"/>
                <a:gd name="connsiteX10" fmla="*/ 2945394 w 3570922"/>
                <a:gd name="connsiteY10" fmla="*/ 2431196 h 3582873"/>
                <a:gd name="connsiteX11" fmla="*/ 3104061 w 3570922"/>
                <a:gd name="connsiteY11" fmla="*/ 2489989 h 3582873"/>
                <a:gd name="connsiteX12" fmla="*/ 3570922 w 3570922"/>
                <a:gd name="connsiteY12" fmla="*/ 3298057 h 3582873"/>
                <a:gd name="connsiteX13" fmla="*/ 3457961 w 3570922"/>
                <a:gd name="connsiteY13" fmla="*/ 3582873 h 3582873"/>
                <a:gd name="connsiteX14" fmla="*/ 3532398 w 3570922"/>
                <a:gd name="connsiteY14" fmla="*/ 3334639 h 3582873"/>
                <a:gd name="connsiteX15" fmla="*/ 3066843 w 3570922"/>
                <a:gd name="connsiteY15" fmla="*/ 2527224 h 3582873"/>
                <a:gd name="connsiteX16" fmla="*/ 2907522 w 3570922"/>
                <a:gd name="connsiteY16" fmla="*/ 2468431 h 3582873"/>
                <a:gd name="connsiteX17" fmla="*/ 2238246 w 3570922"/>
                <a:gd name="connsiteY17" fmla="*/ 1476801 h 3582873"/>
                <a:gd name="connsiteX18" fmla="*/ 1964659 w 3570922"/>
                <a:gd name="connsiteY18" fmla="*/ 1384039 h 3582873"/>
                <a:gd name="connsiteX19" fmla="*/ 1192216 w 3570922"/>
                <a:gd name="connsiteY19" fmla="*/ 143521 h 3582873"/>
                <a:gd name="connsiteX20" fmla="*/ 587582 w 3570922"/>
                <a:gd name="connsiteY20" fmla="*/ 128496 h 3582873"/>
                <a:gd name="connsiteX21" fmla="*/ 861169 w 3570922"/>
                <a:gd name="connsiteY21" fmla="*/ 541 h 358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570922" h="3582873">
                  <a:moveTo>
                    <a:pt x="232326" y="556197"/>
                  </a:moveTo>
                  <a:cubicBezTo>
                    <a:pt x="288732" y="555264"/>
                    <a:pt x="350186" y="567034"/>
                    <a:pt x="415035" y="592467"/>
                  </a:cubicBezTo>
                  <a:cubicBezTo>
                    <a:pt x="415035" y="592467"/>
                    <a:pt x="415035" y="593119"/>
                    <a:pt x="415035" y="594424"/>
                  </a:cubicBezTo>
                  <a:cubicBezTo>
                    <a:pt x="415035" y="610727"/>
                    <a:pt x="415687" y="627683"/>
                    <a:pt x="416992" y="644639"/>
                  </a:cubicBezTo>
                  <a:cubicBezTo>
                    <a:pt x="248629" y="567686"/>
                    <a:pt x="101148" y="578120"/>
                    <a:pt x="0" y="662247"/>
                  </a:cubicBezTo>
                  <a:cubicBezTo>
                    <a:pt x="58324" y="594587"/>
                    <a:pt x="138315" y="557751"/>
                    <a:pt x="232326" y="556197"/>
                  </a:cubicBezTo>
                  <a:close/>
                  <a:moveTo>
                    <a:pt x="861169" y="541"/>
                  </a:moveTo>
                  <a:cubicBezTo>
                    <a:pt x="971029" y="-4766"/>
                    <a:pt x="1096885" y="28876"/>
                    <a:pt x="1230740" y="106286"/>
                  </a:cubicBezTo>
                  <a:cubicBezTo>
                    <a:pt x="1629041" y="336883"/>
                    <a:pt x="1958129" y="873853"/>
                    <a:pt x="2002530" y="1347457"/>
                  </a:cubicBezTo>
                  <a:cubicBezTo>
                    <a:pt x="2086108" y="1353990"/>
                    <a:pt x="2178827" y="1383386"/>
                    <a:pt x="2276117" y="1439566"/>
                  </a:cubicBezTo>
                  <a:cubicBezTo>
                    <a:pt x="2599329" y="1627048"/>
                    <a:pt x="2870957" y="2040554"/>
                    <a:pt x="2945394" y="2431196"/>
                  </a:cubicBezTo>
                  <a:cubicBezTo>
                    <a:pt x="2995018" y="2439035"/>
                    <a:pt x="3048560" y="2457979"/>
                    <a:pt x="3104061" y="2489989"/>
                  </a:cubicBezTo>
                  <a:cubicBezTo>
                    <a:pt x="3361977" y="2638929"/>
                    <a:pt x="3570922" y="3000175"/>
                    <a:pt x="3570922" y="3298057"/>
                  </a:cubicBezTo>
                  <a:cubicBezTo>
                    <a:pt x="3570922" y="3431319"/>
                    <a:pt x="3527827" y="3528653"/>
                    <a:pt x="3457961" y="3582873"/>
                  </a:cubicBezTo>
                  <a:cubicBezTo>
                    <a:pt x="3504974" y="3525387"/>
                    <a:pt x="3532398" y="3441771"/>
                    <a:pt x="3532398" y="3334639"/>
                  </a:cubicBezTo>
                  <a:cubicBezTo>
                    <a:pt x="3532398" y="3037411"/>
                    <a:pt x="3324106" y="2676164"/>
                    <a:pt x="3066843" y="2527224"/>
                  </a:cubicBezTo>
                  <a:cubicBezTo>
                    <a:pt x="3010689" y="2494561"/>
                    <a:pt x="2957147" y="2475617"/>
                    <a:pt x="2907522" y="2468431"/>
                  </a:cubicBezTo>
                  <a:cubicBezTo>
                    <a:pt x="2833086" y="2077789"/>
                    <a:pt x="2561458" y="1663630"/>
                    <a:pt x="2238246" y="1476801"/>
                  </a:cubicBezTo>
                  <a:cubicBezTo>
                    <a:pt x="2140956" y="1420621"/>
                    <a:pt x="2048890" y="1390572"/>
                    <a:pt x="1964659" y="1384039"/>
                  </a:cubicBezTo>
                  <a:cubicBezTo>
                    <a:pt x="1920258" y="911088"/>
                    <a:pt x="1591823" y="374118"/>
                    <a:pt x="1192216" y="143521"/>
                  </a:cubicBezTo>
                  <a:cubicBezTo>
                    <a:pt x="948012" y="1766"/>
                    <a:pt x="729926" y="6339"/>
                    <a:pt x="587582" y="128496"/>
                  </a:cubicBezTo>
                  <a:cubicBezTo>
                    <a:pt x="657448" y="50107"/>
                    <a:pt x="751310" y="5849"/>
                    <a:pt x="861169" y="5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60" name="Freeform 67">
              <a:extLst>
                <a:ext uri="{FF2B5EF4-FFF2-40B4-BE49-F238E27FC236}">
                  <a16:creationId xmlns:a16="http://schemas.microsoft.com/office/drawing/2014/main" id="{902559B9-8D7F-5E4E-9B60-6EE6A95996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28616" y="699915"/>
              <a:ext cx="3416039" cy="3410278"/>
            </a:xfrm>
            <a:custGeom>
              <a:avLst/>
              <a:gdLst>
                <a:gd name="T0" fmla="*/ 574 w 5231"/>
                <a:gd name="T1" fmla="*/ 949 h 5220"/>
                <a:gd name="T2" fmla="*/ 871 w 5231"/>
                <a:gd name="T3" fmla="*/ 1087 h 5220"/>
                <a:gd name="T4" fmla="*/ 856 w 5231"/>
                <a:gd name="T5" fmla="*/ 759 h 5220"/>
                <a:gd name="T6" fmla="*/ 856 w 5231"/>
                <a:gd name="T7" fmla="*/ 759 h 5220"/>
                <a:gd name="T8" fmla="*/ 854 w 5231"/>
                <a:gd name="T9" fmla="*/ 691 h 5220"/>
                <a:gd name="T10" fmla="*/ 854 w 5231"/>
                <a:gd name="T11" fmla="*/ 691 h 5220"/>
                <a:gd name="T12" fmla="*/ 1103 w 5231"/>
                <a:gd name="T13" fmla="*/ 93 h 5220"/>
                <a:gd name="T14" fmla="*/ 1103 w 5231"/>
                <a:gd name="T15" fmla="*/ 93 h 5220"/>
                <a:gd name="T16" fmla="*/ 1746 w 5231"/>
                <a:gd name="T17" fmla="*/ 176 h 5220"/>
                <a:gd name="T18" fmla="*/ 1746 w 5231"/>
                <a:gd name="T19" fmla="*/ 176 h 5220"/>
                <a:gd name="T20" fmla="*/ 2829 w 5231"/>
                <a:gd name="T21" fmla="*/ 1922 h 5220"/>
                <a:gd name="T22" fmla="*/ 2845 w 5231"/>
                <a:gd name="T23" fmla="*/ 2089 h 5220"/>
                <a:gd name="T24" fmla="*/ 3013 w 5231"/>
                <a:gd name="T25" fmla="*/ 2101 h 5220"/>
                <a:gd name="T26" fmla="*/ 3013 w 5231"/>
                <a:gd name="T27" fmla="*/ 2101 h 5220"/>
                <a:gd name="T28" fmla="*/ 3347 w 5231"/>
                <a:gd name="T29" fmla="*/ 2218 h 5220"/>
                <a:gd name="T30" fmla="*/ 3347 w 5231"/>
                <a:gd name="T31" fmla="*/ 2218 h 5220"/>
                <a:gd name="T32" fmla="*/ 4276 w 5231"/>
                <a:gd name="T33" fmla="*/ 3600 h 5220"/>
                <a:gd name="T34" fmla="*/ 4302 w 5231"/>
                <a:gd name="T35" fmla="*/ 3738 h 5220"/>
                <a:gd name="T36" fmla="*/ 4441 w 5231"/>
                <a:gd name="T37" fmla="*/ 3760 h 5220"/>
                <a:gd name="T38" fmla="*/ 4441 w 5231"/>
                <a:gd name="T39" fmla="*/ 3760 h 5220"/>
                <a:gd name="T40" fmla="*/ 4616 w 5231"/>
                <a:gd name="T41" fmla="*/ 3825 h 5220"/>
                <a:gd name="T42" fmla="*/ 4616 w 5231"/>
                <a:gd name="T43" fmla="*/ 3825 h 5220"/>
                <a:gd name="T44" fmla="*/ 5230 w 5231"/>
                <a:gd name="T45" fmla="*/ 4889 h 5220"/>
                <a:gd name="T46" fmla="*/ 5230 w 5231"/>
                <a:gd name="T47" fmla="*/ 4889 h 5220"/>
                <a:gd name="T48" fmla="*/ 5121 w 5231"/>
                <a:gd name="T49" fmla="*/ 5179 h 5220"/>
                <a:gd name="T50" fmla="*/ 5121 w 5231"/>
                <a:gd name="T51" fmla="*/ 5179 h 5220"/>
                <a:gd name="T52" fmla="*/ 4815 w 5231"/>
                <a:gd name="T53" fmla="*/ 5129 h 5220"/>
                <a:gd name="T54" fmla="*/ 851 w 5231"/>
                <a:gd name="T55" fmla="*/ 2840 h 5220"/>
                <a:gd name="T56" fmla="*/ 851 w 5231"/>
                <a:gd name="T57" fmla="*/ 2840 h 5220"/>
                <a:gd name="T58" fmla="*/ 0 w 5231"/>
                <a:gd name="T59" fmla="*/ 1366 h 5220"/>
                <a:gd name="T60" fmla="*/ 0 w 5231"/>
                <a:gd name="T61" fmla="*/ 1366 h 5220"/>
                <a:gd name="T62" fmla="*/ 170 w 5231"/>
                <a:gd name="T63" fmla="*/ 929 h 5220"/>
                <a:gd name="T64" fmla="*/ 170 w 5231"/>
                <a:gd name="T65" fmla="*/ 929 h 5220"/>
                <a:gd name="T66" fmla="*/ 327 w 5231"/>
                <a:gd name="T67" fmla="*/ 887 h 5220"/>
                <a:gd name="T68" fmla="*/ 327 w 5231"/>
                <a:gd name="T69" fmla="*/ 887 h 5220"/>
                <a:gd name="T70" fmla="*/ 574 w 5231"/>
                <a:gd name="T71" fmla="*/ 949 h 5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231" h="5220">
                  <a:moveTo>
                    <a:pt x="574" y="949"/>
                  </a:moveTo>
                  <a:lnTo>
                    <a:pt x="871" y="1087"/>
                  </a:lnTo>
                  <a:lnTo>
                    <a:pt x="856" y="759"/>
                  </a:lnTo>
                  <a:lnTo>
                    <a:pt x="856" y="759"/>
                  </a:lnTo>
                  <a:cubicBezTo>
                    <a:pt x="855" y="736"/>
                    <a:pt x="854" y="714"/>
                    <a:pt x="854" y="691"/>
                  </a:cubicBezTo>
                  <a:lnTo>
                    <a:pt x="854" y="691"/>
                  </a:lnTo>
                  <a:cubicBezTo>
                    <a:pt x="854" y="398"/>
                    <a:pt x="943" y="186"/>
                    <a:pt x="1103" y="93"/>
                  </a:cubicBezTo>
                  <a:lnTo>
                    <a:pt x="1103" y="93"/>
                  </a:lnTo>
                  <a:cubicBezTo>
                    <a:pt x="1264" y="0"/>
                    <a:pt x="1492" y="29"/>
                    <a:pt x="1746" y="176"/>
                  </a:cubicBezTo>
                  <a:lnTo>
                    <a:pt x="1746" y="176"/>
                  </a:lnTo>
                  <a:cubicBezTo>
                    <a:pt x="2291" y="491"/>
                    <a:pt x="2767" y="1257"/>
                    <a:pt x="2829" y="1922"/>
                  </a:cubicBezTo>
                  <a:lnTo>
                    <a:pt x="2845" y="2089"/>
                  </a:lnTo>
                  <a:lnTo>
                    <a:pt x="3013" y="2101"/>
                  </a:lnTo>
                  <a:lnTo>
                    <a:pt x="3013" y="2101"/>
                  </a:lnTo>
                  <a:cubicBezTo>
                    <a:pt x="3116" y="2110"/>
                    <a:pt x="3228" y="2148"/>
                    <a:pt x="3347" y="2218"/>
                  </a:cubicBezTo>
                  <a:lnTo>
                    <a:pt x="3347" y="2218"/>
                  </a:lnTo>
                  <a:cubicBezTo>
                    <a:pt x="3781" y="2468"/>
                    <a:pt x="4171" y="3049"/>
                    <a:pt x="4276" y="3600"/>
                  </a:cubicBezTo>
                  <a:lnTo>
                    <a:pt x="4302" y="3738"/>
                  </a:lnTo>
                  <a:lnTo>
                    <a:pt x="4441" y="3760"/>
                  </a:lnTo>
                  <a:lnTo>
                    <a:pt x="4441" y="3760"/>
                  </a:lnTo>
                  <a:cubicBezTo>
                    <a:pt x="4496" y="3768"/>
                    <a:pt x="4555" y="3790"/>
                    <a:pt x="4616" y="3825"/>
                  </a:cubicBezTo>
                  <a:lnTo>
                    <a:pt x="4616" y="3825"/>
                  </a:lnTo>
                  <a:cubicBezTo>
                    <a:pt x="4949" y="4018"/>
                    <a:pt x="5230" y="4505"/>
                    <a:pt x="5230" y="4889"/>
                  </a:cubicBezTo>
                  <a:lnTo>
                    <a:pt x="5230" y="4889"/>
                  </a:lnTo>
                  <a:cubicBezTo>
                    <a:pt x="5230" y="5033"/>
                    <a:pt x="5191" y="5139"/>
                    <a:pt x="5121" y="5179"/>
                  </a:cubicBezTo>
                  <a:lnTo>
                    <a:pt x="5121" y="5179"/>
                  </a:lnTo>
                  <a:cubicBezTo>
                    <a:pt x="5051" y="5219"/>
                    <a:pt x="4940" y="5200"/>
                    <a:pt x="4815" y="5129"/>
                  </a:cubicBezTo>
                  <a:lnTo>
                    <a:pt x="851" y="2840"/>
                  </a:lnTo>
                  <a:lnTo>
                    <a:pt x="851" y="2840"/>
                  </a:lnTo>
                  <a:cubicBezTo>
                    <a:pt x="390" y="2574"/>
                    <a:pt x="0" y="1899"/>
                    <a:pt x="0" y="1366"/>
                  </a:cubicBezTo>
                  <a:lnTo>
                    <a:pt x="0" y="1366"/>
                  </a:lnTo>
                  <a:cubicBezTo>
                    <a:pt x="0" y="1157"/>
                    <a:pt x="62" y="998"/>
                    <a:pt x="170" y="929"/>
                  </a:cubicBezTo>
                  <a:lnTo>
                    <a:pt x="170" y="929"/>
                  </a:lnTo>
                  <a:cubicBezTo>
                    <a:pt x="213" y="901"/>
                    <a:pt x="267" y="887"/>
                    <a:pt x="327" y="887"/>
                  </a:cubicBezTo>
                  <a:lnTo>
                    <a:pt x="327" y="887"/>
                  </a:lnTo>
                  <a:cubicBezTo>
                    <a:pt x="401" y="887"/>
                    <a:pt x="484" y="908"/>
                    <a:pt x="574" y="949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977F847E-6177-6E41-B75E-BC91CC1871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0346" y="1985294"/>
              <a:ext cx="766265" cy="957723"/>
            </a:xfrm>
            <a:custGeom>
              <a:avLst/>
              <a:gdLst>
                <a:gd name="connsiteX0" fmla="*/ 368972 w 766265"/>
                <a:gd name="connsiteY0" fmla="*/ 207 h 957723"/>
                <a:gd name="connsiteX1" fmla="*/ 412710 w 766265"/>
                <a:gd name="connsiteY1" fmla="*/ 36556 h 957723"/>
                <a:gd name="connsiteX2" fmla="*/ 759672 w 766265"/>
                <a:gd name="connsiteY2" fmla="*/ 671010 h 957723"/>
                <a:gd name="connsiteX3" fmla="*/ 754619 w 766265"/>
                <a:gd name="connsiteY3" fmla="*/ 709470 h 957723"/>
                <a:gd name="connsiteX4" fmla="*/ 753720 w 766265"/>
                <a:gd name="connsiteY4" fmla="*/ 709232 h 957723"/>
                <a:gd name="connsiteX5" fmla="*/ 688918 w 766265"/>
                <a:gd name="connsiteY5" fmla="*/ 741706 h 957723"/>
                <a:gd name="connsiteX6" fmla="*/ 655029 w 766265"/>
                <a:gd name="connsiteY6" fmla="*/ 655752 h 957723"/>
                <a:gd name="connsiteX7" fmla="*/ 575675 w 766265"/>
                <a:gd name="connsiteY7" fmla="*/ 609233 h 957723"/>
                <a:gd name="connsiteX8" fmla="*/ 574650 w 766265"/>
                <a:gd name="connsiteY8" fmla="*/ 902355 h 957723"/>
                <a:gd name="connsiteX9" fmla="*/ 566050 w 766265"/>
                <a:gd name="connsiteY9" fmla="*/ 923458 h 957723"/>
                <a:gd name="connsiteX10" fmla="*/ 563891 w 766265"/>
                <a:gd name="connsiteY10" fmla="*/ 923306 h 957723"/>
                <a:gd name="connsiteX11" fmla="*/ 495965 w 766265"/>
                <a:gd name="connsiteY11" fmla="*/ 957723 h 957723"/>
                <a:gd name="connsiteX12" fmla="*/ 496455 w 766265"/>
                <a:gd name="connsiteY12" fmla="*/ 893295 h 957723"/>
                <a:gd name="connsiteX13" fmla="*/ 220798 w 766265"/>
                <a:gd name="connsiteY13" fmla="*/ 730917 h 957723"/>
                <a:gd name="connsiteX14" fmla="*/ 190655 w 766265"/>
                <a:gd name="connsiteY14" fmla="*/ 676607 h 957723"/>
                <a:gd name="connsiteX15" fmla="*/ 191680 w 766265"/>
                <a:gd name="connsiteY15" fmla="*/ 383365 h 957723"/>
                <a:gd name="connsiteX16" fmla="*/ 26543 w 766265"/>
                <a:gd name="connsiteY16" fmla="*/ 285899 h 957723"/>
                <a:gd name="connsiteX17" fmla="*/ 6287 w 766265"/>
                <a:gd name="connsiteY17" fmla="*/ 227806 h 957723"/>
                <a:gd name="connsiteX18" fmla="*/ 305473 w 766265"/>
                <a:gd name="connsiteY18" fmla="*/ 35075 h 957723"/>
                <a:gd name="connsiteX19" fmla="*/ 288583 w 766265"/>
                <a:gd name="connsiteY19" fmla="*/ 34759 h 957723"/>
                <a:gd name="connsiteX20" fmla="*/ 355716 w 766265"/>
                <a:gd name="connsiteY20" fmla="*/ 2115 h 957723"/>
                <a:gd name="connsiteX21" fmla="*/ 355739 w 766265"/>
                <a:gd name="connsiteY21" fmla="*/ 2694 h 957723"/>
                <a:gd name="connsiteX22" fmla="*/ 355863 w 766265"/>
                <a:gd name="connsiteY22" fmla="*/ 2614 h 957723"/>
                <a:gd name="connsiteX23" fmla="*/ 368972 w 766265"/>
                <a:gd name="connsiteY23" fmla="*/ 207 h 957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6265" h="957723">
                  <a:moveTo>
                    <a:pt x="368972" y="207"/>
                  </a:moveTo>
                  <a:cubicBezTo>
                    <a:pt x="383551" y="2043"/>
                    <a:pt x="401438" y="15995"/>
                    <a:pt x="412710" y="36556"/>
                  </a:cubicBezTo>
                  <a:lnTo>
                    <a:pt x="759672" y="671010"/>
                  </a:lnTo>
                  <a:cubicBezTo>
                    <a:pt x="770944" y="691082"/>
                    <a:pt x="766778" y="707848"/>
                    <a:pt x="754619" y="709470"/>
                  </a:cubicBezTo>
                  <a:lnTo>
                    <a:pt x="753720" y="709232"/>
                  </a:lnTo>
                  <a:lnTo>
                    <a:pt x="688918" y="741706"/>
                  </a:lnTo>
                  <a:lnTo>
                    <a:pt x="655029" y="655752"/>
                  </a:lnTo>
                  <a:lnTo>
                    <a:pt x="575675" y="609233"/>
                  </a:lnTo>
                  <a:lnTo>
                    <a:pt x="574650" y="902355"/>
                  </a:lnTo>
                  <a:cubicBezTo>
                    <a:pt x="574650" y="912498"/>
                    <a:pt x="571374" y="919859"/>
                    <a:pt x="566050" y="923458"/>
                  </a:cubicBezTo>
                  <a:lnTo>
                    <a:pt x="563891" y="923306"/>
                  </a:lnTo>
                  <a:lnTo>
                    <a:pt x="495965" y="957723"/>
                  </a:lnTo>
                  <a:lnTo>
                    <a:pt x="496455" y="893295"/>
                  </a:lnTo>
                  <a:lnTo>
                    <a:pt x="220798" y="730917"/>
                  </a:lnTo>
                  <a:cubicBezTo>
                    <a:pt x="204416" y="721757"/>
                    <a:pt x="190655" y="696892"/>
                    <a:pt x="190655" y="676607"/>
                  </a:cubicBezTo>
                  <a:lnTo>
                    <a:pt x="191680" y="383365"/>
                  </a:lnTo>
                  <a:lnTo>
                    <a:pt x="26543" y="285899"/>
                  </a:lnTo>
                  <a:cubicBezTo>
                    <a:pt x="3673" y="272192"/>
                    <a:pt x="-8088" y="236945"/>
                    <a:pt x="6287" y="227806"/>
                  </a:cubicBezTo>
                  <a:lnTo>
                    <a:pt x="305473" y="35075"/>
                  </a:lnTo>
                  <a:lnTo>
                    <a:pt x="288583" y="34759"/>
                  </a:lnTo>
                  <a:lnTo>
                    <a:pt x="355716" y="2115"/>
                  </a:lnTo>
                  <a:lnTo>
                    <a:pt x="355739" y="2694"/>
                  </a:lnTo>
                  <a:lnTo>
                    <a:pt x="355863" y="2614"/>
                  </a:lnTo>
                  <a:cubicBezTo>
                    <a:pt x="359620" y="330"/>
                    <a:pt x="364112" y="-405"/>
                    <a:pt x="368972" y="2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E87CD6EA-8B36-1C4D-A066-5AED7C9AF5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1437" y="2020187"/>
              <a:ext cx="766046" cy="925374"/>
            </a:xfrm>
            <a:custGeom>
              <a:avLst/>
              <a:gdLst>
                <a:gd name="connsiteX0" fmla="*/ 368753 w 766046"/>
                <a:gd name="connsiteY0" fmla="*/ 146 h 925374"/>
                <a:gd name="connsiteX1" fmla="*/ 412491 w 766046"/>
                <a:gd name="connsiteY1" fmla="*/ 36188 h 925374"/>
                <a:gd name="connsiteX2" fmla="*/ 759453 w 766046"/>
                <a:gd name="connsiteY2" fmla="*/ 670071 h 925374"/>
                <a:gd name="connsiteX3" fmla="*/ 739851 w 766046"/>
                <a:gd name="connsiteY3" fmla="*/ 705287 h 925374"/>
                <a:gd name="connsiteX4" fmla="*/ 575457 w 766046"/>
                <a:gd name="connsiteY4" fmla="*/ 608526 h 925374"/>
                <a:gd name="connsiteX5" fmla="*/ 574430 w 766046"/>
                <a:gd name="connsiteY5" fmla="*/ 902058 h 925374"/>
                <a:gd name="connsiteX6" fmla="*/ 544942 w 766046"/>
                <a:gd name="connsiteY6" fmla="*/ 921014 h 925374"/>
                <a:gd name="connsiteX7" fmla="*/ 220578 w 766046"/>
                <a:gd name="connsiteY7" fmla="*/ 730797 h 925374"/>
                <a:gd name="connsiteX8" fmla="*/ 191090 w 766046"/>
                <a:gd name="connsiteY8" fmla="*/ 675889 h 925374"/>
                <a:gd name="connsiteX9" fmla="*/ 191604 w 766046"/>
                <a:gd name="connsiteY9" fmla="*/ 382590 h 925374"/>
                <a:gd name="connsiteX10" fmla="*/ 26324 w 766046"/>
                <a:gd name="connsiteY10" fmla="*/ 285307 h 925374"/>
                <a:gd name="connsiteX11" fmla="*/ 6721 w 766046"/>
                <a:gd name="connsiteY11" fmla="*/ 227266 h 925374"/>
                <a:gd name="connsiteX12" fmla="*/ 355644 w 766046"/>
                <a:gd name="connsiteY12" fmla="*/ 2928 h 925374"/>
                <a:gd name="connsiteX13" fmla="*/ 368753 w 766046"/>
                <a:gd name="connsiteY13" fmla="*/ 146 h 925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6046" h="925374">
                  <a:moveTo>
                    <a:pt x="368753" y="146"/>
                  </a:moveTo>
                  <a:cubicBezTo>
                    <a:pt x="383332" y="1705"/>
                    <a:pt x="401219" y="15645"/>
                    <a:pt x="412491" y="36188"/>
                  </a:cubicBezTo>
                  <a:lnTo>
                    <a:pt x="759453" y="670071"/>
                  </a:lnTo>
                  <a:cubicBezTo>
                    <a:pt x="774482" y="696809"/>
                    <a:pt x="762067" y="718330"/>
                    <a:pt x="739851" y="705287"/>
                  </a:cubicBezTo>
                  <a:lnTo>
                    <a:pt x="575457" y="608526"/>
                  </a:lnTo>
                  <a:lnTo>
                    <a:pt x="574430" y="902058"/>
                  </a:lnTo>
                  <a:cubicBezTo>
                    <a:pt x="574430" y="922321"/>
                    <a:pt x="561325" y="931472"/>
                    <a:pt x="544942" y="921014"/>
                  </a:cubicBezTo>
                  <a:lnTo>
                    <a:pt x="220578" y="730797"/>
                  </a:lnTo>
                  <a:cubicBezTo>
                    <a:pt x="203541" y="720992"/>
                    <a:pt x="190435" y="696153"/>
                    <a:pt x="191090" y="675889"/>
                  </a:cubicBezTo>
                  <a:lnTo>
                    <a:pt x="191604" y="382590"/>
                  </a:lnTo>
                  <a:lnTo>
                    <a:pt x="26324" y="285307"/>
                  </a:lnTo>
                  <a:cubicBezTo>
                    <a:pt x="3454" y="272264"/>
                    <a:pt x="-8307" y="237048"/>
                    <a:pt x="6721" y="227266"/>
                  </a:cubicBezTo>
                  <a:lnTo>
                    <a:pt x="355644" y="2928"/>
                  </a:lnTo>
                  <a:cubicBezTo>
                    <a:pt x="359401" y="483"/>
                    <a:pt x="363893" y="-373"/>
                    <a:pt x="368753" y="14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8890B7E3-7727-8245-BF28-32924A5B80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87757" y="3289171"/>
              <a:ext cx="1258042" cy="765428"/>
            </a:xfrm>
            <a:custGeom>
              <a:avLst/>
              <a:gdLst>
                <a:gd name="connsiteX0" fmla="*/ 1201862 w 1258042"/>
                <a:gd name="connsiteY0" fmla="*/ 682370 h 765428"/>
                <a:gd name="connsiteX1" fmla="*/ 1224919 w 1258042"/>
                <a:gd name="connsiteY1" fmla="*/ 684573 h 765428"/>
                <a:gd name="connsiteX2" fmla="*/ 1258042 w 1258042"/>
                <a:gd name="connsiteY2" fmla="*/ 742025 h 765428"/>
                <a:gd name="connsiteX3" fmla="*/ 1224919 w 1258042"/>
                <a:gd name="connsiteY3" fmla="*/ 760958 h 765428"/>
                <a:gd name="connsiteX4" fmla="*/ 1192445 w 1258042"/>
                <a:gd name="connsiteY4" fmla="*/ 704159 h 765428"/>
                <a:gd name="connsiteX5" fmla="*/ 1201862 w 1258042"/>
                <a:gd name="connsiteY5" fmla="*/ 682370 h 765428"/>
                <a:gd name="connsiteX6" fmla="*/ 9661 w 1258042"/>
                <a:gd name="connsiteY6" fmla="*/ 2211 h 765428"/>
                <a:gd name="connsiteX7" fmla="*/ 32474 w 1258042"/>
                <a:gd name="connsiteY7" fmla="*/ 4169 h 765428"/>
                <a:gd name="connsiteX8" fmla="*/ 65597 w 1258042"/>
                <a:gd name="connsiteY8" fmla="*/ 61621 h 765428"/>
                <a:gd name="connsiteX9" fmla="*/ 32474 w 1258042"/>
                <a:gd name="connsiteY9" fmla="*/ 80555 h 765428"/>
                <a:gd name="connsiteX10" fmla="*/ 0 w 1258042"/>
                <a:gd name="connsiteY10" fmla="*/ 23755 h 765428"/>
                <a:gd name="connsiteX11" fmla="*/ 9661 w 1258042"/>
                <a:gd name="connsiteY11" fmla="*/ 2211 h 76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58042" h="765428">
                  <a:moveTo>
                    <a:pt x="1201862" y="682370"/>
                  </a:moveTo>
                  <a:cubicBezTo>
                    <a:pt x="1207708" y="678860"/>
                    <a:pt x="1215826" y="679350"/>
                    <a:pt x="1224919" y="684573"/>
                  </a:cubicBezTo>
                  <a:cubicBezTo>
                    <a:pt x="1243753" y="695019"/>
                    <a:pt x="1258042" y="721134"/>
                    <a:pt x="1258042" y="742025"/>
                  </a:cubicBezTo>
                  <a:cubicBezTo>
                    <a:pt x="1258042" y="762917"/>
                    <a:pt x="1243753" y="771404"/>
                    <a:pt x="1224919" y="760958"/>
                  </a:cubicBezTo>
                  <a:cubicBezTo>
                    <a:pt x="1206733" y="750513"/>
                    <a:pt x="1192445" y="724398"/>
                    <a:pt x="1192445" y="704159"/>
                  </a:cubicBezTo>
                  <a:cubicBezTo>
                    <a:pt x="1192445" y="693387"/>
                    <a:pt x="1196017" y="685879"/>
                    <a:pt x="1201862" y="682370"/>
                  </a:cubicBezTo>
                  <a:close/>
                  <a:moveTo>
                    <a:pt x="9661" y="2211"/>
                  </a:moveTo>
                  <a:cubicBezTo>
                    <a:pt x="15588" y="-1217"/>
                    <a:pt x="23706" y="-727"/>
                    <a:pt x="32474" y="4169"/>
                  </a:cubicBezTo>
                  <a:cubicBezTo>
                    <a:pt x="51308" y="15268"/>
                    <a:pt x="65597" y="40730"/>
                    <a:pt x="65597" y="61621"/>
                  </a:cubicBezTo>
                  <a:cubicBezTo>
                    <a:pt x="65597" y="82513"/>
                    <a:pt x="51308" y="91653"/>
                    <a:pt x="32474" y="80555"/>
                  </a:cubicBezTo>
                  <a:cubicBezTo>
                    <a:pt x="14938" y="70109"/>
                    <a:pt x="0" y="44647"/>
                    <a:pt x="0" y="23755"/>
                  </a:cubicBezTo>
                  <a:cubicBezTo>
                    <a:pt x="0" y="12983"/>
                    <a:pt x="3735" y="5638"/>
                    <a:pt x="9661" y="221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64" name="Freeform 77">
              <a:extLst>
                <a:ext uri="{FF2B5EF4-FFF2-40B4-BE49-F238E27FC236}">
                  <a16:creationId xmlns:a16="http://schemas.microsoft.com/office/drawing/2014/main" id="{4594214F-5922-FF49-8E95-993445C6D7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45261" y="7120109"/>
              <a:ext cx="2724766" cy="1564005"/>
            </a:xfrm>
            <a:custGeom>
              <a:avLst/>
              <a:gdLst>
                <a:gd name="T0" fmla="*/ 2400 w 4173"/>
                <a:gd name="T1" fmla="*/ 2344 h 2393"/>
                <a:gd name="T2" fmla="*/ 85 w 4173"/>
                <a:gd name="T3" fmla="*/ 1023 h 2393"/>
                <a:gd name="T4" fmla="*/ 85 w 4173"/>
                <a:gd name="T5" fmla="*/ 1023 h 2393"/>
                <a:gd name="T6" fmla="*/ 108 w 4173"/>
                <a:gd name="T7" fmla="*/ 832 h 2393"/>
                <a:gd name="T8" fmla="*/ 1440 w 4173"/>
                <a:gd name="T9" fmla="*/ 62 h 2393"/>
                <a:gd name="T10" fmla="*/ 1440 w 4173"/>
                <a:gd name="T11" fmla="*/ 62 h 2393"/>
                <a:gd name="T12" fmla="*/ 1771 w 4173"/>
                <a:gd name="T13" fmla="*/ 48 h 2393"/>
                <a:gd name="T14" fmla="*/ 4087 w 4173"/>
                <a:gd name="T15" fmla="*/ 1369 h 2393"/>
                <a:gd name="T16" fmla="*/ 4087 w 4173"/>
                <a:gd name="T17" fmla="*/ 1369 h 2393"/>
                <a:gd name="T18" fmla="*/ 4064 w 4173"/>
                <a:gd name="T19" fmla="*/ 1560 h 2393"/>
                <a:gd name="T20" fmla="*/ 2731 w 4173"/>
                <a:gd name="T21" fmla="*/ 2330 h 2393"/>
                <a:gd name="T22" fmla="*/ 2731 w 4173"/>
                <a:gd name="T23" fmla="*/ 2330 h 2393"/>
                <a:gd name="T24" fmla="*/ 2400 w 4173"/>
                <a:gd name="T25" fmla="*/ 2344 h 2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73" h="2393">
                  <a:moveTo>
                    <a:pt x="2400" y="2344"/>
                  </a:moveTo>
                  <a:lnTo>
                    <a:pt x="85" y="1023"/>
                  </a:lnTo>
                  <a:lnTo>
                    <a:pt x="85" y="1023"/>
                  </a:lnTo>
                  <a:cubicBezTo>
                    <a:pt x="0" y="973"/>
                    <a:pt x="10" y="888"/>
                    <a:pt x="108" y="832"/>
                  </a:cubicBezTo>
                  <a:lnTo>
                    <a:pt x="1440" y="62"/>
                  </a:lnTo>
                  <a:lnTo>
                    <a:pt x="1440" y="62"/>
                  </a:lnTo>
                  <a:cubicBezTo>
                    <a:pt x="1538" y="5"/>
                    <a:pt x="1686" y="0"/>
                    <a:pt x="1771" y="48"/>
                  </a:cubicBezTo>
                  <a:lnTo>
                    <a:pt x="4087" y="1369"/>
                  </a:lnTo>
                  <a:lnTo>
                    <a:pt x="4087" y="1369"/>
                  </a:lnTo>
                  <a:cubicBezTo>
                    <a:pt x="4172" y="1418"/>
                    <a:pt x="4162" y="1504"/>
                    <a:pt x="4064" y="1560"/>
                  </a:cubicBezTo>
                  <a:lnTo>
                    <a:pt x="2731" y="2330"/>
                  </a:lnTo>
                  <a:lnTo>
                    <a:pt x="2731" y="2330"/>
                  </a:lnTo>
                  <a:cubicBezTo>
                    <a:pt x="2633" y="2387"/>
                    <a:pt x="2485" y="2392"/>
                    <a:pt x="2400" y="2344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65" name="Freeform 78">
              <a:extLst>
                <a:ext uri="{FF2B5EF4-FFF2-40B4-BE49-F238E27FC236}">
                  <a16:creationId xmlns:a16="http://schemas.microsoft.com/office/drawing/2014/main" id="{E04EC704-0BE4-AB4A-8476-73DDBDDBF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64613" y="3640703"/>
              <a:ext cx="2886063" cy="4746738"/>
            </a:xfrm>
            <a:custGeom>
              <a:avLst/>
              <a:gdLst>
                <a:gd name="T0" fmla="*/ 4416 w 4420"/>
                <a:gd name="T1" fmla="*/ 6252 h 7268"/>
                <a:gd name="T2" fmla="*/ 4416 w 4420"/>
                <a:gd name="T3" fmla="*/ 6252 h 7268"/>
                <a:gd name="T4" fmla="*/ 4416 w 4420"/>
                <a:gd name="T5" fmla="*/ 844 h 7268"/>
                <a:gd name="T6" fmla="*/ 2266 w 4420"/>
                <a:gd name="T7" fmla="*/ 281 h 7268"/>
                <a:gd name="T8" fmla="*/ 1869 w 4420"/>
                <a:gd name="T9" fmla="*/ 53 h 7268"/>
                <a:gd name="T10" fmla="*/ 1869 w 4420"/>
                <a:gd name="T11" fmla="*/ 53 h 7268"/>
                <a:gd name="T12" fmla="*/ 1515 w 4420"/>
                <a:gd name="T13" fmla="*/ 67 h 7268"/>
                <a:gd name="T14" fmla="*/ 1146 w 4420"/>
                <a:gd name="T15" fmla="*/ 281 h 7268"/>
                <a:gd name="T16" fmla="*/ 0 w 4420"/>
                <a:gd name="T17" fmla="*/ 280 h 7268"/>
                <a:gd name="T18" fmla="*/ 339 w 4420"/>
                <a:gd name="T19" fmla="*/ 5500 h 7268"/>
                <a:gd name="T20" fmla="*/ 339 w 4420"/>
                <a:gd name="T21" fmla="*/ 5500 h 7268"/>
                <a:gd name="T22" fmla="*/ 400 w 4420"/>
                <a:gd name="T23" fmla="*/ 5595 h 7268"/>
                <a:gd name="T24" fmla="*/ 2545 w 4420"/>
                <a:gd name="T25" fmla="*/ 7214 h 7268"/>
                <a:gd name="T26" fmla="*/ 2545 w 4420"/>
                <a:gd name="T27" fmla="*/ 7214 h 7268"/>
                <a:gd name="T28" fmla="*/ 2900 w 4420"/>
                <a:gd name="T29" fmla="*/ 7200 h 7268"/>
                <a:gd name="T30" fmla="*/ 4330 w 4420"/>
                <a:gd name="T31" fmla="*/ 6374 h 7268"/>
                <a:gd name="T32" fmla="*/ 4330 w 4420"/>
                <a:gd name="T33" fmla="*/ 6374 h 7268"/>
                <a:gd name="T34" fmla="*/ 4416 w 4420"/>
                <a:gd name="T35" fmla="*/ 6252 h 7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20" h="7268">
                  <a:moveTo>
                    <a:pt x="4416" y="6252"/>
                  </a:moveTo>
                  <a:lnTo>
                    <a:pt x="4416" y="6252"/>
                  </a:lnTo>
                  <a:lnTo>
                    <a:pt x="4416" y="844"/>
                  </a:lnTo>
                  <a:lnTo>
                    <a:pt x="2266" y="281"/>
                  </a:lnTo>
                  <a:lnTo>
                    <a:pt x="1869" y="53"/>
                  </a:lnTo>
                  <a:lnTo>
                    <a:pt x="1869" y="53"/>
                  </a:lnTo>
                  <a:cubicBezTo>
                    <a:pt x="1779" y="0"/>
                    <a:pt x="1620" y="7"/>
                    <a:pt x="1515" y="67"/>
                  </a:cubicBezTo>
                  <a:lnTo>
                    <a:pt x="1146" y="281"/>
                  </a:lnTo>
                  <a:lnTo>
                    <a:pt x="0" y="280"/>
                  </a:lnTo>
                  <a:lnTo>
                    <a:pt x="339" y="5500"/>
                  </a:lnTo>
                  <a:lnTo>
                    <a:pt x="339" y="5500"/>
                  </a:lnTo>
                  <a:cubicBezTo>
                    <a:pt x="337" y="5536"/>
                    <a:pt x="357" y="5570"/>
                    <a:pt x="400" y="5595"/>
                  </a:cubicBezTo>
                  <a:lnTo>
                    <a:pt x="2545" y="7214"/>
                  </a:lnTo>
                  <a:lnTo>
                    <a:pt x="2545" y="7214"/>
                  </a:lnTo>
                  <a:cubicBezTo>
                    <a:pt x="2636" y="7267"/>
                    <a:pt x="2795" y="7260"/>
                    <a:pt x="2900" y="7200"/>
                  </a:cubicBezTo>
                  <a:lnTo>
                    <a:pt x="4330" y="6374"/>
                  </a:lnTo>
                  <a:lnTo>
                    <a:pt x="4330" y="6374"/>
                  </a:lnTo>
                  <a:cubicBezTo>
                    <a:pt x="4390" y="6339"/>
                    <a:pt x="4419" y="6294"/>
                    <a:pt x="4416" y="6252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66" name="Freeform 79">
              <a:extLst>
                <a:ext uri="{FF2B5EF4-FFF2-40B4-BE49-F238E27FC236}">
                  <a16:creationId xmlns:a16="http://schemas.microsoft.com/office/drawing/2014/main" id="{D7088A57-21DC-AA40-A5F6-2624D10F20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64613" y="3652224"/>
              <a:ext cx="1788667" cy="4723696"/>
            </a:xfrm>
            <a:custGeom>
              <a:avLst/>
              <a:gdLst>
                <a:gd name="T0" fmla="*/ 1708 w 2739"/>
                <a:gd name="T1" fmla="*/ 0 h 7234"/>
                <a:gd name="T2" fmla="*/ 1708 w 2739"/>
                <a:gd name="T3" fmla="*/ 0 h 7234"/>
                <a:gd name="T4" fmla="*/ 1518 w 2739"/>
                <a:gd name="T5" fmla="*/ 49 h 7234"/>
                <a:gd name="T6" fmla="*/ 1149 w 2739"/>
                <a:gd name="T7" fmla="*/ 263 h 7234"/>
                <a:gd name="T8" fmla="*/ 3 w 2739"/>
                <a:gd name="T9" fmla="*/ 262 h 7234"/>
                <a:gd name="T10" fmla="*/ 3 w 2739"/>
                <a:gd name="T11" fmla="*/ 5684 h 7234"/>
                <a:gd name="T12" fmla="*/ 3 w 2739"/>
                <a:gd name="T13" fmla="*/ 5684 h 7234"/>
                <a:gd name="T14" fmla="*/ 64 w 2739"/>
                <a:gd name="T15" fmla="*/ 5779 h 7234"/>
                <a:gd name="T16" fmla="*/ 2548 w 2739"/>
                <a:gd name="T17" fmla="*/ 7196 h 7234"/>
                <a:gd name="T18" fmla="*/ 2548 w 2739"/>
                <a:gd name="T19" fmla="*/ 7196 h 7234"/>
                <a:gd name="T20" fmla="*/ 2712 w 2739"/>
                <a:gd name="T21" fmla="*/ 7232 h 7234"/>
                <a:gd name="T22" fmla="*/ 2738 w 2739"/>
                <a:gd name="T23" fmla="*/ 1776 h 7234"/>
                <a:gd name="T24" fmla="*/ 1708 w 2739"/>
                <a:gd name="T25" fmla="*/ 0 h 7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39" h="7234">
                  <a:moveTo>
                    <a:pt x="1708" y="0"/>
                  </a:moveTo>
                  <a:lnTo>
                    <a:pt x="1708" y="0"/>
                  </a:lnTo>
                  <a:cubicBezTo>
                    <a:pt x="1642" y="1"/>
                    <a:pt x="1573" y="18"/>
                    <a:pt x="1518" y="49"/>
                  </a:cubicBezTo>
                  <a:lnTo>
                    <a:pt x="1149" y="263"/>
                  </a:lnTo>
                  <a:lnTo>
                    <a:pt x="3" y="262"/>
                  </a:lnTo>
                  <a:lnTo>
                    <a:pt x="3" y="5684"/>
                  </a:lnTo>
                  <a:lnTo>
                    <a:pt x="3" y="5684"/>
                  </a:lnTo>
                  <a:cubicBezTo>
                    <a:pt x="0" y="5720"/>
                    <a:pt x="20" y="5754"/>
                    <a:pt x="64" y="5779"/>
                  </a:cubicBezTo>
                  <a:lnTo>
                    <a:pt x="2548" y="7196"/>
                  </a:lnTo>
                  <a:lnTo>
                    <a:pt x="2548" y="7196"/>
                  </a:lnTo>
                  <a:cubicBezTo>
                    <a:pt x="2592" y="7222"/>
                    <a:pt x="2651" y="7233"/>
                    <a:pt x="2712" y="7232"/>
                  </a:cubicBezTo>
                  <a:lnTo>
                    <a:pt x="2738" y="1776"/>
                  </a:lnTo>
                  <a:lnTo>
                    <a:pt x="1708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67" name="Freeform 80">
              <a:extLst>
                <a:ext uri="{FF2B5EF4-FFF2-40B4-BE49-F238E27FC236}">
                  <a16:creationId xmlns:a16="http://schemas.microsoft.com/office/drawing/2014/main" id="{DAA80238-FDB9-484F-8701-BB6316EFD9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43827" y="4769783"/>
              <a:ext cx="184339" cy="3611899"/>
            </a:xfrm>
            <a:custGeom>
              <a:avLst/>
              <a:gdLst>
                <a:gd name="T0" fmla="*/ 0 w 284"/>
                <a:gd name="T1" fmla="*/ 5496 h 5531"/>
                <a:gd name="T2" fmla="*/ 0 w 284"/>
                <a:gd name="T3" fmla="*/ 5496 h 5531"/>
                <a:gd name="T4" fmla="*/ 283 w 284"/>
                <a:gd name="T5" fmla="*/ 5493 h 5531"/>
                <a:gd name="T6" fmla="*/ 283 w 284"/>
                <a:gd name="T7" fmla="*/ 0 h 5531"/>
                <a:gd name="T8" fmla="*/ 0 w 284"/>
                <a:gd name="T9" fmla="*/ 0 h 5531"/>
                <a:gd name="T10" fmla="*/ 0 w 284"/>
                <a:gd name="T11" fmla="*/ 5496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4" h="5531">
                  <a:moveTo>
                    <a:pt x="0" y="5496"/>
                  </a:moveTo>
                  <a:lnTo>
                    <a:pt x="0" y="5496"/>
                  </a:lnTo>
                  <a:cubicBezTo>
                    <a:pt x="78" y="5530"/>
                    <a:pt x="192" y="5528"/>
                    <a:pt x="283" y="5493"/>
                  </a:cubicBezTo>
                  <a:lnTo>
                    <a:pt x="283" y="0"/>
                  </a:lnTo>
                  <a:lnTo>
                    <a:pt x="0" y="0"/>
                  </a:lnTo>
                  <a:lnTo>
                    <a:pt x="0" y="5496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68" name="Freeform 81">
              <a:extLst>
                <a:ext uri="{FF2B5EF4-FFF2-40B4-BE49-F238E27FC236}">
                  <a16:creationId xmlns:a16="http://schemas.microsoft.com/office/drawing/2014/main" id="{515FCC03-792A-9A44-87AB-F3706EE1DF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47330" y="3171216"/>
              <a:ext cx="2923506" cy="1676336"/>
            </a:xfrm>
            <a:custGeom>
              <a:avLst/>
              <a:gdLst>
                <a:gd name="T0" fmla="*/ 2575 w 4477"/>
                <a:gd name="T1" fmla="*/ 2515 h 2568"/>
                <a:gd name="T2" fmla="*/ 91 w 4477"/>
                <a:gd name="T3" fmla="*/ 1098 h 2568"/>
                <a:gd name="T4" fmla="*/ 91 w 4477"/>
                <a:gd name="T5" fmla="*/ 1098 h 2568"/>
                <a:gd name="T6" fmla="*/ 116 w 4477"/>
                <a:gd name="T7" fmla="*/ 893 h 2568"/>
                <a:gd name="T8" fmla="*/ 1545 w 4477"/>
                <a:gd name="T9" fmla="*/ 68 h 2568"/>
                <a:gd name="T10" fmla="*/ 1545 w 4477"/>
                <a:gd name="T11" fmla="*/ 68 h 2568"/>
                <a:gd name="T12" fmla="*/ 1899 w 4477"/>
                <a:gd name="T13" fmla="*/ 53 h 2568"/>
                <a:gd name="T14" fmla="*/ 4385 w 4477"/>
                <a:gd name="T15" fmla="*/ 1470 h 2568"/>
                <a:gd name="T16" fmla="*/ 4385 w 4477"/>
                <a:gd name="T17" fmla="*/ 1470 h 2568"/>
                <a:gd name="T18" fmla="*/ 4360 w 4477"/>
                <a:gd name="T19" fmla="*/ 1675 h 2568"/>
                <a:gd name="T20" fmla="*/ 2930 w 4477"/>
                <a:gd name="T21" fmla="*/ 2501 h 2568"/>
                <a:gd name="T22" fmla="*/ 2930 w 4477"/>
                <a:gd name="T23" fmla="*/ 2501 h 2568"/>
                <a:gd name="T24" fmla="*/ 2575 w 4477"/>
                <a:gd name="T25" fmla="*/ 2515 h 2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7" h="2568">
                  <a:moveTo>
                    <a:pt x="2575" y="2515"/>
                  </a:moveTo>
                  <a:lnTo>
                    <a:pt x="91" y="1098"/>
                  </a:lnTo>
                  <a:lnTo>
                    <a:pt x="91" y="1098"/>
                  </a:lnTo>
                  <a:cubicBezTo>
                    <a:pt x="0" y="1046"/>
                    <a:pt x="11" y="954"/>
                    <a:pt x="116" y="893"/>
                  </a:cubicBezTo>
                  <a:lnTo>
                    <a:pt x="1545" y="68"/>
                  </a:lnTo>
                  <a:lnTo>
                    <a:pt x="1545" y="68"/>
                  </a:lnTo>
                  <a:cubicBezTo>
                    <a:pt x="1650" y="7"/>
                    <a:pt x="1809" y="0"/>
                    <a:pt x="1899" y="53"/>
                  </a:cubicBezTo>
                  <a:lnTo>
                    <a:pt x="4385" y="1470"/>
                  </a:lnTo>
                  <a:lnTo>
                    <a:pt x="4385" y="1470"/>
                  </a:lnTo>
                  <a:cubicBezTo>
                    <a:pt x="4476" y="1523"/>
                    <a:pt x="4464" y="1614"/>
                    <a:pt x="4360" y="1675"/>
                  </a:cubicBezTo>
                  <a:lnTo>
                    <a:pt x="2930" y="2501"/>
                  </a:lnTo>
                  <a:lnTo>
                    <a:pt x="2930" y="2501"/>
                  </a:lnTo>
                  <a:cubicBezTo>
                    <a:pt x="2825" y="2561"/>
                    <a:pt x="2666" y="2567"/>
                    <a:pt x="2575" y="2515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69" name="Freeform 82">
              <a:extLst>
                <a:ext uri="{FF2B5EF4-FFF2-40B4-BE49-F238E27FC236}">
                  <a16:creationId xmlns:a16="http://schemas.microsoft.com/office/drawing/2014/main" id="{71C6CA08-F6BB-934A-9FCB-73A6B472C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55971" y="3796240"/>
              <a:ext cx="2909105" cy="1051311"/>
            </a:xfrm>
            <a:custGeom>
              <a:avLst/>
              <a:gdLst>
                <a:gd name="T0" fmla="*/ 4346 w 4453"/>
                <a:gd name="T1" fmla="*/ 617 h 1611"/>
                <a:gd name="T2" fmla="*/ 2916 w 4453"/>
                <a:gd name="T3" fmla="*/ 1443 h 1611"/>
                <a:gd name="T4" fmla="*/ 2916 w 4453"/>
                <a:gd name="T5" fmla="*/ 1443 h 1611"/>
                <a:gd name="T6" fmla="*/ 2561 w 4453"/>
                <a:gd name="T7" fmla="*/ 1458 h 1611"/>
                <a:gd name="T8" fmla="*/ 77 w 4453"/>
                <a:gd name="T9" fmla="*/ 40 h 1611"/>
                <a:gd name="T10" fmla="*/ 77 w 4453"/>
                <a:gd name="T11" fmla="*/ 40 h 1611"/>
                <a:gd name="T12" fmla="*/ 31 w 4453"/>
                <a:gd name="T13" fmla="*/ 0 h 1611"/>
                <a:gd name="T14" fmla="*/ 31 w 4453"/>
                <a:gd name="T15" fmla="*/ 0 h 1611"/>
                <a:gd name="T16" fmla="*/ 77 w 4453"/>
                <a:gd name="T17" fmla="*/ 141 h 1611"/>
                <a:gd name="T18" fmla="*/ 2561 w 4453"/>
                <a:gd name="T19" fmla="*/ 1558 h 1611"/>
                <a:gd name="T20" fmla="*/ 2561 w 4453"/>
                <a:gd name="T21" fmla="*/ 1558 h 1611"/>
                <a:gd name="T22" fmla="*/ 2916 w 4453"/>
                <a:gd name="T23" fmla="*/ 1544 h 1611"/>
                <a:gd name="T24" fmla="*/ 4346 w 4453"/>
                <a:gd name="T25" fmla="*/ 718 h 1611"/>
                <a:gd name="T26" fmla="*/ 4346 w 4453"/>
                <a:gd name="T27" fmla="*/ 718 h 1611"/>
                <a:gd name="T28" fmla="*/ 4416 w 4453"/>
                <a:gd name="T29" fmla="*/ 553 h 1611"/>
                <a:gd name="T30" fmla="*/ 4416 w 4453"/>
                <a:gd name="T31" fmla="*/ 553 h 1611"/>
                <a:gd name="T32" fmla="*/ 4346 w 4453"/>
                <a:gd name="T33" fmla="*/ 617 h 1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53" h="1611">
                  <a:moveTo>
                    <a:pt x="4346" y="617"/>
                  </a:moveTo>
                  <a:lnTo>
                    <a:pt x="2916" y="1443"/>
                  </a:lnTo>
                  <a:lnTo>
                    <a:pt x="2916" y="1443"/>
                  </a:lnTo>
                  <a:cubicBezTo>
                    <a:pt x="2811" y="1504"/>
                    <a:pt x="2652" y="1510"/>
                    <a:pt x="2561" y="1458"/>
                  </a:cubicBezTo>
                  <a:lnTo>
                    <a:pt x="77" y="40"/>
                  </a:lnTo>
                  <a:lnTo>
                    <a:pt x="77" y="40"/>
                  </a:lnTo>
                  <a:cubicBezTo>
                    <a:pt x="57" y="29"/>
                    <a:pt x="42" y="15"/>
                    <a:pt x="31" y="0"/>
                  </a:cubicBezTo>
                  <a:lnTo>
                    <a:pt x="31" y="0"/>
                  </a:lnTo>
                  <a:cubicBezTo>
                    <a:pt x="0" y="50"/>
                    <a:pt x="14" y="105"/>
                    <a:pt x="77" y="141"/>
                  </a:cubicBezTo>
                  <a:lnTo>
                    <a:pt x="2561" y="1558"/>
                  </a:lnTo>
                  <a:lnTo>
                    <a:pt x="2561" y="1558"/>
                  </a:lnTo>
                  <a:cubicBezTo>
                    <a:pt x="2652" y="1610"/>
                    <a:pt x="2811" y="1604"/>
                    <a:pt x="2916" y="1544"/>
                  </a:cubicBezTo>
                  <a:lnTo>
                    <a:pt x="4346" y="718"/>
                  </a:lnTo>
                  <a:lnTo>
                    <a:pt x="4346" y="718"/>
                  </a:lnTo>
                  <a:cubicBezTo>
                    <a:pt x="4427" y="671"/>
                    <a:pt x="4452" y="605"/>
                    <a:pt x="4416" y="553"/>
                  </a:cubicBezTo>
                  <a:lnTo>
                    <a:pt x="4416" y="553"/>
                  </a:lnTo>
                  <a:cubicBezTo>
                    <a:pt x="4402" y="576"/>
                    <a:pt x="4379" y="598"/>
                    <a:pt x="4346" y="617"/>
                  </a:cubicBez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70" name="Freeform 83">
              <a:extLst>
                <a:ext uri="{FF2B5EF4-FFF2-40B4-BE49-F238E27FC236}">
                  <a16:creationId xmlns:a16="http://schemas.microsoft.com/office/drawing/2014/main" id="{5F8CFD47-FC18-FD4D-BECA-C771EAD6A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6595" y="3476527"/>
              <a:ext cx="1690738" cy="979303"/>
            </a:xfrm>
            <a:custGeom>
              <a:avLst/>
              <a:gdLst>
                <a:gd name="T0" fmla="*/ 1697 w 2588"/>
                <a:gd name="T1" fmla="*/ 1473 h 1499"/>
                <a:gd name="T2" fmla="*/ 43 w 2588"/>
                <a:gd name="T3" fmla="*/ 514 h 1499"/>
                <a:gd name="T4" fmla="*/ 43 w 2588"/>
                <a:gd name="T5" fmla="*/ 514 h 1499"/>
                <a:gd name="T6" fmla="*/ 55 w 2588"/>
                <a:gd name="T7" fmla="*/ 418 h 1499"/>
                <a:gd name="T8" fmla="*/ 724 w 2588"/>
                <a:gd name="T9" fmla="*/ 31 h 1499"/>
                <a:gd name="T10" fmla="*/ 724 w 2588"/>
                <a:gd name="T11" fmla="*/ 31 h 1499"/>
                <a:gd name="T12" fmla="*/ 890 w 2588"/>
                <a:gd name="T13" fmla="*/ 24 h 1499"/>
                <a:gd name="T14" fmla="*/ 2544 w 2588"/>
                <a:gd name="T15" fmla="*/ 984 h 1499"/>
                <a:gd name="T16" fmla="*/ 2544 w 2588"/>
                <a:gd name="T17" fmla="*/ 984 h 1499"/>
                <a:gd name="T18" fmla="*/ 2533 w 2588"/>
                <a:gd name="T19" fmla="*/ 1079 h 1499"/>
                <a:gd name="T20" fmla="*/ 1863 w 2588"/>
                <a:gd name="T21" fmla="*/ 1466 h 1499"/>
                <a:gd name="T22" fmla="*/ 1863 w 2588"/>
                <a:gd name="T23" fmla="*/ 1466 h 1499"/>
                <a:gd name="T24" fmla="*/ 1697 w 2588"/>
                <a:gd name="T25" fmla="*/ 1473 h 1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88" h="1499">
                  <a:moveTo>
                    <a:pt x="1697" y="1473"/>
                  </a:moveTo>
                  <a:lnTo>
                    <a:pt x="43" y="514"/>
                  </a:lnTo>
                  <a:lnTo>
                    <a:pt x="43" y="514"/>
                  </a:lnTo>
                  <a:cubicBezTo>
                    <a:pt x="0" y="489"/>
                    <a:pt x="5" y="446"/>
                    <a:pt x="55" y="418"/>
                  </a:cubicBezTo>
                  <a:lnTo>
                    <a:pt x="724" y="31"/>
                  </a:lnTo>
                  <a:lnTo>
                    <a:pt x="724" y="31"/>
                  </a:lnTo>
                  <a:cubicBezTo>
                    <a:pt x="773" y="3"/>
                    <a:pt x="847" y="0"/>
                    <a:pt x="890" y="24"/>
                  </a:cubicBezTo>
                  <a:lnTo>
                    <a:pt x="2544" y="984"/>
                  </a:lnTo>
                  <a:lnTo>
                    <a:pt x="2544" y="984"/>
                  </a:lnTo>
                  <a:cubicBezTo>
                    <a:pt x="2587" y="1008"/>
                    <a:pt x="2581" y="1051"/>
                    <a:pt x="2533" y="1079"/>
                  </a:cubicBezTo>
                  <a:lnTo>
                    <a:pt x="1863" y="1466"/>
                  </a:lnTo>
                  <a:lnTo>
                    <a:pt x="1863" y="1466"/>
                  </a:lnTo>
                  <a:cubicBezTo>
                    <a:pt x="1814" y="1494"/>
                    <a:pt x="1740" y="1498"/>
                    <a:pt x="1697" y="1473"/>
                  </a:cubicBezTo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137687BD-1128-2F4C-B623-B3840EB370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25522" y="3756813"/>
              <a:ext cx="771903" cy="446810"/>
            </a:xfrm>
            <a:custGeom>
              <a:avLst/>
              <a:gdLst>
                <a:gd name="connsiteX0" fmla="*/ 706597 w 771903"/>
                <a:gd name="connsiteY0" fmla="*/ 363999 h 446810"/>
                <a:gd name="connsiteX1" fmla="*/ 769272 w 771903"/>
                <a:gd name="connsiteY1" fmla="*/ 400937 h 446810"/>
                <a:gd name="connsiteX2" fmla="*/ 768619 w 771903"/>
                <a:gd name="connsiteY2" fmla="*/ 409512 h 446810"/>
                <a:gd name="connsiteX3" fmla="*/ 707902 w 771903"/>
                <a:gd name="connsiteY3" fmla="*/ 444472 h 446810"/>
                <a:gd name="connsiteX4" fmla="*/ 692887 w 771903"/>
                <a:gd name="connsiteY4" fmla="*/ 445131 h 446810"/>
                <a:gd name="connsiteX5" fmla="*/ 630211 w 771903"/>
                <a:gd name="connsiteY5" fmla="*/ 408852 h 446810"/>
                <a:gd name="connsiteX6" fmla="*/ 631517 w 771903"/>
                <a:gd name="connsiteY6" fmla="*/ 400278 h 446810"/>
                <a:gd name="connsiteX7" fmla="*/ 691581 w 771903"/>
                <a:gd name="connsiteY7" fmla="*/ 364659 h 446810"/>
                <a:gd name="connsiteX8" fmla="*/ 706597 w 771903"/>
                <a:gd name="connsiteY8" fmla="*/ 363999 h 446810"/>
                <a:gd name="connsiteX9" fmla="*/ 496633 w 771903"/>
                <a:gd name="connsiteY9" fmla="*/ 242973 h 446810"/>
                <a:gd name="connsiteX10" fmla="*/ 559031 w 771903"/>
                <a:gd name="connsiteY10" fmla="*/ 278313 h 446810"/>
                <a:gd name="connsiteX11" fmla="*/ 557731 w 771903"/>
                <a:gd name="connsiteY11" fmla="*/ 287309 h 446810"/>
                <a:gd name="connsiteX12" fmla="*/ 497933 w 771903"/>
                <a:gd name="connsiteY12" fmla="*/ 321363 h 446810"/>
                <a:gd name="connsiteX13" fmla="*/ 482983 w 771903"/>
                <a:gd name="connsiteY13" fmla="*/ 322006 h 446810"/>
                <a:gd name="connsiteX14" fmla="*/ 420585 w 771903"/>
                <a:gd name="connsiteY14" fmla="*/ 286666 h 446810"/>
                <a:gd name="connsiteX15" fmla="*/ 421235 w 771903"/>
                <a:gd name="connsiteY15" fmla="*/ 278313 h 446810"/>
                <a:gd name="connsiteX16" fmla="*/ 481683 w 771903"/>
                <a:gd name="connsiteY16" fmla="*/ 243616 h 446810"/>
                <a:gd name="connsiteX17" fmla="*/ 496633 w 771903"/>
                <a:gd name="connsiteY17" fmla="*/ 242973 h 446810"/>
                <a:gd name="connsiteX18" fmla="*/ 289251 w 771903"/>
                <a:gd name="connsiteY18" fmla="*/ 122001 h 446810"/>
                <a:gd name="connsiteX19" fmla="*/ 351649 w 771903"/>
                <a:gd name="connsiteY19" fmla="*/ 157341 h 446810"/>
                <a:gd name="connsiteX20" fmla="*/ 350349 w 771903"/>
                <a:gd name="connsiteY20" fmla="*/ 165694 h 446810"/>
                <a:gd name="connsiteX21" fmla="*/ 289901 w 771903"/>
                <a:gd name="connsiteY21" fmla="*/ 200391 h 446810"/>
                <a:gd name="connsiteX22" fmla="*/ 274951 w 771903"/>
                <a:gd name="connsiteY22" fmla="*/ 201034 h 446810"/>
                <a:gd name="connsiteX23" fmla="*/ 213203 w 771903"/>
                <a:gd name="connsiteY23" fmla="*/ 165694 h 446810"/>
                <a:gd name="connsiteX24" fmla="*/ 213853 w 771903"/>
                <a:gd name="connsiteY24" fmla="*/ 156699 h 446810"/>
                <a:gd name="connsiteX25" fmla="*/ 273651 w 771903"/>
                <a:gd name="connsiteY25" fmla="*/ 122644 h 446810"/>
                <a:gd name="connsiteX26" fmla="*/ 289251 w 771903"/>
                <a:gd name="connsiteY26" fmla="*/ 122001 h 446810"/>
                <a:gd name="connsiteX27" fmla="*/ 63675 w 771903"/>
                <a:gd name="connsiteY27" fmla="*/ 1740 h 446810"/>
                <a:gd name="connsiteX28" fmla="*/ 78691 w 771903"/>
                <a:gd name="connsiteY28" fmla="*/ 1740 h 446810"/>
                <a:gd name="connsiteX29" fmla="*/ 141366 w 771903"/>
                <a:gd name="connsiteY29" fmla="*/ 38019 h 446810"/>
                <a:gd name="connsiteX30" fmla="*/ 140713 w 771903"/>
                <a:gd name="connsiteY30" fmla="*/ 47253 h 446810"/>
                <a:gd name="connsiteX31" fmla="*/ 79996 w 771903"/>
                <a:gd name="connsiteY31" fmla="*/ 82213 h 446810"/>
                <a:gd name="connsiteX32" fmla="*/ 64981 w 771903"/>
                <a:gd name="connsiteY32" fmla="*/ 82872 h 446810"/>
                <a:gd name="connsiteX33" fmla="*/ 2305 w 771903"/>
                <a:gd name="connsiteY33" fmla="*/ 45934 h 446810"/>
                <a:gd name="connsiteX34" fmla="*/ 3611 w 771903"/>
                <a:gd name="connsiteY34" fmla="*/ 37359 h 44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71903" h="446810">
                  <a:moveTo>
                    <a:pt x="706597" y="363999"/>
                  </a:moveTo>
                  <a:lnTo>
                    <a:pt x="769272" y="400937"/>
                  </a:lnTo>
                  <a:cubicBezTo>
                    <a:pt x="773189" y="402916"/>
                    <a:pt x="772536" y="406874"/>
                    <a:pt x="768619" y="409512"/>
                  </a:cubicBezTo>
                  <a:lnTo>
                    <a:pt x="707902" y="444472"/>
                  </a:lnTo>
                  <a:cubicBezTo>
                    <a:pt x="703332" y="447110"/>
                    <a:pt x="696804" y="447770"/>
                    <a:pt x="692887" y="445131"/>
                  </a:cubicBezTo>
                  <a:lnTo>
                    <a:pt x="630211" y="408852"/>
                  </a:lnTo>
                  <a:cubicBezTo>
                    <a:pt x="626947" y="406874"/>
                    <a:pt x="626947" y="402916"/>
                    <a:pt x="631517" y="400278"/>
                  </a:cubicBezTo>
                  <a:lnTo>
                    <a:pt x="691581" y="364659"/>
                  </a:lnTo>
                  <a:cubicBezTo>
                    <a:pt x="696151" y="362020"/>
                    <a:pt x="702680" y="362020"/>
                    <a:pt x="706597" y="363999"/>
                  </a:cubicBezTo>
                  <a:close/>
                  <a:moveTo>
                    <a:pt x="496633" y="242973"/>
                  </a:moveTo>
                  <a:lnTo>
                    <a:pt x="559031" y="278313"/>
                  </a:lnTo>
                  <a:cubicBezTo>
                    <a:pt x="562931" y="280883"/>
                    <a:pt x="562281" y="284738"/>
                    <a:pt x="557731" y="287309"/>
                  </a:cubicBezTo>
                  <a:lnTo>
                    <a:pt x="497933" y="321363"/>
                  </a:lnTo>
                  <a:cubicBezTo>
                    <a:pt x="493383" y="323933"/>
                    <a:pt x="486883" y="323933"/>
                    <a:pt x="482983" y="322006"/>
                  </a:cubicBezTo>
                  <a:lnTo>
                    <a:pt x="420585" y="286666"/>
                  </a:lnTo>
                  <a:cubicBezTo>
                    <a:pt x="416685" y="284096"/>
                    <a:pt x="417335" y="280241"/>
                    <a:pt x="421235" y="278313"/>
                  </a:cubicBezTo>
                  <a:lnTo>
                    <a:pt x="481683" y="243616"/>
                  </a:lnTo>
                  <a:cubicBezTo>
                    <a:pt x="486233" y="241046"/>
                    <a:pt x="492733" y="241046"/>
                    <a:pt x="496633" y="242973"/>
                  </a:cubicBezTo>
                  <a:close/>
                  <a:moveTo>
                    <a:pt x="289251" y="122001"/>
                  </a:moveTo>
                  <a:lnTo>
                    <a:pt x="351649" y="157341"/>
                  </a:lnTo>
                  <a:cubicBezTo>
                    <a:pt x="355549" y="159269"/>
                    <a:pt x="354899" y="163124"/>
                    <a:pt x="350349" y="165694"/>
                  </a:cubicBezTo>
                  <a:lnTo>
                    <a:pt x="289901" y="200391"/>
                  </a:lnTo>
                  <a:cubicBezTo>
                    <a:pt x="286001" y="202961"/>
                    <a:pt x="278851" y="202961"/>
                    <a:pt x="274951" y="201034"/>
                  </a:cubicBezTo>
                  <a:lnTo>
                    <a:pt x="213203" y="165694"/>
                  </a:lnTo>
                  <a:cubicBezTo>
                    <a:pt x="209303" y="163124"/>
                    <a:pt x="209303" y="159269"/>
                    <a:pt x="213853" y="156699"/>
                  </a:cubicBezTo>
                  <a:lnTo>
                    <a:pt x="273651" y="122644"/>
                  </a:lnTo>
                  <a:cubicBezTo>
                    <a:pt x="278851" y="120074"/>
                    <a:pt x="285351" y="120074"/>
                    <a:pt x="289251" y="122001"/>
                  </a:cubicBezTo>
                  <a:close/>
                  <a:moveTo>
                    <a:pt x="63675" y="1740"/>
                  </a:moveTo>
                  <a:cubicBezTo>
                    <a:pt x="68245" y="-239"/>
                    <a:pt x="74774" y="-898"/>
                    <a:pt x="78691" y="1740"/>
                  </a:cubicBezTo>
                  <a:lnTo>
                    <a:pt x="141366" y="38019"/>
                  </a:lnTo>
                  <a:cubicBezTo>
                    <a:pt x="145283" y="40657"/>
                    <a:pt x="144630" y="43955"/>
                    <a:pt x="140713" y="47253"/>
                  </a:cubicBezTo>
                  <a:lnTo>
                    <a:pt x="79996" y="82213"/>
                  </a:lnTo>
                  <a:cubicBezTo>
                    <a:pt x="75426" y="84192"/>
                    <a:pt x="68898" y="84851"/>
                    <a:pt x="64981" y="82872"/>
                  </a:cubicBezTo>
                  <a:lnTo>
                    <a:pt x="2305" y="45934"/>
                  </a:lnTo>
                  <a:cubicBezTo>
                    <a:pt x="-959" y="43955"/>
                    <a:pt x="-959" y="39998"/>
                    <a:pt x="3611" y="37359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72" name="Freeform 88">
              <a:extLst>
                <a:ext uri="{FF2B5EF4-FFF2-40B4-BE49-F238E27FC236}">
                  <a16:creationId xmlns:a16="http://schemas.microsoft.com/office/drawing/2014/main" id="{A70424D6-D9D7-8E43-8316-1E4D751240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6595" y="3476527"/>
              <a:ext cx="1687857" cy="702794"/>
            </a:xfrm>
            <a:custGeom>
              <a:avLst/>
              <a:gdLst>
                <a:gd name="T0" fmla="*/ 43 w 2585"/>
                <a:gd name="T1" fmla="*/ 514 h 1074"/>
                <a:gd name="T2" fmla="*/ 45 w 2585"/>
                <a:gd name="T3" fmla="*/ 515 h 1074"/>
                <a:gd name="T4" fmla="*/ 45 w 2585"/>
                <a:gd name="T5" fmla="*/ 515 h 1074"/>
                <a:gd name="T6" fmla="*/ 55 w 2585"/>
                <a:gd name="T7" fmla="*/ 508 h 1074"/>
                <a:gd name="T8" fmla="*/ 724 w 2585"/>
                <a:gd name="T9" fmla="*/ 121 h 1074"/>
                <a:gd name="T10" fmla="*/ 724 w 2585"/>
                <a:gd name="T11" fmla="*/ 121 h 1074"/>
                <a:gd name="T12" fmla="*/ 890 w 2585"/>
                <a:gd name="T13" fmla="*/ 115 h 1074"/>
                <a:gd name="T14" fmla="*/ 2543 w 2585"/>
                <a:gd name="T15" fmla="*/ 1073 h 1074"/>
                <a:gd name="T16" fmla="*/ 2543 w 2585"/>
                <a:gd name="T17" fmla="*/ 1073 h 1074"/>
                <a:gd name="T18" fmla="*/ 2544 w 2585"/>
                <a:gd name="T19" fmla="*/ 984 h 1074"/>
                <a:gd name="T20" fmla="*/ 890 w 2585"/>
                <a:gd name="T21" fmla="*/ 24 h 1074"/>
                <a:gd name="T22" fmla="*/ 890 w 2585"/>
                <a:gd name="T23" fmla="*/ 24 h 1074"/>
                <a:gd name="T24" fmla="*/ 724 w 2585"/>
                <a:gd name="T25" fmla="*/ 31 h 1074"/>
                <a:gd name="T26" fmla="*/ 55 w 2585"/>
                <a:gd name="T27" fmla="*/ 418 h 1074"/>
                <a:gd name="T28" fmla="*/ 55 w 2585"/>
                <a:gd name="T29" fmla="*/ 418 h 1074"/>
                <a:gd name="T30" fmla="*/ 43 w 2585"/>
                <a:gd name="T31" fmla="*/ 514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85" h="1074">
                  <a:moveTo>
                    <a:pt x="43" y="514"/>
                  </a:moveTo>
                  <a:lnTo>
                    <a:pt x="45" y="515"/>
                  </a:lnTo>
                  <a:lnTo>
                    <a:pt x="45" y="515"/>
                  </a:lnTo>
                  <a:cubicBezTo>
                    <a:pt x="48" y="512"/>
                    <a:pt x="51" y="510"/>
                    <a:pt x="55" y="508"/>
                  </a:cubicBezTo>
                  <a:lnTo>
                    <a:pt x="724" y="121"/>
                  </a:lnTo>
                  <a:lnTo>
                    <a:pt x="724" y="121"/>
                  </a:lnTo>
                  <a:cubicBezTo>
                    <a:pt x="773" y="93"/>
                    <a:pt x="847" y="90"/>
                    <a:pt x="890" y="115"/>
                  </a:cubicBezTo>
                  <a:lnTo>
                    <a:pt x="2543" y="1073"/>
                  </a:lnTo>
                  <a:lnTo>
                    <a:pt x="2543" y="1073"/>
                  </a:lnTo>
                  <a:cubicBezTo>
                    <a:pt x="2581" y="1045"/>
                    <a:pt x="2584" y="1006"/>
                    <a:pt x="2544" y="984"/>
                  </a:cubicBezTo>
                  <a:lnTo>
                    <a:pt x="890" y="24"/>
                  </a:lnTo>
                  <a:lnTo>
                    <a:pt x="890" y="24"/>
                  </a:lnTo>
                  <a:cubicBezTo>
                    <a:pt x="847" y="0"/>
                    <a:pt x="773" y="3"/>
                    <a:pt x="724" y="31"/>
                  </a:cubicBezTo>
                  <a:lnTo>
                    <a:pt x="55" y="418"/>
                  </a:lnTo>
                  <a:lnTo>
                    <a:pt x="55" y="418"/>
                  </a:lnTo>
                  <a:cubicBezTo>
                    <a:pt x="5" y="446"/>
                    <a:pt x="0" y="489"/>
                    <a:pt x="43" y="51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73" name="Freeform 89">
              <a:extLst>
                <a:ext uri="{FF2B5EF4-FFF2-40B4-BE49-F238E27FC236}">
                  <a16:creationId xmlns:a16="http://schemas.microsoft.com/office/drawing/2014/main" id="{32D628D6-5B7D-4B4A-ADE3-725A1A90F4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80824" y="4752501"/>
              <a:ext cx="740237" cy="780563"/>
            </a:xfrm>
            <a:custGeom>
              <a:avLst/>
              <a:gdLst>
                <a:gd name="T0" fmla="*/ 96 w 1133"/>
                <a:gd name="T1" fmla="*/ 1162 h 1193"/>
                <a:gd name="T2" fmla="*/ 1037 w 1133"/>
                <a:gd name="T3" fmla="*/ 623 h 1193"/>
                <a:gd name="T4" fmla="*/ 1037 w 1133"/>
                <a:gd name="T5" fmla="*/ 623 h 1193"/>
                <a:gd name="T6" fmla="*/ 1132 w 1133"/>
                <a:gd name="T7" fmla="*/ 440 h 1193"/>
                <a:gd name="T8" fmla="*/ 1132 w 1133"/>
                <a:gd name="T9" fmla="*/ 103 h 1193"/>
                <a:gd name="T10" fmla="*/ 1132 w 1133"/>
                <a:gd name="T11" fmla="*/ 103 h 1193"/>
                <a:gd name="T12" fmla="*/ 1037 w 1133"/>
                <a:gd name="T13" fmla="*/ 31 h 1193"/>
                <a:gd name="T14" fmla="*/ 96 w 1133"/>
                <a:gd name="T15" fmla="*/ 569 h 1193"/>
                <a:gd name="T16" fmla="*/ 96 w 1133"/>
                <a:gd name="T17" fmla="*/ 569 h 1193"/>
                <a:gd name="T18" fmla="*/ 0 w 1133"/>
                <a:gd name="T19" fmla="*/ 753 h 1193"/>
                <a:gd name="T20" fmla="*/ 0 w 1133"/>
                <a:gd name="T21" fmla="*/ 1089 h 1193"/>
                <a:gd name="T22" fmla="*/ 0 w 1133"/>
                <a:gd name="T23" fmla="*/ 1089 h 1193"/>
                <a:gd name="T24" fmla="*/ 96 w 1133"/>
                <a:gd name="T25" fmla="*/ 1162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3" h="1193">
                  <a:moveTo>
                    <a:pt x="96" y="1162"/>
                  </a:moveTo>
                  <a:lnTo>
                    <a:pt x="1037" y="623"/>
                  </a:lnTo>
                  <a:lnTo>
                    <a:pt x="1037" y="623"/>
                  </a:lnTo>
                  <a:cubicBezTo>
                    <a:pt x="1089" y="592"/>
                    <a:pt x="1132" y="510"/>
                    <a:pt x="1132" y="440"/>
                  </a:cubicBezTo>
                  <a:lnTo>
                    <a:pt x="1132" y="103"/>
                  </a:lnTo>
                  <a:lnTo>
                    <a:pt x="1132" y="103"/>
                  </a:lnTo>
                  <a:cubicBezTo>
                    <a:pt x="1132" y="33"/>
                    <a:pt x="1089" y="0"/>
                    <a:pt x="1037" y="31"/>
                  </a:cubicBezTo>
                  <a:lnTo>
                    <a:pt x="96" y="569"/>
                  </a:lnTo>
                  <a:lnTo>
                    <a:pt x="96" y="569"/>
                  </a:lnTo>
                  <a:cubicBezTo>
                    <a:pt x="43" y="600"/>
                    <a:pt x="0" y="682"/>
                    <a:pt x="0" y="753"/>
                  </a:cubicBezTo>
                  <a:lnTo>
                    <a:pt x="0" y="1089"/>
                  </a:lnTo>
                  <a:lnTo>
                    <a:pt x="0" y="1089"/>
                  </a:lnTo>
                  <a:cubicBezTo>
                    <a:pt x="0" y="1160"/>
                    <a:pt x="43" y="1192"/>
                    <a:pt x="96" y="1162"/>
                  </a:cubicBezTo>
                </a:path>
              </a:pathLst>
            </a:custGeom>
            <a:solidFill>
              <a:srgbClr val="173D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74" name="Freeform 90">
              <a:extLst>
                <a:ext uri="{FF2B5EF4-FFF2-40B4-BE49-F238E27FC236}">
                  <a16:creationId xmlns:a16="http://schemas.microsoft.com/office/drawing/2014/main" id="{906BA168-E011-1140-B4E1-D1E14309CC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95225" y="4766902"/>
              <a:ext cx="722957" cy="757519"/>
            </a:xfrm>
            <a:custGeom>
              <a:avLst/>
              <a:gdLst>
                <a:gd name="T0" fmla="*/ 1059 w 1109"/>
                <a:gd name="T1" fmla="*/ 0 h 1158"/>
                <a:gd name="T2" fmla="*/ 1059 w 1109"/>
                <a:gd name="T3" fmla="*/ 0 h 1158"/>
                <a:gd name="T4" fmla="*/ 1083 w 1109"/>
                <a:gd name="T5" fmla="*/ 70 h 1158"/>
                <a:gd name="T6" fmla="*/ 1083 w 1109"/>
                <a:gd name="T7" fmla="*/ 406 h 1158"/>
                <a:gd name="T8" fmla="*/ 1083 w 1109"/>
                <a:gd name="T9" fmla="*/ 406 h 1158"/>
                <a:gd name="T10" fmla="*/ 987 w 1109"/>
                <a:gd name="T11" fmla="*/ 590 h 1158"/>
                <a:gd name="T12" fmla="*/ 46 w 1109"/>
                <a:gd name="T13" fmla="*/ 1128 h 1158"/>
                <a:gd name="T14" fmla="*/ 46 w 1109"/>
                <a:gd name="T15" fmla="*/ 1128 h 1158"/>
                <a:gd name="T16" fmla="*/ 0 w 1109"/>
                <a:gd name="T17" fmla="*/ 1138 h 1158"/>
                <a:gd name="T18" fmla="*/ 0 w 1109"/>
                <a:gd name="T19" fmla="*/ 1138 h 1158"/>
                <a:gd name="T20" fmla="*/ 72 w 1109"/>
                <a:gd name="T21" fmla="*/ 1141 h 1158"/>
                <a:gd name="T22" fmla="*/ 1013 w 1109"/>
                <a:gd name="T23" fmla="*/ 602 h 1158"/>
                <a:gd name="T24" fmla="*/ 1013 w 1109"/>
                <a:gd name="T25" fmla="*/ 602 h 1158"/>
                <a:gd name="T26" fmla="*/ 1108 w 1109"/>
                <a:gd name="T27" fmla="*/ 419 h 1158"/>
                <a:gd name="T28" fmla="*/ 1108 w 1109"/>
                <a:gd name="T29" fmla="*/ 82 h 1158"/>
                <a:gd name="T30" fmla="*/ 1108 w 1109"/>
                <a:gd name="T31" fmla="*/ 82 h 1158"/>
                <a:gd name="T32" fmla="*/ 1059 w 1109"/>
                <a:gd name="T33" fmla="*/ 0 h 1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9" h="1158">
                  <a:moveTo>
                    <a:pt x="1059" y="0"/>
                  </a:moveTo>
                  <a:lnTo>
                    <a:pt x="1059" y="0"/>
                  </a:lnTo>
                  <a:cubicBezTo>
                    <a:pt x="1074" y="14"/>
                    <a:pt x="1083" y="38"/>
                    <a:pt x="1083" y="70"/>
                  </a:cubicBezTo>
                  <a:lnTo>
                    <a:pt x="1083" y="406"/>
                  </a:lnTo>
                  <a:lnTo>
                    <a:pt x="1083" y="406"/>
                  </a:lnTo>
                  <a:cubicBezTo>
                    <a:pt x="1083" y="477"/>
                    <a:pt x="1040" y="559"/>
                    <a:pt x="987" y="590"/>
                  </a:cubicBezTo>
                  <a:lnTo>
                    <a:pt x="46" y="1128"/>
                  </a:lnTo>
                  <a:lnTo>
                    <a:pt x="46" y="1128"/>
                  </a:lnTo>
                  <a:cubicBezTo>
                    <a:pt x="29" y="1138"/>
                    <a:pt x="14" y="1141"/>
                    <a:pt x="0" y="1138"/>
                  </a:cubicBezTo>
                  <a:lnTo>
                    <a:pt x="0" y="1138"/>
                  </a:lnTo>
                  <a:cubicBezTo>
                    <a:pt x="18" y="1154"/>
                    <a:pt x="43" y="1157"/>
                    <a:pt x="72" y="1141"/>
                  </a:cubicBezTo>
                  <a:lnTo>
                    <a:pt x="1013" y="602"/>
                  </a:lnTo>
                  <a:lnTo>
                    <a:pt x="1013" y="602"/>
                  </a:lnTo>
                  <a:cubicBezTo>
                    <a:pt x="1065" y="571"/>
                    <a:pt x="1108" y="489"/>
                    <a:pt x="1108" y="419"/>
                  </a:cubicBezTo>
                  <a:lnTo>
                    <a:pt x="1108" y="82"/>
                  </a:lnTo>
                  <a:lnTo>
                    <a:pt x="1108" y="82"/>
                  </a:lnTo>
                  <a:cubicBezTo>
                    <a:pt x="1108" y="35"/>
                    <a:pt x="1088" y="5"/>
                    <a:pt x="105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75" name="Freeform 93">
              <a:extLst>
                <a:ext uri="{FF2B5EF4-FFF2-40B4-BE49-F238E27FC236}">
                  <a16:creationId xmlns:a16="http://schemas.microsoft.com/office/drawing/2014/main" id="{510C9332-8ADD-D149-9579-91BEEBADBC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80824" y="6342428"/>
              <a:ext cx="740237" cy="780563"/>
            </a:xfrm>
            <a:custGeom>
              <a:avLst/>
              <a:gdLst>
                <a:gd name="T0" fmla="*/ 96 w 1133"/>
                <a:gd name="T1" fmla="*/ 1161 h 1193"/>
                <a:gd name="T2" fmla="*/ 1037 w 1133"/>
                <a:gd name="T3" fmla="*/ 622 h 1193"/>
                <a:gd name="T4" fmla="*/ 1037 w 1133"/>
                <a:gd name="T5" fmla="*/ 622 h 1193"/>
                <a:gd name="T6" fmla="*/ 1132 w 1133"/>
                <a:gd name="T7" fmla="*/ 439 h 1193"/>
                <a:gd name="T8" fmla="*/ 1132 w 1133"/>
                <a:gd name="T9" fmla="*/ 104 h 1193"/>
                <a:gd name="T10" fmla="*/ 1132 w 1133"/>
                <a:gd name="T11" fmla="*/ 104 h 1193"/>
                <a:gd name="T12" fmla="*/ 1037 w 1133"/>
                <a:gd name="T13" fmla="*/ 31 h 1193"/>
                <a:gd name="T14" fmla="*/ 96 w 1133"/>
                <a:gd name="T15" fmla="*/ 569 h 1193"/>
                <a:gd name="T16" fmla="*/ 96 w 1133"/>
                <a:gd name="T17" fmla="*/ 569 h 1193"/>
                <a:gd name="T18" fmla="*/ 0 w 1133"/>
                <a:gd name="T19" fmla="*/ 752 h 1193"/>
                <a:gd name="T20" fmla="*/ 0 w 1133"/>
                <a:gd name="T21" fmla="*/ 1088 h 1193"/>
                <a:gd name="T22" fmla="*/ 0 w 1133"/>
                <a:gd name="T23" fmla="*/ 1088 h 1193"/>
                <a:gd name="T24" fmla="*/ 96 w 1133"/>
                <a:gd name="T25" fmla="*/ 1161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3" h="1193">
                  <a:moveTo>
                    <a:pt x="96" y="1161"/>
                  </a:moveTo>
                  <a:lnTo>
                    <a:pt x="1037" y="622"/>
                  </a:lnTo>
                  <a:lnTo>
                    <a:pt x="1037" y="622"/>
                  </a:lnTo>
                  <a:cubicBezTo>
                    <a:pt x="1089" y="591"/>
                    <a:pt x="1132" y="510"/>
                    <a:pt x="1132" y="439"/>
                  </a:cubicBezTo>
                  <a:lnTo>
                    <a:pt x="1132" y="104"/>
                  </a:lnTo>
                  <a:lnTo>
                    <a:pt x="1132" y="104"/>
                  </a:lnTo>
                  <a:cubicBezTo>
                    <a:pt x="1132" y="33"/>
                    <a:pt x="1089" y="0"/>
                    <a:pt x="1037" y="31"/>
                  </a:cubicBezTo>
                  <a:lnTo>
                    <a:pt x="96" y="569"/>
                  </a:lnTo>
                  <a:lnTo>
                    <a:pt x="96" y="569"/>
                  </a:lnTo>
                  <a:cubicBezTo>
                    <a:pt x="43" y="600"/>
                    <a:pt x="0" y="681"/>
                    <a:pt x="0" y="752"/>
                  </a:cubicBezTo>
                  <a:lnTo>
                    <a:pt x="0" y="1088"/>
                  </a:lnTo>
                  <a:lnTo>
                    <a:pt x="0" y="1088"/>
                  </a:lnTo>
                  <a:cubicBezTo>
                    <a:pt x="0" y="1159"/>
                    <a:pt x="43" y="1192"/>
                    <a:pt x="96" y="1161"/>
                  </a:cubicBezTo>
                </a:path>
              </a:pathLst>
            </a:custGeom>
            <a:solidFill>
              <a:srgbClr val="173D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76" name="Freeform 94">
              <a:extLst>
                <a:ext uri="{FF2B5EF4-FFF2-40B4-BE49-F238E27FC236}">
                  <a16:creationId xmlns:a16="http://schemas.microsoft.com/office/drawing/2014/main" id="{23113EB1-1D37-D449-BB80-163C0868B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95225" y="6353949"/>
              <a:ext cx="722957" cy="754639"/>
            </a:xfrm>
            <a:custGeom>
              <a:avLst/>
              <a:gdLst>
                <a:gd name="T0" fmla="*/ 1059 w 1109"/>
                <a:gd name="T1" fmla="*/ 0 h 1157"/>
                <a:gd name="T2" fmla="*/ 1059 w 1109"/>
                <a:gd name="T3" fmla="*/ 0 h 1157"/>
                <a:gd name="T4" fmla="*/ 1083 w 1109"/>
                <a:gd name="T5" fmla="*/ 70 h 1157"/>
                <a:gd name="T6" fmla="*/ 1083 w 1109"/>
                <a:gd name="T7" fmla="*/ 405 h 1157"/>
                <a:gd name="T8" fmla="*/ 1083 w 1109"/>
                <a:gd name="T9" fmla="*/ 405 h 1157"/>
                <a:gd name="T10" fmla="*/ 987 w 1109"/>
                <a:gd name="T11" fmla="*/ 588 h 1157"/>
                <a:gd name="T12" fmla="*/ 46 w 1109"/>
                <a:gd name="T13" fmla="*/ 1127 h 1157"/>
                <a:gd name="T14" fmla="*/ 46 w 1109"/>
                <a:gd name="T15" fmla="*/ 1127 h 1157"/>
                <a:gd name="T16" fmla="*/ 0 w 1109"/>
                <a:gd name="T17" fmla="*/ 1137 h 1157"/>
                <a:gd name="T18" fmla="*/ 0 w 1109"/>
                <a:gd name="T19" fmla="*/ 1137 h 1157"/>
                <a:gd name="T20" fmla="*/ 72 w 1109"/>
                <a:gd name="T21" fmla="*/ 1140 h 1157"/>
                <a:gd name="T22" fmla="*/ 1013 w 1109"/>
                <a:gd name="T23" fmla="*/ 601 h 1157"/>
                <a:gd name="T24" fmla="*/ 1013 w 1109"/>
                <a:gd name="T25" fmla="*/ 601 h 1157"/>
                <a:gd name="T26" fmla="*/ 1108 w 1109"/>
                <a:gd name="T27" fmla="*/ 418 h 1157"/>
                <a:gd name="T28" fmla="*/ 1108 w 1109"/>
                <a:gd name="T29" fmla="*/ 83 h 1157"/>
                <a:gd name="T30" fmla="*/ 1108 w 1109"/>
                <a:gd name="T31" fmla="*/ 83 h 1157"/>
                <a:gd name="T32" fmla="*/ 1059 w 1109"/>
                <a:gd name="T33" fmla="*/ 0 h 1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9" h="1157">
                  <a:moveTo>
                    <a:pt x="1059" y="0"/>
                  </a:moveTo>
                  <a:lnTo>
                    <a:pt x="1059" y="0"/>
                  </a:lnTo>
                  <a:cubicBezTo>
                    <a:pt x="1074" y="14"/>
                    <a:pt x="1083" y="37"/>
                    <a:pt x="1083" y="70"/>
                  </a:cubicBezTo>
                  <a:lnTo>
                    <a:pt x="1083" y="405"/>
                  </a:lnTo>
                  <a:lnTo>
                    <a:pt x="1083" y="405"/>
                  </a:lnTo>
                  <a:cubicBezTo>
                    <a:pt x="1083" y="476"/>
                    <a:pt x="1040" y="558"/>
                    <a:pt x="987" y="588"/>
                  </a:cubicBezTo>
                  <a:lnTo>
                    <a:pt x="46" y="1127"/>
                  </a:lnTo>
                  <a:lnTo>
                    <a:pt x="46" y="1127"/>
                  </a:lnTo>
                  <a:cubicBezTo>
                    <a:pt x="29" y="1137"/>
                    <a:pt x="14" y="1140"/>
                    <a:pt x="0" y="1137"/>
                  </a:cubicBezTo>
                  <a:lnTo>
                    <a:pt x="0" y="1137"/>
                  </a:lnTo>
                  <a:cubicBezTo>
                    <a:pt x="18" y="1154"/>
                    <a:pt x="43" y="1156"/>
                    <a:pt x="72" y="1140"/>
                  </a:cubicBezTo>
                  <a:lnTo>
                    <a:pt x="1013" y="601"/>
                  </a:lnTo>
                  <a:lnTo>
                    <a:pt x="1013" y="601"/>
                  </a:lnTo>
                  <a:cubicBezTo>
                    <a:pt x="1065" y="570"/>
                    <a:pt x="1108" y="489"/>
                    <a:pt x="1108" y="418"/>
                  </a:cubicBezTo>
                  <a:lnTo>
                    <a:pt x="1108" y="83"/>
                  </a:lnTo>
                  <a:lnTo>
                    <a:pt x="1108" y="83"/>
                  </a:lnTo>
                  <a:cubicBezTo>
                    <a:pt x="1108" y="35"/>
                    <a:pt x="1088" y="5"/>
                    <a:pt x="105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77" name="Freeform 95">
              <a:extLst>
                <a:ext uri="{FF2B5EF4-FFF2-40B4-BE49-F238E27FC236}">
                  <a16:creationId xmlns:a16="http://schemas.microsoft.com/office/drawing/2014/main" id="{FE890292-6564-3046-B7F0-6BB08CAFD6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14127" y="6728387"/>
              <a:ext cx="83530" cy="138255"/>
            </a:xfrm>
            <a:custGeom>
              <a:avLst/>
              <a:gdLst>
                <a:gd name="T0" fmla="*/ 21 w 129"/>
                <a:gd name="T1" fmla="*/ 204 h 212"/>
                <a:gd name="T2" fmla="*/ 107 w 129"/>
                <a:gd name="T3" fmla="*/ 154 h 212"/>
                <a:gd name="T4" fmla="*/ 107 w 129"/>
                <a:gd name="T5" fmla="*/ 154 h 212"/>
                <a:gd name="T6" fmla="*/ 128 w 129"/>
                <a:gd name="T7" fmla="*/ 115 h 212"/>
                <a:gd name="T8" fmla="*/ 128 w 129"/>
                <a:gd name="T9" fmla="*/ 23 h 212"/>
                <a:gd name="T10" fmla="*/ 128 w 129"/>
                <a:gd name="T11" fmla="*/ 23 h 212"/>
                <a:gd name="T12" fmla="*/ 107 w 129"/>
                <a:gd name="T13" fmla="*/ 7 h 212"/>
                <a:gd name="T14" fmla="*/ 21 w 129"/>
                <a:gd name="T15" fmla="*/ 57 h 212"/>
                <a:gd name="T16" fmla="*/ 21 w 129"/>
                <a:gd name="T17" fmla="*/ 57 h 212"/>
                <a:gd name="T18" fmla="*/ 0 w 129"/>
                <a:gd name="T19" fmla="*/ 96 h 212"/>
                <a:gd name="T20" fmla="*/ 0 w 129"/>
                <a:gd name="T21" fmla="*/ 188 h 212"/>
                <a:gd name="T22" fmla="*/ 0 w 129"/>
                <a:gd name="T23" fmla="*/ 188 h 212"/>
                <a:gd name="T24" fmla="*/ 21 w 129"/>
                <a:gd name="T25" fmla="*/ 20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" h="212">
                  <a:moveTo>
                    <a:pt x="21" y="204"/>
                  </a:moveTo>
                  <a:lnTo>
                    <a:pt x="107" y="154"/>
                  </a:lnTo>
                  <a:lnTo>
                    <a:pt x="107" y="154"/>
                  </a:lnTo>
                  <a:cubicBezTo>
                    <a:pt x="119" y="148"/>
                    <a:pt x="128" y="130"/>
                    <a:pt x="128" y="115"/>
                  </a:cubicBezTo>
                  <a:lnTo>
                    <a:pt x="128" y="23"/>
                  </a:lnTo>
                  <a:lnTo>
                    <a:pt x="128" y="23"/>
                  </a:lnTo>
                  <a:cubicBezTo>
                    <a:pt x="128" y="7"/>
                    <a:pt x="119" y="0"/>
                    <a:pt x="107" y="7"/>
                  </a:cubicBezTo>
                  <a:lnTo>
                    <a:pt x="21" y="57"/>
                  </a:lnTo>
                  <a:lnTo>
                    <a:pt x="21" y="57"/>
                  </a:lnTo>
                  <a:cubicBezTo>
                    <a:pt x="9" y="63"/>
                    <a:pt x="0" y="81"/>
                    <a:pt x="0" y="96"/>
                  </a:cubicBezTo>
                  <a:lnTo>
                    <a:pt x="0" y="188"/>
                  </a:lnTo>
                  <a:lnTo>
                    <a:pt x="0" y="188"/>
                  </a:lnTo>
                  <a:cubicBezTo>
                    <a:pt x="0" y="204"/>
                    <a:pt x="9" y="211"/>
                    <a:pt x="21" y="204"/>
                  </a:cubicBezTo>
                </a:path>
              </a:pathLst>
            </a:custGeom>
            <a:solidFill>
              <a:srgbClr val="396CA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78" name="Freeform 96">
              <a:extLst>
                <a:ext uri="{FF2B5EF4-FFF2-40B4-BE49-F238E27FC236}">
                  <a16:creationId xmlns:a16="http://schemas.microsoft.com/office/drawing/2014/main" id="{993671B5-ADE5-B549-A499-521435AA9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01348" y="6618936"/>
              <a:ext cx="83528" cy="138255"/>
            </a:xfrm>
            <a:custGeom>
              <a:avLst/>
              <a:gdLst>
                <a:gd name="T0" fmla="*/ 20 w 129"/>
                <a:gd name="T1" fmla="*/ 205 h 212"/>
                <a:gd name="T2" fmla="*/ 107 w 129"/>
                <a:gd name="T3" fmla="*/ 155 h 212"/>
                <a:gd name="T4" fmla="*/ 107 w 129"/>
                <a:gd name="T5" fmla="*/ 155 h 212"/>
                <a:gd name="T6" fmla="*/ 128 w 129"/>
                <a:gd name="T7" fmla="*/ 115 h 212"/>
                <a:gd name="T8" fmla="*/ 128 w 129"/>
                <a:gd name="T9" fmla="*/ 23 h 212"/>
                <a:gd name="T10" fmla="*/ 128 w 129"/>
                <a:gd name="T11" fmla="*/ 23 h 212"/>
                <a:gd name="T12" fmla="*/ 107 w 129"/>
                <a:gd name="T13" fmla="*/ 7 h 212"/>
                <a:gd name="T14" fmla="*/ 20 w 129"/>
                <a:gd name="T15" fmla="*/ 57 h 212"/>
                <a:gd name="T16" fmla="*/ 20 w 129"/>
                <a:gd name="T17" fmla="*/ 57 h 212"/>
                <a:gd name="T18" fmla="*/ 0 w 129"/>
                <a:gd name="T19" fmla="*/ 97 h 212"/>
                <a:gd name="T20" fmla="*/ 0 w 129"/>
                <a:gd name="T21" fmla="*/ 189 h 212"/>
                <a:gd name="T22" fmla="*/ 0 w 129"/>
                <a:gd name="T23" fmla="*/ 189 h 212"/>
                <a:gd name="T24" fmla="*/ 20 w 129"/>
                <a:gd name="T25" fmla="*/ 205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" h="212">
                  <a:moveTo>
                    <a:pt x="20" y="205"/>
                  </a:moveTo>
                  <a:lnTo>
                    <a:pt x="107" y="155"/>
                  </a:lnTo>
                  <a:lnTo>
                    <a:pt x="107" y="155"/>
                  </a:lnTo>
                  <a:cubicBezTo>
                    <a:pt x="118" y="148"/>
                    <a:pt x="128" y="130"/>
                    <a:pt x="128" y="115"/>
                  </a:cubicBezTo>
                  <a:lnTo>
                    <a:pt x="128" y="23"/>
                  </a:lnTo>
                  <a:lnTo>
                    <a:pt x="128" y="23"/>
                  </a:lnTo>
                  <a:cubicBezTo>
                    <a:pt x="128" y="8"/>
                    <a:pt x="118" y="0"/>
                    <a:pt x="107" y="7"/>
                  </a:cubicBezTo>
                  <a:lnTo>
                    <a:pt x="20" y="57"/>
                  </a:lnTo>
                  <a:lnTo>
                    <a:pt x="20" y="57"/>
                  </a:lnTo>
                  <a:cubicBezTo>
                    <a:pt x="9" y="63"/>
                    <a:pt x="0" y="81"/>
                    <a:pt x="0" y="97"/>
                  </a:cubicBezTo>
                  <a:lnTo>
                    <a:pt x="0" y="189"/>
                  </a:lnTo>
                  <a:lnTo>
                    <a:pt x="0" y="189"/>
                  </a:lnTo>
                  <a:cubicBezTo>
                    <a:pt x="0" y="204"/>
                    <a:pt x="9" y="211"/>
                    <a:pt x="20" y="2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79" name="Freeform 97">
              <a:extLst>
                <a:ext uri="{FF2B5EF4-FFF2-40B4-BE49-F238E27FC236}">
                  <a16:creationId xmlns:a16="http://schemas.microsoft.com/office/drawing/2014/main" id="{3B66BCB5-2F77-2C46-9333-AA7DBC752E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80824" y="7134511"/>
              <a:ext cx="740237" cy="780561"/>
            </a:xfrm>
            <a:custGeom>
              <a:avLst/>
              <a:gdLst>
                <a:gd name="T0" fmla="*/ 96 w 1133"/>
                <a:gd name="T1" fmla="*/ 1161 h 1193"/>
                <a:gd name="T2" fmla="*/ 1037 w 1133"/>
                <a:gd name="T3" fmla="*/ 623 h 1193"/>
                <a:gd name="T4" fmla="*/ 1037 w 1133"/>
                <a:gd name="T5" fmla="*/ 623 h 1193"/>
                <a:gd name="T6" fmla="*/ 1132 w 1133"/>
                <a:gd name="T7" fmla="*/ 439 h 1193"/>
                <a:gd name="T8" fmla="*/ 1132 w 1133"/>
                <a:gd name="T9" fmla="*/ 103 h 1193"/>
                <a:gd name="T10" fmla="*/ 1132 w 1133"/>
                <a:gd name="T11" fmla="*/ 103 h 1193"/>
                <a:gd name="T12" fmla="*/ 1037 w 1133"/>
                <a:gd name="T13" fmla="*/ 31 h 1193"/>
                <a:gd name="T14" fmla="*/ 96 w 1133"/>
                <a:gd name="T15" fmla="*/ 569 h 1193"/>
                <a:gd name="T16" fmla="*/ 96 w 1133"/>
                <a:gd name="T17" fmla="*/ 569 h 1193"/>
                <a:gd name="T18" fmla="*/ 0 w 1133"/>
                <a:gd name="T19" fmla="*/ 752 h 1193"/>
                <a:gd name="T20" fmla="*/ 0 w 1133"/>
                <a:gd name="T21" fmla="*/ 1089 h 1193"/>
                <a:gd name="T22" fmla="*/ 0 w 1133"/>
                <a:gd name="T23" fmla="*/ 1089 h 1193"/>
                <a:gd name="T24" fmla="*/ 96 w 1133"/>
                <a:gd name="T25" fmla="*/ 1161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3" h="1193">
                  <a:moveTo>
                    <a:pt x="96" y="1161"/>
                  </a:moveTo>
                  <a:lnTo>
                    <a:pt x="1037" y="623"/>
                  </a:lnTo>
                  <a:lnTo>
                    <a:pt x="1037" y="623"/>
                  </a:lnTo>
                  <a:cubicBezTo>
                    <a:pt x="1089" y="592"/>
                    <a:pt x="1132" y="510"/>
                    <a:pt x="1132" y="439"/>
                  </a:cubicBezTo>
                  <a:lnTo>
                    <a:pt x="1132" y="103"/>
                  </a:lnTo>
                  <a:lnTo>
                    <a:pt x="1132" y="103"/>
                  </a:lnTo>
                  <a:cubicBezTo>
                    <a:pt x="1132" y="32"/>
                    <a:pt x="1089" y="0"/>
                    <a:pt x="1037" y="31"/>
                  </a:cubicBezTo>
                  <a:lnTo>
                    <a:pt x="96" y="569"/>
                  </a:lnTo>
                  <a:lnTo>
                    <a:pt x="96" y="569"/>
                  </a:lnTo>
                  <a:cubicBezTo>
                    <a:pt x="43" y="600"/>
                    <a:pt x="0" y="682"/>
                    <a:pt x="0" y="752"/>
                  </a:cubicBezTo>
                  <a:lnTo>
                    <a:pt x="0" y="1089"/>
                  </a:lnTo>
                  <a:lnTo>
                    <a:pt x="0" y="1089"/>
                  </a:lnTo>
                  <a:cubicBezTo>
                    <a:pt x="0" y="1160"/>
                    <a:pt x="43" y="1192"/>
                    <a:pt x="96" y="1161"/>
                  </a:cubicBezTo>
                </a:path>
              </a:pathLst>
            </a:custGeom>
            <a:solidFill>
              <a:srgbClr val="173D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80" name="Freeform 98">
              <a:extLst>
                <a:ext uri="{FF2B5EF4-FFF2-40B4-BE49-F238E27FC236}">
                  <a16:creationId xmlns:a16="http://schemas.microsoft.com/office/drawing/2014/main" id="{26CEBA8C-0D40-A049-8B17-2E01E5BED5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95225" y="7148913"/>
              <a:ext cx="722957" cy="757520"/>
            </a:xfrm>
            <a:custGeom>
              <a:avLst/>
              <a:gdLst>
                <a:gd name="T0" fmla="*/ 1059 w 1109"/>
                <a:gd name="T1" fmla="*/ 0 h 1158"/>
                <a:gd name="T2" fmla="*/ 1059 w 1109"/>
                <a:gd name="T3" fmla="*/ 0 h 1158"/>
                <a:gd name="T4" fmla="*/ 1083 w 1109"/>
                <a:gd name="T5" fmla="*/ 69 h 1158"/>
                <a:gd name="T6" fmla="*/ 1083 w 1109"/>
                <a:gd name="T7" fmla="*/ 406 h 1158"/>
                <a:gd name="T8" fmla="*/ 1083 w 1109"/>
                <a:gd name="T9" fmla="*/ 406 h 1158"/>
                <a:gd name="T10" fmla="*/ 987 w 1109"/>
                <a:gd name="T11" fmla="*/ 589 h 1158"/>
                <a:gd name="T12" fmla="*/ 46 w 1109"/>
                <a:gd name="T13" fmla="*/ 1128 h 1158"/>
                <a:gd name="T14" fmla="*/ 46 w 1109"/>
                <a:gd name="T15" fmla="*/ 1128 h 1158"/>
                <a:gd name="T16" fmla="*/ 0 w 1109"/>
                <a:gd name="T17" fmla="*/ 1138 h 1158"/>
                <a:gd name="T18" fmla="*/ 0 w 1109"/>
                <a:gd name="T19" fmla="*/ 1138 h 1158"/>
                <a:gd name="T20" fmla="*/ 72 w 1109"/>
                <a:gd name="T21" fmla="*/ 1140 h 1158"/>
                <a:gd name="T22" fmla="*/ 1013 w 1109"/>
                <a:gd name="T23" fmla="*/ 602 h 1158"/>
                <a:gd name="T24" fmla="*/ 1013 w 1109"/>
                <a:gd name="T25" fmla="*/ 602 h 1158"/>
                <a:gd name="T26" fmla="*/ 1108 w 1109"/>
                <a:gd name="T27" fmla="*/ 418 h 1158"/>
                <a:gd name="T28" fmla="*/ 1108 w 1109"/>
                <a:gd name="T29" fmla="*/ 82 h 1158"/>
                <a:gd name="T30" fmla="*/ 1108 w 1109"/>
                <a:gd name="T31" fmla="*/ 82 h 1158"/>
                <a:gd name="T32" fmla="*/ 1059 w 1109"/>
                <a:gd name="T33" fmla="*/ 0 h 1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9" h="1158">
                  <a:moveTo>
                    <a:pt x="1059" y="0"/>
                  </a:moveTo>
                  <a:lnTo>
                    <a:pt x="1059" y="0"/>
                  </a:lnTo>
                  <a:cubicBezTo>
                    <a:pt x="1074" y="14"/>
                    <a:pt x="1083" y="37"/>
                    <a:pt x="1083" y="69"/>
                  </a:cubicBezTo>
                  <a:lnTo>
                    <a:pt x="1083" y="406"/>
                  </a:lnTo>
                  <a:lnTo>
                    <a:pt x="1083" y="406"/>
                  </a:lnTo>
                  <a:cubicBezTo>
                    <a:pt x="1083" y="476"/>
                    <a:pt x="1040" y="559"/>
                    <a:pt x="987" y="589"/>
                  </a:cubicBezTo>
                  <a:lnTo>
                    <a:pt x="46" y="1128"/>
                  </a:lnTo>
                  <a:lnTo>
                    <a:pt x="46" y="1128"/>
                  </a:lnTo>
                  <a:cubicBezTo>
                    <a:pt x="29" y="1138"/>
                    <a:pt x="14" y="1140"/>
                    <a:pt x="0" y="1138"/>
                  </a:cubicBezTo>
                  <a:lnTo>
                    <a:pt x="0" y="1138"/>
                  </a:lnTo>
                  <a:cubicBezTo>
                    <a:pt x="18" y="1154"/>
                    <a:pt x="43" y="1157"/>
                    <a:pt x="72" y="1140"/>
                  </a:cubicBezTo>
                  <a:lnTo>
                    <a:pt x="1013" y="602"/>
                  </a:lnTo>
                  <a:lnTo>
                    <a:pt x="1013" y="602"/>
                  </a:lnTo>
                  <a:cubicBezTo>
                    <a:pt x="1065" y="571"/>
                    <a:pt x="1108" y="489"/>
                    <a:pt x="1108" y="418"/>
                  </a:cubicBezTo>
                  <a:lnTo>
                    <a:pt x="1108" y="82"/>
                  </a:lnTo>
                  <a:lnTo>
                    <a:pt x="1108" y="82"/>
                  </a:lnTo>
                  <a:cubicBezTo>
                    <a:pt x="1108" y="34"/>
                    <a:pt x="1088" y="4"/>
                    <a:pt x="105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81" name="Freeform 99">
              <a:extLst>
                <a:ext uri="{FF2B5EF4-FFF2-40B4-BE49-F238E27FC236}">
                  <a16:creationId xmlns:a16="http://schemas.microsoft.com/office/drawing/2014/main" id="{E79C5769-D427-D946-B40D-522672E2BC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14127" y="7523351"/>
              <a:ext cx="83530" cy="138255"/>
            </a:xfrm>
            <a:custGeom>
              <a:avLst/>
              <a:gdLst>
                <a:gd name="T0" fmla="*/ 21 w 129"/>
                <a:gd name="T1" fmla="*/ 204 h 211"/>
                <a:gd name="T2" fmla="*/ 107 w 129"/>
                <a:gd name="T3" fmla="*/ 154 h 211"/>
                <a:gd name="T4" fmla="*/ 107 w 129"/>
                <a:gd name="T5" fmla="*/ 154 h 211"/>
                <a:gd name="T6" fmla="*/ 128 w 129"/>
                <a:gd name="T7" fmla="*/ 114 h 211"/>
                <a:gd name="T8" fmla="*/ 128 w 129"/>
                <a:gd name="T9" fmla="*/ 22 h 211"/>
                <a:gd name="T10" fmla="*/ 128 w 129"/>
                <a:gd name="T11" fmla="*/ 22 h 211"/>
                <a:gd name="T12" fmla="*/ 107 w 129"/>
                <a:gd name="T13" fmla="*/ 6 h 211"/>
                <a:gd name="T14" fmla="*/ 21 w 129"/>
                <a:gd name="T15" fmla="*/ 56 h 211"/>
                <a:gd name="T16" fmla="*/ 21 w 129"/>
                <a:gd name="T17" fmla="*/ 56 h 211"/>
                <a:gd name="T18" fmla="*/ 0 w 129"/>
                <a:gd name="T19" fmla="*/ 96 h 211"/>
                <a:gd name="T20" fmla="*/ 0 w 129"/>
                <a:gd name="T21" fmla="*/ 188 h 211"/>
                <a:gd name="T22" fmla="*/ 0 w 129"/>
                <a:gd name="T23" fmla="*/ 188 h 211"/>
                <a:gd name="T24" fmla="*/ 21 w 129"/>
                <a:gd name="T25" fmla="*/ 20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" h="211">
                  <a:moveTo>
                    <a:pt x="21" y="204"/>
                  </a:moveTo>
                  <a:lnTo>
                    <a:pt x="107" y="154"/>
                  </a:lnTo>
                  <a:lnTo>
                    <a:pt x="107" y="154"/>
                  </a:lnTo>
                  <a:cubicBezTo>
                    <a:pt x="119" y="147"/>
                    <a:pt x="128" y="129"/>
                    <a:pt x="128" y="114"/>
                  </a:cubicBezTo>
                  <a:lnTo>
                    <a:pt x="128" y="22"/>
                  </a:lnTo>
                  <a:lnTo>
                    <a:pt x="128" y="22"/>
                  </a:lnTo>
                  <a:cubicBezTo>
                    <a:pt x="128" y="6"/>
                    <a:pt x="119" y="0"/>
                    <a:pt x="107" y="6"/>
                  </a:cubicBezTo>
                  <a:lnTo>
                    <a:pt x="21" y="56"/>
                  </a:lnTo>
                  <a:lnTo>
                    <a:pt x="21" y="56"/>
                  </a:lnTo>
                  <a:cubicBezTo>
                    <a:pt x="9" y="63"/>
                    <a:pt x="0" y="81"/>
                    <a:pt x="0" y="96"/>
                  </a:cubicBezTo>
                  <a:lnTo>
                    <a:pt x="0" y="188"/>
                  </a:lnTo>
                  <a:lnTo>
                    <a:pt x="0" y="188"/>
                  </a:lnTo>
                  <a:cubicBezTo>
                    <a:pt x="0" y="203"/>
                    <a:pt x="9" y="210"/>
                    <a:pt x="21" y="204"/>
                  </a:cubicBezTo>
                </a:path>
              </a:pathLst>
            </a:custGeom>
            <a:solidFill>
              <a:srgbClr val="396CA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82" name="Freeform 100">
              <a:extLst>
                <a:ext uri="{FF2B5EF4-FFF2-40B4-BE49-F238E27FC236}">
                  <a16:creationId xmlns:a16="http://schemas.microsoft.com/office/drawing/2014/main" id="{F4FC015C-CCC0-7845-9120-C1ABBB3087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01348" y="7413899"/>
              <a:ext cx="83528" cy="138255"/>
            </a:xfrm>
            <a:custGeom>
              <a:avLst/>
              <a:gdLst>
                <a:gd name="T0" fmla="*/ 20 w 129"/>
                <a:gd name="T1" fmla="*/ 204 h 212"/>
                <a:gd name="T2" fmla="*/ 107 w 129"/>
                <a:gd name="T3" fmla="*/ 154 h 212"/>
                <a:gd name="T4" fmla="*/ 107 w 129"/>
                <a:gd name="T5" fmla="*/ 154 h 212"/>
                <a:gd name="T6" fmla="*/ 128 w 129"/>
                <a:gd name="T7" fmla="*/ 115 h 212"/>
                <a:gd name="T8" fmla="*/ 128 w 129"/>
                <a:gd name="T9" fmla="*/ 23 h 212"/>
                <a:gd name="T10" fmla="*/ 128 w 129"/>
                <a:gd name="T11" fmla="*/ 23 h 212"/>
                <a:gd name="T12" fmla="*/ 107 w 129"/>
                <a:gd name="T13" fmla="*/ 7 h 212"/>
                <a:gd name="T14" fmla="*/ 20 w 129"/>
                <a:gd name="T15" fmla="*/ 57 h 212"/>
                <a:gd name="T16" fmla="*/ 20 w 129"/>
                <a:gd name="T17" fmla="*/ 57 h 212"/>
                <a:gd name="T18" fmla="*/ 0 w 129"/>
                <a:gd name="T19" fmla="*/ 96 h 212"/>
                <a:gd name="T20" fmla="*/ 0 w 129"/>
                <a:gd name="T21" fmla="*/ 188 h 212"/>
                <a:gd name="T22" fmla="*/ 0 w 129"/>
                <a:gd name="T23" fmla="*/ 188 h 212"/>
                <a:gd name="T24" fmla="*/ 20 w 129"/>
                <a:gd name="T25" fmla="*/ 20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" h="212">
                  <a:moveTo>
                    <a:pt x="20" y="204"/>
                  </a:moveTo>
                  <a:lnTo>
                    <a:pt x="107" y="154"/>
                  </a:lnTo>
                  <a:lnTo>
                    <a:pt x="107" y="154"/>
                  </a:lnTo>
                  <a:cubicBezTo>
                    <a:pt x="118" y="148"/>
                    <a:pt x="128" y="130"/>
                    <a:pt x="128" y="115"/>
                  </a:cubicBezTo>
                  <a:lnTo>
                    <a:pt x="128" y="23"/>
                  </a:lnTo>
                  <a:lnTo>
                    <a:pt x="128" y="23"/>
                  </a:lnTo>
                  <a:cubicBezTo>
                    <a:pt x="128" y="7"/>
                    <a:pt x="118" y="0"/>
                    <a:pt x="107" y="7"/>
                  </a:cubicBezTo>
                  <a:lnTo>
                    <a:pt x="20" y="57"/>
                  </a:lnTo>
                  <a:lnTo>
                    <a:pt x="20" y="57"/>
                  </a:lnTo>
                  <a:cubicBezTo>
                    <a:pt x="9" y="63"/>
                    <a:pt x="0" y="81"/>
                    <a:pt x="0" y="96"/>
                  </a:cubicBezTo>
                  <a:lnTo>
                    <a:pt x="0" y="188"/>
                  </a:lnTo>
                  <a:lnTo>
                    <a:pt x="0" y="188"/>
                  </a:lnTo>
                  <a:cubicBezTo>
                    <a:pt x="0" y="204"/>
                    <a:pt x="9" y="211"/>
                    <a:pt x="20" y="2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83" name="Freeform 101">
              <a:extLst>
                <a:ext uri="{FF2B5EF4-FFF2-40B4-BE49-F238E27FC236}">
                  <a16:creationId xmlns:a16="http://schemas.microsoft.com/office/drawing/2014/main" id="{2909F526-C18E-7C41-8D22-2D0238492B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80824" y="5547464"/>
              <a:ext cx="740237" cy="780563"/>
            </a:xfrm>
            <a:custGeom>
              <a:avLst/>
              <a:gdLst>
                <a:gd name="T0" fmla="*/ 96 w 1133"/>
                <a:gd name="T1" fmla="*/ 1161 h 1193"/>
                <a:gd name="T2" fmla="*/ 1037 w 1133"/>
                <a:gd name="T3" fmla="*/ 623 h 1193"/>
                <a:gd name="T4" fmla="*/ 1037 w 1133"/>
                <a:gd name="T5" fmla="*/ 623 h 1193"/>
                <a:gd name="T6" fmla="*/ 1132 w 1133"/>
                <a:gd name="T7" fmla="*/ 439 h 1193"/>
                <a:gd name="T8" fmla="*/ 1132 w 1133"/>
                <a:gd name="T9" fmla="*/ 103 h 1193"/>
                <a:gd name="T10" fmla="*/ 1132 w 1133"/>
                <a:gd name="T11" fmla="*/ 103 h 1193"/>
                <a:gd name="T12" fmla="*/ 1037 w 1133"/>
                <a:gd name="T13" fmla="*/ 31 h 1193"/>
                <a:gd name="T14" fmla="*/ 96 w 1133"/>
                <a:gd name="T15" fmla="*/ 569 h 1193"/>
                <a:gd name="T16" fmla="*/ 96 w 1133"/>
                <a:gd name="T17" fmla="*/ 569 h 1193"/>
                <a:gd name="T18" fmla="*/ 0 w 1133"/>
                <a:gd name="T19" fmla="*/ 752 h 1193"/>
                <a:gd name="T20" fmla="*/ 0 w 1133"/>
                <a:gd name="T21" fmla="*/ 1089 h 1193"/>
                <a:gd name="T22" fmla="*/ 0 w 1133"/>
                <a:gd name="T23" fmla="*/ 1089 h 1193"/>
                <a:gd name="T24" fmla="*/ 96 w 1133"/>
                <a:gd name="T25" fmla="*/ 1161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3" h="1193">
                  <a:moveTo>
                    <a:pt x="96" y="1161"/>
                  </a:moveTo>
                  <a:lnTo>
                    <a:pt x="1037" y="623"/>
                  </a:lnTo>
                  <a:lnTo>
                    <a:pt x="1037" y="623"/>
                  </a:lnTo>
                  <a:cubicBezTo>
                    <a:pt x="1089" y="592"/>
                    <a:pt x="1132" y="510"/>
                    <a:pt x="1132" y="439"/>
                  </a:cubicBezTo>
                  <a:lnTo>
                    <a:pt x="1132" y="103"/>
                  </a:lnTo>
                  <a:lnTo>
                    <a:pt x="1132" y="103"/>
                  </a:lnTo>
                  <a:cubicBezTo>
                    <a:pt x="1132" y="32"/>
                    <a:pt x="1089" y="0"/>
                    <a:pt x="1037" y="31"/>
                  </a:cubicBezTo>
                  <a:lnTo>
                    <a:pt x="96" y="569"/>
                  </a:lnTo>
                  <a:lnTo>
                    <a:pt x="96" y="569"/>
                  </a:lnTo>
                  <a:cubicBezTo>
                    <a:pt x="43" y="600"/>
                    <a:pt x="0" y="682"/>
                    <a:pt x="0" y="752"/>
                  </a:cubicBezTo>
                  <a:lnTo>
                    <a:pt x="0" y="1089"/>
                  </a:lnTo>
                  <a:lnTo>
                    <a:pt x="0" y="1089"/>
                  </a:lnTo>
                  <a:cubicBezTo>
                    <a:pt x="0" y="1160"/>
                    <a:pt x="43" y="1192"/>
                    <a:pt x="96" y="1161"/>
                  </a:cubicBezTo>
                </a:path>
              </a:pathLst>
            </a:custGeom>
            <a:solidFill>
              <a:srgbClr val="173D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84" name="Freeform 102">
              <a:extLst>
                <a:ext uri="{FF2B5EF4-FFF2-40B4-BE49-F238E27FC236}">
                  <a16:creationId xmlns:a16="http://schemas.microsoft.com/office/drawing/2014/main" id="{1F1BC417-560F-F74A-A835-EA67E28E5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95225" y="5561866"/>
              <a:ext cx="722957" cy="757519"/>
            </a:xfrm>
            <a:custGeom>
              <a:avLst/>
              <a:gdLst>
                <a:gd name="T0" fmla="*/ 1059 w 1109"/>
                <a:gd name="T1" fmla="*/ 0 h 1159"/>
                <a:gd name="T2" fmla="*/ 1059 w 1109"/>
                <a:gd name="T3" fmla="*/ 0 h 1159"/>
                <a:gd name="T4" fmla="*/ 1083 w 1109"/>
                <a:gd name="T5" fmla="*/ 70 h 1159"/>
                <a:gd name="T6" fmla="*/ 1083 w 1109"/>
                <a:gd name="T7" fmla="*/ 406 h 1159"/>
                <a:gd name="T8" fmla="*/ 1083 w 1109"/>
                <a:gd name="T9" fmla="*/ 406 h 1159"/>
                <a:gd name="T10" fmla="*/ 987 w 1109"/>
                <a:gd name="T11" fmla="*/ 590 h 1159"/>
                <a:gd name="T12" fmla="*/ 46 w 1109"/>
                <a:gd name="T13" fmla="*/ 1128 h 1159"/>
                <a:gd name="T14" fmla="*/ 46 w 1109"/>
                <a:gd name="T15" fmla="*/ 1128 h 1159"/>
                <a:gd name="T16" fmla="*/ 0 w 1109"/>
                <a:gd name="T17" fmla="*/ 1139 h 1159"/>
                <a:gd name="T18" fmla="*/ 0 w 1109"/>
                <a:gd name="T19" fmla="*/ 1139 h 1159"/>
                <a:gd name="T20" fmla="*/ 72 w 1109"/>
                <a:gd name="T21" fmla="*/ 1141 h 1159"/>
                <a:gd name="T22" fmla="*/ 1013 w 1109"/>
                <a:gd name="T23" fmla="*/ 603 h 1159"/>
                <a:gd name="T24" fmla="*/ 1013 w 1109"/>
                <a:gd name="T25" fmla="*/ 603 h 1159"/>
                <a:gd name="T26" fmla="*/ 1108 w 1109"/>
                <a:gd name="T27" fmla="*/ 419 h 1159"/>
                <a:gd name="T28" fmla="*/ 1108 w 1109"/>
                <a:gd name="T29" fmla="*/ 83 h 1159"/>
                <a:gd name="T30" fmla="*/ 1108 w 1109"/>
                <a:gd name="T31" fmla="*/ 83 h 1159"/>
                <a:gd name="T32" fmla="*/ 1059 w 1109"/>
                <a:gd name="T33" fmla="*/ 0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9" h="1159">
                  <a:moveTo>
                    <a:pt x="1059" y="0"/>
                  </a:moveTo>
                  <a:lnTo>
                    <a:pt x="1059" y="0"/>
                  </a:lnTo>
                  <a:cubicBezTo>
                    <a:pt x="1074" y="14"/>
                    <a:pt x="1083" y="38"/>
                    <a:pt x="1083" y="70"/>
                  </a:cubicBezTo>
                  <a:lnTo>
                    <a:pt x="1083" y="406"/>
                  </a:lnTo>
                  <a:lnTo>
                    <a:pt x="1083" y="406"/>
                  </a:lnTo>
                  <a:cubicBezTo>
                    <a:pt x="1083" y="477"/>
                    <a:pt x="1040" y="559"/>
                    <a:pt x="987" y="590"/>
                  </a:cubicBezTo>
                  <a:lnTo>
                    <a:pt x="46" y="1128"/>
                  </a:lnTo>
                  <a:lnTo>
                    <a:pt x="46" y="1128"/>
                  </a:lnTo>
                  <a:cubicBezTo>
                    <a:pt x="29" y="1138"/>
                    <a:pt x="14" y="1141"/>
                    <a:pt x="0" y="1139"/>
                  </a:cubicBezTo>
                  <a:lnTo>
                    <a:pt x="0" y="1139"/>
                  </a:lnTo>
                  <a:cubicBezTo>
                    <a:pt x="18" y="1155"/>
                    <a:pt x="43" y="1158"/>
                    <a:pt x="72" y="1141"/>
                  </a:cubicBezTo>
                  <a:lnTo>
                    <a:pt x="1013" y="603"/>
                  </a:lnTo>
                  <a:lnTo>
                    <a:pt x="1013" y="603"/>
                  </a:lnTo>
                  <a:cubicBezTo>
                    <a:pt x="1065" y="572"/>
                    <a:pt x="1108" y="490"/>
                    <a:pt x="1108" y="419"/>
                  </a:cubicBezTo>
                  <a:lnTo>
                    <a:pt x="1108" y="83"/>
                  </a:lnTo>
                  <a:lnTo>
                    <a:pt x="1108" y="83"/>
                  </a:lnTo>
                  <a:cubicBezTo>
                    <a:pt x="1108" y="35"/>
                    <a:pt x="1088" y="5"/>
                    <a:pt x="105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85" name="Freeform 103">
              <a:extLst>
                <a:ext uri="{FF2B5EF4-FFF2-40B4-BE49-F238E27FC236}">
                  <a16:creationId xmlns:a16="http://schemas.microsoft.com/office/drawing/2014/main" id="{A7F95D2C-75D3-ED46-A3E4-59F9AC4646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14127" y="5933424"/>
              <a:ext cx="83530" cy="138255"/>
            </a:xfrm>
            <a:custGeom>
              <a:avLst/>
              <a:gdLst>
                <a:gd name="T0" fmla="*/ 21 w 129"/>
                <a:gd name="T1" fmla="*/ 204 h 211"/>
                <a:gd name="T2" fmla="*/ 107 w 129"/>
                <a:gd name="T3" fmla="*/ 154 h 211"/>
                <a:gd name="T4" fmla="*/ 107 w 129"/>
                <a:gd name="T5" fmla="*/ 154 h 211"/>
                <a:gd name="T6" fmla="*/ 128 w 129"/>
                <a:gd name="T7" fmla="*/ 114 h 211"/>
                <a:gd name="T8" fmla="*/ 128 w 129"/>
                <a:gd name="T9" fmla="*/ 22 h 211"/>
                <a:gd name="T10" fmla="*/ 128 w 129"/>
                <a:gd name="T11" fmla="*/ 22 h 211"/>
                <a:gd name="T12" fmla="*/ 107 w 129"/>
                <a:gd name="T13" fmla="*/ 6 h 211"/>
                <a:gd name="T14" fmla="*/ 21 w 129"/>
                <a:gd name="T15" fmla="*/ 56 h 211"/>
                <a:gd name="T16" fmla="*/ 21 w 129"/>
                <a:gd name="T17" fmla="*/ 56 h 211"/>
                <a:gd name="T18" fmla="*/ 0 w 129"/>
                <a:gd name="T19" fmla="*/ 96 h 211"/>
                <a:gd name="T20" fmla="*/ 0 w 129"/>
                <a:gd name="T21" fmla="*/ 188 h 211"/>
                <a:gd name="T22" fmla="*/ 0 w 129"/>
                <a:gd name="T23" fmla="*/ 188 h 211"/>
                <a:gd name="T24" fmla="*/ 21 w 129"/>
                <a:gd name="T25" fmla="*/ 20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" h="211">
                  <a:moveTo>
                    <a:pt x="21" y="204"/>
                  </a:moveTo>
                  <a:lnTo>
                    <a:pt x="107" y="154"/>
                  </a:lnTo>
                  <a:lnTo>
                    <a:pt x="107" y="154"/>
                  </a:lnTo>
                  <a:cubicBezTo>
                    <a:pt x="119" y="147"/>
                    <a:pt x="128" y="129"/>
                    <a:pt x="128" y="114"/>
                  </a:cubicBezTo>
                  <a:lnTo>
                    <a:pt x="128" y="22"/>
                  </a:lnTo>
                  <a:lnTo>
                    <a:pt x="128" y="22"/>
                  </a:lnTo>
                  <a:cubicBezTo>
                    <a:pt x="128" y="6"/>
                    <a:pt x="119" y="0"/>
                    <a:pt x="107" y="6"/>
                  </a:cubicBezTo>
                  <a:lnTo>
                    <a:pt x="21" y="56"/>
                  </a:lnTo>
                  <a:lnTo>
                    <a:pt x="21" y="56"/>
                  </a:lnTo>
                  <a:cubicBezTo>
                    <a:pt x="9" y="62"/>
                    <a:pt x="0" y="81"/>
                    <a:pt x="0" y="96"/>
                  </a:cubicBezTo>
                  <a:lnTo>
                    <a:pt x="0" y="188"/>
                  </a:lnTo>
                  <a:lnTo>
                    <a:pt x="0" y="188"/>
                  </a:lnTo>
                  <a:cubicBezTo>
                    <a:pt x="0" y="203"/>
                    <a:pt x="9" y="210"/>
                    <a:pt x="21" y="204"/>
                  </a:cubicBezTo>
                </a:path>
              </a:pathLst>
            </a:custGeom>
            <a:solidFill>
              <a:srgbClr val="396CA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86" name="Freeform 104">
              <a:extLst>
                <a:ext uri="{FF2B5EF4-FFF2-40B4-BE49-F238E27FC236}">
                  <a16:creationId xmlns:a16="http://schemas.microsoft.com/office/drawing/2014/main" id="{9BD5B108-9745-1045-BFD1-E7C2D6318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01348" y="5826853"/>
              <a:ext cx="83528" cy="138255"/>
            </a:xfrm>
            <a:custGeom>
              <a:avLst/>
              <a:gdLst>
                <a:gd name="T0" fmla="*/ 20 w 129"/>
                <a:gd name="T1" fmla="*/ 204 h 212"/>
                <a:gd name="T2" fmla="*/ 107 w 129"/>
                <a:gd name="T3" fmla="*/ 154 h 212"/>
                <a:gd name="T4" fmla="*/ 107 w 129"/>
                <a:gd name="T5" fmla="*/ 154 h 212"/>
                <a:gd name="T6" fmla="*/ 128 w 129"/>
                <a:gd name="T7" fmla="*/ 114 h 212"/>
                <a:gd name="T8" fmla="*/ 128 w 129"/>
                <a:gd name="T9" fmla="*/ 22 h 212"/>
                <a:gd name="T10" fmla="*/ 128 w 129"/>
                <a:gd name="T11" fmla="*/ 22 h 212"/>
                <a:gd name="T12" fmla="*/ 107 w 129"/>
                <a:gd name="T13" fmla="*/ 6 h 212"/>
                <a:gd name="T14" fmla="*/ 20 w 129"/>
                <a:gd name="T15" fmla="*/ 56 h 212"/>
                <a:gd name="T16" fmla="*/ 20 w 129"/>
                <a:gd name="T17" fmla="*/ 56 h 212"/>
                <a:gd name="T18" fmla="*/ 0 w 129"/>
                <a:gd name="T19" fmla="*/ 96 h 212"/>
                <a:gd name="T20" fmla="*/ 0 w 129"/>
                <a:gd name="T21" fmla="*/ 188 h 212"/>
                <a:gd name="T22" fmla="*/ 0 w 129"/>
                <a:gd name="T23" fmla="*/ 188 h 212"/>
                <a:gd name="T24" fmla="*/ 20 w 129"/>
                <a:gd name="T25" fmla="*/ 20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" h="212">
                  <a:moveTo>
                    <a:pt x="20" y="204"/>
                  </a:moveTo>
                  <a:lnTo>
                    <a:pt x="107" y="154"/>
                  </a:lnTo>
                  <a:lnTo>
                    <a:pt x="107" y="154"/>
                  </a:lnTo>
                  <a:cubicBezTo>
                    <a:pt x="118" y="148"/>
                    <a:pt x="128" y="130"/>
                    <a:pt x="128" y="114"/>
                  </a:cubicBezTo>
                  <a:lnTo>
                    <a:pt x="128" y="22"/>
                  </a:lnTo>
                  <a:lnTo>
                    <a:pt x="128" y="22"/>
                  </a:lnTo>
                  <a:cubicBezTo>
                    <a:pt x="128" y="7"/>
                    <a:pt x="118" y="0"/>
                    <a:pt x="107" y="6"/>
                  </a:cubicBezTo>
                  <a:lnTo>
                    <a:pt x="20" y="56"/>
                  </a:lnTo>
                  <a:lnTo>
                    <a:pt x="20" y="56"/>
                  </a:lnTo>
                  <a:cubicBezTo>
                    <a:pt x="9" y="63"/>
                    <a:pt x="0" y="81"/>
                    <a:pt x="0" y="96"/>
                  </a:cubicBezTo>
                  <a:lnTo>
                    <a:pt x="0" y="188"/>
                  </a:lnTo>
                  <a:lnTo>
                    <a:pt x="0" y="188"/>
                  </a:lnTo>
                  <a:cubicBezTo>
                    <a:pt x="0" y="203"/>
                    <a:pt x="9" y="211"/>
                    <a:pt x="20" y="2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9E7A3C56-B469-094A-9975-CE2139A4D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6618" y="4038091"/>
              <a:ext cx="1531668" cy="4115583"/>
            </a:xfrm>
            <a:custGeom>
              <a:avLst/>
              <a:gdLst>
                <a:gd name="connsiteX0" fmla="*/ 16656 w 1531668"/>
                <a:gd name="connsiteY0" fmla="*/ 2866023 h 4115583"/>
                <a:gd name="connsiteX1" fmla="*/ 56825 w 1531668"/>
                <a:gd name="connsiteY1" fmla="*/ 2867002 h 4115583"/>
                <a:gd name="connsiteX2" fmla="*/ 1474190 w 1531668"/>
                <a:gd name="connsiteY2" fmla="*/ 3685390 h 4115583"/>
                <a:gd name="connsiteX3" fmla="*/ 1531668 w 1531668"/>
                <a:gd name="connsiteY3" fmla="*/ 3795118 h 4115583"/>
                <a:gd name="connsiteX4" fmla="*/ 1531668 w 1531668"/>
                <a:gd name="connsiteY4" fmla="*/ 4065520 h 4115583"/>
                <a:gd name="connsiteX5" fmla="*/ 1474190 w 1531668"/>
                <a:gd name="connsiteY5" fmla="*/ 4108627 h 4115583"/>
                <a:gd name="connsiteX6" fmla="*/ 56825 w 1531668"/>
                <a:gd name="connsiteY6" fmla="*/ 3290239 h 4115583"/>
                <a:gd name="connsiteX7" fmla="*/ 0 w 1531668"/>
                <a:gd name="connsiteY7" fmla="*/ 3180511 h 4115583"/>
                <a:gd name="connsiteX8" fmla="*/ 0 w 1531668"/>
                <a:gd name="connsiteY8" fmla="*/ 2910110 h 4115583"/>
                <a:gd name="connsiteX9" fmla="*/ 16656 w 1531668"/>
                <a:gd name="connsiteY9" fmla="*/ 2866023 h 4115583"/>
                <a:gd name="connsiteX10" fmla="*/ 16656 w 1531668"/>
                <a:gd name="connsiteY10" fmla="*/ 2390608 h 4115583"/>
                <a:gd name="connsiteX11" fmla="*/ 56825 w 1531668"/>
                <a:gd name="connsiteY11" fmla="*/ 2391751 h 4115583"/>
                <a:gd name="connsiteX12" fmla="*/ 1474190 w 1531668"/>
                <a:gd name="connsiteY12" fmla="*/ 3209486 h 4115583"/>
                <a:gd name="connsiteX13" fmla="*/ 1531668 w 1531668"/>
                <a:gd name="connsiteY13" fmla="*/ 3319214 h 4115583"/>
                <a:gd name="connsiteX14" fmla="*/ 1531668 w 1531668"/>
                <a:gd name="connsiteY14" fmla="*/ 3589615 h 4115583"/>
                <a:gd name="connsiteX15" fmla="*/ 1474190 w 1531668"/>
                <a:gd name="connsiteY15" fmla="*/ 3632723 h 4115583"/>
                <a:gd name="connsiteX16" fmla="*/ 56825 w 1531668"/>
                <a:gd name="connsiteY16" fmla="*/ 2814335 h 4115583"/>
                <a:gd name="connsiteX17" fmla="*/ 0 w 1531668"/>
                <a:gd name="connsiteY17" fmla="*/ 2704607 h 4115583"/>
                <a:gd name="connsiteX18" fmla="*/ 0 w 1531668"/>
                <a:gd name="connsiteY18" fmla="*/ 2435512 h 4115583"/>
                <a:gd name="connsiteX19" fmla="*/ 16656 w 1531668"/>
                <a:gd name="connsiteY19" fmla="*/ 2390608 h 4115583"/>
                <a:gd name="connsiteX20" fmla="*/ 16656 w 1531668"/>
                <a:gd name="connsiteY20" fmla="*/ 1912723 h 4115583"/>
                <a:gd name="connsiteX21" fmla="*/ 56825 w 1531668"/>
                <a:gd name="connsiteY21" fmla="*/ 1913621 h 4115583"/>
                <a:gd name="connsiteX22" fmla="*/ 1474190 w 1531668"/>
                <a:gd name="connsiteY22" fmla="*/ 2731356 h 4115583"/>
                <a:gd name="connsiteX23" fmla="*/ 1531668 w 1531668"/>
                <a:gd name="connsiteY23" fmla="*/ 2841737 h 4115583"/>
                <a:gd name="connsiteX24" fmla="*/ 1531668 w 1531668"/>
                <a:gd name="connsiteY24" fmla="*/ 3111485 h 4115583"/>
                <a:gd name="connsiteX25" fmla="*/ 1474190 w 1531668"/>
                <a:gd name="connsiteY25" fmla="*/ 3154593 h 4115583"/>
                <a:gd name="connsiteX26" fmla="*/ 56825 w 1531668"/>
                <a:gd name="connsiteY26" fmla="*/ 2336858 h 4115583"/>
                <a:gd name="connsiteX27" fmla="*/ 0 w 1531668"/>
                <a:gd name="connsiteY27" fmla="*/ 2227783 h 4115583"/>
                <a:gd name="connsiteX28" fmla="*/ 0 w 1531668"/>
                <a:gd name="connsiteY28" fmla="*/ 1957382 h 4115583"/>
                <a:gd name="connsiteX29" fmla="*/ 16656 w 1531668"/>
                <a:gd name="connsiteY29" fmla="*/ 1912723 h 4115583"/>
                <a:gd name="connsiteX30" fmla="*/ 34719 w 1531668"/>
                <a:gd name="connsiteY30" fmla="*/ 1431525 h 4115583"/>
                <a:gd name="connsiteX31" fmla="*/ 56825 w 1531668"/>
                <a:gd name="connsiteY31" fmla="*/ 1438372 h 4115583"/>
                <a:gd name="connsiteX32" fmla="*/ 1474190 w 1531668"/>
                <a:gd name="connsiteY32" fmla="*/ 2256760 h 4115583"/>
                <a:gd name="connsiteX33" fmla="*/ 1531668 w 1531668"/>
                <a:gd name="connsiteY33" fmla="*/ 2366488 h 4115583"/>
                <a:gd name="connsiteX34" fmla="*/ 1531668 w 1531668"/>
                <a:gd name="connsiteY34" fmla="*/ 2636236 h 4115583"/>
                <a:gd name="connsiteX35" fmla="*/ 1474190 w 1531668"/>
                <a:gd name="connsiteY35" fmla="*/ 2679997 h 4115583"/>
                <a:gd name="connsiteX36" fmla="*/ 56825 w 1531668"/>
                <a:gd name="connsiteY36" fmla="*/ 1861609 h 4115583"/>
                <a:gd name="connsiteX37" fmla="*/ 0 w 1531668"/>
                <a:gd name="connsiteY37" fmla="*/ 1752534 h 4115583"/>
                <a:gd name="connsiteX38" fmla="*/ 0 w 1531668"/>
                <a:gd name="connsiteY38" fmla="*/ 1482133 h 4115583"/>
                <a:gd name="connsiteX39" fmla="*/ 34719 w 1531668"/>
                <a:gd name="connsiteY39" fmla="*/ 1431525 h 4115583"/>
                <a:gd name="connsiteX40" fmla="*/ 34719 w 1531668"/>
                <a:gd name="connsiteY40" fmla="*/ 953389 h 4115583"/>
                <a:gd name="connsiteX41" fmla="*/ 56825 w 1531668"/>
                <a:gd name="connsiteY41" fmla="*/ 960233 h 4115583"/>
                <a:gd name="connsiteX42" fmla="*/ 1474190 w 1531668"/>
                <a:gd name="connsiteY42" fmla="*/ 1778203 h 4115583"/>
                <a:gd name="connsiteX43" fmla="*/ 1531668 w 1531668"/>
                <a:gd name="connsiteY43" fmla="*/ 1887875 h 4115583"/>
                <a:gd name="connsiteX44" fmla="*/ 1531668 w 1531668"/>
                <a:gd name="connsiteY44" fmla="*/ 2158138 h 4115583"/>
                <a:gd name="connsiteX45" fmla="*/ 1474190 w 1531668"/>
                <a:gd name="connsiteY45" fmla="*/ 2201877 h 4115583"/>
                <a:gd name="connsiteX46" fmla="*/ 56825 w 1531668"/>
                <a:gd name="connsiteY46" fmla="*/ 1383906 h 4115583"/>
                <a:gd name="connsiteX47" fmla="*/ 0 w 1531668"/>
                <a:gd name="connsiteY47" fmla="*/ 1274234 h 4115583"/>
                <a:gd name="connsiteX48" fmla="*/ 0 w 1531668"/>
                <a:gd name="connsiteY48" fmla="*/ 1003971 h 4115583"/>
                <a:gd name="connsiteX49" fmla="*/ 34719 w 1531668"/>
                <a:gd name="connsiteY49" fmla="*/ 953389 h 4115583"/>
                <a:gd name="connsiteX50" fmla="*/ 34719 w 1531668"/>
                <a:gd name="connsiteY50" fmla="*/ 478138 h 4115583"/>
                <a:gd name="connsiteX51" fmla="*/ 56825 w 1531668"/>
                <a:gd name="connsiteY51" fmla="*/ 484982 h 4115583"/>
                <a:gd name="connsiteX52" fmla="*/ 1474190 w 1531668"/>
                <a:gd name="connsiteY52" fmla="*/ 1302952 h 4115583"/>
                <a:gd name="connsiteX53" fmla="*/ 1531668 w 1531668"/>
                <a:gd name="connsiteY53" fmla="*/ 1413277 h 4115583"/>
                <a:gd name="connsiteX54" fmla="*/ 1531668 w 1531668"/>
                <a:gd name="connsiteY54" fmla="*/ 1682887 h 4115583"/>
                <a:gd name="connsiteX55" fmla="*/ 1474190 w 1531668"/>
                <a:gd name="connsiteY55" fmla="*/ 1726626 h 4115583"/>
                <a:gd name="connsiteX56" fmla="*/ 56825 w 1531668"/>
                <a:gd name="connsiteY56" fmla="*/ 908655 h 4115583"/>
                <a:gd name="connsiteX57" fmla="*/ 0 w 1531668"/>
                <a:gd name="connsiteY57" fmla="*/ 798983 h 4115583"/>
                <a:gd name="connsiteX58" fmla="*/ 0 w 1531668"/>
                <a:gd name="connsiteY58" fmla="*/ 528720 h 4115583"/>
                <a:gd name="connsiteX59" fmla="*/ 34719 w 1531668"/>
                <a:gd name="connsiteY59" fmla="*/ 478138 h 4115583"/>
                <a:gd name="connsiteX60" fmla="*/ 34719 w 1531668"/>
                <a:gd name="connsiteY60" fmla="*/ 2 h 4115583"/>
                <a:gd name="connsiteX61" fmla="*/ 56825 w 1531668"/>
                <a:gd name="connsiteY61" fmla="*/ 6842 h 4115583"/>
                <a:gd name="connsiteX62" fmla="*/ 1474190 w 1531668"/>
                <a:gd name="connsiteY62" fmla="*/ 825048 h 4115583"/>
                <a:gd name="connsiteX63" fmla="*/ 1531668 w 1531668"/>
                <a:gd name="connsiteY63" fmla="*/ 934664 h 4115583"/>
                <a:gd name="connsiteX64" fmla="*/ 1531668 w 1531668"/>
                <a:gd name="connsiteY64" fmla="*/ 1204789 h 4115583"/>
                <a:gd name="connsiteX65" fmla="*/ 1474190 w 1531668"/>
                <a:gd name="connsiteY65" fmla="*/ 1247853 h 4115583"/>
                <a:gd name="connsiteX66" fmla="*/ 56825 w 1531668"/>
                <a:gd name="connsiteY66" fmla="*/ 430300 h 4115583"/>
                <a:gd name="connsiteX67" fmla="*/ 0 w 1531668"/>
                <a:gd name="connsiteY67" fmla="*/ 320684 h 4115583"/>
                <a:gd name="connsiteX68" fmla="*/ 0 w 1531668"/>
                <a:gd name="connsiteY68" fmla="*/ 50558 h 4115583"/>
                <a:gd name="connsiteX69" fmla="*/ 34719 w 1531668"/>
                <a:gd name="connsiteY69" fmla="*/ 2 h 411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531668" h="4115583">
                  <a:moveTo>
                    <a:pt x="16656" y="2866023"/>
                  </a:moveTo>
                  <a:cubicBezTo>
                    <a:pt x="26943" y="2858185"/>
                    <a:pt x="41149" y="2857858"/>
                    <a:pt x="56825" y="2867002"/>
                  </a:cubicBezTo>
                  <a:lnTo>
                    <a:pt x="1474190" y="3685390"/>
                  </a:lnTo>
                  <a:cubicBezTo>
                    <a:pt x="1506194" y="3703678"/>
                    <a:pt x="1531668" y="3752664"/>
                    <a:pt x="1531668" y="3795118"/>
                  </a:cubicBezTo>
                  <a:lnTo>
                    <a:pt x="1531668" y="4065520"/>
                  </a:lnTo>
                  <a:cubicBezTo>
                    <a:pt x="1531668" y="4107974"/>
                    <a:pt x="1506194" y="4126915"/>
                    <a:pt x="1474190" y="4108627"/>
                  </a:cubicBezTo>
                  <a:lnTo>
                    <a:pt x="56825" y="3290239"/>
                  </a:lnTo>
                  <a:cubicBezTo>
                    <a:pt x="25473" y="3271951"/>
                    <a:pt x="0" y="3222965"/>
                    <a:pt x="0" y="3180511"/>
                  </a:cubicBezTo>
                  <a:lnTo>
                    <a:pt x="0" y="2910110"/>
                  </a:lnTo>
                  <a:cubicBezTo>
                    <a:pt x="0" y="2889209"/>
                    <a:pt x="6368" y="2873860"/>
                    <a:pt x="16656" y="2866023"/>
                  </a:cubicBezTo>
                  <a:close/>
                  <a:moveTo>
                    <a:pt x="16656" y="2390608"/>
                  </a:moveTo>
                  <a:cubicBezTo>
                    <a:pt x="26943" y="2382770"/>
                    <a:pt x="41149" y="2382607"/>
                    <a:pt x="56825" y="2391751"/>
                  </a:cubicBezTo>
                  <a:lnTo>
                    <a:pt x="1474190" y="3209486"/>
                  </a:lnTo>
                  <a:cubicBezTo>
                    <a:pt x="1506194" y="3227774"/>
                    <a:pt x="1531668" y="3276760"/>
                    <a:pt x="1531668" y="3319214"/>
                  </a:cubicBezTo>
                  <a:lnTo>
                    <a:pt x="1531668" y="3589615"/>
                  </a:lnTo>
                  <a:cubicBezTo>
                    <a:pt x="1531668" y="3632070"/>
                    <a:pt x="1506194" y="3651664"/>
                    <a:pt x="1474190" y="3632723"/>
                  </a:cubicBezTo>
                  <a:lnTo>
                    <a:pt x="56825" y="2814335"/>
                  </a:lnTo>
                  <a:cubicBezTo>
                    <a:pt x="25473" y="2796700"/>
                    <a:pt x="0" y="2747061"/>
                    <a:pt x="0" y="2704607"/>
                  </a:cubicBezTo>
                  <a:lnTo>
                    <a:pt x="0" y="2435512"/>
                  </a:lnTo>
                  <a:cubicBezTo>
                    <a:pt x="0" y="2413958"/>
                    <a:pt x="6368" y="2398446"/>
                    <a:pt x="16656" y="2390608"/>
                  </a:cubicBezTo>
                  <a:close/>
                  <a:moveTo>
                    <a:pt x="16656" y="1912723"/>
                  </a:moveTo>
                  <a:cubicBezTo>
                    <a:pt x="26943" y="1904804"/>
                    <a:pt x="41149" y="1904477"/>
                    <a:pt x="56825" y="1913621"/>
                  </a:cubicBezTo>
                  <a:lnTo>
                    <a:pt x="1474190" y="2731356"/>
                  </a:lnTo>
                  <a:cubicBezTo>
                    <a:pt x="1506194" y="2749644"/>
                    <a:pt x="1531668" y="2798630"/>
                    <a:pt x="1531668" y="2841737"/>
                  </a:cubicBezTo>
                  <a:lnTo>
                    <a:pt x="1531668" y="3111485"/>
                  </a:lnTo>
                  <a:cubicBezTo>
                    <a:pt x="1531668" y="3153940"/>
                    <a:pt x="1506194" y="3173534"/>
                    <a:pt x="1474190" y="3154593"/>
                  </a:cubicBezTo>
                  <a:lnTo>
                    <a:pt x="56825" y="2336858"/>
                  </a:lnTo>
                  <a:cubicBezTo>
                    <a:pt x="25473" y="2318570"/>
                    <a:pt x="0" y="2269584"/>
                    <a:pt x="0" y="2227783"/>
                  </a:cubicBezTo>
                  <a:lnTo>
                    <a:pt x="0" y="1957382"/>
                  </a:lnTo>
                  <a:cubicBezTo>
                    <a:pt x="0" y="1936155"/>
                    <a:pt x="6368" y="1920643"/>
                    <a:pt x="16656" y="1912723"/>
                  </a:cubicBezTo>
                  <a:close/>
                  <a:moveTo>
                    <a:pt x="34719" y="1431525"/>
                  </a:moveTo>
                  <a:cubicBezTo>
                    <a:pt x="41516" y="1431596"/>
                    <a:pt x="48987" y="1433800"/>
                    <a:pt x="56825" y="1438372"/>
                  </a:cubicBezTo>
                  <a:lnTo>
                    <a:pt x="1474190" y="2256760"/>
                  </a:lnTo>
                  <a:cubicBezTo>
                    <a:pt x="1506194" y="2275048"/>
                    <a:pt x="1531668" y="2324687"/>
                    <a:pt x="1531668" y="2366488"/>
                  </a:cubicBezTo>
                  <a:lnTo>
                    <a:pt x="1531668" y="2636236"/>
                  </a:lnTo>
                  <a:cubicBezTo>
                    <a:pt x="1531668" y="2678691"/>
                    <a:pt x="1506194" y="2698285"/>
                    <a:pt x="1474190" y="2679997"/>
                  </a:cubicBezTo>
                  <a:lnTo>
                    <a:pt x="56825" y="1861609"/>
                  </a:lnTo>
                  <a:cubicBezTo>
                    <a:pt x="25473" y="1843321"/>
                    <a:pt x="0" y="1794335"/>
                    <a:pt x="0" y="1752534"/>
                  </a:cubicBezTo>
                  <a:lnTo>
                    <a:pt x="0" y="1482133"/>
                  </a:lnTo>
                  <a:cubicBezTo>
                    <a:pt x="0" y="1450292"/>
                    <a:pt x="14329" y="1431310"/>
                    <a:pt x="34719" y="1431525"/>
                  </a:cubicBezTo>
                  <a:close/>
                  <a:moveTo>
                    <a:pt x="34719" y="953389"/>
                  </a:moveTo>
                  <a:cubicBezTo>
                    <a:pt x="41516" y="953460"/>
                    <a:pt x="48987" y="955663"/>
                    <a:pt x="56825" y="960233"/>
                  </a:cubicBezTo>
                  <a:lnTo>
                    <a:pt x="1474190" y="1778203"/>
                  </a:lnTo>
                  <a:cubicBezTo>
                    <a:pt x="1506194" y="1797135"/>
                    <a:pt x="1531668" y="1846096"/>
                    <a:pt x="1531668" y="1887875"/>
                  </a:cubicBezTo>
                  <a:lnTo>
                    <a:pt x="1531668" y="2158138"/>
                  </a:lnTo>
                  <a:cubicBezTo>
                    <a:pt x="1531668" y="2200571"/>
                    <a:pt x="1506194" y="2220155"/>
                    <a:pt x="1474190" y="2201877"/>
                  </a:cubicBezTo>
                  <a:lnTo>
                    <a:pt x="56825" y="1383906"/>
                  </a:lnTo>
                  <a:cubicBezTo>
                    <a:pt x="25473" y="1365628"/>
                    <a:pt x="0" y="1316667"/>
                    <a:pt x="0" y="1274234"/>
                  </a:cubicBezTo>
                  <a:lnTo>
                    <a:pt x="0" y="1003971"/>
                  </a:lnTo>
                  <a:cubicBezTo>
                    <a:pt x="0" y="972147"/>
                    <a:pt x="14329" y="953175"/>
                    <a:pt x="34719" y="953389"/>
                  </a:cubicBezTo>
                  <a:close/>
                  <a:moveTo>
                    <a:pt x="34719" y="478138"/>
                  </a:moveTo>
                  <a:cubicBezTo>
                    <a:pt x="41516" y="478209"/>
                    <a:pt x="48987" y="480412"/>
                    <a:pt x="56825" y="484982"/>
                  </a:cubicBezTo>
                  <a:lnTo>
                    <a:pt x="1474190" y="1302952"/>
                  </a:lnTo>
                  <a:cubicBezTo>
                    <a:pt x="1506194" y="1321884"/>
                    <a:pt x="1531668" y="1370845"/>
                    <a:pt x="1531668" y="1413277"/>
                  </a:cubicBezTo>
                  <a:lnTo>
                    <a:pt x="1531668" y="1682887"/>
                  </a:lnTo>
                  <a:cubicBezTo>
                    <a:pt x="1531668" y="1725973"/>
                    <a:pt x="1506194" y="1744904"/>
                    <a:pt x="1474190" y="1726626"/>
                  </a:cubicBezTo>
                  <a:lnTo>
                    <a:pt x="56825" y="908655"/>
                  </a:lnTo>
                  <a:cubicBezTo>
                    <a:pt x="25473" y="890377"/>
                    <a:pt x="0" y="841416"/>
                    <a:pt x="0" y="798983"/>
                  </a:cubicBezTo>
                  <a:lnTo>
                    <a:pt x="0" y="528720"/>
                  </a:lnTo>
                  <a:cubicBezTo>
                    <a:pt x="0" y="496896"/>
                    <a:pt x="14329" y="477924"/>
                    <a:pt x="34719" y="478138"/>
                  </a:cubicBezTo>
                  <a:close/>
                  <a:moveTo>
                    <a:pt x="34719" y="2"/>
                  </a:moveTo>
                  <a:cubicBezTo>
                    <a:pt x="41516" y="73"/>
                    <a:pt x="48987" y="2275"/>
                    <a:pt x="56825" y="6842"/>
                  </a:cubicBezTo>
                  <a:lnTo>
                    <a:pt x="1474190" y="825048"/>
                  </a:lnTo>
                  <a:cubicBezTo>
                    <a:pt x="1506194" y="843317"/>
                    <a:pt x="1531668" y="892253"/>
                    <a:pt x="1531668" y="934664"/>
                  </a:cubicBezTo>
                  <a:lnTo>
                    <a:pt x="1531668" y="1204789"/>
                  </a:lnTo>
                  <a:cubicBezTo>
                    <a:pt x="1531668" y="1247200"/>
                    <a:pt x="1506194" y="1266775"/>
                    <a:pt x="1474190" y="1247853"/>
                  </a:cubicBezTo>
                  <a:lnTo>
                    <a:pt x="56825" y="430300"/>
                  </a:lnTo>
                  <a:cubicBezTo>
                    <a:pt x="25473" y="412031"/>
                    <a:pt x="0" y="363095"/>
                    <a:pt x="0" y="320684"/>
                  </a:cubicBezTo>
                  <a:lnTo>
                    <a:pt x="0" y="50558"/>
                  </a:lnTo>
                  <a:cubicBezTo>
                    <a:pt x="0" y="18750"/>
                    <a:pt x="14329" y="-212"/>
                    <a:pt x="34719" y="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99BABA9E-78B3-7643-91B5-A9A6EB2C96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02867" y="4136453"/>
              <a:ext cx="1393413" cy="3919135"/>
            </a:xfrm>
            <a:custGeom>
              <a:avLst/>
              <a:gdLst>
                <a:gd name="connsiteX0" fmla="*/ 8815 w 1393413"/>
                <a:gd name="connsiteY0" fmla="*/ 2862782 h 3919135"/>
                <a:gd name="connsiteX1" fmla="*/ 29383 w 1393413"/>
                <a:gd name="connsiteY1" fmla="*/ 2863190 h 3919135"/>
                <a:gd name="connsiteX2" fmla="*/ 1364683 w 1393413"/>
                <a:gd name="connsiteY2" fmla="*/ 3634780 h 3919135"/>
                <a:gd name="connsiteX3" fmla="*/ 1393413 w 1393413"/>
                <a:gd name="connsiteY3" fmla="*/ 3690314 h 3919135"/>
                <a:gd name="connsiteX4" fmla="*/ 1393413 w 1393413"/>
                <a:gd name="connsiteY4" fmla="*/ 3893502 h 3919135"/>
                <a:gd name="connsiteX5" fmla="*/ 1364683 w 1393413"/>
                <a:gd name="connsiteY5" fmla="*/ 3915715 h 3919135"/>
                <a:gd name="connsiteX6" fmla="*/ 29383 w 1393413"/>
                <a:gd name="connsiteY6" fmla="*/ 3144125 h 3919135"/>
                <a:gd name="connsiteX7" fmla="*/ 0 w 1393413"/>
                <a:gd name="connsiteY7" fmla="*/ 3088591 h 3919135"/>
                <a:gd name="connsiteX8" fmla="*/ 0 w 1393413"/>
                <a:gd name="connsiteY8" fmla="*/ 2885403 h 3919135"/>
                <a:gd name="connsiteX9" fmla="*/ 8815 w 1393413"/>
                <a:gd name="connsiteY9" fmla="*/ 2862782 h 3919135"/>
                <a:gd name="connsiteX10" fmla="*/ 8815 w 1393413"/>
                <a:gd name="connsiteY10" fmla="*/ 2385054 h 3919135"/>
                <a:gd name="connsiteX11" fmla="*/ 29383 w 1393413"/>
                <a:gd name="connsiteY11" fmla="*/ 2385707 h 3919135"/>
                <a:gd name="connsiteX12" fmla="*/ 1364683 w 1393413"/>
                <a:gd name="connsiteY12" fmla="*/ 3156828 h 3919135"/>
                <a:gd name="connsiteX13" fmla="*/ 1393413 w 1393413"/>
                <a:gd name="connsiteY13" fmla="*/ 3212980 h 3919135"/>
                <a:gd name="connsiteX14" fmla="*/ 1393413 w 1393413"/>
                <a:gd name="connsiteY14" fmla="*/ 3416044 h 3919135"/>
                <a:gd name="connsiteX15" fmla="*/ 1364683 w 1393413"/>
                <a:gd name="connsiteY15" fmla="*/ 3437591 h 3919135"/>
                <a:gd name="connsiteX16" fmla="*/ 29383 w 1393413"/>
                <a:gd name="connsiteY16" fmla="*/ 2666471 h 3919135"/>
                <a:gd name="connsiteX17" fmla="*/ 0 w 1393413"/>
                <a:gd name="connsiteY17" fmla="*/ 2610971 h 3919135"/>
                <a:gd name="connsiteX18" fmla="*/ 0 w 1393413"/>
                <a:gd name="connsiteY18" fmla="*/ 2407907 h 3919135"/>
                <a:gd name="connsiteX19" fmla="*/ 8815 w 1393413"/>
                <a:gd name="connsiteY19" fmla="*/ 2385054 h 3919135"/>
                <a:gd name="connsiteX20" fmla="*/ 8815 w 1393413"/>
                <a:gd name="connsiteY20" fmla="*/ 1909401 h 3919135"/>
                <a:gd name="connsiteX21" fmla="*/ 29383 w 1393413"/>
                <a:gd name="connsiteY21" fmla="*/ 1909809 h 3919135"/>
                <a:gd name="connsiteX22" fmla="*/ 1364683 w 1393413"/>
                <a:gd name="connsiteY22" fmla="*/ 2680746 h 3919135"/>
                <a:gd name="connsiteX23" fmla="*/ 1393413 w 1393413"/>
                <a:gd name="connsiteY23" fmla="*/ 2736933 h 3919135"/>
                <a:gd name="connsiteX24" fmla="*/ 1393413 w 1393413"/>
                <a:gd name="connsiteY24" fmla="*/ 2940121 h 3919135"/>
                <a:gd name="connsiteX25" fmla="*/ 1364683 w 1393413"/>
                <a:gd name="connsiteY25" fmla="*/ 2961681 h 3919135"/>
                <a:gd name="connsiteX26" fmla="*/ 29383 w 1393413"/>
                <a:gd name="connsiteY26" fmla="*/ 2190744 h 3919135"/>
                <a:gd name="connsiteX27" fmla="*/ 0 w 1393413"/>
                <a:gd name="connsiteY27" fmla="*/ 2135210 h 3919135"/>
                <a:gd name="connsiteX28" fmla="*/ 0 w 1393413"/>
                <a:gd name="connsiteY28" fmla="*/ 1932022 h 3919135"/>
                <a:gd name="connsiteX29" fmla="*/ 8815 w 1393413"/>
                <a:gd name="connsiteY29" fmla="*/ 1909401 h 3919135"/>
                <a:gd name="connsiteX30" fmla="*/ 8815 w 1393413"/>
                <a:gd name="connsiteY30" fmla="*/ 1434152 h 3919135"/>
                <a:gd name="connsiteX31" fmla="*/ 29383 w 1393413"/>
                <a:gd name="connsiteY31" fmla="*/ 1434560 h 3919135"/>
                <a:gd name="connsiteX32" fmla="*/ 1364683 w 1393413"/>
                <a:gd name="connsiteY32" fmla="*/ 2206150 h 3919135"/>
                <a:gd name="connsiteX33" fmla="*/ 1393413 w 1393413"/>
                <a:gd name="connsiteY33" fmla="*/ 2262337 h 3919135"/>
                <a:gd name="connsiteX34" fmla="*/ 1393413 w 1393413"/>
                <a:gd name="connsiteY34" fmla="*/ 2464872 h 3919135"/>
                <a:gd name="connsiteX35" fmla="*/ 1364683 w 1393413"/>
                <a:gd name="connsiteY35" fmla="*/ 2487085 h 3919135"/>
                <a:gd name="connsiteX36" fmla="*/ 29383 w 1393413"/>
                <a:gd name="connsiteY36" fmla="*/ 1716148 h 3919135"/>
                <a:gd name="connsiteX37" fmla="*/ 0 w 1393413"/>
                <a:gd name="connsiteY37" fmla="*/ 1659961 h 3919135"/>
                <a:gd name="connsiteX38" fmla="*/ 0 w 1393413"/>
                <a:gd name="connsiteY38" fmla="*/ 1456773 h 3919135"/>
                <a:gd name="connsiteX39" fmla="*/ 8815 w 1393413"/>
                <a:gd name="connsiteY39" fmla="*/ 1434152 h 3919135"/>
                <a:gd name="connsiteX40" fmla="*/ 8815 w 1393413"/>
                <a:gd name="connsiteY40" fmla="*/ 956098 h 3919135"/>
                <a:gd name="connsiteX41" fmla="*/ 29383 w 1393413"/>
                <a:gd name="connsiteY41" fmla="*/ 957077 h 3919135"/>
                <a:gd name="connsiteX42" fmla="*/ 1364683 w 1393413"/>
                <a:gd name="connsiteY42" fmla="*/ 1728198 h 3919135"/>
                <a:gd name="connsiteX43" fmla="*/ 1393413 w 1393413"/>
                <a:gd name="connsiteY43" fmla="*/ 1783697 h 3919135"/>
                <a:gd name="connsiteX44" fmla="*/ 1393413 w 1393413"/>
                <a:gd name="connsiteY44" fmla="*/ 1986761 h 3919135"/>
                <a:gd name="connsiteX45" fmla="*/ 1364683 w 1393413"/>
                <a:gd name="connsiteY45" fmla="*/ 2008961 h 3919135"/>
                <a:gd name="connsiteX46" fmla="*/ 29383 w 1393413"/>
                <a:gd name="connsiteY46" fmla="*/ 1237841 h 3919135"/>
                <a:gd name="connsiteX47" fmla="*/ 0 w 1393413"/>
                <a:gd name="connsiteY47" fmla="*/ 1182341 h 3919135"/>
                <a:gd name="connsiteX48" fmla="*/ 0 w 1393413"/>
                <a:gd name="connsiteY48" fmla="*/ 978624 h 3919135"/>
                <a:gd name="connsiteX49" fmla="*/ 8815 w 1393413"/>
                <a:gd name="connsiteY49" fmla="*/ 956098 h 3919135"/>
                <a:gd name="connsiteX50" fmla="*/ 8815 w 1393413"/>
                <a:gd name="connsiteY50" fmla="*/ 480444 h 3919135"/>
                <a:gd name="connsiteX51" fmla="*/ 29383 w 1393413"/>
                <a:gd name="connsiteY51" fmla="*/ 481179 h 3919135"/>
                <a:gd name="connsiteX52" fmla="*/ 1364683 w 1393413"/>
                <a:gd name="connsiteY52" fmla="*/ 1252769 h 3919135"/>
                <a:gd name="connsiteX53" fmla="*/ 1393413 w 1393413"/>
                <a:gd name="connsiteY53" fmla="*/ 1308303 h 3919135"/>
                <a:gd name="connsiteX54" fmla="*/ 1393413 w 1393413"/>
                <a:gd name="connsiteY54" fmla="*/ 1511491 h 3919135"/>
                <a:gd name="connsiteX55" fmla="*/ 1364683 w 1393413"/>
                <a:gd name="connsiteY55" fmla="*/ 1533704 h 3919135"/>
                <a:gd name="connsiteX56" fmla="*/ 29383 w 1393413"/>
                <a:gd name="connsiteY56" fmla="*/ 762114 h 3919135"/>
                <a:gd name="connsiteX57" fmla="*/ 0 w 1393413"/>
                <a:gd name="connsiteY57" fmla="*/ 705927 h 3919135"/>
                <a:gd name="connsiteX58" fmla="*/ 0 w 1393413"/>
                <a:gd name="connsiteY58" fmla="*/ 502739 h 3919135"/>
                <a:gd name="connsiteX59" fmla="*/ 8815 w 1393413"/>
                <a:gd name="connsiteY59" fmla="*/ 480444 h 3919135"/>
                <a:gd name="connsiteX60" fmla="*/ 8815 w 1393413"/>
                <a:gd name="connsiteY60" fmla="*/ 3043 h 3919135"/>
                <a:gd name="connsiteX61" fmla="*/ 29383 w 1393413"/>
                <a:gd name="connsiteY61" fmla="*/ 3696 h 3919135"/>
                <a:gd name="connsiteX62" fmla="*/ 1364683 w 1393413"/>
                <a:gd name="connsiteY62" fmla="*/ 774817 h 3919135"/>
                <a:gd name="connsiteX63" fmla="*/ 1393413 w 1393413"/>
                <a:gd name="connsiteY63" fmla="*/ 830316 h 3919135"/>
                <a:gd name="connsiteX64" fmla="*/ 1393413 w 1393413"/>
                <a:gd name="connsiteY64" fmla="*/ 1033380 h 3919135"/>
                <a:gd name="connsiteX65" fmla="*/ 1364683 w 1393413"/>
                <a:gd name="connsiteY65" fmla="*/ 1055580 h 3919135"/>
                <a:gd name="connsiteX66" fmla="*/ 29383 w 1393413"/>
                <a:gd name="connsiteY66" fmla="*/ 284460 h 3919135"/>
                <a:gd name="connsiteX67" fmla="*/ 0 w 1393413"/>
                <a:gd name="connsiteY67" fmla="*/ 228960 h 3919135"/>
                <a:gd name="connsiteX68" fmla="*/ 0 w 1393413"/>
                <a:gd name="connsiteY68" fmla="*/ 25896 h 3919135"/>
                <a:gd name="connsiteX69" fmla="*/ 8815 w 1393413"/>
                <a:gd name="connsiteY69" fmla="*/ 3043 h 3919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393413" h="3919135">
                  <a:moveTo>
                    <a:pt x="8815" y="2862782"/>
                  </a:moveTo>
                  <a:cubicBezTo>
                    <a:pt x="14202" y="2858780"/>
                    <a:pt x="21548" y="2858617"/>
                    <a:pt x="29383" y="2863190"/>
                  </a:cubicBezTo>
                  <a:lnTo>
                    <a:pt x="1364683" y="3634780"/>
                  </a:lnTo>
                  <a:cubicBezTo>
                    <a:pt x="1381007" y="3643927"/>
                    <a:pt x="1393413" y="3668754"/>
                    <a:pt x="1393413" y="3690314"/>
                  </a:cubicBezTo>
                  <a:lnTo>
                    <a:pt x="1393413" y="3893502"/>
                  </a:lnTo>
                  <a:cubicBezTo>
                    <a:pt x="1393413" y="3915062"/>
                    <a:pt x="1381007" y="3924862"/>
                    <a:pt x="1364683" y="3915715"/>
                  </a:cubicBezTo>
                  <a:lnTo>
                    <a:pt x="29383" y="3144125"/>
                  </a:lnTo>
                  <a:cubicBezTo>
                    <a:pt x="13712" y="3134978"/>
                    <a:pt x="0" y="3109498"/>
                    <a:pt x="0" y="3088591"/>
                  </a:cubicBezTo>
                  <a:lnTo>
                    <a:pt x="0" y="2885403"/>
                  </a:lnTo>
                  <a:cubicBezTo>
                    <a:pt x="0" y="2874623"/>
                    <a:pt x="3428" y="2866783"/>
                    <a:pt x="8815" y="2862782"/>
                  </a:cubicBezTo>
                  <a:close/>
                  <a:moveTo>
                    <a:pt x="8815" y="2385054"/>
                  </a:moveTo>
                  <a:cubicBezTo>
                    <a:pt x="14202" y="2380973"/>
                    <a:pt x="21548" y="2380810"/>
                    <a:pt x="29383" y="2385707"/>
                  </a:cubicBezTo>
                  <a:lnTo>
                    <a:pt x="1364683" y="3156828"/>
                  </a:lnTo>
                  <a:cubicBezTo>
                    <a:pt x="1381007" y="3166622"/>
                    <a:pt x="1393413" y="3191433"/>
                    <a:pt x="1393413" y="3212980"/>
                  </a:cubicBezTo>
                  <a:lnTo>
                    <a:pt x="1393413" y="3416044"/>
                  </a:lnTo>
                  <a:cubicBezTo>
                    <a:pt x="1393413" y="3436938"/>
                    <a:pt x="1381007" y="3446732"/>
                    <a:pt x="1364683" y="3437591"/>
                  </a:cubicBezTo>
                  <a:lnTo>
                    <a:pt x="29383" y="2666471"/>
                  </a:lnTo>
                  <a:cubicBezTo>
                    <a:pt x="13712" y="2657330"/>
                    <a:pt x="0" y="2632518"/>
                    <a:pt x="0" y="2610971"/>
                  </a:cubicBezTo>
                  <a:lnTo>
                    <a:pt x="0" y="2407907"/>
                  </a:lnTo>
                  <a:cubicBezTo>
                    <a:pt x="0" y="2397134"/>
                    <a:pt x="3428" y="2389135"/>
                    <a:pt x="8815" y="2385054"/>
                  </a:cubicBezTo>
                  <a:close/>
                  <a:moveTo>
                    <a:pt x="8815" y="1909401"/>
                  </a:moveTo>
                  <a:cubicBezTo>
                    <a:pt x="14202" y="1905399"/>
                    <a:pt x="21548" y="1905235"/>
                    <a:pt x="29383" y="1909809"/>
                  </a:cubicBezTo>
                  <a:lnTo>
                    <a:pt x="1364683" y="2680746"/>
                  </a:lnTo>
                  <a:cubicBezTo>
                    <a:pt x="1381007" y="2690546"/>
                    <a:pt x="1393413" y="2715373"/>
                    <a:pt x="1393413" y="2736933"/>
                  </a:cubicBezTo>
                  <a:lnTo>
                    <a:pt x="1393413" y="2940121"/>
                  </a:lnTo>
                  <a:cubicBezTo>
                    <a:pt x="1393413" y="2961681"/>
                    <a:pt x="1381007" y="2971481"/>
                    <a:pt x="1364683" y="2961681"/>
                  </a:cubicBezTo>
                  <a:lnTo>
                    <a:pt x="29383" y="2190744"/>
                  </a:lnTo>
                  <a:cubicBezTo>
                    <a:pt x="13712" y="2181597"/>
                    <a:pt x="0" y="2156770"/>
                    <a:pt x="0" y="2135210"/>
                  </a:cubicBezTo>
                  <a:lnTo>
                    <a:pt x="0" y="1932022"/>
                  </a:lnTo>
                  <a:cubicBezTo>
                    <a:pt x="0" y="1921242"/>
                    <a:pt x="3428" y="1913402"/>
                    <a:pt x="8815" y="1909401"/>
                  </a:cubicBezTo>
                  <a:close/>
                  <a:moveTo>
                    <a:pt x="8815" y="1434152"/>
                  </a:moveTo>
                  <a:cubicBezTo>
                    <a:pt x="14202" y="1430150"/>
                    <a:pt x="21548" y="1429986"/>
                    <a:pt x="29383" y="1434560"/>
                  </a:cubicBezTo>
                  <a:lnTo>
                    <a:pt x="1364683" y="2206150"/>
                  </a:lnTo>
                  <a:cubicBezTo>
                    <a:pt x="1381007" y="2215950"/>
                    <a:pt x="1393413" y="2240777"/>
                    <a:pt x="1393413" y="2262337"/>
                  </a:cubicBezTo>
                  <a:lnTo>
                    <a:pt x="1393413" y="2464872"/>
                  </a:lnTo>
                  <a:cubicBezTo>
                    <a:pt x="1393413" y="2486432"/>
                    <a:pt x="1381007" y="2496232"/>
                    <a:pt x="1364683" y="2487085"/>
                  </a:cubicBezTo>
                  <a:lnTo>
                    <a:pt x="29383" y="1716148"/>
                  </a:lnTo>
                  <a:cubicBezTo>
                    <a:pt x="13712" y="1706348"/>
                    <a:pt x="0" y="1681521"/>
                    <a:pt x="0" y="1659961"/>
                  </a:cubicBezTo>
                  <a:lnTo>
                    <a:pt x="0" y="1456773"/>
                  </a:lnTo>
                  <a:cubicBezTo>
                    <a:pt x="0" y="1445993"/>
                    <a:pt x="3428" y="1438153"/>
                    <a:pt x="8815" y="1434152"/>
                  </a:cubicBezTo>
                  <a:close/>
                  <a:moveTo>
                    <a:pt x="8815" y="956098"/>
                  </a:moveTo>
                  <a:cubicBezTo>
                    <a:pt x="14202" y="952180"/>
                    <a:pt x="21548" y="952180"/>
                    <a:pt x="29383" y="957077"/>
                  </a:cubicBezTo>
                  <a:lnTo>
                    <a:pt x="1364683" y="1728198"/>
                  </a:lnTo>
                  <a:cubicBezTo>
                    <a:pt x="1381007" y="1737339"/>
                    <a:pt x="1393413" y="1762150"/>
                    <a:pt x="1393413" y="1783697"/>
                  </a:cubicBezTo>
                  <a:lnTo>
                    <a:pt x="1393413" y="1986761"/>
                  </a:lnTo>
                  <a:cubicBezTo>
                    <a:pt x="1393413" y="2008308"/>
                    <a:pt x="1381007" y="2018102"/>
                    <a:pt x="1364683" y="2008961"/>
                  </a:cubicBezTo>
                  <a:lnTo>
                    <a:pt x="29383" y="1237841"/>
                  </a:lnTo>
                  <a:cubicBezTo>
                    <a:pt x="13712" y="1228700"/>
                    <a:pt x="0" y="1203235"/>
                    <a:pt x="0" y="1182341"/>
                  </a:cubicBezTo>
                  <a:lnTo>
                    <a:pt x="0" y="978624"/>
                  </a:lnTo>
                  <a:cubicBezTo>
                    <a:pt x="0" y="967851"/>
                    <a:pt x="3428" y="960016"/>
                    <a:pt x="8815" y="956098"/>
                  </a:cubicBezTo>
                  <a:close/>
                  <a:moveTo>
                    <a:pt x="8815" y="480444"/>
                  </a:moveTo>
                  <a:cubicBezTo>
                    <a:pt x="14202" y="476606"/>
                    <a:pt x="21548" y="476606"/>
                    <a:pt x="29383" y="481179"/>
                  </a:cubicBezTo>
                  <a:lnTo>
                    <a:pt x="1364683" y="1252769"/>
                  </a:lnTo>
                  <a:cubicBezTo>
                    <a:pt x="1381007" y="1261916"/>
                    <a:pt x="1393413" y="1286743"/>
                    <a:pt x="1393413" y="1308303"/>
                  </a:cubicBezTo>
                  <a:lnTo>
                    <a:pt x="1393413" y="1511491"/>
                  </a:lnTo>
                  <a:cubicBezTo>
                    <a:pt x="1393413" y="1533051"/>
                    <a:pt x="1381007" y="1542851"/>
                    <a:pt x="1364683" y="1533704"/>
                  </a:cubicBezTo>
                  <a:lnTo>
                    <a:pt x="29383" y="762114"/>
                  </a:lnTo>
                  <a:cubicBezTo>
                    <a:pt x="13712" y="752314"/>
                    <a:pt x="0" y="727487"/>
                    <a:pt x="0" y="705927"/>
                  </a:cubicBezTo>
                  <a:lnTo>
                    <a:pt x="0" y="502739"/>
                  </a:lnTo>
                  <a:cubicBezTo>
                    <a:pt x="0" y="491959"/>
                    <a:pt x="3428" y="484282"/>
                    <a:pt x="8815" y="480444"/>
                  </a:cubicBezTo>
                  <a:close/>
                  <a:moveTo>
                    <a:pt x="8815" y="3043"/>
                  </a:moveTo>
                  <a:cubicBezTo>
                    <a:pt x="14202" y="-1038"/>
                    <a:pt x="21548" y="-1201"/>
                    <a:pt x="29383" y="3696"/>
                  </a:cubicBezTo>
                  <a:lnTo>
                    <a:pt x="1364683" y="774817"/>
                  </a:lnTo>
                  <a:cubicBezTo>
                    <a:pt x="1381007" y="783958"/>
                    <a:pt x="1393413" y="808769"/>
                    <a:pt x="1393413" y="830316"/>
                  </a:cubicBezTo>
                  <a:lnTo>
                    <a:pt x="1393413" y="1033380"/>
                  </a:lnTo>
                  <a:cubicBezTo>
                    <a:pt x="1393413" y="1054927"/>
                    <a:pt x="1381007" y="1064721"/>
                    <a:pt x="1364683" y="1055580"/>
                  </a:cubicBezTo>
                  <a:lnTo>
                    <a:pt x="29383" y="284460"/>
                  </a:lnTo>
                  <a:cubicBezTo>
                    <a:pt x="13712" y="274666"/>
                    <a:pt x="0" y="249854"/>
                    <a:pt x="0" y="228960"/>
                  </a:cubicBezTo>
                  <a:lnTo>
                    <a:pt x="0" y="25896"/>
                  </a:lnTo>
                  <a:cubicBezTo>
                    <a:pt x="0" y="15123"/>
                    <a:pt x="3428" y="7124"/>
                    <a:pt x="8815" y="3043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89" name="Freeform 156">
              <a:extLst>
                <a:ext uri="{FF2B5EF4-FFF2-40B4-BE49-F238E27FC236}">
                  <a16:creationId xmlns:a16="http://schemas.microsoft.com/office/drawing/2014/main" id="{0297114F-E739-8C49-A039-6506A699BA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03142" y="7713452"/>
              <a:ext cx="123852" cy="181460"/>
            </a:xfrm>
            <a:custGeom>
              <a:avLst/>
              <a:gdLst>
                <a:gd name="T0" fmla="*/ 189 w 190"/>
                <a:gd name="T1" fmla="*/ 194 h 279"/>
                <a:gd name="T2" fmla="*/ 189 w 190"/>
                <a:gd name="T3" fmla="*/ 194 h 279"/>
                <a:gd name="T4" fmla="*/ 94 w 190"/>
                <a:gd name="T5" fmla="*/ 248 h 279"/>
                <a:gd name="T6" fmla="*/ 94 w 190"/>
                <a:gd name="T7" fmla="*/ 248 h 279"/>
                <a:gd name="T8" fmla="*/ 0 w 190"/>
                <a:gd name="T9" fmla="*/ 85 h 279"/>
                <a:gd name="T10" fmla="*/ 0 w 190"/>
                <a:gd name="T11" fmla="*/ 85 h 279"/>
                <a:gd name="T12" fmla="*/ 94 w 190"/>
                <a:gd name="T13" fmla="*/ 30 h 279"/>
                <a:gd name="T14" fmla="*/ 94 w 190"/>
                <a:gd name="T15" fmla="*/ 30 h 279"/>
                <a:gd name="T16" fmla="*/ 189 w 190"/>
                <a:gd name="T17" fmla="*/ 19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279">
                  <a:moveTo>
                    <a:pt x="189" y="194"/>
                  </a:moveTo>
                  <a:lnTo>
                    <a:pt x="189" y="194"/>
                  </a:lnTo>
                  <a:cubicBezTo>
                    <a:pt x="189" y="254"/>
                    <a:pt x="147" y="278"/>
                    <a:pt x="94" y="248"/>
                  </a:cubicBezTo>
                  <a:lnTo>
                    <a:pt x="94" y="248"/>
                  </a:lnTo>
                  <a:cubicBezTo>
                    <a:pt x="42" y="218"/>
                    <a:pt x="0" y="145"/>
                    <a:pt x="0" y="85"/>
                  </a:cubicBezTo>
                  <a:lnTo>
                    <a:pt x="0" y="85"/>
                  </a:lnTo>
                  <a:cubicBezTo>
                    <a:pt x="0" y="24"/>
                    <a:pt x="42" y="0"/>
                    <a:pt x="94" y="30"/>
                  </a:cubicBezTo>
                  <a:lnTo>
                    <a:pt x="94" y="30"/>
                  </a:lnTo>
                  <a:cubicBezTo>
                    <a:pt x="147" y="60"/>
                    <a:pt x="189" y="133"/>
                    <a:pt x="189" y="194"/>
                  </a:cubicBez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EA9715D1-E410-DE4F-AF19-9706136751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83516" y="4285861"/>
              <a:ext cx="1246521" cy="3276857"/>
            </a:xfrm>
            <a:custGeom>
              <a:avLst/>
              <a:gdLst>
                <a:gd name="connsiteX0" fmla="*/ 571319 w 1246521"/>
                <a:gd name="connsiteY0" fmla="*/ 3193503 h 3276857"/>
                <a:gd name="connsiteX1" fmla="*/ 594133 w 1246521"/>
                <a:gd name="connsiteY1" fmla="*/ 3195571 h 3276857"/>
                <a:gd name="connsiteX2" fmla="*/ 627257 w 1246521"/>
                <a:gd name="connsiteY2" fmla="*/ 3253138 h 3276857"/>
                <a:gd name="connsiteX3" fmla="*/ 594133 w 1246521"/>
                <a:gd name="connsiteY3" fmla="*/ 3272327 h 3276857"/>
                <a:gd name="connsiteX4" fmla="*/ 561658 w 1246521"/>
                <a:gd name="connsiteY4" fmla="*/ 3214760 h 3276857"/>
                <a:gd name="connsiteX5" fmla="*/ 571319 w 1246521"/>
                <a:gd name="connsiteY5" fmla="*/ 3193503 h 3276857"/>
                <a:gd name="connsiteX6" fmla="*/ 455957 w 1246521"/>
                <a:gd name="connsiteY6" fmla="*/ 3127779 h 3276857"/>
                <a:gd name="connsiteX7" fmla="*/ 479242 w 1246521"/>
                <a:gd name="connsiteY7" fmla="*/ 3130572 h 3276857"/>
                <a:gd name="connsiteX8" fmla="*/ 512038 w 1246521"/>
                <a:gd name="connsiteY8" fmla="*/ 3187096 h 3276857"/>
                <a:gd name="connsiteX9" fmla="*/ 479242 w 1246521"/>
                <a:gd name="connsiteY9" fmla="*/ 3206156 h 3276857"/>
                <a:gd name="connsiteX10" fmla="*/ 446446 w 1246521"/>
                <a:gd name="connsiteY10" fmla="*/ 3149632 h 3276857"/>
                <a:gd name="connsiteX11" fmla="*/ 455957 w 1246521"/>
                <a:gd name="connsiteY11" fmla="*/ 3127779 h 3276857"/>
                <a:gd name="connsiteX12" fmla="*/ 343886 w 1246521"/>
                <a:gd name="connsiteY12" fmla="*/ 3061339 h 3276857"/>
                <a:gd name="connsiteX13" fmla="*/ 366575 w 1246521"/>
                <a:gd name="connsiteY13" fmla="*/ 3063738 h 3276857"/>
                <a:gd name="connsiteX14" fmla="*/ 399698 w 1246521"/>
                <a:gd name="connsiteY14" fmla="*/ 3121305 h 3276857"/>
                <a:gd name="connsiteX15" fmla="*/ 366575 w 1246521"/>
                <a:gd name="connsiteY15" fmla="*/ 3139832 h 3276857"/>
                <a:gd name="connsiteX16" fmla="*/ 334114 w 1246521"/>
                <a:gd name="connsiteY16" fmla="*/ 3082265 h 3276857"/>
                <a:gd name="connsiteX17" fmla="*/ 343886 w 1246521"/>
                <a:gd name="connsiteY17" fmla="*/ 3061339 h 3276857"/>
                <a:gd name="connsiteX18" fmla="*/ 1148663 w 1246521"/>
                <a:gd name="connsiteY18" fmla="*/ 3018199 h 3276857"/>
                <a:gd name="connsiteX19" fmla="*/ 1161624 w 1246521"/>
                <a:gd name="connsiteY19" fmla="*/ 3018687 h 3276857"/>
                <a:gd name="connsiteX20" fmla="*/ 1228375 w 1246521"/>
                <a:gd name="connsiteY20" fmla="*/ 3057103 h 3276857"/>
                <a:gd name="connsiteX21" fmla="*/ 1246521 w 1246521"/>
                <a:gd name="connsiteY21" fmla="*/ 3091611 h 3276857"/>
                <a:gd name="connsiteX22" fmla="*/ 1246521 w 1246521"/>
                <a:gd name="connsiteY22" fmla="*/ 3162582 h 3276857"/>
                <a:gd name="connsiteX23" fmla="*/ 1228375 w 1246521"/>
                <a:gd name="connsiteY23" fmla="*/ 3176255 h 3276857"/>
                <a:gd name="connsiteX24" fmla="*/ 1161624 w 1246521"/>
                <a:gd name="connsiteY24" fmla="*/ 3137840 h 3276857"/>
                <a:gd name="connsiteX25" fmla="*/ 1143478 w 1246521"/>
                <a:gd name="connsiteY25" fmla="*/ 3102680 h 3276857"/>
                <a:gd name="connsiteX26" fmla="*/ 1143478 w 1246521"/>
                <a:gd name="connsiteY26" fmla="*/ 3032360 h 3276857"/>
                <a:gd name="connsiteX27" fmla="*/ 1148663 w 1246521"/>
                <a:gd name="connsiteY27" fmla="*/ 3018199 h 3276857"/>
                <a:gd name="connsiteX28" fmla="*/ 8174 w 1246521"/>
                <a:gd name="connsiteY28" fmla="*/ 2863117 h 3276857"/>
                <a:gd name="connsiteX29" fmla="*/ 28120 w 1246521"/>
                <a:gd name="connsiteY29" fmla="*/ 2863610 h 3276857"/>
                <a:gd name="connsiteX30" fmla="*/ 227572 w 1246521"/>
                <a:gd name="connsiteY30" fmla="*/ 2979253 h 3276857"/>
                <a:gd name="connsiteX31" fmla="*/ 255692 w 1246521"/>
                <a:gd name="connsiteY31" fmla="*/ 3033790 h 3276857"/>
                <a:gd name="connsiteX32" fmla="*/ 227572 w 1246521"/>
                <a:gd name="connsiteY32" fmla="*/ 3055473 h 3276857"/>
                <a:gd name="connsiteX33" fmla="*/ 28120 w 1246521"/>
                <a:gd name="connsiteY33" fmla="*/ 2939829 h 3276857"/>
                <a:gd name="connsiteX34" fmla="*/ 0 w 1246521"/>
                <a:gd name="connsiteY34" fmla="*/ 2885293 h 3276857"/>
                <a:gd name="connsiteX35" fmla="*/ 8174 w 1246521"/>
                <a:gd name="connsiteY35" fmla="*/ 2863117 h 3276857"/>
                <a:gd name="connsiteX36" fmla="*/ 689261 w 1246521"/>
                <a:gd name="connsiteY36" fmla="*/ 2776382 h 3276857"/>
                <a:gd name="connsiteX37" fmla="*/ 712545 w 1246521"/>
                <a:gd name="connsiteY37" fmla="*/ 2779175 h 3276857"/>
                <a:gd name="connsiteX38" fmla="*/ 745340 w 1246521"/>
                <a:gd name="connsiteY38" fmla="*/ 2835698 h 3276857"/>
                <a:gd name="connsiteX39" fmla="*/ 712545 w 1246521"/>
                <a:gd name="connsiteY39" fmla="*/ 2854759 h 3276857"/>
                <a:gd name="connsiteX40" fmla="*/ 679750 w 1246521"/>
                <a:gd name="connsiteY40" fmla="*/ 2798235 h 3276857"/>
                <a:gd name="connsiteX41" fmla="*/ 689261 w 1246521"/>
                <a:gd name="connsiteY41" fmla="*/ 2776382 h 3276857"/>
                <a:gd name="connsiteX42" fmla="*/ 571319 w 1246521"/>
                <a:gd name="connsiteY42" fmla="*/ 2709943 h 3276857"/>
                <a:gd name="connsiteX43" fmla="*/ 594133 w 1246521"/>
                <a:gd name="connsiteY43" fmla="*/ 2712342 h 3276857"/>
                <a:gd name="connsiteX44" fmla="*/ 627257 w 1246521"/>
                <a:gd name="connsiteY44" fmla="*/ 2769247 h 3276857"/>
                <a:gd name="connsiteX45" fmla="*/ 594133 w 1246521"/>
                <a:gd name="connsiteY45" fmla="*/ 2788436 h 3276857"/>
                <a:gd name="connsiteX46" fmla="*/ 561658 w 1246521"/>
                <a:gd name="connsiteY46" fmla="*/ 2730869 h 3276857"/>
                <a:gd name="connsiteX47" fmla="*/ 571319 w 1246521"/>
                <a:gd name="connsiteY47" fmla="*/ 2709943 h 3276857"/>
                <a:gd name="connsiteX48" fmla="*/ 455957 w 1246521"/>
                <a:gd name="connsiteY48" fmla="*/ 2643449 h 3276857"/>
                <a:gd name="connsiteX49" fmla="*/ 479242 w 1246521"/>
                <a:gd name="connsiteY49" fmla="*/ 2645434 h 3276857"/>
                <a:gd name="connsiteX50" fmla="*/ 512038 w 1246521"/>
                <a:gd name="connsiteY50" fmla="*/ 2703001 h 3276857"/>
                <a:gd name="connsiteX51" fmla="*/ 479242 w 1246521"/>
                <a:gd name="connsiteY51" fmla="*/ 2722190 h 3276857"/>
                <a:gd name="connsiteX52" fmla="*/ 446446 w 1246521"/>
                <a:gd name="connsiteY52" fmla="*/ 2665285 h 3276857"/>
                <a:gd name="connsiteX53" fmla="*/ 455957 w 1246521"/>
                <a:gd name="connsiteY53" fmla="*/ 2643449 h 3276857"/>
                <a:gd name="connsiteX54" fmla="*/ 343886 w 1246521"/>
                <a:gd name="connsiteY54" fmla="*/ 2577449 h 3276857"/>
                <a:gd name="connsiteX55" fmla="*/ 366575 w 1246521"/>
                <a:gd name="connsiteY55" fmla="*/ 2579848 h 3276857"/>
                <a:gd name="connsiteX56" fmla="*/ 399698 w 1246521"/>
                <a:gd name="connsiteY56" fmla="*/ 2637415 h 3276857"/>
                <a:gd name="connsiteX57" fmla="*/ 366575 w 1246521"/>
                <a:gd name="connsiteY57" fmla="*/ 2656604 h 3276857"/>
                <a:gd name="connsiteX58" fmla="*/ 334114 w 1246521"/>
                <a:gd name="connsiteY58" fmla="*/ 2598375 h 3276857"/>
                <a:gd name="connsiteX59" fmla="*/ 343886 w 1246521"/>
                <a:gd name="connsiteY59" fmla="*/ 2577449 h 3276857"/>
                <a:gd name="connsiteX60" fmla="*/ 1148663 w 1246521"/>
                <a:gd name="connsiteY60" fmla="*/ 2540313 h 3276857"/>
                <a:gd name="connsiteX61" fmla="*/ 1161624 w 1246521"/>
                <a:gd name="connsiteY61" fmla="*/ 2540557 h 3276857"/>
                <a:gd name="connsiteX62" fmla="*/ 1228375 w 1246521"/>
                <a:gd name="connsiteY62" fmla="*/ 2578973 h 3276857"/>
                <a:gd name="connsiteX63" fmla="*/ 1246521 w 1246521"/>
                <a:gd name="connsiteY63" fmla="*/ 2613481 h 3276857"/>
                <a:gd name="connsiteX64" fmla="*/ 1246521 w 1246521"/>
                <a:gd name="connsiteY64" fmla="*/ 2685103 h 3276857"/>
                <a:gd name="connsiteX65" fmla="*/ 1228375 w 1246521"/>
                <a:gd name="connsiteY65" fmla="*/ 2698125 h 3276857"/>
                <a:gd name="connsiteX66" fmla="*/ 1161624 w 1246521"/>
                <a:gd name="connsiteY66" fmla="*/ 2659710 h 3276857"/>
                <a:gd name="connsiteX67" fmla="*/ 1143478 w 1246521"/>
                <a:gd name="connsiteY67" fmla="*/ 2625201 h 3276857"/>
                <a:gd name="connsiteX68" fmla="*/ 1143478 w 1246521"/>
                <a:gd name="connsiteY68" fmla="*/ 2554230 h 3276857"/>
                <a:gd name="connsiteX69" fmla="*/ 1148663 w 1246521"/>
                <a:gd name="connsiteY69" fmla="*/ 2540313 h 3276857"/>
                <a:gd name="connsiteX70" fmla="*/ 8174 w 1246521"/>
                <a:gd name="connsiteY70" fmla="*/ 2384576 h 3276857"/>
                <a:gd name="connsiteX71" fmla="*/ 28120 w 1246521"/>
                <a:gd name="connsiteY71" fmla="*/ 2384823 h 3276857"/>
                <a:gd name="connsiteX72" fmla="*/ 227572 w 1246521"/>
                <a:gd name="connsiteY72" fmla="*/ 2500466 h 3276857"/>
                <a:gd name="connsiteX73" fmla="*/ 255692 w 1246521"/>
                <a:gd name="connsiteY73" fmla="*/ 2555003 h 3276857"/>
                <a:gd name="connsiteX74" fmla="*/ 227572 w 1246521"/>
                <a:gd name="connsiteY74" fmla="*/ 2576686 h 3276857"/>
                <a:gd name="connsiteX75" fmla="*/ 28120 w 1246521"/>
                <a:gd name="connsiteY75" fmla="*/ 2461042 h 3276857"/>
                <a:gd name="connsiteX76" fmla="*/ 0 w 1246521"/>
                <a:gd name="connsiteY76" fmla="*/ 2406506 h 3276857"/>
                <a:gd name="connsiteX77" fmla="*/ 8174 w 1246521"/>
                <a:gd name="connsiteY77" fmla="*/ 2384576 h 3276857"/>
                <a:gd name="connsiteX78" fmla="*/ 689261 w 1246521"/>
                <a:gd name="connsiteY78" fmla="*/ 2300940 h 3276857"/>
                <a:gd name="connsiteX79" fmla="*/ 712545 w 1246521"/>
                <a:gd name="connsiteY79" fmla="*/ 2303339 h 3276857"/>
                <a:gd name="connsiteX80" fmla="*/ 745340 w 1246521"/>
                <a:gd name="connsiteY80" fmla="*/ 2360906 h 3276857"/>
                <a:gd name="connsiteX81" fmla="*/ 712545 w 1246521"/>
                <a:gd name="connsiteY81" fmla="*/ 2379433 h 3276857"/>
                <a:gd name="connsiteX82" fmla="*/ 679750 w 1246521"/>
                <a:gd name="connsiteY82" fmla="*/ 2321866 h 3276857"/>
                <a:gd name="connsiteX83" fmla="*/ 689261 w 1246521"/>
                <a:gd name="connsiteY83" fmla="*/ 2300940 h 3276857"/>
                <a:gd name="connsiteX84" fmla="*/ 571319 w 1246521"/>
                <a:gd name="connsiteY84" fmla="*/ 2234529 h 3276857"/>
                <a:gd name="connsiteX85" fmla="*/ 594133 w 1246521"/>
                <a:gd name="connsiteY85" fmla="*/ 2237093 h 3276857"/>
                <a:gd name="connsiteX86" fmla="*/ 627257 w 1246521"/>
                <a:gd name="connsiteY86" fmla="*/ 2293998 h 3276857"/>
                <a:gd name="connsiteX87" fmla="*/ 594133 w 1246521"/>
                <a:gd name="connsiteY87" fmla="*/ 2313187 h 3276857"/>
                <a:gd name="connsiteX88" fmla="*/ 561658 w 1246521"/>
                <a:gd name="connsiteY88" fmla="*/ 2256282 h 3276857"/>
                <a:gd name="connsiteX89" fmla="*/ 571319 w 1246521"/>
                <a:gd name="connsiteY89" fmla="*/ 2234529 h 3276857"/>
                <a:gd name="connsiteX90" fmla="*/ 455957 w 1246521"/>
                <a:gd name="connsiteY90" fmla="*/ 2168339 h 3276857"/>
                <a:gd name="connsiteX91" fmla="*/ 479242 w 1246521"/>
                <a:gd name="connsiteY91" fmla="*/ 2170602 h 3276857"/>
                <a:gd name="connsiteX92" fmla="*/ 512038 w 1246521"/>
                <a:gd name="connsiteY92" fmla="*/ 2225564 h 3276857"/>
                <a:gd name="connsiteX93" fmla="*/ 479242 w 1246521"/>
                <a:gd name="connsiteY93" fmla="*/ 2244962 h 3276857"/>
                <a:gd name="connsiteX94" fmla="*/ 446446 w 1246521"/>
                <a:gd name="connsiteY94" fmla="*/ 2189354 h 3276857"/>
                <a:gd name="connsiteX95" fmla="*/ 455957 w 1246521"/>
                <a:gd name="connsiteY95" fmla="*/ 2168339 h 3276857"/>
                <a:gd name="connsiteX96" fmla="*/ 343886 w 1246521"/>
                <a:gd name="connsiteY96" fmla="*/ 2102283 h 3276857"/>
                <a:gd name="connsiteX97" fmla="*/ 366575 w 1246521"/>
                <a:gd name="connsiteY97" fmla="*/ 2104599 h 3276857"/>
                <a:gd name="connsiteX98" fmla="*/ 399698 w 1246521"/>
                <a:gd name="connsiteY98" fmla="*/ 2162166 h 3276857"/>
                <a:gd name="connsiteX99" fmla="*/ 366575 w 1246521"/>
                <a:gd name="connsiteY99" fmla="*/ 2180693 h 3276857"/>
                <a:gd name="connsiteX100" fmla="*/ 334114 w 1246521"/>
                <a:gd name="connsiteY100" fmla="*/ 2123788 h 3276857"/>
                <a:gd name="connsiteX101" fmla="*/ 343886 w 1246521"/>
                <a:gd name="connsiteY101" fmla="*/ 2102283 h 3276857"/>
                <a:gd name="connsiteX102" fmla="*/ 1148663 w 1246521"/>
                <a:gd name="connsiteY102" fmla="*/ 2065085 h 3276857"/>
                <a:gd name="connsiteX103" fmla="*/ 1161624 w 1246521"/>
                <a:gd name="connsiteY103" fmla="*/ 2065330 h 3276857"/>
                <a:gd name="connsiteX104" fmla="*/ 1228375 w 1246521"/>
                <a:gd name="connsiteY104" fmla="*/ 2103892 h 3276857"/>
                <a:gd name="connsiteX105" fmla="*/ 1246521 w 1246521"/>
                <a:gd name="connsiteY105" fmla="*/ 2139187 h 3276857"/>
                <a:gd name="connsiteX106" fmla="*/ 1246521 w 1246521"/>
                <a:gd name="connsiteY106" fmla="*/ 2209776 h 3276857"/>
                <a:gd name="connsiteX107" fmla="*/ 1228375 w 1246521"/>
                <a:gd name="connsiteY107" fmla="*/ 2223502 h 3276857"/>
                <a:gd name="connsiteX108" fmla="*/ 1161624 w 1246521"/>
                <a:gd name="connsiteY108" fmla="*/ 2184939 h 3276857"/>
                <a:gd name="connsiteX109" fmla="*/ 1143478 w 1246521"/>
                <a:gd name="connsiteY109" fmla="*/ 2150298 h 3276857"/>
                <a:gd name="connsiteX110" fmla="*/ 1143478 w 1246521"/>
                <a:gd name="connsiteY110" fmla="*/ 2079055 h 3276857"/>
                <a:gd name="connsiteX111" fmla="*/ 1148663 w 1246521"/>
                <a:gd name="connsiteY111" fmla="*/ 2065085 h 3276857"/>
                <a:gd name="connsiteX112" fmla="*/ 8174 w 1246521"/>
                <a:gd name="connsiteY112" fmla="*/ 1909324 h 3276857"/>
                <a:gd name="connsiteX113" fmla="*/ 28120 w 1246521"/>
                <a:gd name="connsiteY113" fmla="*/ 1909571 h 3276857"/>
                <a:gd name="connsiteX114" fmla="*/ 227572 w 1246521"/>
                <a:gd name="connsiteY114" fmla="*/ 2025872 h 3276857"/>
                <a:gd name="connsiteX115" fmla="*/ 255692 w 1246521"/>
                <a:gd name="connsiteY115" fmla="*/ 2080409 h 3276857"/>
                <a:gd name="connsiteX116" fmla="*/ 227572 w 1246521"/>
                <a:gd name="connsiteY116" fmla="*/ 2101436 h 3276857"/>
                <a:gd name="connsiteX117" fmla="*/ 28120 w 1246521"/>
                <a:gd name="connsiteY117" fmla="*/ 1985791 h 3276857"/>
                <a:gd name="connsiteX118" fmla="*/ 0 w 1246521"/>
                <a:gd name="connsiteY118" fmla="*/ 1931254 h 3276857"/>
                <a:gd name="connsiteX119" fmla="*/ 8174 w 1246521"/>
                <a:gd name="connsiteY119" fmla="*/ 1909324 h 3276857"/>
                <a:gd name="connsiteX120" fmla="*/ 689261 w 1246521"/>
                <a:gd name="connsiteY120" fmla="*/ 1825691 h 3276857"/>
                <a:gd name="connsiteX121" fmla="*/ 712545 w 1246521"/>
                <a:gd name="connsiteY121" fmla="*/ 1828090 h 3276857"/>
                <a:gd name="connsiteX122" fmla="*/ 745340 w 1246521"/>
                <a:gd name="connsiteY122" fmla="*/ 1885657 h 3276857"/>
                <a:gd name="connsiteX123" fmla="*/ 712545 w 1246521"/>
                <a:gd name="connsiteY123" fmla="*/ 1904184 h 3276857"/>
                <a:gd name="connsiteX124" fmla="*/ 679750 w 1246521"/>
                <a:gd name="connsiteY124" fmla="*/ 1846617 h 3276857"/>
                <a:gd name="connsiteX125" fmla="*/ 689261 w 1246521"/>
                <a:gd name="connsiteY125" fmla="*/ 1825691 h 3276857"/>
                <a:gd name="connsiteX126" fmla="*/ 571319 w 1246521"/>
                <a:gd name="connsiteY126" fmla="*/ 1759470 h 3276857"/>
                <a:gd name="connsiteX127" fmla="*/ 594133 w 1246521"/>
                <a:gd name="connsiteY127" fmla="*/ 1761771 h 3276857"/>
                <a:gd name="connsiteX128" fmla="*/ 627257 w 1246521"/>
                <a:gd name="connsiteY128" fmla="*/ 1818294 h 3276857"/>
                <a:gd name="connsiteX129" fmla="*/ 594133 w 1246521"/>
                <a:gd name="connsiteY129" fmla="*/ 1838012 h 3276857"/>
                <a:gd name="connsiteX130" fmla="*/ 561658 w 1246521"/>
                <a:gd name="connsiteY130" fmla="*/ 1780831 h 3276857"/>
                <a:gd name="connsiteX131" fmla="*/ 571319 w 1246521"/>
                <a:gd name="connsiteY131" fmla="*/ 1759470 h 3276857"/>
                <a:gd name="connsiteX132" fmla="*/ 455957 w 1246521"/>
                <a:gd name="connsiteY132" fmla="*/ 1690316 h 3276857"/>
                <a:gd name="connsiteX133" fmla="*/ 479242 w 1246521"/>
                <a:gd name="connsiteY133" fmla="*/ 1692715 h 3276857"/>
                <a:gd name="connsiteX134" fmla="*/ 512038 w 1246521"/>
                <a:gd name="connsiteY134" fmla="*/ 1750282 h 3276857"/>
                <a:gd name="connsiteX135" fmla="*/ 479242 w 1246521"/>
                <a:gd name="connsiteY135" fmla="*/ 1769471 h 3276857"/>
                <a:gd name="connsiteX136" fmla="*/ 446446 w 1246521"/>
                <a:gd name="connsiteY136" fmla="*/ 1711242 h 3276857"/>
                <a:gd name="connsiteX137" fmla="*/ 455957 w 1246521"/>
                <a:gd name="connsiteY137" fmla="*/ 1690316 h 3276857"/>
                <a:gd name="connsiteX138" fmla="*/ 343886 w 1246521"/>
                <a:gd name="connsiteY138" fmla="*/ 1624096 h 3276857"/>
                <a:gd name="connsiteX139" fmla="*/ 366575 w 1246521"/>
                <a:gd name="connsiteY139" fmla="*/ 1626397 h 3276857"/>
                <a:gd name="connsiteX140" fmla="*/ 399698 w 1246521"/>
                <a:gd name="connsiteY140" fmla="*/ 1683577 h 3276857"/>
                <a:gd name="connsiteX141" fmla="*/ 366575 w 1246521"/>
                <a:gd name="connsiteY141" fmla="*/ 1701980 h 3276857"/>
                <a:gd name="connsiteX142" fmla="*/ 334114 w 1246521"/>
                <a:gd name="connsiteY142" fmla="*/ 1645457 h 3276857"/>
                <a:gd name="connsiteX143" fmla="*/ 343886 w 1246521"/>
                <a:gd name="connsiteY143" fmla="*/ 1624096 h 3276857"/>
                <a:gd name="connsiteX144" fmla="*/ 1148663 w 1246521"/>
                <a:gd name="connsiteY144" fmla="*/ 1589813 h 3276857"/>
                <a:gd name="connsiteX145" fmla="*/ 1161624 w 1246521"/>
                <a:gd name="connsiteY145" fmla="*/ 1590057 h 3276857"/>
                <a:gd name="connsiteX146" fmla="*/ 1228375 w 1246521"/>
                <a:gd name="connsiteY146" fmla="*/ 1629124 h 3276857"/>
                <a:gd name="connsiteX147" fmla="*/ 1246521 w 1246521"/>
                <a:gd name="connsiteY147" fmla="*/ 1663632 h 3276857"/>
                <a:gd name="connsiteX148" fmla="*/ 1246521 w 1246521"/>
                <a:gd name="connsiteY148" fmla="*/ 1733952 h 3276857"/>
                <a:gd name="connsiteX149" fmla="*/ 1228375 w 1246521"/>
                <a:gd name="connsiteY149" fmla="*/ 1747625 h 3276857"/>
                <a:gd name="connsiteX150" fmla="*/ 1161624 w 1246521"/>
                <a:gd name="connsiteY150" fmla="*/ 1709210 h 3276857"/>
                <a:gd name="connsiteX151" fmla="*/ 1143478 w 1246521"/>
                <a:gd name="connsiteY151" fmla="*/ 1674701 h 3276857"/>
                <a:gd name="connsiteX152" fmla="*/ 1143478 w 1246521"/>
                <a:gd name="connsiteY152" fmla="*/ 1603730 h 3276857"/>
                <a:gd name="connsiteX153" fmla="*/ 1148663 w 1246521"/>
                <a:gd name="connsiteY153" fmla="*/ 1589813 h 3276857"/>
                <a:gd name="connsiteX154" fmla="*/ 8174 w 1246521"/>
                <a:gd name="connsiteY154" fmla="*/ 1431578 h 3276857"/>
                <a:gd name="connsiteX155" fmla="*/ 28120 w 1246521"/>
                <a:gd name="connsiteY155" fmla="*/ 1432069 h 3276857"/>
                <a:gd name="connsiteX156" fmla="*/ 227572 w 1246521"/>
                <a:gd name="connsiteY156" fmla="*/ 1548009 h 3276857"/>
                <a:gd name="connsiteX157" fmla="*/ 255692 w 1246521"/>
                <a:gd name="connsiteY157" fmla="*/ 1602376 h 3276857"/>
                <a:gd name="connsiteX158" fmla="*/ 227572 w 1246521"/>
                <a:gd name="connsiteY158" fmla="*/ 1623336 h 3276857"/>
                <a:gd name="connsiteX159" fmla="*/ 28120 w 1246521"/>
                <a:gd name="connsiteY159" fmla="*/ 1508052 h 3276857"/>
                <a:gd name="connsiteX160" fmla="*/ 0 w 1246521"/>
                <a:gd name="connsiteY160" fmla="*/ 1453685 h 3276857"/>
                <a:gd name="connsiteX161" fmla="*/ 8174 w 1246521"/>
                <a:gd name="connsiteY161" fmla="*/ 1431578 h 3276857"/>
                <a:gd name="connsiteX162" fmla="*/ 689261 w 1246521"/>
                <a:gd name="connsiteY162" fmla="*/ 1347587 h 3276857"/>
                <a:gd name="connsiteX163" fmla="*/ 712545 w 1246521"/>
                <a:gd name="connsiteY163" fmla="*/ 1349888 h 3276857"/>
                <a:gd name="connsiteX164" fmla="*/ 745340 w 1246521"/>
                <a:gd name="connsiteY164" fmla="*/ 1406411 h 3276857"/>
                <a:gd name="connsiteX165" fmla="*/ 712545 w 1246521"/>
                <a:gd name="connsiteY165" fmla="*/ 1425471 h 3276857"/>
                <a:gd name="connsiteX166" fmla="*/ 679750 w 1246521"/>
                <a:gd name="connsiteY166" fmla="*/ 1368948 h 3276857"/>
                <a:gd name="connsiteX167" fmla="*/ 689261 w 1246521"/>
                <a:gd name="connsiteY167" fmla="*/ 1347587 h 3276857"/>
                <a:gd name="connsiteX168" fmla="*/ 571319 w 1246521"/>
                <a:gd name="connsiteY168" fmla="*/ 1281340 h 3276857"/>
                <a:gd name="connsiteX169" fmla="*/ 594133 w 1246521"/>
                <a:gd name="connsiteY169" fmla="*/ 1283641 h 3276857"/>
                <a:gd name="connsiteX170" fmla="*/ 627257 w 1246521"/>
                <a:gd name="connsiteY170" fmla="*/ 1340821 h 3276857"/>
                <a:gd name="connsiteX171" fmla="*/ 594133 w 1246521"/>
                <a:gd name="connsiteY171" fmla="*/ 1359882 h 3276857"/>
                <a:gd name="connsiteX172" fmla="*/ 561658 w 1246521"/>
                <a:gd name="connsiteY172" fmla="*/ 1302701 h 3276857"/>
                <a:gd name="connsiteX173" fmla="*/ 571319 w 1246521"/>
                <a:gd name="connsiteY173" fmla="*/ 1281340 h 3276857"/>
                <a:gd name="connsiteX174" fmla="*/ 455957 w 1246521"/>
                <a:gd name="connsiteY174" fmla="*/ 1215094 h 3276857"/>
                <a:gd name="connsiteX175" fmla="*/ 479242 w 1246521"/>
                <a:gd name="connsiteY175" fmla="*/ 1217395 h 3276857"/>
                <a:gd name="connsiteX176" fmla="*/ 512038 w 1246521"/>
                <a:gd name="connsiteY176" fmla="*/ 1274575 h 3276857"/>
                <a:gd name="connsiteX177" fmla="*/ 479242 w 1246521"/>
                <a:gd name="connsiteY177" fmla="*/ 1293636 h 3276857"/>
                <a:gd name="connsiteX178" fmla="*/ 446446 w 1246521"/>
                <a:gd name="connsiteY178" fmla="*/ 1236455 h 3276857"/>
                <a:gd name="connsiteX179" fmla="*/ 455957 w 1246521"/>
                <a:gd name="connsiteY179" fmla="*/ 1215094 h 3276857"/>
                <a:gd name="connsiteX180" fmla="*/ 343886 w 1246521"/>
                <a:gd name="connsiteY180" fmla="*/ 1148846 h 3276857"/>
                <a:gd name="connsiteX181" fmla="*/ 366575 w 1246521"/>
                <a:gd name="connsiteY181" fmla="*/ 1151147 h 3276857"/>
                <a:gd name="connsiteX182" fmla="*/ 399698 w 1246521"/>
                <a:gd name="connsiteY182" fmla="*/ 1208327 h 3276857"/>
                <a:gd name="connsiteX183" fmla="*/ 366575 w 1246521"/>
                <a:gd name="connsiteY183" fmla="*/ 1227388 h 3276857"/>
                <a:gd name="connsiteX184" fmla="*/ 334114 w 1246521"/>
                <a:gd name="connsiteY184" fmla="*/ 1170207 h 3276857"/>
                <a:gd name="connsiteX185" fmla="*/ 343886 w 1246521"/>
                <a:gd name="connsiteY185" fmla="*/ 1148846 h 3276857"/>
                <a:gd name="connsiteX186" fmla="*/ 1161624 w 1246521"/>
                <a:gd name="connsiteY186" fmla="*/ 1111276 h 3276857"/>
                <a:gd name="connsiteX187" fmla="*/ 1228375 w 1246521"/>
                <a:gd name="connsiteY187" fmla="*/ 1150343 h 3276857"/>
                <a:gd name="connsiteX188" fmla="*/ 1246521 w 1246521"/>
                <a:gd name="connsiteY188" fmla="*/ 1184851 h 3276857"/>
                <a:gd name="connsiteX189" fmla="*/ 1246521 w 1246521"/>
                <a:gd name="connsiteY189" fmla="*/ 1255822 h 3276857"/>
                <a:gd name="connsiteX190" fmla="*/ 1228375 w 1246521"/>
                <a:gd name="connsiteY190" fmla="*/ 1268844 h 3276857"/>
                <a:gd name="connsiteX191" fmla="*/ 1161624 w 1246521"/>
                <a:gd name="connsiteY191" fmla="*/ 1230429 h 3276857"/>
                <a:gd name="connsiteX192" fmla="*/ 1143478 w 1246521"/>
                <a:gd name="connsiteY192" fmla="*/ 1195920 h 3276857"/>
                <a:gd name="connsiteX193" fmla="*/ 1143478 w 1246521"/>
                <a:gd name="connsiteY193" fmla="*/ 1125600 h 3276857"/>
                <a:gd name="connsiteX194" fmla="*/ 1161624 w 1246521"/>
                <a:gd name="connsiteY194" fmla="*/ 1111276 h 3276857"/>
                <a:gd name="connsiteX195" fmla="*/ 8174 w 1246521"/>
                <a:gd name="connsiteY195" fmla="*/ 956193 h 3276857"/>
                <a:gd name="connsiteX196" fmla="*/ 28120 w 1246521"/>
                <a:gd name="connsiteY196" fmla="*/ 956193 h 3276857"/>
                <a:gd name="connsiteX197" fmla="*/ 227572 w 1246521"/>
                <a:gd name="connsiteY197" fmla="*/ 1072493 h 3276857"/>
                <a:gd name="connsiteX198" fmla="*/ 255692 w 1246521"/>
                <a:gd name="connsiteY198" fmla="*/ 1126373 h 3276857"/>
                <a:gd name="connsiteX199" fmla="*/ 227572 w 1246521"/>
                <a:gd name="connsiteY199" fmla="*/ 1148056 h 3276857"/>
                <a:gd name="connsiteX200" fmla="*/ 28120 w 1246521"/>
                <a:gd name="connsiteY200" fmla="*/ 1032412 h 3276857"/>
                <a:gd name="connsiteX201" fmla="*/ 0 w 1246521"/>
                <a:gd name="connsiteY201" fmla="*/ 977876 h 3276857"/>
                <a:gd name="connsiteX202" fmla="*/ 8174 w 1246521"/>
                <a:gd name="connsiteY202" fmla="*/ 956193 h 3276857"/>
                <a:gd name="connsiteX203" fmla="*/ 689261 w 1246521"/>
                <a:gd name="connsiteY203" fmla="*/ 872337 h 3276857"/>
                <a:gd name="connsiteX204" fmla="*/ 712545 w 1246521"/>
                <a:gd name="connsiteY204" fmla="*/ 874638 h 3276857"/>
                <a:gd name="connsiteX205" fmla="*/ 745340 w 1246521"/>
                <a:gd name="connsiteY205" fmla="*/ 931818 h 3276857"/>
                <a:gd name="connsiteX206" fmla="*/ 712545 w 1246521"/>
                <a:gd name="connsiteY206" fmla="*/ 950879 h 3276857"/>
                <a:gd name="connsiteX207" fmla="*/ 679750 w 1246521"/>
                <a:gd name="connsiteY207" fmla="*/ 893698 h 3276857"/>
                <a:gd name="connsiteX208" fmla="*/ 689261 w 1246521"/>
                <a:gd name="connsiteY208" fmla="*/ 872337 h 3276857"/>
                <a:gd name="connsiteX209" fmla="*/ 571319 w 1246521"/>
                <a:gd name="connsiteY209" fmla="*/ 806147 h 3276857"/>
                <a:gd name="connsiteX210" fmla="*/ 594133 w 1246521"/>
                <a:gd name="connsiteY210" fmla="*/ 808463 h 3276857"/>
                <a:gd name="connsiteX211" fmla="*/ 627257 w 1246521"/>
                <a:gd name="connsiteY211" fmla="*/ 866030 h 3276857"/>
                <a:gd name="connsiteX212" fmla="*/ 594133 w 1246521"/>
                <a:gd name="connsiteY212" fmla="*/ 885219 h 3276857"/>
                <a:gd name="connsiteX213" fmla="*/ 561658 w 1246521"/>
                <a:gd name="connsiteY213" fmla="*/ 827652 h 3276857"/>
                <a:gd name="connsiteX214" fmla="*/ 571319 w 1246521"/>
                <a:gd name="connsiteY214" fmla="*/ 806147 h 3276857"/>
                <a:gd name="connsiteX215" fmla="*/ 455957 w 1246521"/>
                <a:gd name="connsiteY215" fmla="*/ 739485 h 3276857"/>
                <a:gd name="connsiteX216" fmla="*/ 479242 w 1246521"/>
                <a:gd name="connsiteY216" fmla="*/ 741553 h 3276857"/>
                <a:gd name="connsiteX217" fmla="*/ 512038 w 1246521"/>
                <a:gd name="connsiteY217" fmla="*/ 799120 h 3276857"/>
                <a:gd name="connsiteX218" fmla="*/ 479242 w 1246521"/>
                <a:gd name="connsiteY218" fmla="*/ 818309 h 3276857"/>
                <a:gd name="connsiteX219" fmla="*/ 446446 w 1246521"/>
                <a:gd name="connsiteY219" fmla="*/ 760742 h 3276857"/>
                <a:gd name="connsiteX220" fmla="*/ 455957 w 1246521"/>
                <a:gd name="connsiteY220" fmla="*/ 739485 h 3276857"/>
                <a:gd name="connsiteX221" fmla="*/ 343886 w 1246521"/>
                <a:gd name="connsiteY221" fmla="*/ 670715 h 3276857"/>
                <a:gd name="connsiteX222" fmla="*/ 366575 w 1246521"/>
                <a:gd name="connsiteY222" fmla="*/ 673016 h 3276857"/>
                <a:gd name="connsiteX223" fmla="*/ 399698 w 1246521"/>
                <a:gd name="connsiteY223" fmla="*/ 730196 h 3276857"/>
                <a:gd name="connsiteX224" fmla="*/ 366575 w 1246521"/>
                <a:gd name="connsiteY224" fmla="*/ 749257 h 3276857"/>
                <a:gd name="connsiteX225" fmla="*/ 334114 w 1246521"/>
                <a:gd name="connsiteY225" fmla="*/ 692076 h 3276857"/>
                <a:gd name="connsiteX226" fmla="*/ 343886 w 1246521"/>
                <a:gd name="connsiteY226" fmla="*/ 670715 h 3276857"/>
                <a:gd name="connsiteX227" fmla="*/ 1161624 w 1246521"/>
                <a:gd name="connsiteY227" fmla="*/ 636026 h 3276857"/>
                <a:gd name="connsiteX228" fmla="*/ 1228375 w 1246521"/>
                <a:gd name="connsiteY228" fmla="*/ 675092 h 3276857"/>
                <a:gd name="connsiteX229" fmla="*/ 1246521 w 1246521"/>
                <a:gd name="connsiteY229" fmla="*/ 709600 h 3276857"/>
                <a:gd name="connsiteX230" fmla="*/ 1246521 w 1246521"/>
                <a:gd name="connsiteY230" fmla="*/ 780570 h 3276857"/>
                <a:gd name="connsiteX231" fmla="*/ 1228375 w 1246521"/>
                <a:gd name="connsiteY231" fmla="*/ 794243 h 3276857"/>
                <a:gd name="connsiteX232" fmla="*/ 1161624 w 1246521"/>
                <a:gd name="connsiteY232" fmla="*/ 755828 h 3276857"/>
                <a:gd name="connsiteX233" fmla="*/ 1143478 w 1246521"/>
                <a:gd name="connsiteY233" fmla="*/ 720669 h 3276857"/>
                <a:gd name="connsiteX234" fmla="*/ 1143478 w 1246521"/>
                <a:gd name="connsiteY234" fmla="*/ 650350 h 3276857"/>
                <a:gd name="connsiteX235" fmla="*/ 1161624 w 1246521"/>
                <a:gd name="connsiteY235" fmla="*/ 636026 h 3276857"/>
                <a:gd name="connsiteX236" fmla="*/ 8174 w 1246521"/>
                <a:gd name="connsiteY236" fmla="*/ 478145 h 3276857"/>
                <a:gd name="connsiteX237" fmla="*/ 28120 w 1246521"/>
                <a:gd name="connsiteY237" fmla="*/ 478720 h 3276857"/>
                <a:gd name="connsiteX238" fmla="*/ 227572 w 1246521"/>
                <a:gd name="connsiteY238" fmla="*/ 594363 h 3276857"/>
                <a:gd name="connsiteX239" fmla="*/ 255692 w 1246521"/>
                <a:gd name="connsiteY239" fmla="*/ 648900 h 3276857"/>
                <a:gd name="connsiteX240" fmla="*/ 227572 w 1246521"/>
                <a:gd name="connsiteY240" fmla="*/ 670583 h 3276857"/>
                <a:gd name="connsiteX241" fmla="*/ 28120 w 1246521"/>
                <a:gd name="connsiteY241" fmla="*/ 554282 h 3276857"/>
                <a:gd name="connsiteX242" fmla="*/ 0 w 1246521"/>
                <a:gd name="connsiteY242" fmla="*/ 499746 h 3276857"/>
                <a:gd name="connsiteX243" fmla="*/ 8174 w 1246521"/>
                <a:gd name="connsiteY243" fmla="*/ 478145 h 3276857"/>
                <a:gd name="connsiteX244" fmla="*/ 689261 w 1246521"/>
                <a:gd name="connsiteY244" fmla="*/ 394206 h 3276857"/>
                <a:gd name="connsiteX245" fmla="*/ 712545 w 1246521"/>
                <a:gd name="connsiteY245" fmla="*/ 396507 h 3276857"/>
                <a:gd name="connsiteX246" fmla="*/ 745340 w 1246521"/>
                <a:gd name="connsiteY246" fmla="*/ 453687 h 3276857"/>
                <a:gd name="connsiteX247" fmla="*/ 712545 w 1246521"/>
                <a:gd name="connsiteY247" fmla="*/ 472748 h 3276857"/>
                <a:gd name="connsiteX248" fmla="*/ 679750 w 1246521"/>
                <a:gd name="connsiteY248" fmla="*/ 415567 h 3276857"/>
                <a:gd name="connsiteX249" fmla="*/ 689261 w 1246521"/>
                <a:gd name="connsiteY249" fmla="*/ 394206 h 3276857"/>
                <a:gd name="connsiteX250" fmla="*/ 571319 w 1246521"/>
                <a:gd name="connsiteY250" fmla="*/ 327602 h 3276857"/>
                <a:gd name="connsiteX251" fmla="*/ 594133 w 1246521"/>
                <a:gd name="connsiteY251" fmla="*/ 329670 h 3276857"/>
                <a:gd name="connsiteX252" fmla="*/ 627257 w 1246521"/>
                <a:gd name="connsiteY252" fmla="*/ 387237 h 3276857"/>
                <a:gd name="connsiteX253" fmla="*/ 594133 w 1246521"/>
                <a:gd name="connsiteY253" fmla="*/ 406426 h 3276857"/>
                <a:gd name="connsiteX254" fmla="*/ 561658 w 1246521"/>
                <a:gd name="connsiteY254" fmla="*/ 348859 h 3276857"/>
                <a:gd name="connsiteX255" fmla="*/ 571319 w 1246521"/>
                <a:gd name="connsiteY255" fmla="*/ 327602 h 3276857"/>
                <a:gd name="connsiteX256" fmla="*/ 455957 w 1246521"/>
                <a:gd name="connsiteY256" fmla="*/ 261438 h 3276857"/>
                <a:gd name="connsiteX257" fmla="*/ 479242 w 1246521"/>
                <a:gd name="connsiteY257" fmla="*/ 263423 h 3276857"/>
                <a:gd name="connsiteX258" fmla="*/ 512038 w 1246521"/>
                <a:gd name="connsiteY258" fmla="*/ 320990 h 3276857"/>
                <a:gd name="connsiteX259" fmla="*/ 479242 w 1246521"/>
                <a:gd name="connsiteY259" fmla="*/ 340179 h 3276857"/>
                <a:gd name="connsiteX260" fmla="*/ 446446 w 1246521"/>
                <a:gd name="connsiteY260" fmla="*/ 283274 h 3276857"/>
                <a:gd name="connsiteX261" fmla="*/ 455957 w 1246521"/>
                <a:gd name="connsiteY261" fmla="*/ 261438 h 3276857"/>
                <a:gd name="connsiteX262" fmla="*/ 343886 w 1246521"/>
                <a:gd name="connsiteY262" fmla="*/ 195439 h 3276857"/>
                <a:gd name="connsiteX263" fmla="*/ 366575 w 1246521"/>
                <a:gd name="connsiteY263" fmla="*/ 197838 h 3276857"/>
                <a:gd name="connsiteX264" fmla="*/ 399698 w 1246521"/>
                <a:gd name="connsiteY264" fmla="*/ 254743 h 3276857"/>
                <a:gd name="connsiteX265" fmla="*/ 366575 w 1246521"/>
                <a:gd name="connsiteY265" fmla="*/ 273932 h 3276857"/>
                <a:gd name="connsiteX266" fmla="*/ 334114 w 1246521"/>
                <a:gd name="connsiteY266" fmla="*/ 216365 h 3276857"/>
                <a:gd name="connsiteX267" fmla="*/ 343886 w 1246521"/>
                <a:gd name="connsiteY267" fmla="*/ 195439 h 3276857"/>
                <a:gd name="connsiteX268" fmla="*/ 8174 w 1246521"/>
                <a:gd name="connsiteY268" fmla="*/ 2948 h 3276857"/>
                <a:gd name="connsiteX269" fmla="*/ 28120 w 1246521"/>
                <a:gd name="connsiteY269" fmla="*/ 3439 h 3276857"/>
                <a:gd name="connsiteX270" fmla="*/ 227572 w 1246521"/>
                <a:gd name="connsiteY270" fmla="*/ 118723 h 3276857"/>
                <a:gd name="connsiteX271" fmla="*/ 255692 w 1246521"/>
                <a:gd name="connsiteY271" fmla="*/ 173091 h 3276857"/>
                <a:gd name="connsiteX272" fmla="*/ 227572 w 1246521"/>
                <a:gd name="connsiteY272" fmla="*/ 194706 h 3276857"/>
                <a:gd name="connsiteX273" fmla="*/ 28120 w 1246521"/>
                <a:gd name="connsiteY273" fmla="*/ 78767 h 3276857"/>
                <a:gd name="connsiteX274" fmla="*/ 0 w 1246521"/>
                <a:gd name="connsiteY274" fmla="*/ 25055 h 3276857"/>
                <a:gd name="connsiteX275" fmla="*/ 8174 w 1246521"/>
                <a:gd name="connsiteY275" fmla="*/ 2948 h 327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</a:cxnLst>
              <a:rect l="l" t="t" r="r" b="b"/>
              <a:pathLst>
                <a:path w="1246521" h="3276857">
                  <a:moveTo>
                    <a:pt x="571319" y="3193503"/>
                  </a:moveTo>
                  <a:cubicBezTo>
                    <a:pt x="577246" y="3190112"/>
                    <a:pt x="585364" y="3190608"/>
                    <a:pt x="594133" y="3195571"/>
                  </a:cubicBezTo>
                  <a:cubicBezTo>
                    <a:pt x="612318" y="3206158"/>
                    <a:pt x="627257" y="3231963"/>
                    <a:pt x="627257" y="3253138"/>
                  </a:cubicBezTo>
                  <a:cubicBezTo>
                    <a:pt x="627257" y="3274312"/>
                    <a:pt x="612318" y="3282914"/>
                    <a:pt x="594133" y="3272327"/>
                  </a:cubicBezTo>
                  <a:cubicBezTo>
                    <a:pt x="576596" y="3261740"/>
                    <a:pt x="561658" y="3236595"/>
                    <a:pt x="561658" y="3214760"/>
                  </a:cubicBezTo>
                  <a:cubicBezTo>
                    <a:pt x="561658" y="3204173"/>
                    <a:pt x="565392" y="3196894"/>
                    <a:pt x="571319" y="3193503"/>
                  </a:cubicBezTo>
                  <a:close/>
                  <a:moveTo>
                    <a:pt x="455957" y="3127779"/>
                  </a:moveTo>
                  <a:cubicBezTo>
                    <a:pt x="461860" y="3124328"/>
                    <a:pt x="470059" y="3124985"/>
                    <a:pt x="479242" y="3130572"/>
                  </a:cubicBezTo>
                  <a:cubicBezTo>
                    <a:pt x="497608" y="3141088"/>
                    <a:pt x="512038" y="3166063"/>
                    <a:pt x="512038" y="3187096"/>
                  </a:cubicBezTo>
                  <a:cubicBezTo>
                    <a:pt x="512038" y="3208128"/>
                    <a:pt x="497608" y="3216672"/>
                    <a:pt x="479242" y="3206156"/>
                  </a:cubicBezTo>
                  <a:cubicBezTo>
                    <a:pt x="460876" y="3195640"/>
                    <a:pt x="446446" y="3170007"/>
                    <a:pt x="446446" y="3149632"/>
                  </a:cubicBezTo>
                  <a:cubicBezTo>
                    <a:pt x="446446" y="3138787"/>
                    <a:pt x="450054" y="3131229"/>
                    <a:pt x="455957" y="3127779"/>
                  </a:cubicBezTo>
                  <a:close/>
                  <a:moveTo>
                    <a:pt x="343886" y="3061339"/>
                  </a:moveTo>
                  <a:cubicBezTo>
                    <a:pt x="349848" y="3057948"/>
                    <a:pt x="357963" y="3058444"/>
                    <a:pt x="366575" y="3063738"/>
                  </a:cubicBezTo>
                  <a:cubicBezTo>
                    <a:pt x="385123" y="3073663"/>
                    <a:pt x="399698" y="3099469"/>
                    <a:pt x="399698" y="3121305"/>
                  </a:cubicBezTo>
                  <a:cubicBezTo>
                    <a:pt x="399698" y="3141817"/>
                    <a:pt x="385123" y="3150419"/>
                    <a:pt x="366575" y="3139832"/>
                  </a:cubicBezTo>
                  <a:cubicBezTo>
                    <a:pt x="349351" y="3129245"/>
                    <a:pt x="334114" y="3104101"/>
                    <a:pt x="334114" y="3082265"/>
                  </a:cubicBezTo>
                  <a:cubicBezTo>
                    <a:pt x="334114" y="3072009"/>
                    <a:pt x="337923" y="3064730"/>
                    <a:pt x="343886" y="3061339"/>
                  </a:cubicBezTo>
                  <a:close/>
                  <a:moveTo>
                    <a:pt x="1148663" y="3018199"/>
                  </a:moveTo>
                  <a:cubicBezTo>
                    <a:pt x="1151903" y="3015757"/>
                    <a:pt x="1156440" y="3015757"/>
                    <a:pt x="1161624" y="3018687"/>
                  </a:cubicBezTo>
                  <a:lnTo>
                    <a:pt x="1228375" y="3057103"/>
                  </a:lnTo>
                  <a:cubicBezTo>
                    <a:pt x="1238096" y="3062963"/>
                    <a:pt x="1246521" y="3078589"/>
                    <a:pt x="1246521" y="3091611"/>
                  </a:cubicBezTo>
                  <a:lnTo>
                    <a:pt x="1246521" y="3162582"/>
                  </a:lnTo>
                  <a:cubicBezTo>
                    <a:pt x="1246521" y="3176255"/>
                    <a:pt x="1238096" y="3182115"/>
                    <a:pt x="1228375" y="3176255"/>
                  </a:cubicBezTo>
                  <a:lnTo>
                    <a:pt x="1161624" y="3137840"/>
                  </a:lnTo>
                  <a:cubicBezTo>
                    <a:pt x="1151255" y="3131980"/>
                    <a:pt x="1143478" y="3116353"/>
                    <a:pt x="1143478" y="3102680"/>
                  </a:cubicBezTo>
                  <a:lnTo>
                    <a:pt x="1143478" y="3032360"/>
                  </a:lnTo>
                  <a:cubicBezTo>
                    <a:pt x="1143478" y="3025524"/>
                    <a:pt x="1145422" y="3020640"/>
                    <a:pt x="1148663" y="3018199"/>
                  </a:cubicBezTo>
                  <a:close/>
                  <a:moveTo>
                    <a:pt x="8174" y="2863117"/>
                  </a:moveTo>
                  <a:cubicBezTo>
                    <a:pt x="13243" y="2859174"/>
                    <a:pt x="20273" y="2859010"/>
                    <a:pt x="28120" y="2863610"/>
                  </a:cubicBezTo>
                  <a:lnTo>
                    <a:pt x="227572" y="2979253"/>
                  </a:lnTo>
                  <a:cubicBezTo>
                    <a:pt x="243267" y="2988452"/>
                    <a:pt x="255692" y="3012764"/>
                    <a:pt x="255692" y="3033790"/>
                  </a:cubicBezTo>
                  <a:cubicBezTo>
                    <a:pt x="255692" y="3054816"/>
                    <a:pt x="243267" y="3064015"/>
                    <a:pt x="227572" y="3055473"/>
                  </a:cubicBezTo>
                  <a:lnTo>
                    <a:pt x="28120" y="2939829"/>
                  </a:lnTo>
                  <a:cubicBezTo>
                    <a:pt x="12425" y="2930630"/>
                    <a:pt x="0" y="2906319"/>
                    <a:pt x="0" y="2885293"/>
                  </a:cubicBezTo>
                  <a:cubicBezTo>
                    <a:pt x="0" y="2874780"/>
                    <a:pt x="3106" y="2867059"/>
                    <a:pt x="8174" y="2863117"/>
                  </a:cubicBezTo>
                  <a:close/>
                  <a:moveTo>
                    <a:pt x="689261" y="2776382"/>
                  </a:moveTo>
                  <a:cubicBezTo>
                    <a:pt x="695164" y="2772931"/>
                    <a:pt x="703363" y="2773588"/>
                    <a:pt x="712545" y="2779175"/>
                  </a:cubicBezTo>
                  <a:cubicBezTo>
                    <a:pt x="730910" y="2789034"/>
                    <a:pt x="745340" y="2814666"/>
                    <a:pt x="745340" y="2835698"/>
                  </a:cubicBezTo>
                  <a:cubicBezTo>
                    <a:pt x="745340" y="2856730"/>
                    <a:pt x="730910" y="2865275"/>
                    <a:pt x="712545" y="2854759"/>
                  </a:cubicBezTo>
                  <a:cubicBezTo>
                    <a:pt x="694180" y="2844243"/>
                    <a:pt x="679750" y="2818610"/>
                    <a:pt x="679750" y="2798235"/>
                  </a:cubicBezTo>
                  <a:cubicBezTo>
                    <a:pt x="679750" y="2787391"/>
                    <a:pt x="683357" y="2779832"/>
                    <a:pt x="689261" y="2776382"/>
                  </a:cubicBezTo>
                  <a:close/>
                  <a:moveTo>
                    <a:pt x="571319" y="2709943"/>
                  </a:moveTo>
                  <a:cubicBezTo>
                    <a:pt x="577246" y="2706552"/>
                    <a:pt x="585364" y="2707048"/>
                    <a:pt x="594133" y="2712342"/>
                  </a:cubicBezTo>
                  <a:cubicBezTo>
                    <a:pt x="612318" y="2722267"/>
                    <a:pt x="627257" y="2748073"/>
                    <a:pt x="627257" y="2769247"/>
                  </a:cubicBezTo>
                  <a:cubicBezTo>
                    <a:pt x="627257" y="2790421"/>
                    <a:pt x="612318" y="2799023"/>
                    <a:pt x="594133" y="2788436"/>
                  </a:cubicBezTo>
                  <a:cubicBezTo>
                    <a:pt x="576596" y="2777849"/>
                    <a:pt x="561658" y="2752705"/>
                    <a:pt x="561658" y="2730869"/>
                  </a:cubicBezTo>
                  <a:cubicBezTo>
                    <a:pt x="561658" y="2720613"/>
                    <a:pt x="565393" y="2713334"/>
                    <a:pt x="571319" y="2709943"/>
                  </a:cubicBezTo>
                  <a:close/>
                  <a:moveTo>
                    <a:pt x="455957" y="2643449"/>
                  </a:moveTo>
                  <a:cubicBezTo>
                    <a:pt x="461860" y="2639975"/>
                    <a:pt x="470059" y="2640472"/>
                    <a:pt x="479242" y="2645434"/>
                  </a:cubicBezTo>
                  <a:cubicBezTo>
                    <a:pt x="497608" y="2656683"/>
                    <a:pt x="512038" y="2682489"/>
                    <a:pt x="512038" y="2703001"/>
                  </a:cubicBezTo>
                  <a:cubicBezTo>
                    <a:pt x="512038" y="2724175"/>
                    <a:pt x="497608" y="2732777"/>
                    <a:pt x="479242" y="2722190"/>
                  </a:cubicBezTo>
                  <a:cubicBezTo>
                    <a:pt x="460876" y="2711603"/>
                    <a:pt x="446446" y="2686459"/>
                    <a:pt x="446446" y="2665285"/>
                  </a:cubicBezTo>
                  <a:cubicBezTo>
                    <a:pt x="446446" y="2654367"/>
                    <a:pt x="450054" y="2646923"/>
                    <a:pt x="455957" y="2643449"/>
                  </a:cubicBezTo>
                  <a:close/>
                  <a:moveTo>
                    <a:pt x="343886" y="2577449"/>
                  </a:moveTo>
                  <a:cubicBezTo>
                    <a:pt x="349848" y="2574058"/>
                    <a:pt x="357963" y="2574554"/>
                    <a:pt x="366575" y="2579848"/>
                  </a:cubicBezTo>
                  <a:cubicBezTo>
                    <a:pt x="385123" y="2590435"/>
                    <a:pt x="399698" y="2615579"/>
                    <a:pt x="399698" y="2637415"/>
                  </a:cubicBezTo>
                  <a:cubicBezTo>
                    <a:pt x="399698" y="2657927"/>
                    <a:pt x="385123" y="2666529"/>
                    <a:pt x="366575" y="2656604"/>
                  </a:cubicBezTo>
                  <a:cubicBezTo>
                    <a:pt x="349351" y="2646017"/>
                    <a:pt x="334114" y="2619549"/>
                    <a:pt x="334114" y="2598375"/>
                  </a:cubicBezTo>
                  <a:cubicBezTo>
                    <a:pt x="334114" y="2588119"/>
                    <a:pt x="337923" y="2580840"/>
                    <a:pt x="343886" y="2577449"/>
                  </a:cubicBezTo>
                  <a:close/>
                  <a:moveTo>
                    <a:pt x="1148663" y="2540313"/>
                  </a:moveTo>
                  <a:cubicBezTo>
                    <a:pt x="1151903" y="2537790"/>
                    <a:pt x="1156440" y="2537627"/>
                    <a:pt x="1161624" y="2540557"/>
                  </a:cubicBezTo>
                  <a:lnTo>
                    <a:pt x="1228375" y="2578973"/>
                  </a:lnTo>
                  <a:cubicBezTo>
                    <a:pt x="1238096" y="2584833"/>
                    <a:pt x="1246521" y="2600459"/>
                    <a:pt x="1246521" y="2613481"/>
                  </a:cubicBezTo>
                  <a:lnTo>
                    <a:pt x="1246521" y="2685103"/>
                  </a:lnTo>
                  <a:cubicBezTo>
                    <a:pt x="1246521" y="2697474"/>
                    <a:pt x="1238096" y="2703985"/>
                    <a:pt x="1228375" y="2698125"/>
                  </a:cubicBezTo>
                  <a:lnTo>
                    <a:pt x="1161624" y="2659710"/>
                  </a:lnTo>
                  <a:cubicBezTo>
                    <a:pt x="1151255" y="2653850"/>
                    <a:pt x="1143478" y="2638223"/>
                    <a:pt x="1143478" y="2625201"/>
                  </a:cubicBezTo>
                  <a:lnTo>
                    <a:pt x="1143478" y="2554230"/>
                  </a:lnTo>
                  <a:cubicBezTo>
                    <a:pt x="1143478" y="2547719"/>
                    <a:pt x="1145422" y="2542836"/>
                    <a:pt x="1148663" y="2540313"/>
                  </a:cubicBezTo>
                  <a:close/>
                  <a:moveTo>
                    <a:pt x="8174" y="2384576"/>
                  </a:moveTo>
                  <a:cubicBezTo>
                    <a:pt x="13243" y="2380716"/>
                    <a:pt x="20273" y="2380552"/>
                    <a:pt x="28120" y="2384823"/>
                  </a:cubicBezTo>
                  <a:lnTo>
                    <a:pt x="227572" y="2500466"/>
                  </a:lnTo>
                  <a:cubicBezTo>
                    <a:pt x="243267" y="2509665"/>
                    <a:pt x="255692" y="2533977"/>
                    <a:pt x="255692" y="2555003"/>
                  </a:cubicBezTo>
                  <a:cubicBezTo>
                    <a:pt x="255692" y="2576029"/>
                    <a:pt x="243267" y="2585885"/>
                    <a:pt x="227572" y="2576686"/>
                  </a:cubicBezTo>
                  <a:lnTo>
                    <a:pt x="28120" y="2461042"/>
                  </a:lnTo>
                  <a:cubicBezTo>
                    <a:pt x="12425" y="2451843"/>
                    <a:pt x="0" y="2427532"/>
                    <a:pt x="0" y="2406506"/>
                  </a:cubicBezTo>
                  <a:cubicBezTo>
                    <a:pt x="0" y="2395993"/>
                    <a:pt x="3106" y="2388436"/>
                    <a:pt x="8174" y="2384576"/>
                  </a:cubicBezTo>
                  <a:close/>
                  <a:moveTo>
                    <a:pt x="689261" y="2300940"/>
                  </a:moveTo>
                  <a:cubicBezTo>
                    <a:pt x="695164" y="2297549"/>
                    <a:pt x="703363" y="2298045"/>
                    <a:pt x="712545" y="2303339"/>
                  </a:cubicBezTo>
                  <a:cubicBezTo>
                    <a:pt x="730910" y="2313264"/>
                    <a:pt x="745340" y="2339070"/>
                    <a:pt x="745340" y="2360906"/>
                  </a:cubicBezTo>
                  <a:cubicBezTo>
                    <a:pt x="745340" y="2381418"/>
                    <a:pt x="730910" y="2390020"/>
                    <a:pt x="712545" y="2379433"/>
                  </a:cubicBezTo>
                  <a:cubicBezTo>
                    <a:pt x="694180" y="2369508"/>
                    <a:pt x="679750" y="2343040"/>
                    <a:pt x="679750" y="2321866"/>
                  </a:cubicBezTo>
                  <a:cubicBezTo>
                    <a:pt x="679750" y="2311610"/>
                    <a:pt x="683357" y="2304331"/>
                    <a:pt x="689261" y="2300940"/>
                  </a:cubicBezTo>
                  <a:close/>
                  <a:moveTo>
                    <a:pt x="571319" y="2234529"/>
                  </a:moveTo>
                  <a:cubicBezTo>
                    <a:pt x="577246" y="2231138"/>
                    <a:pt x="585364" y="2231799"/>
                    <a:pt x="594133" y="2237093"/>
                  </a:cubicBezTo>
                  <a:cubicBezTo>
                    <a:pt x="612318" y="2247680"/>
                    <a:pt x="627257" y="2273486"/>
                    <a:pt x="627257" y="2293998"/>
                  </a:cubicBezTo>
                  <a:cubicBezTo>
                    <a:pt x="627257" y="2315172"/>
                    <a:pt x="612318" y="2323774"/>
                    <a:pt x="594133" y="2313187"/>
                  </a:cubicBezTo>
                  <a:cubicBezTo>
                    <a:pt x="576596" y="2302600"/>
                    <a:pt x="561658" y="2277456"/>
                    <a:pt x="561658" y="2256282"/>
                  </a:cubicBezTo>
                  <a:cubicBezTo>
                    <a:pt x="561658" y="2245364"/>
                    <a:pt x="565393" y="2237920"/>
                    <a:pt x="571319" y="2234529"/>
                  </a:cubicBezTo>
                  <a:close/>
                  <a:moveTo>
                    <a:pt x="455957" y="2168339"/>
                  </a:moveTo>
                  <a:cubicBezTo>
                    <a:pt x="461860" y="2164945"/>
                    <a:pt x="470059" y="2165429"/>
                    <a:pt x="479242" y="2170602"/>
                  </a:cubicBezTo>
                  <a:cubicBezTo>
                    <a:pt x="497608" y="2180948"/>
                    <a:pt x="512038" y="2206166"/>
                    <a:pt x="512038" y="2225564"/>
                  </a:cubicBezTo>
                  <a:cubicBezTo>
                    <a:pt x="512038" y="2246255"/>
                    <a:pt x="497608" y="2254661"/>
                    <a:pt x="479242" y="2244962"/>
                  </a:cubicBezTo>
                  <a:cubicBezTo>
                    <a:pt x="460876" y="2233970"/>
                    <a:pt x="446446" y="2209399"/>
                    <a:pt x="446446" y="2189354"/>
                  </a:cubicBezTo>
                  <a:cubicBezTo>
                    <a:pt x="446446" y="2179008"/>
                    <a:pt x="450054" y="2171734"/>
                    <a:pt x="455957" y="2168339"/>
                  </a:cubicBezTo>
                  <a:close/>
                  <a:moveTo>
                    <a:pt x="343886" y="2102283"/>
                  </a:moveTo>
                  <a:cubicBezTo>
                    <a:pt x="349848" y="2098809"/>
                    <a:pt x="357963" y="2099305"/>
                    <a:pt x="366575" y="2104599"/>
                  </a:cubicBezTo>
                  <a:cubicBezTo>
                    <a:pt x="385123" y="2115186"/>
                    <a:pt x="399698" y="2140992"/>
                    <a:pt x="399698" y="2162166"/>
                  </a:cubicBezTo>
                  <a:cubicBezTo>
                    <a:pt x="399698" y="2182678"/>
                    <a:pt x="385123" y="2191280"/>
                    <a:pt x="366575" y="2180693"/>
                  </a:cubicBezTo>
                  <a:cubicBezTo>
                    <a:pt x="349351" y="2170106"/>
                    <a:pt x="334114" y="2144962"/>
                    <a:pt x="334114" y="2123788"/>
                  </a:cubicBezTo>
                  <a:cubicBezTo>
                    <a:pt x="334114" y="2113201"/>
                    <a:pt x="337923" y="2105757"/>
                    <a:pt x="343886" y="2102283"/>
                  </a:cubicBezTo>
                  <a:close/>
                  <a:moveTo>
                    <a:pt x="1148663" y="2065085"/>
                  </a:moveTo>
                  <a:cubicBezTo>
                    <a:pt x="1151903" y="2062552"/>
                    <a:pt x="1156440" y="2062388"/>
                    <a:pt x="1161624" y="2065330"/>
                  </a:cubicBezTo>
                  <a:lnTo>
                    <a:pt x="1228375" y="2103892"/>
                  </a:lnTo>
                  <a:cubicBezTo>
                    <a:pt x="1238096" y="2109775"/>
                    <a:pt x="1246521" y="2125461"/>
                    <a:pt x="1246521" y="2139187"/>
                  </a:cubicBezTo>
                  <a:lnTo>
                    <a:pt x="1246521" y="2209776"/>
                  </a:lnTo>
                  <a:cubicBezTo>
                    <a:pt x="1246521" y="2222848"/>
                    <a:pt x="1238096" y="2228731"/>
                    <a:pt x="1228375" y="2223502"/>
                  </a:cubicBezTo>
                  <a:lnTo>
                    <a:pt x="1161624" y="2184939"/>
                  </a:lnTo>
                  <a:cubicBezTo>
                    <a:pt x="1151255" y="2179057"/>
                    <a:pt x="1143478" y="2163370"/>
                    <a:pt x="1143478" y="2150298"/>
                  </a:cubicBezTo>
                  <a:lnTo>
                    <a:pt x="1143478" y="2079055"/>
                  </a:lnTo>
                  <a:cubicBezTo>
                    <a:pt x="1143478" y="2072519"/>
                    <a:pt x="1145422" y="2067617"/>
                    <a:pt x="1148663" y="2065085"/>
                  </a:cubicBezTo>
                  <a:close/>
                  <a:moveTo>
                    <a:pt x="8174" y="1909324"/>
                  </a:moveTo>
                  <a:cubicBezTo>
                    <a:pt x="13243" y="1905464"/>
                    <a:pt x="20273" y="1905300"/>
                    <a:pt x="28120" y="1909571"/>
                  </a:cubicBezTo>
                  <a:lnTo>
                    <a:pt x="227572" y="2025872"/>
                  </a:lnTo>
                  <a:cubicBezTo>
                    <a:pt x="243267" y="2034414"/>
                    <a:pt x="255692" y="2058726"/>
                    <a:pt x="255692" y="2080409"/>
                  </a:cubicBezTo>
                  <a:cubicBezTo>
                    <a:pt x="255692" y="2100779"/>
                    <a:pt x="243267" y="2110635"/>
                    <a:pt x="227572" y="2101436"/>
                  </a:cubicBezTo>
                  <a:lnTo>
                    <a:pt x="28120" y="1985791"/>
                  </a:lnTo>
                  <a:cubicBezTo>
                    <a:pt x="12425" y="1976592"/>
                    <a:pt x="0" y="1952280"/>
                    <a:pt x="0" y="1931254"/>
                  </a:cubicBezTo>
                  <a:cubicBezTo>
                    <a:pt x="0" y="1920741"/>
                    <a:pt x="3106" y="1913185"/>
                    <a:pt x="8174" y="1909324"/>
                  </a:cubicBezTo>
                  <a:close/>
                  <a:moveTo>
                    <a:pt x="689261" y="1825691"/>
                  </a:moveTo>
                  <a:cubicBezTo>
                    <a:pt x="695164" y="1822300"/>
                    <a:pt x="703363" y="1822796"/>
                    <a:pt x="712545" y="1828090"/>
                  </a:cubicBezTo>
                  <a:cubicBezTo>
                    <a:pt x="730910" y="1838015"/>
                    <a:pt x="745340" y="1864483"/>
                    <a:pt x="745340" y="1885657"/>
                  </a:cubicBezTo>
                  <a:cubicBezTo>
                    <a:pt x="745340" y="1906169"/>
                    <a:pt x="730910" y="1914771"/>
                    <a:pt x="712545" y="1904184"/>
                  </a:cubicBezTo>
                  <a:cubicBezTo>
                    <a:pt x="694180" y="1893597"/>
                    <a:pt x="679750" y="1868453"/>
                    <a:pt x="679750" y="1846617"/>
                  </a:cubicBezTo>
                  <a:cubicBezTo>
                    <a:pt x="679750" y="1836361"/>
                    <a:pt x="683357" y="1829082"/>
                    <a:pt x="689261" y="1825691"/>
                  </a:cubicBezTo>
                  <a:close/>
                  <a:moveTo>
                    <a:pt x="571319" y="1759470"/>
                  </a:moveTo>
                  <a:cubicBezTo>
                    <a:pt x="577246" y="1756020"/>
                    <a:pt x="585364" y="1756513"/>
                    <a:pt x="594133" y="1761771"/>
                  </a:cubicBezTo>
                  <a:cubicBezTo>
                    <a:pt x="612318" y="1772287"/>
                    <a:pt x="627257" y="1797919"/>
                    <a:pt x="627257" y="1818294"/>
                  </a:cubicBezTo>
                  <a:cubicBezTo>
                    <a:pt x="627257" y="1839983"/>
                    <a:pt x="612318" y="1848528"/>
                    <a:pt x="594133" y="1838012"/>
                  </a:cubicBezTo>
                  <a:cubicBezTo>
                    <a:pt x="576596" y="1826838"/>
                    <a:pt x="561658" y="1801863"/>
                    <a:pt x="561658" y="1780831"/>
                  </a:cubicBezTo>
                  <a:cubicBezTo>
                    <a:pt x="561658" y="1770315"/>
                    <a:pt x="565393" y="1762921"/>
                    <a:pt x="571319" y="1759470"/>
                  </a:cubicBezTo>
                  <a:close/>
                  <a:moveTo>
                    <a:pt x="455957" y="1690316"/>
                  </a:moveTo>
                  <a:cubicBezTo>
                    <a:pt x="461860" y="1686925"/>
                    <a:pt x="470059" y="1687421"/>
                    <a:pt x="479242" y="1692715"/>
                  </a:cubicBezTo>
                  <a:cubicBezTo>
                    <a:pt x="497608" y="1703302"/>
                    <a:pt x="512038" y="1729108"/>
                    <a:pt x="512038" y="1750282"/>
                  </a:cubicBezTo>
                  <a:cubicBezTo>
                    <a:pt x="512038" y="1770794"/>
                    <a:pt x="497608" y="1779396"/>
                    <a:pt x="479242" y="1769471"/>
                  </a:cubicBezTo>
                  <a:cubicBezTo>
                    <a:pt x="460876" y="1758884"/>
                    <a:pt x="446446" y="1733078"/>
                    <a:pt x="446446" y="1711242"/>
                  </a:cubicBezTo>
                  <a:cubicBezTo>
                    <a:pt x="446446" y="1700986"/>
                    <a:pt x="450054" y="1693707"/>
                    <a:pt x="455957" y="1690316"/>
                  </a:cubicBezTo>
                  <a:close/>
                  <a:moveTo>
                    <a:pt x="343886" y="1624096"/>
                  </a:moveTo>
                  <a:cubicBezTo>
                    <a:pt x="349848" y="1620646"/>
                    <a:pt x="357963" y="1621139"/>
                    <a:pt x="366575" y="1626397"/>
                  </a:cubicBezTo>
                  <a:cubicBezTo>
                    <a:pt x="385123" y="1636913"/>
                    <a:pt x="399698" y="1662545"/>
                    <a:pt x="399698" y="1683577"/>
                  </a:cubicBezTo>
                  <a:cubicBezTo>
                    <a:pt x="399698" y="1704609"/>
                    <a:pt x="385123" y="1713154"/>
                    <a:pt x="366575" y="1701980"/>
                  </a:cubicBezTo>
                  <a:cubicBezTo>
                    <a:pt x="349351" y="1691464"/>
                    <a:pt x="334114" y="1666489"/>
                    <a:pt x="334114" y="1645457"/>
                  </a:cubicBezTo>
                  <a:cubicBezTo>
                    <a:pt x="334114" y="1634941"/>
                    <a:pt x="337923" y="1627547"/>
                    <a:pt x="343886" y="1624096"/>
                  </a:cubicBezTo>
                  <a:close/>
                  <a:moveTo>
                    <a:pt x="1148663" y="1589813"/>
                  </a:moveTo>
                  <a:cubicBezTo>
                    <a:pt x="1151903" y="1587290"/>
                    <a:pt x="1156440" y="1587127"/>
                    <a:pt x="1161624" y="1590057"/>
                  </a:cubicBezTo>
                  <a:lnTo>
                    <a:pt x="1228375" y="1629124"/>
                  </a:lnTo>
                  <a:cubicBezTo>
                    <a:pt x="1238096" y="1634984"/>
                    <a:pt x="1246521" y="1649959"/>
                    <a:pt x="1246521" y="1663632"/>
                  </a:cubicBezTo>
                  <a:lnTo>
                    <a:pt x="1246521" y="1733952"/>
                  </a:lnTo>
                  <a:cubicBezTo>
                    <a:pt x="1246521" y="1747625"/>
                    <a:pt x="1238096" y="1753485"/>
                    <a:pt x="1228375" y="1747625"/>
                  </a:cubicBezTo>
                  <a:lnTo>
                    <a:pt x="1161624" y="1709210"/>
                  </a:lnTo>
                  <a:cubicBezTo>
                    <a:pt x="1151255" y="1703350"/>
                    <a:pt x="1143478" y="1687723"/>
                    <a:pt x="1143478" y="1674701"/>
                  </a:cubicBezTo>
                  <a:lnTo>
                    <a:pt x="1143478" y="1603730"/>
                  </a:lnTo>
                  <a:cubicBezTo>
                    <a:pt x="1143478" y="1597219"/>
                    <a:pt x="1145422" y="1592336"/>
                    <a:pt x="1148663" y="1589813"/>
                  </a:cubicBezTo>
                  <a:close/>
                  <a:moveTo>
                    <a:pt x="8174" y="1431578"/>
                  </a:moveTo>
                  <a:cubicBezTo>
                    <a:pt x="13243" y="1427648"/>
                    <a:pt x="20273" y="1427484"/>
                    <a:pt x="28120" y="1432069"/>
                  </a:cubicBezTo>
                  <a:lnTo>
                    <a:pt x="227572" y="1548009"/>
                  </a:lnTo>
                  <a:cubicBezTo>
                    <a:pt x="243267" y="1557179"/>
                    <a:pt x="255692" y="1581415"/>
                    <a:pt x="255692" y="1602376"/>
                  </a:cubicBezTo>
                  <a:cubicBezTo>
                    <a:pt x="255692" y="1622681"/>
                    <a:pt x="243267" y="1632507"/>
                    <a:pt x="227572" y="1623336"/>
                  </a:cubicBezTo>
                  <a:lnTo>
                    <a:pt x="28120" y="1508052"/>
                  </a:lnTo>
                  <a:cubicBezTo>
                    <a:pt x="12425" y="1498882"/>
                    <a:pt x="0" y="1474646"/>
                    <a:pt x="0" y="1453685"/>
                  </a:cubicBezTo>
                  <a:cubicBezTo>
                    <a:pt x="0" y="1443205"/>
                    <a:pt x="3106" y="1435508"/>
                    <a:pt x="8174" y="1431578"/>
                  </a:cubicBezTo>
                  <a:close/>
                  <a:moveTo>
                    <a:pt x="689261" y="1347587"/>
                  </a:moveTo>
                  <a:cubicBezTo>
                    <a:pt x="695164" y="1344137"/>
                    <a:pt x="703363" y="1344630"/>
                    <a:pt x="712545" y="1349888"/>
                  </a:cubicBezTo>
                  <a:cubicBezTo>
                    <a:pt x="730910" y="1360404"/>
                    <a:pt x="745340" y="1386036"/>
                    <a:pt x="745340" y="1406411"/>
                  </a:cubicBezTo>
                  <a:cubicBezTo>
                    <a:pt x="745340" y="1428100"/>
                    <a:pt x="730910" y="1436645"/>
                    <a:pt x="712545" y="1425471"/>
                  </a:cubicBezTo>
                  <a:cubicBezTo>
                    <a:pt x="694180" y="1414955"/>
                    <a:pt x="679750" y="1389980"/>
                    <a:pt x="679750" y="1368948"/>
                  </a:cubicBezTo>
                  <a:cubicBezTo>
                    <a:pt x="679750" y="1358432"/>
                    <a:pt x="683357" y="1351038"/>
                    <a:pt x="689261" y="1347587"/>
                  </a:cubicBezTo>
                  <a:close/>
                  <a:moveTo>
                    <a:pt x="571319" y="1281340"/>
                  </a:moveTo>
                  <a:cubicBezTo>
                    <a:pt x="577246" y="1277890"/>
                    <a:pt x="585364" y="1278383"/>
                    <a:pt x="594133" y="1283641"/>
                  </a:cubicBezTo>
                  <a:cubicBezTo>
                    <a:pt x="612318" y="1294157"/>
                    <a:pt x="627257" y="1319789"/>
                    <a:pt x="627257" y="1340821"/>
                  </a:cubicBezTo>
                  <a:cubicBezTo>
                    <a:pt x="627257" y="1361853"/>
                    <a:pt x="612318" y="1370398"/>
                    <a:pt x="594133" y="1359882"/>
                  </a:cubicBezTo>
                  <a:cubicBezTo>
                    <a:pt x="576596" y="1349366"/>
                    <a:pt x="561658" y="1323733"/>
                    <a:pt x="561658" y="1302701"/>
                  </a:cubicBezTo>
                  <a:cubicBezTo>
                    <a:pt x="561658" y="1292185"/>
                    <a:pt x="565393" y="1284791"/>
                    <a:pt x="571319" y="1281340"/>
                  </a:cubicBezTo>
                  <a:close/>
                  <a:moveTo>
                    <a:pt x="455957" y="1215094"/>
                  </a:moveTo>
                  <a:cubicBezTo>
                    <a:pt x="461860" y="1211644"/>
                    <a:pt x="470059" y="1212137"/>
                    <a:pt x="479242" y="1217395"/>
                  </a:cubicBezTo>
                  <a:cubicBezTo>
                    <a:pt x="497608" y="1227911"/>
                    <a:pt x="512038" y="1253543"/>
                    <a:pt x="512038" y="1274575"/>
                  </a:cubicBezTo>
                  <a:cubicBezTo>
                    <a:pt x="512038" y="1294950"/>
                    <a:pt x="497608" y="1304152"/>
                    <a:pt x="479242" y="1293636"/>
                  </a:cubicBezTo>
                  <a:cubicBezTo>
                    <a:pt x="460876" y="1283120"/>
                    <a:pt x="446446" y="1257487"/>
                    <a:pt x="446446" y="1236455"/>
                  </a:cubicBezTo>
                  <a:cubicBezTo>
                    <a:pt x="446446" y="1225939"/>
                    <a:pt x="450054" y="1218545"/>
                    <a:pt x="455957" y="1215094"/>
                  </a:cubicBezTo>
                  <a:close/>
                  <a:moveTo>
                    <a:pt x="343886" y="1148846"/>
                  </a:moveTo>
                  <a:cubicBezTo>
                    <a:pt x="349848" y="1145396"/>
                    <a:pt x="357963" y="1145889"/>
                    <a:pt x="366575" y="1151147"/>
                  </a:cubicBezTo>
                  <a:cubicBezTo>
                    <a:pt x="385123" y="1161663"/>
                    <a:pt x="399698" y="1187295"/>
                    <a:pt x="399698" y="1208327"/>
                  </a:cubicBezTo>
                  <a:cubicBezTo>
                    <a:pt x="399698" y="1229359"/>
                    <a:pt x="385123" y="1237904"/>
                    <a:pt x="366575" y="1227388"/>
                  </a:cubicBezTo>
                  <a:cubicBezTo>
                    <a:pt x="349351" y="1216872"/>
                    <a:pt x="334114" y="1191239"/>
                    <a:pt x="334114" y="1170207"/>
                  </a:cubicBezTo>
                  <a:cubicBezTo>
                    <a:pt x="334114" y="1159691"/>
                    <a:pt x="337923" y="1152297"/>
                    <a:pt x="343886" y="1148846"/>
                  </a:cubicBezTo>
                  <a:close/>
                  <a:moveTo>
                    <a:pt x="1161624" y="1111276"/>
                  </a:moveTo>
                  <a:lnTo>
                    <a:pt x="1228375" y="1150343"/>
                  </a:lnTo>
                  <a:cubicBezTo>
                    <a:pt x="1238096" y="1155551"/>
                    <a:pt x="1246521" y="1171178"/>
                    <a:pt x="1246521" y="1184851"/>
                  </a:cubicBezTo>
                  <a:lnTo>
                    <a:pt x="1246521" y="1255822"/>
                  </a:lnTo>
                  <a:cubicBezTo>
                    <a:pt x="1246521" y="1268844"/>
                    <a:pt x="1238096" y="1275355"/>
                    <a:pt x="1228375" y="1268844"/>
                  </a:cubicBezTo>
                  <a:lnTo>
                    <a:pt x="1161624" y="1230429"/>
                  </a:lnTo>
                  <a:cubicBezTo>
                    <a:pt x="1151255" y="1224569"/>
                    <a:pt x="1143478" y="1209593"/>
                    <a:pt x="1143478" y="1195920"/>
                  </a:cubicBezTo>
                  <a:lnTo>
                    <a:pt x="1143478" y="1125600"/>
                  </a:lnTo>
                  <a:cubicBezTo>
                    <a:pt x="1143478" y="1111927"/>
                    <a:pt x="1151255" y="1106067"/>
                    <a:pt x="1161624" y="1111276"/>
                  </a:cubicBezTo>
                  <a:close/>
                  <a:moveTo>
                    <a:pt x="8174" y="956193"/>
                  </a:moveTo>
                  <a:cubicBezTo>
                    <a:pt x="13243" y="952250"/>
                    <a:pt x="20273" y="951922"/>
                    <a:pt x="28120" y="956193"/>
                  </a:cubicBezTo>
                  <a:lnTo>
                    <a:pt x="227572" y="1072493"/>
                  </a:lnTo>
                  <a:cubicBezTo>
                    <a:pt x="243267" y="1081692"/>
                    <a:pt x="255692" y="1106004"/>
                    <a:pt x="255692" y="1126373"/>
                  </a:cubicBezTo>
                  <a:cubicBezTo>
                    <a:pt x="255692" y="1148056"/>
                    <a:pt x="243267" y="1157255"/>
                    <a:pt x="227572" y="1148056"/>
                  </a:cubicBezTo>
                  <a:lnTo>
                    <a:pt x="28120" y="1032412"/>
                  </a:lnTo>
                  <a:cubicBezTo>
                    <a:pt x="12425" y="1023870"/>
                    <a:pt x="0" y="998902"/>
                    <a:pt x="0" y="977876"/>
                  </a:cubicBezTo>
                  <a:cubicBezTo>
                    <a:pt x="0" y="967691"/>
                    <a:pt x="3106" y="960135"/>
                    <a:pt x="8174" y="956193"/>
                  </a:cubicBezTo>
                  <a:close/>
                  <a:moveTo>
                    <a:pt x="689261" y="872337"/>
                  </a:moveTo>
                  <a:cubicBezTo>
                    <a:pt x="695164" y="868887"/>
                    <a:pt x="703363" y="869380"/>
                    <a:pt x="712545" y="874638"/>
                  </a:cubicBezTo>
                  <a:cubicBezTo>
                    <a:pt x="730910" y="885154"/>
                    <a:pt x="745340" y="910786"/>
                    <a:pt x="745340" y="931818"/>
                  </a:cubicBezTo>
                  <a:cubicBezTo>
                    <a:pt x="745340" y="952850"/>
                    <a:pt x="730910" y="961395"/>
                    <a:pt x="712545" y="950879"/>
                  </a:cubicBezTo>
                  <a:cubicBezTo>
                    <a:pt x="694180" y="940363"/>
                    <a:pt x="679750" y="914730"/>
                    <a:pt x="679750" y="893698"/>
                  </a:cubicBezTo>
                  <a:cubicBezTo>
                    <a:pt x="679750" y="883182"/>
                    <a:pt x="683357" y="875788"/>
                    <a:pt x="689261" y="872337"/>
                  </a:cubicBezTo>
                  <a:close/>
                  <a:moveTo>
                    <a:pt x="571319" y="806147"/>
                  </a:moveTo>
                  <a:cubicBezTo>
                    <a:pt x="577246" y="802673"/>
                    <a:pt x="585364" y="803169"/>
                    <a:pt x="594133" y="808463"/>
                  </a:cubicBezTo>
                  <a:cubicBezTo>
                    <a:pt x="612318" y="819050"/>
                    <a:pt x="627257" y="844856"/>
                    <a:pt x="627257" y="866030"/>
                  </a:cubicBezTo>
                  <a:cubicBezTo>
                    <a:pt x="627257" y="887204"/>
                    <a:pt x="612318" y="895144"/>
                    <a:pt x="594133" y="885219"/>
                  </a:cubicBezTo>
                  <a:cubicBezTo>
                    <a:pt x="576596" y="874632"/>
                    <a:pt x="561658" y="848826"/>
                    <a:pt x="561658" y="827652"/>
                  </a:cubicBezTo>
                  <a:cubicBezTo>
                    <a:pt x="561658" y="817065"/>
                    <a:pt x="565393" y="809621"/>
                    <a:pt x="571319" y="806147"/>
                  </a:cubicBezTo>
                  <a:close/>
                  <a:moveTo>
                    <a:pt x="455957" y="739485"/>
                  </a:moveTo>
                  <a:cubicBezTo>
                    <a:pt x="461860" y="736094"/>
                    <a:pt x="470059" y="736591"/>
                    <a:pt x="479242" y="741553"/>
                  </a:cubicBezTo>
                  <a:cubicBezTo>
                    <a:pt x="497608" y="752140"/>
                    <a:pt x="512038" y="777946"/>
                    <a:pt x="512038" y="799120"/>
                  </a:cubicBezTo>
                  <a:cubicBezTo>
                    <a:pt x="512038" y="820294"/>
                    <a:pt x="497608" y="828896"/>
                    <a:pt x="479242" y="818309"/>
                  </a:cubicBezTo>
                  <a:cubicBezTo>
                    <a:pt x="460876" y="807722"/>
                    <a:pt x="446446" y="781916"/>
                    <a:pt x="446446" y="760742"/>
                  </a:cubicBezTo>
                  <a:cubicBezTo>
                    <a:pt x="446446" y="750155"/>
                    <a:pt x="450054" y="742877"/>
                    <a:pt x="455957" y="739485"/>
                  </a:cubicBezTo>
                  <a:close/>
                  <a:moveTo>
                    <a:pt x="343886" y="670715"/>
                  </a:moveTo>
                  <a:cubicBezTo>
                    <a:pt x="349848" y="667265"/>
                    <a:pt x="357963" y="667758"/>
                    <a:pt x="366575" y="673016"/>
                  </a:cubicBezTo>
                  <a:cubicBezTo>
                    <a:pt x="385123" y="684189"/>
                    <a:pt x="399698" y="709164"/>
                    <a:pt x="399698" y="730196"/>
                  </a:cubicBezTo>
                  <a:cubicBezTo>
                    <a:pt x="399698" y="751228"/>
                    <a:pt x="385123" y="759773"/>
                    <a:pt x="366575" y="749257"/>
                  </a:cubicBezTo>
                  <a:cubicBezTo>
                    <a:pt x="349351" y="738741"/>
                    <a:pt x="334114" y="713108"/>
                    <a:pt x="334114" y="692076"/>
                  </a:cubicBezTo>
                  <a:cubicBezTo>
                    <a:pt x="334114" y="681560"/>
                    <a:pt x="337923" y="674166"/>
                    <a:pt x="343886" y="670715"/>
                  </a:cubicBezTo>
                  <a:close/>
                  <a:moveTo>
                    <a:pt x="1161624" y="636026"/>
                  </a:moveTo>
                  <a:lnTo>
                    <a:pt x="1228375" y="675092"/>
                  </a:lnTo>
                  <a:cubicBezTo>
                    <a:pt x="1238096" y="680301"/>
                    <a:pt x="1246521" y="696578"/>
                    <a:pt x="1246521" y="709600"/>
                  </a:cubicBezTo>
                  <a:lnTo>
                    <a:pt x="1246521" y="780570"/>
                  </a:lnTo>
                  <a:cubicBezTo>
                    <a:pt x="1246521" y="793592"/>
                    <a:pt x="1238096" y="800103"/>
                    <a:pt x="1228375" y="794243"/>
                  </a:cubicBezTo>
                  <a:lnTo>
                    <a:pt x="1161624" y="755828"/>
                  </a:lnTo>
                  <a:cubicBezTo>
                    <a:pt x="1151255" y="749968"/>
                    <a:pt x="1143478" y="734342"/>
                    <a:pt x="1143478" y="720669"/>
                  </a:cubicBezTo>
                  <a:lnTo>
                    <a:pt x="1143478" y="650350"/>
                  </a:lnTo>
                  <a:cubicBezTo>
                    <a:pt x="1143478" y="636677"/>
                    <a:pt x="1151255" y="630817"/>
                    <a:pt x="1161624" y="636026"/>
                  </a:cubicBezTo>
                  <a:close/>
                  <a:moveTo>
                    <a:pt x="8174" y="478145"/>
                  </a:moveTo>
                  <a:cubicBezTo>
                    <a:pt x="13243" y="474285"/>
                    <a:pt x="20273" y="474120"/>
                    <a:pt x="28120" y="478720"/>
                  </a:cubicBezTo>
                  <a:lnTo>
                    <a:pt x="227572" y="594363"/>
                  </a:lnTo>
                  <a:cubicBezTo>
                    <a:pt x="243267" y="603562"/>
                    <a:pt x="255692" y="627874"/>
                    <a:pt x="255692" y="648900"/>
                  </a:cubicBezTo>
                  <a:cubicBezTo>
                    <a:pt x="255692" y="669926"/>
                    <a:pt x="243267" y="679125"/>
                    <a:pt x="227572" y="670583"/>
                  </a:cubicBezTo>
                  <a:lnTo>
                    <a:pt x="28120" y="554282"/>
                  </a:lnTo>
                  <a:cubicBezTo>
                    <a:pt x="12425" y="545740"/>
                    <a:pt x="0" y="520772"/>
                    <a:pt x="0" y="499746"/>
                  </a:cubicBezTo>
                  <a:cubicBezTo>
                    <a:pt x="0" y="489561"/>
                    <a:pt x="3106" y="482005"/>
                    <a:pt x="8174" y="478145"/>
                  </a:cubicBezTo>
                  <a:close/>
                  <a:moveTo>
                    <a:pt x="689261" y="394206"/>
                  </a:moveTo>
                  <a:cubicBezTo>
                    <a:pt x="695164" y="390756"/>
                    <a:pt x="703362" y="391249"/>
                    <a:pt x="712545" y="396507"/>
                  </a:cubicBezTo>
                  <a:cubicBezTo>
                    <a:pt x="730910" y="407680"/>
                    <a:pt x="745340" y="432655"/>
                    <a:pt x="745340" y="453687"/>
                  </a:cubicBezTo>
                  <a:cubicBezTo>
                    <a:pt x="745340" y="474719"/>
                    <a:pt x="730910" y="483264"/>
                    <a:pt x="712545" y="472748"/>
                  </a:cubicBezTo>
                  <a:cubicBezTo>
                    <a:pt x="694180" y="462232"/>
                    <a:pt x="679750" y="436599"/>
                    <a:pt x="679750" y="415567"/>
                  </a:cubicBezTo>
                  <a:cubicBezTo>
                    <a:pt x="679750" y="405051"/>
                    <a:pt x="683357" y="397657"/>
                    <a:pt x="689261" y="394206"/>
                  </a:cubicBezTo>
                  <a:close/>
                  <a:moveTo>
                    <a:pt x="571319" y="327602"/>
                  </a:moveTo>
                  <a:cubicBezTo>
                    <a:pt x="577246" y="324211"/>
                    <a:pt x="585364" y="324708"/>
                    <a:pt x="594133" y="329670"/>
                  </a:cubicBezTo>
                  <a:cubicBezTo>
                    <a:pt x="612318" y="340257"/>
                    <a:pt x="627257" y="366063"/>
                    <a:pt x="627257" y="387237"/>
                  </a:cubicBezTo>
                  <a:cubicBezTo>
                    <a:pt x="627257" y="408411"/>
                    <a:pt x="612318" y="417013"/>
                    <a:pt x="594133" y="406426"/>
                  </a:cubicBezTo>
                  <a:cubicBezTo>
                    <a:pt x="576596" y="395839"/>
                    <a:pt x="561658" y="370033"/>
                    <a:pt x="561658" y="348859"/>
                  </a:cubicBezTo>
                  <a:cubicBezTo>
                    <a:pt x="561658" y="338272"/>
                    <a:pt x="565392" y="330994"/>
                    <a:pt x="571319" y="327602"/>
                  </a:cubicBezTo>
                  <a:close/>
                  <a:moveTo>
                    <a:pt x="455957" y="261438"/>
                  </a:moveTo>
                  <a:cubicBezTo>
                    <a:pt x="461860" y="257964"/>
                    <a:pt x="470059" y="258461"/>
                    <a:pt x="479242" y="263423"/>
                  </a:cubicBezTo>
                  <a:cubicBezTo>
                    <a:pt x="497608" y="274010"/>
                    <a:pt x="512038" y="300478"/>
                    <a:pt x="512038" y="320990"/>
                  </a:cubicBezTo>
                  <a:cubicBezTo>
                    <a:pt x="512038" y="342164"/>
                    <a:pt x="497608" y="350766"/>
                    <a:pt x="479242" y="340179"/>
                  </a:cubicBezTo>
                  <a:cubicBezTo>
                    <a:pt x="460876" y="329592"/>
                    <a:pt x="446446" y="303786"/>
                    <a:pt x="446446" y="283274"/>
                  </a:cubicBezTo>
                  <a:cubicBezTo>
                    <a:pt x="446446" y="272356"/>
                    <a:pt x="450054" y="264912"/>
                    <a:pt x="455957" y="261438"/>
                  </a:cubicBezTo>
                  <a:close/>
                  <a:moveTo>
                    <a:pt x="343886" y="195439"/>
                  </a:moveTo>
                  <a:cubicBezTo>
                    <a:pt x="349848" y="192048"/>
                    <a:pt x="357963" y="192544"/>
                    <a:pt x="366575" y="197838"/>
                  </a:cubicBezTo>
                  <a:cubicBezTo>
                    <a:pt x="385123" y="208425"/>
                    <a:pt x="399698" y="233569"/>
                    <a:pt x="399698" y="254743"/>
                  </a:cubicBezTo>
                  <a:cubicBezTo>
                    <a:pt x="399698" y="275917"/>
                    <a:pt x="385123" y="284519"/>
                    <a:pt x="366575" y="273932"/>
                  </a:cubicBezTo>
                  <a:cubicBezTo>
                    <a:pt x="349351" y="263345"/>
                    <a:pt x="334114" y="237539"/>
                    <a:pt x="334114" y="216365"/>
                  </a:cubicBezTo>
                  <a:cubicBezTo>
                    <a:pt x="334114" y="206109"/>
                    <a:pt x="337923" y="198830"/>
                    <a:pt x="343886" y="195439"/>
                  </a:cubicBezTo>
                  <a:close/>
                  <a:moveTo>
                    <a:pt x="8174" y="2948"/>
                  </a:moveTo>
                  <a:cubicBezTo>
                    <a:pt x="13243" y="-982"/>
                    <a:pt x="20273" y="-1146"/>
                    <a:pt x="28120" y="3439"/>
                  </a:cubicBezTo>
                  <a:lnTo>
                    <a:pt x="227572" y="118723"/>
                  </a:lnTo>
                  <a:cubicBezTo>
                    <a:pt x="243267" y="127894"/>
                    <a:pt x="255692" y="152130"/>
                    <a:pt x="255692" y="173091"/>
                  </a:cubicBezTo>
                  <a:cubicBezTo>
                    <a:pt x="255692" y="194051"/>
                    <a:pt x="243267" y="203877"/>
                    <a:pt x="227572" y="194706"/>
                  </a:cubicBezTo>
                  <a:lnTo>
                    <a:pt x="28120" y="78767"/>
                  </a:lnTo>
                  <a:cubicBezTo>
                    <a:pt x="12425" y="70252"/>
                    <a:pt x="0" y="45361"/>
                    <a:pt x="0" y="25055"/>
                  </a:cubicBezTo>
                  <a:cubicBezTo>
                    <a:pt x="0" y="14575"/>
                    <a:pt x="3106" y="6878"/>
                    <a:pt x="8174" y="294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91" name="Freeform 160">
              <a:extLst>
                <a:ext uri="{FF2B5EF4-FFF2-40B4-BE49-F238E27FC236}">
                  <a16:creationId xmlns:a16="http://schemas.microsoft.com/office/drawing/2014/main" id="{04410B0C-5A51-E849-A246-8B3AEE8B12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55712" y="8272230"/>
              <a:ext cx="2727645" cy="1564005"/>
            </a:xfrm>
            <a:custGeom>
              <a:avLst/>
              <a:gdLst>
                <a:gd name="T0" fmla="*/ 2401 w 4174"/>
                <a:gd name="T1" fmla="*/ 2344 h 2394"/>
                <a:gd name="T2" fmla="*/ 84 w 4174"/>
                <a:gd name="T3" fmla="*/ 1023 h 2394"/>
                <a:gd name="T4" fmla="*/ 84 w 4174"/>
                <a:gd name="T5" fmla="*/ 1023 h 2394"/>
                <a:gd name="T6" fmla="*/ 108 w 4174"/>
                <a:gd name="T7" fmla="*/ 832 h 2394"/>
                <a:gd name="T8" fmla="*/ 1441 w 4174"/>
                <a:gd name="T9" fmla="*/ 63 h 2394"/>
                <a:gd name="T10" fmla="*/ 1441 w 4174"/>
                <a:gd name="T11" fmla="*/ 63 h 2394"/>
                <a:gd name="T12" fmla="*/ 1772 w 4174"/>
                <a:gd name="T13" fmla="*/ 49 h 2394"/>
                <a:gd name="T14" fmla="*/ 4088 w 4174"/>
                <a:gd name="T15" fmla="*/ 1370 h 2394"/>
                <a:gd name="T16" fmla="*/ 4088 w 4174"/>
                <a:gd name="T17" fmla="*/ 1370 h 2394"/>
                <a:gd name="T18" fmla="*/ 4065 w 4174"/>
                <a:gd name="T19" fmla="*/ 1561 h 2394"/>
                <a:gd name="T20" fmla="*/ 2732 w 4174"/>
                <a:gd name="T21" fmla="*/ 2330 h 2394"/>
                <a:gd name="T22" fmla="*/ 2732 w 4174"/>
                <a:gd name="T23" fmla="*/ 2330 h 2394"/>
                <a:gd name="T24" fmla="*/ 2401 w 4174"/>
                <a:gd name="T25" fmla="*/ 2344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74" h="2394">
                  <a:moveTo>
                    <a:pt x="2401" y="2344"/>
                  </a:moveTo>
                  <a:lnTo>
                    <a:pt x="84" y="1023"/>
                  </a:lnTo>
                  <a:lnTo>
                    <a:pt x="84" y="1023"/>
                  </a:lnTo>
                  <a:cubicBezTo>
                    <a:pt x="0" y="974"/>
                    <a:pt x="10" y="889"/>
                    <a:pt x="108" y="832"/>
                  </a:cubicBezTo>
                  <a:lnTo>
                    <a:pt x="1441" y="63"/>
                  </a:lnTo>
                  <a:lnTo>
                    <a:pt x="1441" y="63"/>
                  </a:lnTo>
                  <a:cubicBezTo>
                    <a:pt x="1539" y="7"/>
                    <a:pt x="1687" y="0"/>
                    <a:pt x="1772" y="49"/>
                  </a:cubicBezTo>
                  <a:lnTo>
                    <a:pt x="4088" y="1370"/>
                  </a:lnTo>
                  <a:lnTo>
                    <a:pt x="4088" y="1370"/>
                  </a:lnTo>
                  <a:cubicBezTo>
                    <a:pt x="4173" y="1419"/>
                    <a:pt x="4163" y="1505"/>
                    <a:pt x="4065" y="1561"/>
                  </a:cubicBezTo>
                  <a:lnTo>
                    <a:pt x="2732" y="2330"/>
                  </a:lnTo>
                  <a:lnTo>
                    <a:pt x="2732" y="2330"/>
                  </a:lnTo>
                  <a:cubicBezTo>
                    <a:pt x="2634" y="2387"/>
                    <a:pt x="2486" y="2393"/>
                    <a:pt x="2401" y="2344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92" name="Freeform 161">
              <a:extLst>
                <a:ext uri="{FF2B5EF4-FFF2-40B4-BE49-F238E27FC236}">
                  <a16:creationId xmlns:a16="http://schemas.microsoft.com/office/drawing/2014/main" id="{A1728A78-DFE0-1B4C-9D0B-FE0F74920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75063" y="4792824"/>
              <a:ext cx="2888942" cy="4746738"/>
            </a:xfrm>
            <a:custGeom>
              <a:avLst/>
              <a:gdLst>
                <a:gd name="T0" fmla="*/ 4417 w 4421"/>
                <a:gd name="T1" fmla="*/ 6252 h 7268"/>
                <a:gd name="T2" fmla="*/ 4417 w 4421"/>
                <a:gd name="T3" fmla="*/ 6252 h 7268"/>
                <a:gd name="T4" fmla="*/ 4417 w 4421"/>
                <a:gd name="T5" fmla="*/ 844 h 7268"/>
                <a:gd name="T6" fmla="*/ 2267 w 4421"/>
                <a:gd name="T7" fmla="*/ 281 h 7268"/>
                <a:gd name="T8" fmla="*/ 1871 w 4421"/>
                <a:gd name="T9" fmla="*/ 52 h 7268"/>
                <a:gd name="T10" fmla="*/ 1871 w 4421"/>
                <a:gd name="T11" fmla="*/ 52 h 7268"/>
                <a:gd name="T12" fmla="*/ 1516 w 4421"/>
                <a:gd name="T13" fmla="*/ 67 h 7268"/>
                <a:gd name="T14" fmla="*/ 1147 w 4421"/>
                <a:gd name="T15" fmla="*/ 281 h 7268"/>
                <a:gd name="T16" fmla="*/ 0 w 4421"/>
                <a:gd name="T17" fmla="*/ 280 h 7268"/>
                <a:gd name="T18" fmla="*/ 340 w 4421"/>
                <a:gd name="T19" fmla="*/ 5500 h 7268"/>
                <a:gd name="T20" fmla="*/ 340 w 4421"/>
                <a:gd name="T21" fmla="*/ 5500 h 7268"/>
                <a:gd name="T22" fmla="*/ 400 w 4421"/>
                <a:gd name="T23" fmla="*/ 5595 h 7268"/>
                <a:gd name="T24" fmla="*/ 2546 w 4421"/>
                <a:gd name="T25" fmla="*/ 7214 h 7268"/>
                <a:gd name="T26" fmla="*/ 2546 w 4421"/>
                <a:gd name="T27" fmla="*/ 7214 h 7268"/>
                <a:gd name="T28" fmla="*/ 2900 w 4421"/>
                <a:gd name="T29" fmla="*/ 7200 h 7268"/>
                <a:gd name="T30" fmla="*/ 4331 w 4421"/>
                <a:gd name="T31" fmla="*/ 6374 h 7268"/>
                <a:gd name="T32" fmla="*/ 4331 w 4421"/>
                <a:gd name="T33" fmla="*/ 6374 h 7268"/>
                <a:gd name="T34" fmla="*/ 4417 w 4421"/>
                <a:gd name="T35" fmla="*/ 6252 h 7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21" h="7268">
                  <a:moveTo>
                    <a:pt x="4417" y="6252"/>
                  </a:moveTo>
                  <a:lnTo>
                    <a:pt x="4417" y="6252"/>
                  </a:lnTo>
                  <a:lnTo>
                    <a:pt x="4417" y="844"/>
                  </a:lnTo>
                  <a:lnTo>
                    <a:pt x="2267" y="281"/>
                  </a:lnTo>
                  <a:lnTo>
                    <a:pt x="1871" y="52"/>
                  </a:lnTo>
                  <a:lnTo>
                    <a:pt x="1871" y="52"/>
                  </a:lnTo>
                  <a:cubicBezTo>
                    <a:pt x="1780" y="0"/>
                    <a:pt x="1621" y="6"/>
                    <a:pt x="1516" y="67"/>
                  </a:cubicBezTo>
                  <a:lnTo>
                    <a:pt x="1147" y="281"/>
                  </a:lnTo>
                  <a:lnTo>
                    <a:pt x="0" y="280"/>
                  </a:lnTo>
                  <a:lnTo>
                    <a:pt x="340" y="5500"/>
                  </a:lnTo>
                  <a:lnTo>
                    <a:pt x="340" y="5500"/>
                  </a:lnTo>
                  <a:cubicBezTo>
                    <a:pt x="337" y="5536"/>
                    <a:pt x="357" y="5570"/>
                    <a:pt x="400" y="5595"/>
                  </a:cubicBezTo>
                  <a:lnTo>
                    <a:pt x="2546" y="7214"/>
                  </a:lnTo>
                  <a:lnTo>
                    <a:pt x="2546" y="7214"/>
                  </a:lnTo>
                  <a:cubicBezTo>
                    <a:pt x="2637" y="7267"/>
                    <a:pt x="2796" y="7260"/>
                    <a:pt x="2900" y="7200"/>
                  </a:cubicBezTo>
                  <a:lnTo>
                    <a:pt x="4331" y="6374"/>
                  </a:lnTo>
                  <a:lnTo>
                    <a:pt x="4331" y="6374"/>
                  </a:lnTo>
                  <a:cubicBezTo>
                    <a:pt x="4391" y="6339"/>
                    <a:pt x="4420" y="6293"/>
                    <a:pt x="4417" y="6252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93" name="Freeform 162">
              <a:extLst>
                <a:ext uri="{FF2B5EF4-FFF2-40B4-BE49-F238E27FC236}">
                  <a16:creationId xmlns:a16="http://schemas.microsoft.com/office/drawing/2014/main" id="{3FA09D19-5419-D34E-B519-FDA55922D7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75064" y="4804345"/>
              <a:ext cx="1788667" cy="4726577"/>
            </a:xfrm>
            <a:custGeom>
              <a:avLst/>
              <a:gdLst>
                <a:gd name="T0" fmla="*/ 1709 w 2740"/>
                <a:gd name="T1" fmla="*/ 0 h 7235"/>
                <a:gd name="T2" fmla="*/ 1709 w 2740"/>
                <a:gd name="T3" fmla="*/ 0 h 7235"/>
                <a:gd name="T4" fmla="*/ 1519 w 2740"/>
                <a:gd name="T5" fmla="*/ 50 h 7235"/>
                <a:gd name="T6" fmla="*/ 1150 w 2740"/>
                <a:gd name="T7" fmla="*/ 264 h 7235"/>
                <a:gd name="T8" fmla="*/ 3 w 2740"/>
                <a:gd name="T9" fmla="*/ 263 h 7235"/>
                <a:gd name="T10" fmla="*/ 3 w 2740"/>
                <a:gd name="T11" fmla="*/ 5685 h 7235"/>
                <a:gd name="T12" fmla="*/ 3 w 2740"/>
                <a:gd name="T13" fmla="*/ 5685 h 7235"/>
                <a:gd name="T14" fmla="*/ 64 w 2740"/>
                <a:gd name="T15" fmla="*/ 5780 h 7235"/>
                <a:gd name="T16" fmla="*/ 2549 w 2740"/>
                <a:gd name="T17" fmla="*/ 7197 h 7235"/>
                <a:gd name="T18" fmla="*/ 2549 w 2740"/>
                <a:gd name="T19" fmla="*/ 7197 h 7235"/>
                <a:gd name="T20" fmla="*/ 2714 w 2740"/>
                <a:gd name="T21" fmla="*/ 7232 h 7235"/>
                <a:gd name="T22" fmla="*/ 2739 w 2740"/>
                <a:gd name="T23" fmla="*/ 1776 h 7235"/>
                <a:gd name="T24" fmla="*/ 1709 w 2740"/>
                <a:gd name="T25" fmla="*/ 0 h 7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0" h="7235">
                  <a:moveTo>
                    <a:pt x="1709" y="0"/>
                  </a:moveTo>
                  <a:lnTo>
                    <a:pt x="1709" y="0"/>
                  </a:lnTo>
                  <a:cubicBezTo>
                    <a:pt x="1643" y="2"/>
                    <a:pt x="1574" y="19"/>
                    <a:pt x="1519" y="50"/>
                  </a:cubicBezTo>
                  <a:lnTo>
                    <a:pt x="1150" y="264"/>
                  </a:lnTo>
                  <a:lnTo>
                    <a:pt x="3" y="263"/>
                  </a:lnTo>
                  <a:lnTo>
                    <a:pt x="3" y="5685"/>
                  </a:lnTo>
                  <a:lnTo>
                    <a:pt x="3" y="5685"/>
                  </a:lnTo>
                  <a:cubicBezTo>
                    <a:pt x="0" y="5721"/>
                    <a:pt x="20" y="5755"/>
                    <a:pt x="64" y="5780"/>
                  </a:cubicBezTo>
                  <a:lnTo>
                    <a:pt x="2549" y="7197"/>
                  </a:lnTo>
                  <a:lnTo>
                    <a:pt x="2549" y="7197"/>
                  </a:lnTo>
                  <a:cubicBezTo>
                    <a:pt x="2593" y="7222"/>
                    <a:pt x="2652" y="7234"/>
                    <a:pt x="2714" y="7232"/>
                  </a:cubicBezTo>
                  <a:lnTo>
                    <a:pt x="2739" y="1776"/>
                  </a:lnTo>
                  <a:lnTo>
                    <a:pt x="1709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94" name="Freeform 163">
              <a:extLst>
                <a:ext uri="{FF2B5EF4-FFF2-40B4-BE49-F238E27FC236}">
                  <a16:creationId xmlns:a16="http://schemas.microsoft.com/office/drawing/2014/main" id="{E32E10FD-68EC-E849-B932-54A0D65A8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54278" y="5921904"/>
              <a:ext cx="184339" cy="3611899"/>
            </a:xfrm>
            <a:custGeom>
              <a:avLst/>
              <a:gdLst>
                <a:gd name="T0" fmla="*/ 0 w 284"/>
                <a:gd name="T1" fmla="*/ 5496 h 5531"/>
                <a:gd name="T2" fmla="*/ 0 w 284"/>
                <a:gd name="T3" fmla="*/ 5496 h 5531"/>
                <a:gd name="T4" fmla="*/ 283 w 284"/>
                <a:gd name="T5" fmla="*/ 5493 h 5531"/>
                <a:gd name="T6" fmla="*/ 283 w 284"/>
                <a:gd name="T7" fmla="*/ 0 h 5531"/>
                <a:gd name="T8" fmla="*/ 0 w 284"/>
                <a:gd name="T9" fmla="*/ 0 h 5531"/>
                <a:gd name="T10" fmla="*/ 0 w 284"/>
                <a:gd name="T11" fmla="*/ 5496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4" h="5531">
                  <a:moveTo>
                    <a:pt x="0" y="5496"/>
                  </a:moveTo>
                  <a:lnTo>
                    <a:pt x="0" y="5496"/>
                  </a:lnTo>
                  <a:cubicBezTo>
                    <a:pt x="78" y="5530"/>
                    <a:pt x="192" y="5528"/>
                    <a:pt x="283" y="5493"/>
                  </a:cubicBezTo>
                  <a:lnTo>
                    <a:pt x="283" y="0"/>
                  </a:lnTo>
                  <a:lnTo>
                    <a:pt x="0" y="0"/>
                  </a:lnTo>
                  <a:lnTo>
                    <a:pt x="0" y="5496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95" name="Freeform 164">
              <a:extLst>
                <a:ext uri="{FF2B5EF4-FFF2-40B4-BE49-F238E27FC236}">
                  <a16:creationId xmlns:a16="http://schemas.microsoft.com/office/drawing/2014/main" id="{699EDAC4-54C6-CC40-B5AF-E6A36789CE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57781" y="4323337"/>
              <a:ext cx="2923506" cy="1676336"/>
            </a:xfrm>
            <a:custGeom>
              <a:avLst/>
              <a:gdLst>
                <a:gd name="T0" fmla="*/ 2576 w 4478"/>
                <a:gd name="T1" fmla="*/ 2515 h 2568"/>
                <a:gd name="T2" fmla="*/ 91 w 4478"/>
                <a:gd name="T3" fmla="*/ 1098 h 2568"/>
                <a:gd name="T4" fmla="*/ 91 w 4478"/>
                <a:gd name="T5" fmla="*/ 1098 h 2568"/>
                <a:gd name="T6" fmla="*/ 116 w 4478"/>
                <a:gd name="T7" fmla="*/ 893 h 2568"/>
                <a:gd name="T8" fmla="*/ 1546 w 4478"/>
                <a:gd name="T9" fmla="*/ 67 h 2568"/>
                <a:gd name="T10" fmla="*/ 1546 w 4478"/>
                <a:gd name="T11" fmla="*/ 67 h 2568"/>
                <a:gd name="T12" fmla="*/ 1901 w 4478"/>
                <a:gd name="T13" fmla="*/ 52 h 2568"/>
                <a:gd name="T14" fmla="*/ 4386 w 4478"/>
                <a:gd name="T15" fmla="*/ 1470 h 2568"/>
                <a:gd name="T16" fmla="*/ 4386 w 4478"/>
                <a:gd name="T17" fmla="*/ 1470 h 2568"/>
                <a:gd name="T18" fmla="*/ 4361 w 4478"/>
                <a:gd name="T19" fmla="*/ 1675 h 2568"/>
                <a:gd name="T20" fmla="*/ 2930 w 4478"/>
                <a:gd name="T21" fmla="*/ 2500 h 2568"/>
                <a:gd name="T22" fmla="*/ 2930 w 4478"/>
                <a:gd name="T23" fmla="*/ 2500 h 2568"/>
                <a:gd name="T24" fmla="*/ 2576 w 4478"/>
                <a:gd name="T25" fmla="*/ 2515 h 2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8" h="2568">
                  <a:moveTo>
                    <a:pt x="2576" y="2515"/>
                  </a:moveTo>
                  <a:lnTo>
                    <a:pt x="91" y="1098"/>
                  </a:lnTo>
                  <a:lnTo>
                    <a:pt x="91" y="1098"/>
                  </a:lnTo>
                  <a:cubicBezTo>
                    <a:pt x="0" y="1045"/>
                    <a:pt x="12" y="953"/>
                    <a:pt x="116" y="893"/>
                  </a:cubicBezTo>
                  <a:lnTo>
                    <a:pt x="1546" y="67"/>
                  </a:lnTo>
                  <a:lnTo>
                    <a:pt x="1546" y="67"/>
                  </a:lnTo>
                  <a:cubicBezTo>
                    <a:pt x="1651" y="7"/>
                    <a:pt x="1810" y="0"/>
                    <a:pt x="1901" y="52"/>
                  </a:cubicBezTo>
                  <a:lnTo>
                    <a:pt x="4386" y="1470"/>
                  </a:lnTo>
                  <a:lnTo>
                    <a:pt x="4386" y="1470"/>
                  </a:lnTo>
                  <a:cubicBezTo>
                    <a:pt x="4477" y="1522"/>
                    <a:pt x="4466" y="1614"/>
                    <a:pt x="4361" y="1675"/>
                  </a:cubicBezTo>
                  <a:lnTo>
                    <a:pt x="2930" y="2500"/>
                  </a:lnTo>
                  <a:lnTo>
                    <a:pt x="2930" y="2500"/>
                  </a:lnTo>
                  <a:cubicBezTo>
                    <a:pt x="2826" y="2561"/>
                    <a:pt x="2667" y="2567"/>
                    <a:pt x="2576" y="2515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96" name="Freeform 165">
              <a:extLst>
                <a:ext uri="{FF2B5EF4-FFF2-40B4-BE49-F238E27FC236}">
                  <a16:creationId xmlns:a16="http://schemas.microsoft.com/office/drawing/2014/main" id="{2C46C06F-17D0-B742-A001-7BAE9F94E0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66422" y="4948361"/>
              <a:ext cx="2909105" cy="1051311"/>
            </a:xfrm>
            <a:custGeom>
              <a:avLst/>
              <a:gdLst>
                <a:gd name="T0" fmla="*/ 4347 w 4454"/>
                <a:gd name="T1" fmla="*/ 617 h 1611"/>
                <a:gd name="T2" fmla="*/ 2916 w 4454"/>
                <a:gd name="T3" fmla="*/ 1442 h 1611"/>
                <a:gd name="T4" fmla="*/ 2916 w 4454"/>
                <a:gd name="T5" fmla="*/ 1442 h 1611"/>
                <a:gd name="T6" fmla="*/ 2562 w 4454"/>
                <a:gd name="T7" fmla="*/ 1457 h 1611"/>
                <a:gd name="T8" fmla="*/ 77 w 4454"/>
                <a:gd name="T9" fmla="*/ 40 h 1611"/>
                <a:gd name="T10" fmla="*/ 77 w 4454"/>
                <a:gd name="T11" fmla="*/ 40 h 1611"/>
                <a:gd name="T12" fmla="*/ 31 w 4454"/>
                <a:gd name="T13" fmla="*/ 0 h 1611"/>
                <a:gd name="T14" fmla="*/ 31 w 4454"/>
                <a:gd name="T15" fmla="*/ 0 h 1611"/>
                <a:gd name="T16" fmla="*/ 77 w 4454"/>
                <a:gd name="T17" fmla="*/ 141 h 1611"/>
                <a:gd name="T18" fmla="*/ 2562 w 4454"/>
                <a:gd name="T19" fmla="*/ 1558 h 1611"/>
                <a:gd name="T20" fmla="*/ 2562 w 4454"/>
                <a:gd name="T21" fmla="*/ 1558 h 1611"/>
                <a:gd name="T22" fmla="*/ 2916 w 4454"/>
                <a:gd name="T23" fmla="*/ 1543 h 1611"/>
                <a:gd name="T24" fmla="*/ 4347 w 4454"/>
                <a:gd name="T25" fmla="*/ 718 h 1611"/>
                <a:gd name="T26" fmla="*/ 4347 w 4454"/>
                <a:gd name="T27" fmla="*/ 718 h 1611"/>
                <a:gd name="T28" fmla="*/ 4418 w 4454"/>
                <a:gd name="T29" fmla="*/ 553 h 1611"/>
                <a:gd name="T30" fmla="*/ 4418 w 4454"/>
                <a:gd name="T31" fmla="*/ 553 h 1611"/>
                <a:gd name="T32" fmla="*/ 4347 w 4454"/>
                <a:gd name="T33" fmla="*/ 617 h 1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54" h="1611">
                  <a:moveTo>
                    <a:pt x="4347" y="617"/>
                  </a:moveTo>
                  <a:lnTo>
                    <a:pt x="2916" y="1442"/>
                  </a:lnTo>
                  <a:lnTo>
                    <a:pt x="2916" y="1442"/>
                  </a:lnTo>
                  <a:cubicBezTo>
                    <a:pt x="2812" y="1503"/>
                    <a:pt x="2653" y="1510"/>
                    <a:pt x="2562" y="1457"/>
                  </a:cubicBezTo>
                  <a:lnTo>
                    <a:pt x="77" y="40"/>
                  </a:lnTo>
                  <a:lnTo>
                    <a:pt x="77" y="40"/>
                  </a:lnTo>
                  <a:cubicBezTo>
                    <a:pt x="57" y="29"/>
                    <a:pt x="41" y="15"/>
                    <a:pt x="31" y="0"/>
                  </a:cubicBezTo>
                  <a:lnTo>
                    <a:pt x="31" y="0"/>
                  </a:lnTo>
                  <a:cubicBezTo>
                    <a:pt x="0" y="50"/>
                    <a:pt x="15" y="105"/>
                    <a:pt x="77" y="141"/>
                  </a:cubicBezTo>
                  <a:lnTo>
                    <a:pt x="2562" y="1558"/>
                  </a:lnTo>
                  <a:lnTo>
                    <a:pt x="2562" y="1558"/>
                  </a:lnTo>
                  <a:cubicBezTo>
                    <a:pt x="2653" y="1610"/>
                    <a:pt x="2812" y="1604"/>
                    <a:pt x="2916" y="1543"/>
                  </a:cubicBezTo>
                  <a:lnTo>
                    <a:pt x="4347" y="718"/>
                  </a:lnTo>
                  <a:lnTo>
                    <a:pt x="4347" y="718"/>
                  </a:lnTo>
                  <a:cubicBezTo>
                    <a:pt x="4428" y="671"/>
                    <a:pt x="4453" y="605"/>
                    <a:pt x="4418" y="553"/>
                  </a:cubicBezTo>
                  <a:lnTo>
                    <a:pt x="4418" y="553"/>
                  </a:lnTo>
                  <a:cubicBezTo>
                    <a:pt x="4403" y="576"/>
                    <a:pt x="4380" y="598"/>
                    <a:pt x="4347" y="617"/>
                  </a:cubicBez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97" name="Freeform 166">
              <a:extLst>
                <a:ext uri="{FF2B5EF4-FFF2-40B4-BE49-F238E27FC236}">
                  <a16:creationId xmlns:a16="http://schemas.microsoft.com/office/drawing/2014/main" id="{B228C532-8315-354E-B03A-84A1CB19BF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77046" y="4628648"/>
              <a:ext cx="1690738" cy="979303"/>
            </a:xfrm>
            <a:custGeom>
              <a:avLst/>
              <a:gdLst>
                <a:gd name="T0" fmla="*/ 1697 w 2588"/>
                <a:gd name="T1" fmla="*/ 1473 h 1498"/>
                <a:gd name="T2" fmla="*/ 43 w 2588"/>
                <a:gd name="T3" fmla="*/ 514 h 1498"/>
                <a:gd name="T4" fmla="*/ 43 w 2588"/>
                <a:gd name="T5" fmla="*/ 514 h 1498"/>
                <a:gd name="T6" fmla="*/ 54 w 2588"/>
                <a:gd name="T7" fmla="*/ 417 h 1498"/>
                <a:gd name="T8" fmla="*/ 724 w 2588"/>
                <a:gd name="T9" fmla="*/ 31 h 1498"/>
                <a:gd name="T10" fmla="*/ 724 w 2588"/>
                <a:gd name="T11" fmla="*/ 31 h 1498"/>
                <a:gd name="T12" fmla="*/ 890 w 2588"/>
                <a:gd name="T13" fmla="*/ 24 h 1498"/>
                <a:gd name="T14" fmla="*/ 2544 w 2588"/>
                <a:gd name="T15" fmla="*/ 983 h 1498"/>
                <a:gd name="T16" fmla="*/ 2544 w 2588"/>
                <a:gd name="T17" fmla="*/ 983 h 1498"/>
                <a:gd name="T18" fmla="*/ 2532 w 2588"/>
                <a:gd name="T19" fmla="*/ 1079 h 1498"/>
                <a:gd name="T20" fmla="*/ 1863 w 2588"/>
                <a:gd name="T21" fmla="*/ 1466 h 1498"/>
                <a:gd name="T22" fmla="*/ 1863 w 2588"/>
                <a:gd name="T23" fmla="*/ 1466 h 1498"/>
                <a:gd name="T24" fmla="*/ 1697 w 2588"/>
                <a:gd name="T25" fmla="*/ 1473 h 1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88" h="1498">
                  <a:moveTo>
                    <a:pt x="1697" y="1473"/>
                  </a:moveTo>
                  <a:lnTo>
                    <a:pt x="43" y="514"/>
                  </a:lnTo>
                  <a:lnTo>
                    <a:pt x="43" y="514"/>
                  </a:lnTo>
                  <a:cubicBezTo>
                    <a:pt x="0" y="489"/>
                    <a:pt x="6" y="446"/>
                    <a:pt x="54" y="417"/>
                  </a:cubicBezTo>
                  <a:lnTo>
                    <a:pt x="724" y="31"/>
                  </a:lnTo>
                  <a:lnTo>
                    <a:pt x="724" y="31"/>
                  </a:lnTo>
                  <a:cubicBezTo>
                    <a:pt x="773" y="3"/>
                    <a:pt x="847" y="0"/>
                    <a:pt x="890" y="24"/>
                  </a:cubicBezTo>
                  <a:lnTo>
                    <a:pt x="2544" y="983"/>
                  </a:lnTo>
                  <a:lnTo>
                    <a:pt x="2544" y="983"/>
                  </a:lnTo>
                  <a:cubicBezTo>
                    <a:pt x="2587" y="1008"/>
                    <a:pt x="2582" y="1051"/>
                    <a:pt x="2532" y="1079"/>
                  </a:cubicBezTo>
                  <a:lnTo>
                    <a:pt x="1863" y="1466"/>
                  </a:lnTo>
                  <a:lnTo>
                    <a:pt x="1863" y="1466"/>
                  </a:lnTo>
                  <a:cubicBezTo>
                    <a:pt x="1814" y="1494"/>
                    <a:pt x="1740" y="1497"/>
                    <a:pt x="1697" y="1473"/>
                  </a:cubicBezTo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6F4EE806-9B49-7040-BA5D-04CDCAD89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36354" y="4908605"/>
              <a:ext cx="771471" cy="447530"/>
            </a:xfrm>
            <a:custGeom>
              <a:avLst/>
              <a:gdLst>
                <a:gd name="connsiteX0" fmla="*/ 706513 w 771471"/>
                <a:gd name="connsiteY0" fmla="*/ 364988 h 447530"/>
                <a:gd name="connsiteX1" fmla="*/ 768911 w 771471"/>
                <a:gd name="connsiteY1" fmla="*/ 401266 h 447530"/>
                <a:gd name="connsiteX2" fmla="*/ 767611 w 771471"/>
                <a:gd name="connsiteY2" fmla="*/ 409841 h 447530"/>
                <a:gd name="connsiteX3" fmla="*/ 707813 w 771471"/>
                <a:gd name="connsiteY3" fmla="*/ 445460 h 447530"/>
                <a:gd name="connsiteX4" fmla="*/ 692864 w 771471"/>
                <a:gd name="connsiteY4" fmla="*/ 446120 h 447530"/>
                <a:gd name="connsiteX5" fmla="*/ 630466 w 771471"/>
                <a:gd name="connsiteY5" fmla="*/ 409182 h 447530"/>
                <a:gd name="connsiteX6" fmla="*/ 631766 w 771471"/>
                <a:gd name="connsiteY6" fmla="*/ 400607 h 447530"/>
                <a:gd name="connsiteX7" fmla="*/ 692214 w 771471"/>
                <a:gd name="connsiteY7" fmla="*/ 365647 h 447530"/>
                <a:gd name="connsiteX8" fmla="*/ 706513 w 771471"/>
                <a:gd name="connsiteY8" fmla="*/ 364988 h 447530"/>
                <a:gd name="connsiteX9" fmla="*/ 496252 w 771471"/>
                <a:gd name="connsiteY9" fmla="*/ 244015 h 447530"/>
                <a:gd name="connsiteX10" fmla="*/ 558650 w 771471"/>
                <a:gd name="connsiteY10" fmla="*/ 280294 h 447530"/>
                <a:gd name="connsiteX11" fmla="*/ 557350 w 771471"/>
                <a:gd name="connsiteY11" fmla="*/ 288869 h 447530"/>
                <a:gd name="connsiteX12" fmla="*/ 497552 w 771471"/>
                <a:gd name="connsiteY12" fmla="*/ 323828 h 447530"/>
                <a:gd name="connsiteX13" fmla="*/ 481952 w 771471"/>
                <a:gd name="connsiteY13" fmla="*/ 325147 h 447530"/>
                <a:gd name="connsiteX14" fmla="*/ 420204 w 771471"/>
                <a:gd name="connsiteY14" fmla="*/ 288869 h 447530"/>
                <a:gd name="connsiteX15" fmla="*/ 421504 w 771471"/>
                <a:gd name="connsiteY15" fmla="*/ 279634 h 447530"/>
                <a:gd name="connsiteX16" fmla="*/ 481302 w 771471"/>
                <a:gd name="connsiteY16" fmla="*/ 244675 h 447530"/>
                <a:gd name="connsiteX17" fmla="*/ 496252 w 771471"/>
                <a:gd name="connsiteY17" fmla="*/ 244015 h 447530"/>
                <a:gd name="connsiteX18" fmla="*/ 289225 w 771471"/>
                <a:gd name="connsiteY18" fmla="*/ 122383 h 447530"/>
                <a:gd name="connsiteX19" fmla="*/ 351248 w 771471"/>
                <a:gd name="connsiteY19" fmla="*/ 159321 h 447530"/>
                <a:gd name="connsiteX20" fmla="*/ 350595 w 771471"/>
                <a:gd name="connsiteY20" fmla="*/ 167896 h 447530"/>
                <a:gd name="connsiteX21" fmla="*/ 289878 w 771471"/>
                <a:gd name="connsiteY21" fmla="*/ 203515 h 447530"/>
                <a:gd name="connsiteX22" fmla="*/ 275515 w 771471"/>
                <a:gd name="connsiteY22" fmla="*/ 203515 h 447530"/>
                <a:gd name="connsiteX23" fmla="*/ 212839 w 771471"/>
                <a:gd name="connsiteY23" fmla="*/ 167236 h 447530"/>
                <a:gd name="connsiteX24" fmla="*/ 213492 w 771471"/>
                <a:gd name="connsiteY24" fmla="*/ 158661 h 447530"/>
                <a:gd name="connsiteX25" fmla="*/ 274209 w 771471"/>
                <a:gd name="connsiteY25" fmla="*/ 123702 h 447530"/>
                <a:gd name="connsiteX26" fmla="*/ 289225 w 771471"/>
                <a:gd name="connsiteY26" fmla="*/ 122383 h 447530"/>
                <a:gd name="connsiteX27" fmla="*/ 79257 w 771471"/>
                <a:gd name="connsiteY27" fmla="*/ 1410 h 447530"/>
                <a:gd name="connsiteX28" fmla="*/ 141005 w 771471"/>
                <a:gd name="connsiteY28" fmla="*/ 38348 h 447530"/>
                <a:gd name="connsiteX29" fmla="*/ 139705 w 771471"/>
                <a:gd name="connsiteY29" fmla="*/ 46923 h 447530"/>
                <a:gd name="connsiteX30" fmla="*/ 79907 w 771471"/>
                <a:gd name="connsiteY30" fmla="*/ 81882 h 447530"/>
                <a:gd name="connsiteX31" fmla="*/ 64958 w 771471"/>
                <a:gd name="connsiteY31" fmla="*/ 82542 h 447530"/>
                <a:gd name="connsiteX32" fmla="*/ 2560 w 771471"/>
                <a:gd name="connsiteY32" fmla="*/ 46263 h 447530"/>
                <a:gd name="connsiteX33" fmla="*/ 3860 w 771471"/>
                <a:gd name="connsiteY33" fmla="*/ 37688 h 447530"/>
                <a:gd name="connsiteX34" fmla="*/ 64308 w 771471"/>
                <a:gd name="connsiteY34" fmla="*/ 2069 h 447530"/>
                <a:gd name="connsiteX35" fmla="*/ 79257 w 771471"/>
                <a:gd name="connsiteY35" fmla="*/ 1410 h 447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71471" h="447530">
                  <a:moveTo>
                    <a:pt x="706513" y="364988"/>
                  </a:moveTo>
                  <a:lnTo>
                    <a:pt x="768911" y="401266"/>
                  </a:lnTo>
                  <a:cubicBezTo>
                    <a:pt x="772811" y="403245"/>
                    <a:pt x="772161" y="407203"/>
                    <a:pt x="767611" y="409841"/>
                  </a:cubicBezTo>
                  <a:lnTo>
                    <a:pt x="707813" y="445460"/>
                  </a:lnTo>
                  <a:cubicBezTo>
                    <a:pt x="703263" y="448099"/>
                    <a:pt x="696764" y="448099"/>
                    <a:pt x="692864" y="446120"/>
                  </a:cubicBezTo>
                  <a:lnTo>
                    <a:pt x="630466" y="409182"/>
                  </a:lnTo>
                  <a:cubicBezTo>
                    <a:pt x="626566" y="407203"/>
                    <a:pt x="627216" y="403245"/>
                    <a:pt x="631766" y="400607"/>
                  </a:cubicBezTo>
                  <a:lnTo>
                    <a:pt x="692214" y="365647"/>
                  </a:lnTo>
                  <a:cubicBezTo>
                    <a:pt x="696114" y="363009"/>
                    <a:pt x="703263" y="362349"/>
                    <a:pt x="706513" y="364988"/>
                  </a:cubicBezTo>
                  <a:close/>
                  <a:moveTo>
                    <a:pt x="496252" y="244015"/>
                  </a:moveTo>
                  <a:lnTo>
                    <a:pt x="558650" y="280294"/>
                  </a:lnTo>
                  <a:cubicBezTo>
                    <a:pt x="562550" y="282932"/>
                    <a:pt x="561900" y="286890"/>
                    <a:pt x="557350" y="288869"/>
                  </a:cubicBezTo>
                  <a:lnTo>
                    <a:pt x="497552" y="323828"/>
                  </a:lnTo>
                  <a:cubicBezTo>
                    <a:pt x="493002" y="327126"/>
                    <a:pt x="486502" y="327126"/>
                    <a:pt x="481952" y="325147"/>
                  </a:cubicBezTo>
                  <a:lnTo>
                    <a:pt x="420204" y="288869"/>
                  </a:lnTo>
                  <a:cubicBezTo>
                    <a:pt x="416304" y="286230"/>
                    <a:pt x="416304" y="282273"/>
                    <a:pt x="421504" y="279634"/>
                  </a:cubicBezTo>
                  <a:lnTo>
                    <a:pt x="481302" y="244675"/>
                  </a:lnTo>
                  <a:cubicBezTo>
                    <a:pt x="485852" y="242036"/>
                    <a:pt x="492352" y="241377"/>
                    <a:pt x="496252" y="244015"/>
                  </a:cubicBezTo>
                  <a:close/>
                  <a:moveTo>
                    <a:pt x="289225" y="122383"/>
                  </a:moveTo>
                  <a:lnTo>
                    <a:pt x="351248" y="159321"/>
                  </a:lnTo>
                  <a:cubicBezTo>
                    <a:pt x="355165" y="161300"/>
                    <a:pt x="355165" y="165257"/>
                    <a:pt x="350595" y="167896"/>
                  </a:cubicBezTo>
                  <a:lnTo>
                    <a:pt x="289878" y="203515"/>
                  </a:lnTo>
                  <a:cubicBezTo>
                    <a:pt x="285308" y="206153"/>
                    <a:pt x="278779" y="206153"/>
                    <a:pt x="275515" y="203515"/>
                  </a:cubicBezTo>
                  <a:lnTo>
                    <a:pt x="212839" y="167236"/>
                  </a:lnTo>
                  <a:cubicBezTo>
                    <a:pt x="208922" y="165257"/>
                    <a:pt x="209575" y="161300"/>
                    <a:pt x="213492" y="158661"/>
                  </a:cubicBezTo>
                  <a:lnTo>
                    <a:pt x="274209" y="123702"/>
                  </a:lnTo>
                  <a:cubicBezTo>
                    <a:pt x="278779" y="121063"/>
                    <a:pt x="285308" y="120404"/>
                    <a:pt x="289225" y="122383"/>
                  </a:cubicBezTo>
                  <a:close/>
                  <a:moveTo>
                    <a:pt x="79257" y="1410"/>
                  </a:moveTo>
                  <a:lnTo>
                    <a:pt x="141005" y="38348"/>
                  </a:lnTo>
                  <a:cubicBezTo>
                    <a:pt x="144905" y="40327"/>
                    <a:pt x="144905" y="44284"/>
                    <a:pt x="139705" y="46923"/>
                  </a:cubicBezTo>
                  <a:lnTo>
                    <a:pt x="79907" y="81882"/>
                  </a:lnTo>
                  <a:cubicBezTo>
                    <a:pt x="75357" y="84521"/>
                    <a:pt x="68858" y="85180"/>
                    <a:pt x="64958" y="82542"/>
                  </a:cubicBezTo>
                  <a:lnTo>
                    <a:pt x="2560" y="46263"/>
                  </a:lnTo>
                  <a:cubicBezTo>
                    <a:pt x="-1340" y="44284"/>
                    <a:pt x="-690" y="40327"/>
                    <a:pt x="3860" y="37688"/>
                  </a:cubicBezTo>
                  <a:lnTo>
                    <a:pt x="64308" y="2069"/>
                  </a:lnTo>
                  <a:cubicBezTo>
                    <a:pt x="68208" y="-569"/>
                    <a:pt x="75357" y="-569"/>
                    <a:pt x="79257" y="141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99" name="Freeform 171">
              <a:extLst>
                <a:ext uri="{FF2B5EF4-FFF2-40B4-BE49-F238E27FC236}">
                  <a16:creationId xmlns:a16="http://schemas.microsoft.com/office/drawing/2014/main" id="{4FB19EE5-4094-5B44-ACF9-394248BA44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77046" y="4628648"/>
              <a:ext cx="1687857" cy="699913"/>
            </a:xfrm>
            <a:custGeom>
              <a:avLst/>
              <a:gdLst>
                <a:gd name="T0" fmla="*/ 43 w 2585"/>
                <a:gd name="T1" fmla="*/ 514 h 1073"/>
                <a:gd name="T2" fmla="*/ 44 w 2585"/>
                <a:gd name="T3" fmla="*/ 514 h 1073"/>
                <a:gd name="T4" fmla="*/ 44 w 2585"/>
                <a:gd name="T5" fmla="*/ 514 h 1073"/>
                <a:gd name="T6" fmla="*/ 54 w 2585"/>
                <a:gd name="T7" fmla="*/ 508 h 1073"/>
                <a:gd name="T8" fmla="*/ 724 w 2585"/>
                <a:gd name="T9" fmla="*/ 121 h 1073"/>
                <a:gd name="T10" fmla="*/ 724 w 2585"/>
                <a:gd name="T11" fmla="*/ 121 h 1073"/>
                <a:gd name="T12" fmla="*/ 890 w 2585"/>
                <a:gd name="T13" fmla="*/ 114 h 1073"/>
                <a:gd name="T14" fmla="*/ 2542 w 2585"/>
                <a:gd name="T15" fmla="*/ 1072 h 1073"/>
                <a:gd name="T16" fmla="*/ 2542 w 2585"/>
                <a:gd name="T17" fmla="*/ 1072 h 1073"/>
                <a:gd name="T18" fmla="*/ 2544 w 2585"/>
                <a:gd name="T19" fmla="*/ 983 h 1073"/>
                <a:gd name="T20" fmla="*/ 890 w 2585"/>
                <a:gd name="T21" fmla="*/ 24 h 1073"/>
                <a:gd name="T22" fmla="*/ 890 w 2585"/>
                <a:gd name="T23" fmla="*/ 24 h 1073"/>
                <a:gd name="T24" fmla="*/ 724 w 2585"/>
                <a:gd name="T25" fmla="*/ 31 h 1073"/>
                <a:gd name="T26" fmla="*/ 54 w 2585"/>
                <a:gd name="T27" fmla="*/ 417 h 1073"/>
                <a:gd name="T28" fmla="*/ 54 w 2585"/>
                <a:gd name="T29" fmla="*/ 417 h 1073"/>
                <a:gd name="T30" fmla="*/ 43 w 2585"/>
                <a:gd name="T31" fmla="*/ 514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85" h="1073">
                  <a:moveTo>
                    <a:pt x="43" y="514"/>
                  </a:moveTo>
                  <a:lnTo>
                    <a:pt x="44" y="514"/>
                  </a:lnTo>
                  <a:lnTo>
                    <a:pt x="44" y="514"/>
                  </a:lnTo>
                  <a:cubicBezTo>
                    <a:pt x="48" y="513"/>
                    <a:pt x="51" y="509"/>
                    <a:pt x="54" y="508"/>
                  </a:cubicBezTo>
                  <a:lnTo>
                    <a:pt x="724" y="121"/>
                  </a:lnTo>
                  <a:lnTo>
                    <a:pt x="724" y="121"/>
                  </a:lnTo>
                  <a:cubicBezTo>
                    <a:pt x="773" y="93"/>
                    <a:pt x="847" y="90"/>
                    <a:pt x="890" y="114"/>
                  </a:cubicBezTo>
                  <a:lnTo>
                    <a:pt x="2542" y="1072"/>
                  </a:lnTo>
                  <a:lnTo>
                    <a:pt x="2542" y="1072"/>
                  </a:lnTo>
                  <a:cubicBezTo>
                    <a:pt x="2582" y="1044"/>
                    <a:pt x="2584" y="1006"/>
                    <a:pt x="2544" y="983"/>
                  </a:cubicBezTo>
                  <a:lnTo>
                    <a:pt x="890" y="24"/>
                  </a:lnTo>
                  <a:lnTo>
                    <a:pt x="890" y="24"/>
                  </a:lnTo>
                  <a:cubicBezTo>
                    <a:pt x="847" y="0"/>
                    <a:pt x="773" y="3"/>
                    <a:pt x="724" y="31"/>
                  </a:cubicBezTo>
                  <a:lnTo>
                    <a:pt x="54" y="417"/>
                  </a:lnTo>
                  <a:lnTo>
                    <a:pt x="54" y="417"/>
                  </a:lnTo>
                  <a:cubicBezTo>
                    <a:pt x="6" y="446"/>
                    <a:pt x="0" y="489"/>
                    <a:pt x="43" y="51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FEB6E13C-6F29-4449-8950-60A17E76B4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91275" y="5920109"/>
              <a:ext cx="739584" cy="3136669"/>
            </a:xfrm>
            <a:custGeom>
              <a:avLst/>
              <a:gdLst>
                <a:gd name="connsiteX0" fmla="*/ 721535 w 739584"/>
                <a:gd name="connsiteY0" fmla="*/ 2388214 h 3136669"/>
                <a:gd name="connsiteX1" fmla="*/ 739584 w 739584"/>
                <a:gd name="connsiteY1" fmla="*/ 2436795 h 3136669"/>
                <a:gd name="connsiteX2" fmla="*/ 739584 w 739584"/>
                <a:gd name="connsiteY2" fmla="*/ 2656634 h 3136669"/>
                <a:gd name="connsiteX3" fmla="*/ 677516 w 739584"/>
                <a:gd name="connsiteY3" fmla="*/ 2777023 h 3136669"/>
                <a:gd name="connsiteX4" fmla="*/ 62721 w 739584"/>
                <a:gd name="connsiteY4" fmla="*/ 3129029 h 3136669"/>
                <a:gd name="connsiteX5" fmla="*/ 0 w 739584"/>
                <a:gd name="connsiteY5" fmla="*/ 3081920 h 3136669"/>
                <a:gd name="connsiteX6" fmla="*/ 0 w 739584"/>
                <a:gd name="connsiteY6" fmla="*/ 2862080 h 3136669"/>
                <a:gd name="connsiteX7" fmla="*/ 62721 w 739584"/>
                <a:gd name="connsiteY7" fmla="*/ 2741692 h 3136669"/>
                <a:gd name="connsiteX8" fmla="*/ 677516 w 739584"/>
                <a:gd name="connsiteY8" fmla="*/ 2389686 h 3136669"/>
                <a:gd name="connsiteX9" fmla="*/ 721535 w 739584"/>
                <a:gd name="connsiteY9" fmla="*/ 2388214 h 3136669"/>
                <a:gd name="connsiteX10" fmla="*/ 721535 w 739584"/>
                <a:gd name="connsiteY10" fmla="*/ 1593578 h 3136669"/>
                <a:gd name="connsiteX11" fmla="*/ 739584 w 739584"/>
                <a:gd name="connsiteY11" fmla="*/ 1642486 h 3136669"/>
                <a:gd name="connsiteX12" fmla="*/ 739584 w 739584"/>
                <a:gd name="connsiteY12" fmla="*/ 1862326 h 3136669"/>
                <a:gd name="connsiteX13" fmla="*/ 677516 w 739584"/>
                <a:gd name="connsiteY13" fmla="*/ 1982060 h 3136669"/>
                <a:gd name="connsiteX14" fmla="*/ 62721 w 739584"/>
                <a:gd name="connsiteY14" fmla="*/ 2334066 h 3136669"/>
                <a:gd name="connsiteX15" fmla="*/ 0 w 739584"/>
                <a:gd name="connsiteY15" fmla="*/ 2286957 h 3136669"/>
                <a:gd name="connsiteX16" fmla="*/ 0 w 739584"/>
                <a:gd name="connsiteY16" fmla="*/ 2067117 h 3136669"/>
                <a:gd name="connsiteX17" fmla="*/ 62721 w 739584"/>
                <a:gd name="connsiteY17" fmla="*/ 1946729 h 3136669"/>
                <a:gd name="connsiteX18" fmla="*/ 677516 w 739584"/>
                <a:gd name="connsiteY18" fmla="*/ 1594723 h 3136669"/>
                <a:gd name="connsiteX19" fmla="*/ 721535 w 739584"/>
                <a:gd name="connsiteY19" fmla="*/ 1593578 h 3136669"/>
                <a:gd name="connsiteX20" fmla="*/ 701822 w 739584"/>
                <a:gd name="connsiteY20" fmla="*/ 792122 h 3136669"/>
                <a:gd name="connsiteX21" fmla="*/ 739584 w 739584"/>
                <a:gd name="connsiteY21" fmla="*/ 847465 h 3136669"/>
                <a:gd name="connsiteX22" fmla="*/ 739584 w 739584"/>
                <a:gd name="connsiteY22" fmla="*/ 1067121 h 3136669"/>
                <a:gd name="connsiteX23" fmla="*/ 677516 w 739584"/>
                <a:gd name="connsiteY23" fmla="*/ 1187409 h 3136669"/>
                <a:gd name="connsiteX24" fmla="*/ 62721 w 739584"/>
                <a:gd name="connsiteY24" fmla="*/ 1539120 h 3136669"/>
                <a:gd name="connsiteX25" fmla="*/ 0 w 739584"/>
                <a:gd name="connsiteY25" fmla="*/ 1491397 h 3136669"/>
                <a:gd name="connsiteX26" fmla="*/ 0 w 739584"/>
                <a:gd name="connsiteY26" fmla="*/ 1271741 h 3136669"/>
                <a:gd name="connsiteX27" fmla="*/ 62721 w 739584"/>
                <a:gd name="connsiteY27" fmla="*/ 1152107 h 3136669"/>
                <a:gd name="connsiteX28" fmla="*/ 677516 w 739584"/>
                <a:gd name="connsiteY28" fmla="*/ 799742 h 3136669"/>
                <a:gd name="connsiteX29" fmla="*/ 701822 w 739584"/>
                <a:gd name="connsiteY29" fmla="*/ 792122 h 3136669"/>
                <a:gd name="connsiteX30" fmla="*/ 721535 w 739584"/>
                <a:gd name="connsiteY30" fmla="*/ 6396 h 3136669"/>
                <a:gd name="connsiteX31" fmla="*/ 739584 w 739584"/>
                <a:gd name="connsiteY31" fmla="*/ 54593 h 3136669"/>
                <a:gd name="connsiteX32" fmla="*/ 739584 w 739584"/>
                <a:gd name="connsiteY32" fmla="*/ 274458 h 3136669"/>
                <a:gd name="connsiteX33" fmla="*/ 677516 w 739584"/>
                <a:gd name="connsiteY33" fmla="*/ 393851 h 3136669"/>
                <a:gd name="connsiteX34" fmla="*/ 62721 w 739584"/>
                <a:gd name="connsiteY34" fmla="*/ 744199 h 3136669"/>
                <a:gd name="connsiteX35" fmla="*/ 0 w 739584"/>
                <a:gd name="connsiteY35" fmla="*/ 697225 h 3136669"/>
                <a:gd name="connsiteX36" fmla="*/ 0 w 739584"/>
                <a:gd name="connsiteY36" fmla="*/ 478665 h 3136669"/>
                <a:gd name="connsiteX37" fmla="*/ 62721 w 739584"/>
                <a:gd name="connsiteY37" fmla="*/ 358620 h 3136669"/>
                <a:gd name="connsiteX38" fmla="*/ 677516 w 739584"/>
                <a:gd name="connsiteY38" fmla="*/ 7619 h 3136669"/>
                <a:gd name="connsiteX39" fmla="*/ 721535 w 739584"/>
                <a:gd name="connsiteY39" fmla="*/ 6396 h 313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739584" h="3136669">
                  <a:moveTo>
                    <a:pt x="721535" y="2388214"/>
                  </a:moveTo>
                  <a:cubicBezTo>
                    <a:pt x="732724" y="2396720"/>
                    <a:pt x="739584" y="2413568"/>
                    <a:pt x="739584" y="2436795"/>
                  </a:cubicBezTo>
                  <a:lnTo>
                    <a:pt x="739584" y="2656634"/>
                  </a:lnTo>
                  <a:cubicBezTo>
                    <a:pt x="739584" y="2703089"/>
                    <a:pt x="712143" y="2756740"/>
                    <a:pt x="677516" y="2777023"/>
                  </a:cubicBezTo>
                  <a:lnTo>
                    <a:pt x="62721" y="3129029"/>
                  </a:lnTo>
                  <a:cubicBezTo>
                    <a:pt x="28094" y="3149312"/>
                    <a:pt x="0" y="3127720"/>
                    <a:pt x="0" y="3081920"/>
                  </a:cubicBezTo>
                  <a:lnTo>
                    <a:pt x="0" y="2862080"/>
                  </a:lnTo>
                  <a:cubicBezTo>
                    <a:pt x="0" y="2815626"/>
                    <a:pt x="28094" y="2761975"/>
                    <a:pt x="62721" y="2741692"/>
                  </a:cubicBezTo>
                  <a:lnTo>
                    <a:pt x="677516" y="2389686"/>
                  </a:lnTo>
                  <a:cubicBezTo>
                    <a:pt x="694830" y="2379545"/>
                    <a:pt x="710347" y="2379708"/>
                    <a:pt x="721535" y="2388214"/>
                  </a:cubicBezTo>
                  <a:close/>
                  <a:moveTo>
                    <a:pt x="721535" y="1593578"/>
                  </a:moveTo>
                  <a:cubicBezTo>
                    <a:pt x="732724" y="1602247"/>
                    <a:pt x="739584" y="1619259"/>
                    <a:pt x="739584" y="1642486"/>
                  </a:cubicBezTo>
                  <a:lnTo>
                    <a:pt x="739584" y="1862326"/>
                  </a:lnTo>
                  <a:cubicBezTo>
                    <a:pt x="739584" y="1908780"/>
                    <a:pt x="712143" y="1961777"/>
                    <a:pt x="677516" y="1982060"/>
                  </a:cubicBezTo>
                  <a:lnTo>
                    <a:pt x="62721" y="2334066"/>
                  </a:lnTo>
                  <a:cubicBezTo>
                    <a:pt x="28094" y="2354349"/>
                    <a:pt x="0" y="2333412"/>
                    <a:pt x="0" y="2286957"/>
                  </a:cubicBezTo>
                  <a:lnTo>
                    <a:pt x="0" y="2067117"/>
                  </a:lnTo>
                  <a:cubicBezTo>
                    <a:pt x="0" y="2020663"/>
                    <a:pt x="28094" y="1967012"/>
                    <a:pt x="62721" y="1946729"/>
                  </a:cubicBezTo>
                  <a:lnTo>
                    <a:pt x="677516" y="1594723"/>
                  </a:lnTo>
                  <a:cubicBezTo>
                    <a:pt x="694830" y="1584582"/>
                    <a:pt x="710347" y="1584909"/>
                    <a:pt x="721535" y="1593578"/>
                  </a:cubicBezTo>
                  <a:close/>
                  <a:moveTo>
                    <a:pt x="701822" y="792122"/>
                  </a:moveTo>
                  <a:cubicBezTo>
                    <a:pt x="724148" y="791816"/>
                    <a:pt x="739584" y="812653"/>
                    <a:pt x="739584" y="847465"/>
                  </a:cubicBezTo>
                  <a:lnTo>
                    <a:pt x="739584" y="1067121"/>
                  </a:lnTo>
                  <a:cubicBezTo>
                    <a:pt x="739584" y="1113536"/>
                    <a:pt x="712143" y="1167143"/>
                    <a:pt x="677516" y="1187409"/>
                  </a:cubicBezTo>
                  <a:lnTo>
                    <a:pt x="62721" y="1539120"/>
                  </a:lnTo>
                  <a:cubicBezTo>
                    <a:pt x="28094" y="1559385"/>
                    <a:pt x="0" y="1537812"/>
                    <a:pt x="0" y="1491397"/>
                  </a:cubicBezTo>
                  <a:lnTo>
                    <a:pt x="0" y="1271741"/>
                  </a:lnTo>
                  <a:cubicBezTo>
                    <a:pt x="0" y="1225325"/>
                    <a:pt x="28094" y="1172373"/>
                    <a:pt x="62721" y="1152107"/>
                  </a:cubicBezTo>
                  <a:lnTo>
                    <a:pt x="677516" y="799742"/>
                  </a:lnTo>
                  <a:cubicBezTo>
                    <a:pt x="686173" y="794676"/>
                    <a:pt x="694380" y="792224"/>
                    <a:pt x="701822" y="792122"/>
                  </a:cubicBezTo>
                  <a:close/>
                  <a:moveTo>
                    <a:pt x="721535" y="6396"/>
                  </a:moveTo>
                  <a:cubicBezTo>
                    <a:pt x="732724" y="14959"/>
                    <a:pt x="739584" y="31759"/>
                    <a:pt x="739584" y="54593"/>
                  </a:cubicBezTo>
                  <a:lnTo>
                    <a:pt x="739584" y="274458"/>
                  </a:lnTo>
                  <a:cubicBezTo>
                    <a:pt x="739584" y="320127"/>
                    <a:pt x="712143" y="373626"/>
                    <a:pt x="677516" y="393851"/>
                  </a:cubicBezTo>
                  <a:lnTo>
                    <a:pt x="62721" y="744199"/>
                  </a:lnTo>
                  <a:cubicBezTo>
                    <a:pt x="28094" y="764424"/>
                    <a:pt x="0" y="743546"/>
                    <a:pt x="0" y="697225"/>
                  </a:cubicBezTo>
                  <a:lnTo>
                    <a:pt x="0" y="478665"/>
                  </a:lnTo>
                  <a:cubicBezTo>
                    <a:pt x="0" y="432343"/>
                    <a:pt x="28094" y="378845"/>
                    <a:pt x="62721" y="358620"/>
                  </a:cubicBezTo>
                  <a:lnTo>
                    <a:pt x="677516" y="7619"/>
                  </a:lnTo>
                  <a:cubicBezTo>
                    <a:pt x="694830" y="-2493"/>
                    <a:pt x="710347" y="-2167"/>
                    <a:pt x="721535" y="6396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01" name="Freeform 173">
              <a:extLst>
                <a:ext uri="{FF2B5EF4-FFF2-40B4-BE49-F238E27FC236}">
                  <a16:creationId xmlns:a16="http://schemas.microsoft.com/office/drawing/2014/main" id="{E0B77246-81AD-454A-8D2F-11DFEA997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05676" y="5919024"/>
              <a:ext cx="722957" cy="754639"/>
            </a:xfrm>
            <a:custGeom>
              <a:avLst/>
              <a:gdLst>
                <a:gd name="T0" fmla="*/ 1059 w 1109"/>
                <a:gd name="T1" fmla="*/ 0 h 1157"/>
                <a:gd name="T2" fmla="*/ 1059 w 1109"/>
                <a:gd name="T3" fmla="*/ 0 h 1157"/>
                <a:gd name="T4" fmla="*/ 1083 w 1109"/>
                <a:gd name="T5" fmla="*/ 70 h 1157"/>
                <a:gd name="T6" fmla="*/ 1083 w 1109"/>
                <a:gd name="T7" fmla="*/ 406 h 1157"/>
                <a:gd name="T8" fmla="*/ 1083 w 1109"/>
                <a:gd name="T9" fmla="*/ 406 h 1157"/>
                <a:gd name="T10" fmla="*/ 988 w 1109"/>
                <a:gd name="T11" fmla="*/ 589 h 1157"/>
                <a:gd name="T12" fmla="*/ 47 w 1109"/>
                <a:gd name="T13" fmla="*/ 1127 h 1157"/>
                <a:gd name="T14" fmla="*/ 47 w 1109"/>
                <a:gd name="T15" fmla="*/ 1127 h 1157"/>
                <a:gd name="T16" fmla="*/ 0 w 1109"/>
                <a:gd name="T17" fmla="*/ 1137 h 1157"/>
                <a:gd name="T18" fmla="*/ 0 w 1109"/>
                <a:gd name="T19" fmla="*/ 1137 h 1157"/>
                <a:gd name="T20" fmla="*/ 72 w 1109"/>
                <a:gd name="T21" fmla="*/ 1139 h 1157"/>
                <a:gd name="T22" fmla="*/ 1013 w 1109"/>
                <a:gd name="T23" fmla="*/ 602 h 1157"/>
                <a:gd name="T24" fmla="*/ 1013 w 1109"/>
                <a:gd name="T25" fmla="*/ 602 h 1157"/>
                <a:gd name="T26" fmla="*/ 1108 w 1109"/>
                <a:gd name="T27" fmla="*/ 419 h 1157"/>
                <a:gd name="T28" fmla="*/ 1108 w 1109"/>
                <a:gd name="T29" fmla="*/ 82 h 1157"/>
                <a:gd name="T30" fmla="*/ 1108 w 1109"/>
                <a:gd name="T31" fmla="*/ 82 h 1157"/>
                <a:gd name="T32" fmla="*/ 1059 w 1109"/>
                <a:gd name="T33" fmla="*/ 0 h 1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9" h="1157">
                  <a:moveTo>
                    <a:pt x="1059" y="0"/>
                  </a:moveTo>
                  <a:lnTo>
                    <a:pt x="1059" y="0"/>
                  </a:lnTo>
                  <a:cubicBezTo>
                    <a:pt x="1074" y="13"/>
                    <a:pt x="1083" y="37"/>
                    <a:pt x="1083" y="70"/>
                  </a:cubicBezTo>
                  <a:lnTo>
                    <a:pt x="1083" y="406"/>
                  </a:lnTo>
                  <a:lnTo>
                    <a:pt x="1083" y="406"/>
                  </a:lnTo>
                  <a:cubicBezTo>
                    <a:pt x="1083" y="477"/>
                    <a:pt x="1040" y="558"/>
                    <a:pt x="988" y="589"/>
                  </a:cubicBezTo>
                  <a:lnTo>
                    <a:pt x="47" y="1127"/>
                  </a:lnTo>
                  <a:lnTo>
                    <a:pt x="47" y="1127"/>
                  </a:lnTo>
                  <a:cubicBezTo>
                    <a:pt x="30" y="1137"/>
                    <a:pt x="14" y="1139"/>
                    <a:pt x="0" y="1137"/>
                  </a:cubicBezTo>
                  <a:lnTo>
                    <a:pt x="0" y="1137"/>
                  </a:lnTo>
                  <a:cubicBezTo>
                    <a:pt x="17" y="1153"/>
                    <a:pt x="43" y="1156"/>
                    <a:pt x="72" y="1139"/>
                  </a:cubicBezTo>
                  <a:lnTo>
                    <a:pt x="1013" y="602"/>
                  </a:lnTo>
                  <a:lnTo>
                    <a:pt x="1013" y="602"/>
                  </a:lnTo>
                  <a:cubicBezTo>
                    <a:pt x="1066" y="571"/>
                    <a:pt x="1108" y="489"/>
                    <a:pt x="1108" y="419"/>
                  </a:cubicBezTo>
                  <a:lnTo>
                    <a:pt x="1108" y="82"/>
                  </a:lnTo>
                  <a:lnTo>
                    <a:pt x="1108" y="82"/>
                  </a:lnTo>
                  <a:cubicBezTo>
                    <a:pt x="1108" y="35"/>
                    <a:pt x="1089" y="5"/>
                    <a:pt x="105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02" name="Freeform 177">
              <a:extLst>
                <a:ext uri="{FF2B5EF4-FFF2-40B4-BE49-F238E27FC236}">
                  <a16:creationId xmlns:a16="http://schemas.microsoft.com/office/drawing/2014/main" id="{436C2F14-3F89-FA4F-859A-6B8BEF1ABE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05676" y="7508950"/>
              <a:ext cx="722957" cy="757519"/>
            </a:xfrm>
            <a:custGeom>
              <a:avLst/>
              <a:gdLst>
                <a:gd name="T0" fmla="*/ 1059 w 1109"/>
                <a:gd name="T1" fmla="*/ 0 h 1159"/>
                <a:gd name="T2" fmla="*/ 1059 w 1109"/>
                <a:gd name="T3" fmla="*/ 0 h 1159"/>
                <a:gd name="T4" fmla="*/ 1083 w 1109"/>
                <a:gd name="T5" fmla="*/ 70 h 1159"/>
                <a:gd name="T6" fmla="*/ 1083 w 1109"/>
                <a:gd name="T7" fmla="*/ 406 h 1159"/>
                <a:gd name="T8" fmla="*/ 1083 w 1109"/>
                <a:gd name="T9" fmla="*/ 406 h 1159"/>
                <a:gd name="T10" fmla="*/ 988 w 1109"/>
                <a:gd name="T11" fmla="*/ 590 h 1159"/>
                <a:gd name="T12" fmla="*/ 47 w 1109"/>
                <a:gd name="T13" fmla="*/ 1128 h 1159"/>
                <a:gd name="T14" fmla="*/ 47 w 1109"/>
                <a:gd name="T15" fmla="*/ 1128 h 1159"/>
                <a:gd name="T16" fmla="*/ 0 w 1109"/>
                <a:gd name="T17" fmla="*/ 1138 h 1159"/>
                <a:gd name="T18" fmla="*/ 0 w 1109"/>
                <a:gd name="T19" fmla="*/ 1138 h 1159"/>
                <a:gd name="T20" fmla="*/ 72 w 1109"/>
                <a:gd name="T21" fmla="*/ 1140 h 1159"/>
                <a:gd name="T22" fmla="*/ 1013 w 1109"/>
                <a:gd name="T23" fmla="*/ 602 h 1159"/>
                <a:gd name="T24" fmla="*/ 1013 w 1109"/>
                <a:gd name="T25" fmla="*/ 602 h 1159"/>
                <a:gd name="T26" fmla="*/ 1108 w 1109"/>
                <a:gd name="T27" fmla="*/ 419 h 1159"/>
                <a:gd name="T28" fmla="*/ 1108 w 1109"/>
                <a:gd name="T29" fmla="*/ 83 h 1159"/>
                <a:gd name="T30" fmla="*/ 1108 w 1109"/>
                <a:gd name="T31" fmla="*/ 83 h 1159"/>
                <a:gd name="T32" fmla="*/ 1059 w 1109"/>
                <a:gd name="T33" fmla="*/ 0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9" h="1159">
                  <a:moveTo>
                    <a:pt x="1059" y="0"/>
                  </a:moveTo>
                  <a:lnTo>
                    <a:pt x="1059" y="0"/>
                  </a:lnTo>
                  <a:cubicBezTo>
                    <a:pt x="1074" y="14"/>
                    <a:pt x="1083" y="37"/>
                    <a:pt x="1083" y="70"/>
                  </a:cubicBezTo>
                  <a:lnTo>
                    <a:pt x="1083" y="406"/>
                  </a:lnTo>
                  <a:lnTo>
                    <a:pt x="1083" y="406"/>
                  </a:lnTo>
                  <a:cubicBezTo>
                    <a:pt x="1083" y="477"/>
                    <a:pt x="1040" y="559"/>
                    <a:pt x="988" y="590"/>
                  </a:cubicBezTo>
                  <a:lnTo>
                    <a:pt x="47" y="1128"/>
                  </a:lnTo>
                  <a:lnTo>
                    <a:pt x="47" y="1128"/>
                  </a:lnTo>
                  <a:cubicBezTo>
                    <a:pt x="30" y="1138"/>
                    <a:pt x="14" y="1140"/>
                    <a:pt x="0" y="1138"/>
                  </a:cubicBezTo>
                  <a:lnTo>
                    <a:pt x="0" y="1138"/>
                  </a:lnTo>
                  <a:cubicBezTo>
                    <a:pt x="17" y="1154"/>
                    <a:pt x="43" y="1158"/>
                    <a:pt x="72" y="1140"/>
                  </a:cubicBezTo>
                  <a:lnTo>
                    <a:pt x="1013" y="602"/>
                  </a:lnTo>
                  <a:lnTo>
                    <a:pt x="1013" y="602"/>
                  </a:lnTo>
                  <a:cubicBezTo>
                    <a:pt x="1066" y="571"/>
                    <a:pt x="1108" y="490"/>
                    <a:pt x="1108" y="419"/>
                  </a:cubicBezTo>
                  <a:lnTo>
                    <a:pt x="1108" y="83"/>
                  </a:lnTo>
                  <a:lnTo>
                    <a:pt x="1108" y="83"/>
                  </a:lnTo>
                  <a:cubicBezTo>
                    <a:pt x="1108" y="35"/>
                    <a:pt x="1089" y="5"/>
                    <a:pt x="105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03" name="Freeform 181">
              <a:extLst>
                <a:ext uri="{FF2B5EF4-FFF2-40B4-BE49-F238E27FC236}">
                  <a16:creationId xmlns:a16="http://schemas.microsoft.com/office/drawing/2014/main" id="{7CA2D0A0-942B-5D48-A684-87564ABFA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05676" y="8301034"/>
              <a:ext cx="722957" cy="757520"/>
            </a:xfrm>
            <a:custGeom>
              <a:avLst/>
              <a:gdLst>
                <a:gd name="T0" fmla="*/ 1059 w 1109"/>
                <a:gd name="T1" fmla="*/ 0 h 1158"/>
                <a:gd name="T2" fmla="*/ 1059 w 1109"/>
                <a:gd name="T3" fmla="*/ 0 h 1158"/>
                <a:gd name="T4" fmla="*/ 1083 w 1109"/>
                <a:gd name="T5" fmla="*/ 69 h 1158"/>
                <a:gd name="T6" fmla="*/ 1083 w 1109"/>
                <a:gd name="T7" fmla="*/ 406 h 1158"/>
                <a:gd name="T8" fmla="*/ 1083 w 1109"/>
                <a:gd name="T9" fmla="*/ 406 h 1158"/>
                <a:gd name="T10" fmla="*/ 988 w 1109"/>
                <a:gd name="T11" fmla="*/ 589 h 1158"/>
                <a:gd name="T12" fmla="*/ 47 w 1109"/>
                <a:gd name="T13" fmla="*/ 1128 h 1158"/>
                <a:gd name="T14" fmla="*/ 47 w 1109"/>
                <a:gd name="T15" fmla="*/ 1128 h 1158"/>
                <a:gd name="T16" fmla="*/ 0 w 1109"/>
                <a:gd name="T17" fmla="*/ 1138 h 1158"/>
                <a:gd name="T18" fmla="*/ 0 w 1109"/>
                <a:gd name="T19" fmla="*/ 1138 h 1158"/>
                <a:gd name="T20" fmla="*/ 72 w 1109"/>
                <a:gd name="T21" fmla="*/ 1140 h 1158"/>
                <a:gd name="T22" fmla="*/ 1013 w 1109"/>
                <a:gd name="T23" fmla="*/ 602 h 1158"/>
                <a:gd name="T24" fmla="*/ 1013 w 1109"/>
                <a:gd name="T25" fmla="*/ 602 h 1158"/>
                <a:gd name="T26" fmla="*/ 1108 w 1109"/>
                <a:gd name="T27" fmla="*/ 418 h 1158"/>
                <a:gd name="T28" fmla="*/ 1108 w 1109"/>
                <a:gd name="T29" fmla="*/ 82 h 1158"/>
                <a:gd name="T30" fmla="*/ 1108 w 1109"/>
                <a:gd name="T31" fmla="*/ 82 h 1158"/>
                <a:gd name="T32" fmla="*/ 1059 w 1109"/>
                <a:gd name="T33" fmla="*/ 0 h 1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9" h="1158">
                  <a:moveTo>
                    <a:pt x="1059" y="0"/>
                  </a:moveTo>
                  <a:lnTo>
                    <a:pt x="1059" y="0"/>
                  </a:lnTo>
                  <a:cubicBezTo>
                    <a:pt x="1074" y="13"/>
                    <a:pt x="1083" y="37"/>
                    <a:pt x="1083" y="69"/>
                  </a:cubicBezTo>
                  <a:lnTo>
                    <a:pt x="1083" y="406"/>
                  </a:lnTo>
                  <a:lnTo>
                    <a:pt x="1083" y="406"/>
                  </a:lnTo>
                  <a:cubicBezTo>
                    <a:pt x="1083" y="477"/>
                    <a:pt x="1040" y="558"/>
                    <a:pt x="988" y="589"/>
                  </a:cubicBezTo>
                  <a:lnTo>
                    <a:pt x="47" y="1128"/>
                  </a:lnTo>
                  <a:lnTo>
                    <a:pt x="47" y="1128"/>
                  </a:lnTo>
                  <a:cubicBezTo>
                    <a:pt x="30" y="1137"/>
                    <a:pt x="14" y="1140"/>
                    <a:pt x="0" y="1138"/>
                  </a:cubicBezTo>
                  <a:lnTo>
                    <a:pt x="0" y="1138"/>
                  </a:lnTo>
                  <a:cubicBezTo>
                    <a:pt x="17" y="1154"/>
                    <a:pt x="43" y="1157"/>
                    <a:pt x="72" y="1140"/>
                  </a:cubicBezTo>
                  <a:lnTo>
                    <a:pt x="1013" y="602"/>
                  </a:lnTo>
                  <a:lnTo>
                    <a:pt x="1013" y="602"/>
                  </a:lnTo>
                  <a:cubicBezTo>
                    <a:pt x="1066" y="571"/>
                    <a:pt x="1108" y="489"/>
                    <a:pt x="1108" y="418"/>
                  </a:cubicBezTo>
                  <a:lnTo>
                    <a:pt x="1108" y="82"/>
                  </a:lnTo>
                  <a:lnTo>
                    <a:pt x="1108" y="82"/>
                  </a:lnTo>
                  <a:cubicBezTo>
                    <a:pt x="1108" y="34"/>
                    <a:pt x="1089" y="4"/>
                    <a:pt x="105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04" name="Freeform 185">
              <a:extLst>
                <a:ext uri="{FF2B5EF4-FFF2-40B4-BE49-F238E27FC236}">
                  <a16:creationId xmlns:a16="http://schemas.microsoft.com/office/drawing/2014/main" id="{20987B1A-A95A-2349-BF8D-D47FE7AE6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05676" y="6713987"/>
              <a:ext cx="722957" cy="757519"/>
            </a:xfrm>
            <a:custGeom>
              <a:avLst/>
              <a:gdLst>
                <a:gd name="T0" fmla="*/ 1059 w 1109"/>
                <a:gd name="T1" fmla="*/ 0 h 1159"/>
                <a:gd name="T2" fmla="*/ 1059 w 1109"/>
                <a:gd name="T3" fmla="*/ 0 h 1159"/>
                <a:gd name="T4" fmla="*/ 1083 w 1109"/>
                <a:gd name="T5" fmla="*/ 70 h 1159"/>
                <a:gd name="T6" fmla="*/ 1083 w 1109"/>
                <a:gd name="T7" fmla="*/ 406 h 1159"/>
                <a:gd name="T8" fmla="*/ 1083 w 1109"/>
                <a:gd name="T9" fmla="*/ 406 h 1159"/>
                <a:gd name="T10" fmla="*/ 988 w 1109"/>
                <a:gd name="T11" fmla="*/ 590 h 1159"/>
                <a:gd name="T12" fmla="*/ 47 w 1109"/>
                <a:gd name="T13" fmla="*/ 1128 h 1159"/>
                <a:gd name="T14" fmla="*/ 47 w 1109"/>
                <a:gd name="T15" fmla="*/ 1128 h 1159"/>
                <a:gd name="T16" fmla="*/ 0 w 1109"/>
                <a:gd name="T17" fmla="*/ 1138 h 1159"/>
                <a:gd name="T18" fmla="*/ 0 w 1109"/>
                <a:gd name="T19" fmla="*/ 1138 h 1159"/>
                <a:gd name="T20" fmla="*/ 72 w 1109"/>
                <a:gd name="T21" fmla="*/ 1141 h 1159"/>
                <a:gd name="T22" fmla="*/ 1013 w 1109"/>
                <a:gd name="T23" fmla="*/ 603 h 1159"/>
                <a:gd name="T24" fmla="*/ 1013 w 1109"/>
                <a:gd name="T25" fmla="*/ 603 h 1159"/>
                <a:gd name="T26" fmla="*/ 1108 w 1109"/>
                <a:gd name="T27" fmla="*/ 419 h 1159"/>
                <a:gd name="T28" fmla="*/ 1108 w 1109"/>
                <a:gd name="T29" fmla="*/ 83 h 1159"/>
                <a:gd name="T30" fmla="*/ 1108 w 1109"/>
                <a:gd name="T31" fmla="*/ 83 h 1159"/>
                <a:gd name="T32" fmla="*/ 1059 w 1109"/>
                <a:gd name="T33" fmla="*/ 0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9" h="1159">
                  <a:moveTo>
                    <a:pt x="1059" y="0"/>
                  </a:moveTo>
                  <a:lnTo>
                    <a:pt x="1059" y="0"/>
                  </a:lnTo>
                  <a:cubicBezTo>
                    <a:pt x="1074" y="14"/>
                    <a:pt x="1083" y="38"/>
                    <a:pt x="1083" y="70"/>
                  </a:cubicBezTo>
                  <a:lnTo>
                    <a:pt x="1083" y="406"/>
                  </a:lnTo>
                  <a:lnTo>
                    <a:pt x="1083" y="406"/>
                  </a:lnTo>
                  <a:cubicBezTo>
                    <a:pt x="1083" y="477"/>
                    <a:pt x="1040" y="559"/>
                    <a:pt x="988" y="590"/>
                  </a:cubicBezTo>
                  <a:lnTo>
                    <a:pt x="47" y="1128"/>
                  </a:lnTo>
                  <a:lnTo>
                    <a:pt x="47" y="1128"/>
                  </a:lnTo>
                  <a:cubicBezTo>
                    <a:pt x="30" y="1138"/>
                    <a:pt x="14" y="1141"/>
                    <a:pt x="0" y="1138"/>
                  </a:cubicBezTo>
                  <a:lnTo>
                    <a:pt x="0" y="1138"/>
                  </a:lnTo>
                  <a:cubicBezTo>
                    <a:pt x="17" y="1155"/>
                    <a:pt x="43" y="1158"/>
                    <a:pt x="72" y="1141"/>
                  </a:cubicBezTo>
                  <a:lnTo>
                    <a:pt x="1013" y="603"/>
                  </a:lnTo>
                  <a:lnTo>
                    <a:pt x="1013" y="603"/>
                  </a:lnTo>
                  <a:cubicBezTo>
                    <a:pt x="1066" y="572"/>
                    <a:pt x="1108" y="490"/>
                    <a:pt x="1108" y="419"/>
                  </a:cubicBezTo>
                  <a:lnTo>
                    <a:pt x="1108" y="83"/>
                  </a:lnTo>
                  <a:lnTo>
                    <a:pt x="1108" y="83"/>
                  </a:lnTo>
                  <a:cubicBezTo>
                    <a:pt x="1108" y="35"/>
                    <a:pt x="1089" y="5"/>
                    <a:pt x="105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C6EE6236-0936-E44C-8427-688E8C43A8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24578" y="6186526"/>
              <a:ext cx="270102" cy="2624016"/>
            </a:xfrm>
            <a:custGeom>
              <a:avLst/>
              <a:gdLst>
                <a:gd name="connsiteX0" fmla="*/ 69285 w 270102"/>
                <a:gd name="connsiteY0" fmla="*/ 2492875 h 2624016"/>
                <a:gd name="connsiteX1" fmla="*/ 82882 w 270102"/>
                <a:gd name="connsiteY1" fmla="*/ 2503359 h 2624016"/>
                <a:gd name="connsiteX2" fmla="*/ 82882 w 270102"/>
                <a:gd name="connsiteY2" fmla="*/ 2563641 h 2624016"/>
                <a:gd name="connsiteX3" fmla="*/ 69285 w 270102"/>
                <a:gd name="connsiteY3" fmla="*/ 2589850 h 2624016"/>
                <a:gd name="connsiteX4" fmla="*/ 13598 w 270102"/>
                <a:gd name="connsiteY4" fmla="*/ 2622612 h 2624016"/>
                <a:gd name="connsiteX5" fmla="*/ 0 w 270102"/>
                <a:gd name="connsiteY5" fmla="*/ 2612129 h 2624016"/>
                <a:gd name="connsiteX6" fmla="*/ 0 w 270102"/>
                <a:gd name="connsiteY6" fmla="*/ 2551847 h 2624016"/>
                <a:gd name="connsiteX7" fmla="*/ 13598 w 270102"/>
                <a:gd name="connsiteY7" fmla="*/ 2525637 h 2624016"/>
                <a:gd name="connsiteX8" fmla="*/ 257152 w 270102"/>
                <a:gd name="connsiteY8" fmla="*/ 2383424 h 2624016"/>
                <a:gd name="connsiteX9" fmla="*/ 270102 w 270102"/>
                <a:gd name="connsiteY9" fmla="*/ 2393908 h 2624016"/>
                <a:gd name="connsiteX10" fmla="*/ 270102 w 270102"/>
                <a:gd name="connsiteY10" fmla="*/ 2454190 h 2624016"/>
                <a:gd name="connsiteX11" fmla="*/ 257152 w 270102"/>
                <a:gd name="connsiteY11" fmla="*/ 2480399 h 2624016"/>
                <a:gd name="connsiteX12" fmla="*/ 200820 w 270102"/>
                <a:gd name="connsiteY12" fmla="*/ 2513161 h 2624016"/>
                <a:gd name="connsiteX13" fmla="*/ 187222 w 270102"/>
                <a:gd name="connsiteY13" fmla="*/ 2502678 h 2624016"/>
                <a:gd name="connsiteX14" fmla="*/ 187222 w 270102"/>
                <a:gd name="connsiteY14" fmla="*/ 2442396 h 2624016"/>
                <a:gd name="connsiteX15" fmla="*/ 200820 w 270102"/>
                <a:gd name="connsiteY15" fmla="*/ 2416186 h 2624016"/>
                <a:gd name="connsiteX16" fmla="*/ 69285 w 270102"/>
                <a:gd name="connsiteY16" fmla="*/ 1697894 h 2624016"/>
                <a:gd name="connsiteX17" fmla="*/ 82882 w 270102"/>
                <a:gd name="connsiteY17" fmla="*/ 1708328 h 2624016"/>
                <a:gd name="connsiteX18" fmla="*/ 82882 w 270102"/>
                <a:gd name="connsiteY18" fmla="*/ 1768326 h 2624016"/>
                <a:gd name="connsiteX19" fmla="*/ 69285 w 270102"/>
                <a:gd name="connsiteY19" fmla="*/ 1794412 h 2624016"/>
                <a:gd name="connsiteX20" fmla="*/ 13598 w 270102"/>
                <a:gd name="connsiteY20" fmla="*/ 1827019 h 2624016"/>
                <a:gd name="connsiteX21" fmla="*/ 0 w 270102"/>
                <a:gd name="connsiteY21" fmla="*/ 1816585 h 2624016"/>
                <a:gd name="connsiteX22" fmla="*/ 0 w 270102"/>
                <a:gd name="connsiteY22" fmla="*/ 1756587 h 2624016"/>
                <a:gd name="connsiteX23" fmla="*/ 13598 w 270102"/>
                <a:gd name="connsiteY23" fmla="*/ 1730501 h 2624016"/>
                <a:gd name="connsiteX24" fmla="*/ 266298 w 270102"/>
                <a:gd name="connsiteY24" fmla="*/ 1588688 h 2624016"/>
                <a:gd name="connsiteX25" fmla="*/ 270102 w 270102"/>
                <a:gd name="connsiteY25" fmla="*/ 1599530 h 2624016"/>
                <a:gd name="connsiteX26" fmla="*/ 270102 w 270102"/>
                <a:gd name="connsiteY26" fmla="*/ 1659527 h 2624016"/>
                <a:gd name="connsiteX27" fmla="*/ 257152 w 270102"/>
                <a:gd name="connsiteY27" fmla="*/ 1685613 h 2624016"/>
                <a:gd name="connsiteX28" fmla="*/ 200820 w 270102"/>
                <a:gd name="connsiteY28" fmla="*/ 1717568 h 2624016"/>
                <a:gd name="connsiteX29" fmla="*/ 187222 w 270102"/>
                <a:gd name="connsiteY29" fmla="*/ 1707134 h 2624016"/>
                <a:gd name="connsiteX30" fmla="*/ 187222 w 270102"/>
                <a:gd name="connsiteY30" fmla="*/ 1647788 h 2624016"/>
                <a:gd name="connsiteX31" fmla="*/ 200820 w 270102"/>
                <a:gd name="connsiteY31" fmla="*/ 1621703 h 2624016"/>
                <a:gd name="connsiteX32" fmla="*/ 257152 w 270102"/>
                <a:gd name="connsiteY32" fmla="*/ 1589095 h 2624016"/>
                <a:gd name="connsiteX33" fmla="*/ 266298 w 270102"/>
                <a:gd name="connsiteY33" fmla="*/ 1588688 h 2624016"/>
                <a:gd name="connsiteX34" fmla="*/ 78997 w 270102"/>
                <a:gd name="connsiteY34" fmla="*/ 903176 h 2624016"/>
                <a:gd name="connsiteX35" fmla="*/ 82882 w 270102"/>
                <a:gd name="connsiteY35" fmla="*/ 914018 h 2624016"/>
                <a:gd name="connsiteX36" fmla="*/ 82882 w 270102"/>
                <a:gd name="connsiteY36" fmla="*/ 974015 h 2624016"/>
                <a:gd name="connsiteX37" fmla="*/ 69285 w 270102"/>
                <a:gd name="connsiteY37" fmla="*/ 1000101 h 2624016"/>
                <a:gd name="connsiteX38" fmla="*/ 13598 w 270102"/>
                <a:gd name="connsiteY38" fmla="*/ 1032056 h 2624016"/>
                <a:gd name="connsiteX39" fmla="*/ 0 w 270102"/>
                <a:gd name="connsiteY39" fmla="*/ 1021622 h 2624016"/>
                <a:gd name="connsiteX40" fmla="*/ 0 w 270102"/>
                <a:gd name="connsiteY40" fmla="*/ 962276 h 2624016"/>
                <a:gd name="connsiteX41" fmla="*/ 13598 w 270102"/>
                <a:gd name="connsiteY41" fmla="*/ 936191 h 2624016"/>
                <a:gd name="connsiteX42" fmla="*/ 69285 w 270102"/>
                <a:gd name="connsiteY42" fmla="*/ 903583 h 2624016"/>
                <a:gd name="connsiteX43" fmla="*/ 78997 w 270102"/>
                <a:gd name="connsiteY43" fmla="*/ 903176 h 2624016"/>
                <a:gd name="connsiteX44" fmla="*/ 257152 w 270102"/>
                <a:gd name="connsiteY44" fmla="*/ 796379 h 2624016"/>
                <a:gd name="connsiteX45" fmla="*/ 270102 w 270102"/>
                <a:gd name="connsiteY45" fmla="*/ 806862 h 2624016"/>
                <a:gd name="connsiteX46" fmla="*/ 270102 w 270102"/>
                <a:gd name="connsiteY46" fmla="*/ 867144 h 2624016"/>
                <a:gd name="connsiteX47" fmla="*/ 257152 w 270102"/>
                <a:gd name="connsiteY47" fmla="*/ 893354 h 2624016"/>
                <a:gd name="connsiteX48" fmla="*/ 200820 w 270102"/>
                <a:gd name="connsiteY48" fmla="*/ 926116 h 2624016"/>
                <a:gd name="connsiteX49" fmla="*/ 187222 w 270102"/>
                <a:gd name="connsiteY49" fmla="*/ 915632 h 2624016"/>
                <a:gd name="connsiteX50" fmla="*/ 187222 w 270102"/>
                <a:gd name="connsiteY50" fmla="*/ 855350 h 2624016"/>
                <a:gd name="connsiteX51" fmla="*/ 200820 w 270102"/>
                <a:gd name="connsiteY51" fmla="*/ 829141 h 2624016"/>
                <a:gd name="connsiteX52" fmla="*/ 69285 w 270102"/>
                <a:gd name="connsiteY52" fmla="*/ 110848 h 2624016"/>
                <a:gd name="connsiteX53" fmla="*/ 82882 w 270102"/>
                <a:gd name="connsiteY53" fmla="*/ 121282 h 2624016"/>
                <a:gd name="connsiteX54" fmla="*/ 82882 w 270102"/>
                <a:gd name="connsiteY54" fmla="*/ 181279 h 2624016"/>
                <a:gd name="connsiteX55" fmla="*/ 69285 w 270102"/>
                <a:gd name="connsiteY55" fmla="*/ 207365 h 2624016"/>
                <a:gd name="connsiteX56" fmla="*/ 13598 w 270102"/>
                <a:gd name="connsiteY56" fmla="*/ 239973 h 2624016"/>
                <a:gd name="connsiteX57" fmla="*/ 0 w 270102"/>
                <a:gd name="connsiteY57" fmla="*/ 229538 h 2624016"/>
                <a:gd name="connsiteX58" fmla="*/ 0 w 270102"/>
                <a:gd name="connsiteY58" fmla="*/ 169541 h 2624016"/>
                <a:gd name="connsiteX59" fmla="*/ 13598 w 270102"/>
                <a:gd name="connsiteY59" fmla="*/ 143455 h 2624016"/>
                <a:gd name="connsiteX60" fmla="*/ 257152 w 270102"/>
                <a:gd name="connsiteY60" fmla="*/ 1397 h 2624016"/>
                <a:gd name="connsiteX61" fmla="*/ 270102 w 270102"/>
                <a:gd name="connsiteY61" fmla="*/ 11831 h 2624016"/>
                <a:gd name="connsiteX62" fmla="*/ 270102 w 270102"/>
                <a:gd name="connsiteY62" fmla="*/ 72481 h 2624016"/>
                <a:gd name="connsiteX63" fmla="*/ 257152 w 270102"/>
                <a:gd name="connsiteY63" fmla="*/ 97914 h 2624016"/>
                <a:gd name="connsiteX64" fmla="*/ 200820 w 270102"/>
                <a:gd name="connsiteY64" fmla="*/ 130522 h 2624016"/>
                <a:gd name="connsiteX65" fmla="*/ 187222 w 270102"/>
                <a:gd name="connsiteY65" fmla="*/ 120087 h 2624016"/>
                <a:gd name="connsiteX66" fmla="*/ 187222 w 270102"/>
                <a:gd name="connsiteY66" fmla="*/ 60090 h 2624016"/>
                <a:gd name="connsiteX67" fmla="*/ 200820 w 270102"/>
                <a:gd name="connsiteY67" fmla="*/ 34004 h 262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70102" h="2624016">
                  <a:moveTo>
                    <a:pt x="69285" y="2492875"/>
                  </a:moveTo>
                  <a:cubicBezTo>
                    <a:pt x="77055" y="2488944"/>
                    <a:pt x="82882" y="2493531"/>
                    <a:pt x="82882" y="2503359"/>
                  </a:cubicBezTo>
                  <a:lnTo>
                    <a:pt x="82882" y="2563641"/>
                  </a:lnTo>
                  <a:cubicBezTo>
                    <a:pt x="82882" y="2573470"/>
                    <a:pt x="77055" y="2585264"/>
                    <a:pt x="69285" y="2589850"/>
                  </a:cubicBezTo>
                  <a:lnTo>
                    <a:pt x="13598" y="2622612"/>
                  </a:lnTo>
                  <a:cubicBezTo>
                    <a:pt x="5828" y="2626544"/>
                    <a:pt x="0" y="2621957"/>
                    <a:pt x="0" y="2612129"/>
                  </a:cubicBezTo>
                  <a:lnTo>
                    <a:pt x="0" y="2551847"/>
                  </a:lnTo>
                  <a:cubicBezTo>
                    <a:pt x="0" y="2542018"/>
                    <a:pt x="5828" y="2529569"/>
                    <a:pt x="13598" y="2525637"/>
                  </a:cubicBezTo>
                  <a:close/>
                  <a:moveTo>
                    <a:pt x="257152" y="2383424"/>
                  </a:moveTo>
                  <a:cubicBezTo>
                    <a:pt x="264275" y="2379493"/>
                    <a:pt x="270102" y="2384080"/>
                    <a:pt x="270102" y="2393908"/>
                  </a:cubicBezTo>
                  <a:lnTo>
                    <a:pt x="270102" y="2454190"/>
                  </a:lnTo>
                  <a:cubicBezTo>
                    <a:pt x="270102" y="2464019"/>
                    <a:pt x="264275" y="2476468"/>
                    <a:pt x="257152" y="2480399"/>
                  </a:cubicBezTo>
                  <a:lnTo>
                    <a:pt x="200820" y="2513161"/>
                  </a:lnTo>
                  <a:cubicBezTo>
                    <a:pt x="193697" y="2517093"/>
                    <a:pt x="187222" y="2512506"/>
                    <a:pt x="187222" y="2502678"/>
                  </a:cubicBezTo>
                  <a:lnTo>
                    <a:pt x="187222" y="2442396"/>
                  </a:lnTo>
                  <a:cubicBezTo>
                    <a:pt x="187222" y="2432567"/>
                    <a:pt x="193697" y="2420773"/>
                    <a:pt x="200820" y="2416186"/>
                  </a:cubicBezTo>
                  <a:close/>
                  <a:moveTo>
                    <a:pt x="69285" y="1697894"/>
                  </a:moveTo>
                  <a:cubicBezTo>
                    <a:pt x="77055" y="1693981"/>
                    <a:pt x="82882" y="1698546"/>
                    <a:pt x="82882" y="1708328"/>
                  </a:cubicBezTo>
                  <a:lnTo>
                    <a:pt x="82882" y="1768326"/>
                  </a:lnTo>
                  <a:cubicBezTo>
                    <a:pt x="82882" y="1778760"/>
                    <a:pt x="77055" y="1790499"/>
                    <a:pt x="69285" y="1794412"/>
                  </a:cubicBezTo>
                  <a:lnTo>
                    <a:pt x="13598" y="1827019"/>
                  </a:lnTo>
                  <a:cubicBezTo>
                    <a:pt x="5828" y="1831584"/>
                    <a:pt x="0" y="1827019"/>
                    <a:pt x="0" y="1816585"/>
                  </a:cubicBezTo>
                  <a:lnTo>
                    <a:pt x="0" y="1756587"/>
                  </a:lnTo>
                  <a:cubicBezTo>
                    <a:pt x="0" y="1746805"/>
                    <a:pt x="5828" y="1735066"/>
                    <a:pt x="13598" y="1730501"/>
                  </a:cubicBezTo>
                  <a:close/>
                  <a:moveTo>
                    <a:pt x="266298" y="1588688"/>
                  </a:moveTo>
                  <a:cubicBezTo>
                    <a:pt x="268645" y="1590563"/>
                    <a:pt x="270102" y="1594312"/>
                    <a:pt x="270102" y="1599530"/>
                  </a:cubicBezTo>
                  <a:lnTo>
                    <a:pt x="270102" y="1659527"/>
                  </a:lnTo>
                  <a:cubicBezTo>
                    <a:pt x="270102" y="1669309"/>
                    <a:pt x="264275" y="1681048"/>
                    <a:pt x="257152" y="1685613"/>
                  </a:cubicBezTo>
                  <a:lnTo>
                    <a:pt x="200820" y="1717568"/>
                  </a:lnTo>
                  <a:cubicBezTo>
                    <a:pt x="193697" y="1722133"/>
                    <a:pt x="187222" y="1717568"/>
                    <a:pt x="187222" y="1707134"/>
                  </a:cubicBezTo>
                  <a:lnTo>
                    <a:pt x="187222" y="1647788"/>
                  </a:lnTo>
                  <a:cubicBezTo>
                    <a:pt x="187222" y="1637354"/>
                    <a:pt x="193697" y="1625615"/>
                    <a:pt x="200820" y="1621703"/>
                  </a:cubicBezTo>
                  <a:lnTo>
                    <a:pt x="257152" y="1589095"/>
                  </a:lnTo>
                  <a:cubicBezTo>
                    <a:pt x="260714" y="1586813"/>
                    <a:pt x="263951" y="1586813"/>
                    <a:pt x="266298" y="1588688"/>
                  </a:cubicBezTo>
                  <a:close/>
                  <a:moveTo>
                    <a:pt x="78997" y="903176"/>
                  </a:moveTo>
                  <a:cubicBezTo>
                    <a:pt x="81425" y="905051"/>
                    <a:pt x="82882" y="908801"/>
                    <a:pt x="82882" y="914018"/>
                  </a:cubicBezTo>
                  <a:lnTo>
                    <a:pt x="82882" y="974015"/>
                  </a:lnTo>
                  <a:cubicBezTo>
                    <a:pt x="82882" y="983797"/>
                    <a:pt x="77055" y="995536"/>
                    <a:pt x="69285" y="1000101"/>
                  </a:cubicBezTo>
                  <a:lnTo>
                    <a:pt x="13598" y="1032056"/>
                  </a:lnTo>
                  <a:cubicBezTo>
                    <a:pt x="5828" y="1036621"/>
                    <a:pt x="0" y="1032056"/>
                    <a:pt x="0" y="1021622"/>
                  </a:cubicBezTo>
                  <a:lnTo>
                    <a:pt x="0" y="962276"/>
                  </a:lnTo>
                  <a:cubicBezTo>
                    <a:pt x="0" y="951842"/>
                    <a:pt x="5828" y="940103"/>
                    <a:pt x="13598" y="936191"/>
                  </a:cubicBezTo>
                  <a:lnTo>
                    <a:pt x="69285" y="903583"/>
                  </a:lnTo>
                  <a:cubicBezTo>
                    <a:pt x="73170" y="901301"/>
                    <a:pt x="76569" y="901301"/>
                    <a:pt x="78997" y="903176"/>
                  </a:cubicBezTo>
                  <a:close/>
                  <a:moveTo>
                    <a:pt x="257152" y="796379"/>
                  </a:moveTo>
                  <a:cubicBezTo>
                    <a:pt x="264275" y="792447"/>
                    <a:pt x="270102" y="797034"/>
                    <a:pt x="270102" y="806862"/>
                  </a:cubicBezTo>
                  <a:lnTo>
                    <a:pt x="270102" y="867144"/>
                  </a:lnTo>
                  <a:cubicBezTo>
                    <a:pt x="270102" y="876973"/>
                    <a:pt x="264275" y="889422"/>
                    <a:pt x="257152" y="893354"/>
                  </a:cubicBezTo>
                  <a:lnTo>
                    <a:pt x="200820" y="926116"/>
                  </a:lnTo>
                  <a:cubicBezTo>
                    <a:pt x="193697" y="930047"/>
                    <a:pt x="187222" y="925460"/>
                    <a:pt x="187222" y="915632"/>
                  </a:cubicBezTo>
                  <a:lnTo>
                    <a:pt x="187222" y="855350"/>
                  </a:lnTo>
                  <a:cubicBezTo>
                    <a:pt x="187222" y="845521"/>
                    <a:pt x="193697" y="833727"/>
                    <a:pt x="200820" y="829141"/>
                  </a:cubicBezTo>
                  <a:close/>
                  <a:moveTo>
                    <a:pt x="69285" y="110848"/>
                  </a:moveTo>
                  <a:cubicBezTo>
                    <a:pt x="77055" y="106935"/>
                    <a:pt x="82882" y="111500"/>
                    <a:pt x="82882" y="121282"/>
                  </a:cubicBezTo>
                  <a:lnTo>
                    <a:pt x="82882" y="181279"/>
                  </a:lnTo>
                  <a:cubicBezTo>
                    <a:pt x="82882" y="191714"/>
                    <a:pt x="77055" y="203452"/>
                    <a:pt x="69285" y="207365"/>
                  </a:cubicBezTo>
                  <a:lnTo>
                    <a:pt x="13598" y="239973"/>
                  </a:lnTo>
                  <a:cubicBezTo>
                    <a:pt x="5828" y="244538"/>
                    <a:pt x="0" y="239973"/>
                    <a:pt x="0" y="229538"/>
                  </a:cubicBezTo>
                  <a:lnTo>
                    <a:pt x="0" y="169541"/>
                  </a:lnTo>
                  <a:cubicBezTo>
                    <a:pt x="0" y="159759"/>
                    <a:pt x="5828" y="148020"/>
                    <a:pt x="13598" y="143455"/>
                  </a:cubicBezTo>
                  <a:close/>
                  <a:moveTo>
                    <a:pt x="257152" y="1397"/>
                  </a:moveTo>
                  <a:cubicBezTo>
                    <a:pt x="264275" y="-2516"/>
                    <a:pt x="270102" y="2049"/>
                    <a:pt x="270102" y="11831"/>
                  </a:cubicBezTo>
                  <a:lnTo>
                    <a:pt x="270102" y="72481"/>
                  </a:lnTo>
                  <a:cubicBezTo>
                    <a:pt x="270102" y="82263"/>
                    <a:pt x="264275" y="94001"/>
                    <a:pt x="257152" y="97914"/>
                  </a:cubicBezTo>
                  <a:lnTo>
                    <a:pt x="200820" y="130522"/>
                  </a:lnTo>
                  <a:cubicBezTo>
                    <a:pt x="193697" y="135087"/>
                    <a:pt x="187222" y="130522"/>
                    <a:pt x="187222" y="120087"/>
                  </a:cubicBezTo>
                  <a:lnTo>
                    <a:pt x="187222" y="60090"/>
                  </a:lnTo>
                  <a:cubicBezTo>
                    <a:pt x="187222" y="50308"/>
                    <a:pt x="193697" y="38569"/>
                    <a:pt x="200820" y="34004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0E9D7EEE-CAB7-AC4A-A21F-B92998B329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44190" y="5190218"/>
              <a:ext cx="1531668" cy="4115487"/>
            </a:xfrm>
            <a:custGeom>
              <a:avLst/>
              <a:gdLst>
                <a:gd name="connsiteX0" fmla="*/ 17049 w 1531668"/>
                <a:gd name="connsiteY0" fmla="*/ 2866171 h 4115487"/>
                <a:gd name="connsiteX1" fmla="*/ 58082 w 1531668"/>
                <a:gd name="connsiteY1" fmla="*/ 2867640 h 4115487"/>
                <a:gd name="connsiteX2" fmla="*/ 1474239 w 1531668"/>
                <a:gd name="connsiteY2" fmla="*/ 3684957 h 4115487"/>
                <a:gd name="connsiteX3" fmla="*/ 1531668 w 1531668"/>
                <a:gd name="connsiteY3" fmla="*/ 3794629 h 4115487"/>
                <a:gd name="connsiteX4" fmla="*/ 1531668 w 1531668"/>
                <a:gd name="connsiteY4" fmla="*/ 4065545 h 4115487"/>
                <a:gd name="connsiteX5" fmla="*/ 1474239 w 1531668"/>
                <a:gd name="connsiteY5" fmla="*/ 4108630 h 4115487"/>
                <a:gd name="connsiteX6" fmla="*/ 58082 w 1531668"/>
                <a:gd name="connsiteY6" fmla="*/ 3290660 h 4115487"/>
                <a:gd name="connsiteX7" fmla="*/ 0 w 1531668"/>
                <a:gd name="connsiteY7" fmla="*/ 3180988 h 4115487"/>
                <a:gd name="connsiteX8" fmla="*/ 0 w 1531668"/>
                <a:gd name="connsiteY8" fmla="*/ 2910725 h 4115487"/>
                <a:gd name="connsiteX9" fmla="*/ 17049 w 1531668"/>
                <a:gd name="connsiteY9" fmla="*/ 2866171 h 4115487"/>
                <a:gd name="connsiteX10" fmla="*/ 17049 w 1531668"/>
                <a:gd name="connsiteY10" fmla="*/ 2390920 h 4115487"/>
                <a:gd name="connsiteX11" fmla="*/ 58082 w 1531668"/>
                <a:gd name="connsiteY11" fmla="*/ 2392389 h 4115487"/>
                <a:gd name="connsiteX12" fmla="*/ 1474239 w 1531668"/>
                <a:gd name="connsiteY12" fmla="*/ 3210359 h 4115487"/>
                <a:gd name="connsiteX13" fmla="*/ 1531668 w 1531668"/>
                <a:gd name="connsiteY13" fmla="*/ 3320031 h 4115487"/>
                <a:gd name="connsiteX14" fmla="*/ 1531668 w 1531668"/>
                <a:gd name="connsiteY14" fmla="*/ 3590294 h 4115487"/>
                <a:gd name="connsiteX15" fmla="*/ 1474239 w 1531668"/>
                <a:gd name="connsiteY15" fmla="*/ 3633380 h 4115487"/>
                <a:gd name="connsiteX16" fmla="*/ 58082 w 1531668"/>
                <a:gd name="connsiteY16" fmla="*/ 2815409 h 4115487"/>
                <a:gd name="connsiteX17" fmla="*/ 0 w 1531668"/>
                <a:gd name="connsiteY17" fmla="*/ 2705737 h 4115487"/>
                <a:gd name="connsiteX18" fmla="*/ 0 w 1531668"/>
                <a:gd name="connsiteY18" fmla="*/ 2435474 h 4115487"/>
                <a:gd name="connsiteX19" fmla="*/ 17049 w 1531668"/>
                <a:gd name="connsiteY19" fmla="*/ 2390920 h 4115487"/>
                <a:gd name="connsiteX20" fmla="*/ 17049 w 1531668"/>
                <a:gd name="connsiteY20" fmla="*/ 1912391 h 4115487"/>
                <a:gd name="connsiteX21" fmla="*/ 58082 w 1531668"/>
                <a:gd name="connsiteY21" fmla="*/ 1913615 h 4115487"/>
                <a:gd name="connsiteX22" fmla="*/ 1474239 w 1531668"/>
                <a:gd name="connsiteY22" fmla="*/ 2732003 h 4115487"/>
                <a:gd name="connsiteX23" fmla="*/ 1531668 w 1531668"/>
                <a:gd name="connsiteY23" fmla="*/ 2841731 h 4115487"/>
                <a:gd name="connsiteX24" fmla="*/ 1531668 w 1531668"/>
                <a:gd name="connsiteY24" fmla="*/ 3112133 h 4115487"/>
                <a:gd name="connsiteX25" fmla="*/ 1474239 w 1531668"/>
                <a:gd name="connsiteY25" fmla="*/ 3155240 h 4115487"/>
                <a:gd name="connsiteX26" fmla="*/ 58082 w 1531668"/>
                <a:gd name="connsiteY26" fmla="*/ 2336852 h 4115487"/>
                <a:gd name="connsiteX27" fmla="*/ 0 w 1531668"/>
                <a:gd name="connsiteY27" fmla="*/ 2227124 h 4115487"/>
                <a:gd name="connsiteX28" fmla="*/ 0 w 1531668"/>
                <a:gd name="connsiteY28" fmla="*/ 1956723 h 4115487"/>
                <a:gd name="connsiteX29" fmla="*/ 17049 w 1531668"/>
                <a:gd name="connsiteY29" fmla="*/ 1912391 h 4115487"/>
                <a:gd name="connsiteX30" fmla="*/ 35516 w 1531668"/>
                <a:gd name="connsiteY30" fmla="*/ 1431508 h 4115487"/>
                <a:gd name="connsiteX31" fmla="*/ 58082 w 1531668"/>
                <a:gd name="connsiteY31" fmla="*/ 1438366 h 4115487"/>
                <a:gd name="connsiteX32" fmla="*/ 1474239 w 1531668"/>
                <a:gd name="connsiteY32" fmla="*/ 2256754 h 4115487"/>
                <a:gd name="connsiteX33" fmla="*/ 1531668 w 1531668"/>
                <a:gd name="connsiteY33" fmla="*/ 2366482 h 4115487"/>
                <a:gd name="connsiteX34" fmla="*/ 1531668 w 1531668"/>
                <a:gd name="connsiteY34" fmla="*/ 2636884 h 4115487"/>
                <a:gd name="connsiteX35" fmla="*/ 1474239 w 1531668"/>
                <a:gd name="connsiteY35" fmla="*/ 2679991 h 4115487"/>
                <a:gd name="connsiteX36" fmla="*/ 58082 w 1531668"/>
                <a:gd name="connsiteY36" fmla="*/ 1861603 h 4115487"/>
                <a:gd name="connsiteX37" fmla="*/ 0 w 1531668"/>
                <a:gd name="connsiteY37" fmla="*/ 1752528 h 4115487"/>
                <a:gd name="connsiteX38" fmla="*/ 0 w 1531668"/>
                <a:gd name="connsiteY38" fmla="*/ 1481474 h 4115487"/>
                <a:gd name="connsiteX39" fmla="*/ 35516 w 1531668"/>
                <a:gd name="connsiteY39" fmla="*/ 1431508 h 4115487"/>
                <a:gd name="connsiteX40" fmla="*/ 35516 w 1531668"/>
                <a:gd name="connsiteY40" fmla="*/ 953378 h 4115487"/>
                <a:gd name="connsiteX41" fmla="*/ 58082 w 1531668"/>
                <a:gd name="connsiteY41" fmla="*/ 960236 h 4115487"/>
                <a:gd name="connsiteX42" fmla="*/ 1474239 w 1531668"/>
                <a:gd name="connsiteY42" fmla="*/ 1777971 h 4115487"/>
                <a:gd name="connsiteX43" fmla="*/ 1531668 w 1531668"/>
                <a:gd name="connsiteY43" fmla="*/ 1887699 h 4115487"/>
                <a:gd name="connsiteX44" fmla="*/ 1531668 w 1531668"/>
                <a:gd name="connsiteY44" fmla="*/ 2158100 h 4115487"/>
                <a:gd name="connsiteX45" fmla="*/ 1474239 w 1531668"/>
                <a:gd name="connsiteY45" fmla="*/ 2201861 h 4115487"/>
                <a:gd name="connsiteX46" fmla="*/ 58082 w 1531668"/>
                <a:gd name="connsiteY46" fmla="*/ 1382820 h 4115487"/>
                <a:gd name="connsiteX47" fmla="*/ 0 w 1531668"/>
                <a:gd name="connsiteY47" fmla="*/ 1273745 h 4115487"/>
                <a:gd name="connsiteX48" fmla="*/ 0 w 1531668"/>
                <a:gd name="connsiteY48" fmla="*/ 1003344 h 4115487"/>
                <a:gd name="connsiteX49" fmla="*/ 35516 w 1531668"/>
                <a:gd name="connsiteY49" fmla="*/ 953378 h 4115487"/>
                <a:gd name="connsiteX50" fmla="*/ 35516 w 1531668"/>
                <a:gd name="connsiteY50" fmla="*/ 478138 h 4115487"/>
                <a:gd name="connsiteX51" fmla="*/ 58082 w 1531668"/>
                <a:gd name="connsiteY51" fmla="*/ 484985 h 4115487"/>
                <a:gd name="connsiteX52" fmla="*/ 1474239 w 1531668"/>
                <a:gd name="connsiteY52" fmla="*/ 1303373 h 4115487"/>
                <a:gd name="connsiteX53" fmla="*/ 1531668 w 1531668"/>
                <a:gd name="connsiteY53" fmla="*/ 1412448 h 4115487"/>
                <a:gd name="connsiteX54" fmla="*/ 1531668 w 1531668"/>
                <a:gd name="connsiteY54" fmla="*/ 1682849 h 4115487"/>
                <a:gd name="connsiteX55" fmla="*/ 1474239 w 1531668"/>
                <a:gd name="connsiteY55" fmla="*/ 1726610 h 4115487"/>
                <a:gd name="connsiteX56" fmla="*/ 58082 w 1531668"/>
                <a:gd name="connsiteY56" fmla="*/ 908875 h 4115487"/>
                <a:gd name="connsiteX57" fmla="*/ 0 w 1531668"/>
                <a:gd name="connsiteY57" fmla="*/ 798494 h 4115487"/>
                <a:gd name="connsiteX58" fmla="*/ 0 w 1531668"/>
                <a:gd name="connsiteY58" fmla="*/ 528746 h 4115487"/>
                <a:gd name="connsiteX59" fmla="*/ 35516 w 1531668"/>
                <a:gd name="connsiteY59" fmla="*/ 478138 h 4115487"/>
                <a:gd name="connsiteX60" fmla="*/ 35516 w 1531668"/>
                <a:gd name="connsiteY60" fmla="*/ 2 h 4115487"/>
                <a:gd name="connsiteX61" fmla="*/ 58082 w 1531668"/>
                <a:gd name="connsiteY61" fmla="*/ 6846 h 4115487"/>
                <a:gd name="connsiteX62" fmla="*/ 1474239 w 1531668"/>
                <a:gd name="connsiteY62" fmla="*/ 825469 h 4115487"/>
                <a:gd name="connsiteX63" fmla="*/ 1531668 w 1531668"/>
                <a:gd name="connsiteY63" fmla="*/ 935141 h 4115487"/>
                <a:gd name="connsiteX64" fmla="*/ 1531668 w 1531668"/>
                <a:gd name="connsiteY64" fmla="*/ 1204751 h 4115487"/>
                <a:gd name="connsiteX65" fmla="*/ 1474239 w 1531668"/>
                <a:gd name="connsiteY65" fmla="*/ 1248490 h 4115487"/>
                <a:gd name="connsiteX66" fmla="*/ 58082 w 1531668"/>
                <a:gd name="connsiteY66" fmla="*/ 430519 h 4115487"/>
                <a:gd name="connsiteX67" fmla="*/ 0 w 1531668"/>
                <a:gd name="connsiteY67" fmla="*/ 320847 h 4115487"/>
                <a:gd name="connsiteX68" fmla="*/ 0 w 1531668"/>
                <a:gd name="connsiteY68" fmla="*/ 50584 h 4115487"/>
                <a:gd name="connsiteX69" fmla="*/ 35516 w 1531668"/>
                <a:gd name="connsiteY69" fmla="*/ 2 h 4115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531668" h="4115487">
                  <a:moveTo>
                    <a:pt x="17049" y="2866171"/>
                  </a:moveTo>
                  <a:cubicBezTo>
                    <a:pt x="27573" y="2858337"/>
                    <a:pt x="42093" y="2858174"/>
                    <a:pt x="58082" y="2867640"/>
                  </a:cubicBezTo>
                  <a:lnTo>
                    <a:pt x="1474239" y="3684957"/>
                  </a:lnTo>
                  <a:cubicBezTo>
                    <a:pt x="1505564" y="3703889"/>
                    <a:pt x="1531668" y="3752849"/>
                    <a:pt x="1531668" y="3794629"/>
                  </a:cubicBezTo>
                  <a:lnTo>
                    <a:pt x="1531668" y="4065545"/>
                  </a:lnTo>
                  <a:cubicBezTo>
                    <a:pt x="1531668" y="4107325"/>
                    <a:pt x="1505564" y="4126909"/>
                    <a:pt x="1474239" y="4108630"/>
                  </a:cubicBezTo>
                  <a:lnTo>
                    <a:pt x="58082" y="3290660"/>
                  </a:lnTo>
                  <a:cubicBezTo>
                    <a:pt x="26104" y="3272381"/>
                    <a:pt x="0" y="3223421"/>
                    <a:pt x="0" y="3180988"/>
                  </a:cubicBezTo>
                  <a:lnTo>
                    <a:pt x="0" y="2910725"/>
                  </a:lnTo>
                  <a:cubicBezTo>
                    <a:pt x="0" y="2889509"/>
                    <a:pt x="6526" y="2874005"/>
                    <a:pt x="17049" y="2866171"/>
                  </a:cubicBezTo>
                  <a:close/>
                  <a:moveTo>
                    <a:pt x="17049" y="2390920"/>
                  </a:moveTo>
                  <a:cubicBezTo>
                    <a:pt x="27573" y="2383086"/>
                    <a:pt x="42093" y="2382923"/>
                    <a:pt x="58082" y="2392389"/>
                  </a:cubicBezTo>
                  <a:lnTo>
                    <a:pt x="1474239" y="3210359"/>
                  </a:lnTo>
                  <a:cubicBezTo>
                    <a:pt x="1505564" y="3228638"/>
                    <a:pt x="1531668" y="3277598"/>
                    <a:pt x="1531668" y="3320031"/>
                  </a:cubicBezTo>
                  <a:lnTo>
                    <a:pt x="1531668" y="3590294"/>
                  </a:lnTo>
                  <a:cubicBezTo>
                    <a:pt x="1531668" y="3632727"/>
                    <a:pt x="1505564" y="3651658"/>
                    <a:pt x="1474239" y="3633380"/>
                  </a:cubicBezTo>
                  <a:lnTo>
                    <a:pt x="58082" y="2815409"/>
                  </a:lnTo>
                  <a:cubicBezTo>
                    <a:pt x="26104" y="2797131"/>
                    <a:pt x="0" y="2748170"/>
                    <a:pt x="0" y="2705737"/>
                  </a:cubicBezTo>
                  <a:lnTo>
                    <a:pt x="0" y="2435474"/>
                  </a:lnTo>
                  <a:cubicBezTo>
                    <a:pt x="0" y="2414258"/>
                    <a:pt x="6526" y="2398754"/>
                    <a:pt x="17049" y="2390920"/>
                  </a:cubicBezTo>
                  <a:close/>
                  <a:moveTo>
                    <a:pt x="17049" y="1912391"/>
                  </a:moveTo>
                  <a:cubicBezTo>
                    <a:pt x="27573" y="1904635"/>
                    <a:pt x="42093" y="1904471"/>
                    <a:pt x="58082" y="1913615"/>
                  </a:cubicBezTo>
                  <a:lnTo>
                    <a:pt x="1474239" y="2732003"/>
                  </a:lnTo>
                  <a:cubicBezTo>
                    <a:pt x="1505564" y="2750291"/>
                    <a:pt x="1531668" y="2799277"/>
                    <a:pt x="1531668" y="2841731"/>
                  </a:cubicBezTo>
                  <a:lnTo>
                    <a:pt x="1531668" y="3112133"/>
                  </a:lnTo>
                  <a:cubicBezTo>
                    <a:pt x="1531668" y="3153934"/>
                    <a:pt x="1505564" y="3173528"/>
                    <a:pt x="1474239" y="3155240"/>
                  </a:cubicBezTo>
                  <a:lnTo>
                    <a:pt x="58082" y="2336852"/>
                  </a:lnTo>
                  <a:cubicBezTo>
                    <a:pt x="26104" y="2318564"/>
                    <a:pt x="0" y="2269578"/>
                    <a:pt x="0" y="2227124"/>
                  </a:cubicBezTo>
                  <a:lnTo>
                    <a:pt x="0" y="1956723"/>
                  </a:lnTo>
                  <a:cubicBezTo>
                    <a:pt x="0" y="1935496"/>
                    <a:pt x="6526" y="1920147"/>
                    <a:pt x="17049" y="1912391"/>
                  </a:cubicBezTo>
                  <a:close/>
                  <a:moveTo>
                    <a:pt x="35516" y="1431508"/>
                  </a:moveTo>
                  <a:cubicBezTo>
                    <a:pt x="42460" y="1431590"/>
                    <a:pt x="50088" y="1433794"/>
                    <a:pt x="58082" y="1438366"/>
                  </a:cubicBezTo>
                  <a:lnTo>
                    <a:pt x="1474239" y="2256754"/>
                  </a:lnTo>
                  <a:cubicBezTo>
                    <a:pt x="1505564" y="2275042"/>
                    <a:pt x="1531668" y="2324028"/>
                    <a:pt x="1531668" y="2366482"/>
                  </a:cubicBezTo>
                  <a:lnTo>
                    <a:pt x="1531668" y="2636884"/>
                  </a:lnTo>
                  <a:cubicBezTo>
                    <a:pt x="1531668" y="2679338"/>
                    <a:pt x="1505564" y="2698279"/>
                    <a:pt x="1474239" y="2679991"/>
                  </a:cubicBezTo>
                  <a:lnTo>
                    <a:pt x="58082" y="1861603"/>
                  </a:lnTo>
                  <a:cubicBezTo>
                    <a:pt x="26104" y="1843315"/>
                    <a:pt x="0" y="1794329"/>
                    <a:pt x="0" y="1752528"/>
                  </a:cubicBezTo>
                  <a:lnTo>
                    <a:pt x="0" y="1481474"/>
                  </a:lnTo>
                  <a:cubicBezTo>
                    <a:pt x="0" y="1450123"/>
                    <a:pt x="14684" y="1431263"/>
                    <a:pt x="35516" y="1431508"/>
                  </a:cubicBezTo>
                  <a:close/>
                  <a:moveTo>
                    <a:pt x="35516" y="953378"/>
                  </a:moveTo>
                  <a:cubicBezTo>
                    <a:pt x="42460" y="953460"/>
                    <a:pt x="50088" y="955664"/>
                    <a:pt x="58082" y="960236"/>
                  </a:cubicBezTo>
                  <a:lnTo>
                    <a:pt x="1474239" y="1777971"/>
                  </a:lnTo>
                  <a:cubicBezTo>
                    <a:pt x="1505564" y="1796912"/>
                    <a:pt x="1531668" y="1845898"/>
                    <a:pt x="1531668" y="1887699"/>
                  </a:cubicBezTo>
                  <a:lnTo>
                    <a:pt x="1531668" y="2158100"/>
                  </a:lnTo>
                  <a:cubicBezTo>
                    <a:pt x="1531668" y="2200555"/>
                    <a:pt x="1505564" y="2220149"/>
                    <a:pt x="1474239" y="2201861"/>
                  </a:cubicBezTo>
                  <a:lnTo>
                    <a:pt x="58082" y="1382820"/>
                  </a:lnTo>
                  <a:cubicBezTo>
                    <a:pt x="26104" y="1364532"/>
                    <a:pt x="0" y="1315546"/>
                    <a:pt x="0" y="1273745"/>
                  </a:cubicBezTo>
                  <a:lnTo>
                    <a:pt x="0" y="1003344"/>
                  </a:lnTo>
                  <a:cubicBezTo>
                    <a:pt x="0" y="971993"/>
                    <a:pt x="14684" y="953133"/>
                    <a:pt x="35516" y="953378"/>
                  </a:cubicBezTo>
                  <a:close/>
                  <a:moveTo>
                    <a:pt x="35516" y="478138"/>
                  </a:moveTo>
                  <a:cubicBezTo>
                    <a:pt x="42460" y="478209"/>
                    <a:pt x="50088" y="480413"/>
                    <a:pt x="58082" y="484985"/>
                  </a:cubicBezTo>
                  <a:lnTo>
                    <a:pt x="1474239" y="1303373"/>
                  </a:lnTo>
                  <a:cubicBezTo>
                    <a:pt x="1505564" y="1321661"/>
                    <a:pt x="1531668" y="1370647"/>
                    <a:pt x="1531668" y="1412448"/>
                  </a:cubicBezTo>
                  <a:lnTo>
                    <a:pt x="1531668" y="1682849"/>
                  </a:lnTo>
                  <a:cubicBezTo>
                    <a:pt x="1531668" y="1725304"/>
                    <a:pt x="1505564" y="1744898"/>
                    <a:pt x="1474239" y="1726610"/>
                  </a:cubicBezTo>
                  <a:lnTo>
                    <a:pt x="58082" y="908875"/>
                  </a:lnTo>
                  <a:cubicBezTo>
                    <a:pt x="26104" y="890587"/>
                    <a:pt x="0" y="840948"/>
                    <a:pt x="0" y="798494"/>
                  </a:cubicBezTo>
                  <a:lnTo>
                    <a:pt x="0" y="528746"/>
                  </a:lnTo>
                  <a:cubicBezTo>
                    <a:pt x="0" y="496905"/>
                    <a:pt x="14684" y="477923"/>
                    <a:pt x="35516" y="478138"/>
                  </a:cubicBezTo>
                  <a:close/>
                  <a:moveTo>
                    <a:pt x="35516" y="2"/>
                  </a:moveTo>
                  <a:cubicBezTo>
                    <a:pt x="42460" y="73"/>
                    <a:pt x="50088" y="2276"/>
                    <a:pt x="58082" y="6846"/>
                  </a:cubicBezTo>
                  <a:lnTo>
                    <a:pt x="1474239" y="825469"/>
                  </a:lnTo>
                  <a:cubicBezTo>
                    <a:pt x="1505564" y="843748"/>
                    <a:pt x="1531668" y="892709"/>
                    <a:pt x="1531668" y="935141"/>
                  </a:cubicBezTo>
                  <a:lnTo>
                    <a:pt x="1531668" y="1204751"/>
                  </a:lnTo>
                  <a:cubicBezTo>
                    <a:pt x="1531668" y="1247837"/>
                    <a:pt x="1505564" y="1266768"/>
                    <a:pt x="1474239" y="1248490"/>
                  </a:cubicBezTo>
                  <a:lnTo>
                    <a:pt x="58082" y="430519"/>
                  </a:lnTo>
                  <a:cubicBezTo>
                    <a:pt x="26104" y="412241"/>
                    <a:pt x="0" y="362627"/>
                    <a:pt x="0" y="320847"/>
                  </a:cubicBezTo>
                  <a:lnTo>
                    <a:pt x="0" y="50584"/>
                  </a:lnTo>
                  <a:cubicBezTo>
                    <a:pt x="0" y="18760"/>
                    <a:pt x="14684" y="-212"/>
                    <a:pt x="35516" y="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B8C2C845-60C3-3B42-96D4-E087066B54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13319" y="5288564"/>
              <a:ext cx="1393413" cy="3919145"/>
            </a:xfrm>
            <a:custGeom>
              <a:avLst/>
              <a:gdLst>
                <a:gd name="connsiteX0" fmla="*/ 8566 w 1393413"/>
                <a:gd name="connsiteY0" fmla="*/ 2862465 h 3919145"/>
                <a:gd name="connsiteX1" fmla="*/ 29369 w 1393413"/>
                <a:gd name="connsiteY1" fmla="*/ 2863200 h 3919145"/>
                <a:gd name="connsiteX2" fmla="*/ 1364044 w 1393413"/>
                <a:gd name="connsiteY2" fmla="*/ 3634790 h 3919145"/>
                <a:gd name="connsiteX3" fmla="*/ 1393413 w 1393413"/>
                <a:gd name="connsiteY3" fmla="*/ 3690324 h 3919145"/>
                <a:gd name="connsiteX4" fmla="*/ 1393413 w 1393413"/>
                <a:gd name="connsiteY4" fmla="*/ 3893512 h 3919145"/>
                <a:gd name="connsiteX5" fmla="*/ 1364044 w 1393413"/>
                <a:gd name="connsiteY5" fmla="*/ 3915725 h 3919145"/>
                <a:gd name="connsiteX6" fmla="*/ 29369 w 1393413"/>
                <a:gd name="connsiteY6" fmla="*/ 3144134 h 3919145"/>
                <a:gd name="connsiteX7" fmla="*/ 0 w 1393413"/>
                <a:gd name="connsiteY7" fmla="*/ 3087948 h 3919145"/>
                <a:gd name="connsiteX8" fmla="*/ 0 w 1393413"/>
                <a:gd name="connsiteY8" fmla="*/ 2884760 h 3919145"/>
                <a:gd name="connsiteX9" fmla="*/ 8566 w 1393413"/>
                <a:gd name="connsiteY9" fmla="*/ 2862465 h 3919145"/>
                <a:gd name="connsiteX10" fmla="*/ 8566 w 1393413"/>
                <a:gd name="connsiteY10" fmla="*/ 2387540 h 3919145"/>
                <a:gd name="connsiteX11" fmla="*/ 29369 w 1393413"/>
                <a:gd name="connsiteY11" fmla="*/ 2387948 h 3919145"/>
                <a:gd name="connsiteX12" fmla="*/ 1364044 w 1393413"/>
                <a:gd name="connsiteY12" fmla="*/ 3159539 h 3919145"/>
                <a:gd name="connsiteX13" fmla="*/ 1393413 w 1393413"/>
                <a:gd name="connsiteY13" fmla="*/ 3215073 h 3919145"/>
                <a:gd name="connsiteX14" fmla="*/ 1393413 w 1393413"/>
                <a:gd name="connsiteY14" fmla="*/ 3418260 h 3919145"/>
                <a:gd name="connsiteX15" fmla="*/ 1364044 w 1393413"/>
                <a:gd name="connsiteY15" fmla="*/ 3440474 h 3919145"/>
                <a:gd name="connsiteX16" fmla="*/ 29369 w 1393413"/>
                <a:gd name="connsiteY16" fmla="*/ 2668883 h 3919145"/>
                <a:gd name="connsiteX17" fmla="*/ 0 w 1393413"/>
                <a:gd name="connsiteY17" fmla="*/ 2612696 h 3919145"/>
                <a:gd name="connsiteX18" fmla="*/ 0 w 1393413"/>
                <a:gd name="connsiteY18" fmla="*/ 2410162 h 3919145"/>
                <a:gd name="connsiteX19" fmla="*/ 8566 w 1393413"/>
                <a:gd name="connsiteY19" fmla="*/ 2387540 h 3919145"/>
                <a:gd name="connsiteX20" fmla="*/ 8566 w 1393413"/>
                <a:gd name="connsiteY20" fmla="*/ 1909813 h 3919145"/>
                <a:gd name="connsiteX21" fmla="*/ 29369 w 1393413"/>
                <a:gd name="connsiteY21" fmla="*/ 1910466 h 3919145"/>
                <a:gd name="connsiteX22" fmla="*/ 1364044 w 1393413"/>
                <a:gd name="connsiteY22" fmla="*/ 2681586 h 3919145"/>
                <a:gd name="connsiteX23" fmla="*/ 1393413 w 1393413"/>
                <a:gd name="connsiteY23" fmla="*/ 2737739 h 3919145"/>
                <a:gd name="connsiteX24" fmla="*/ 1393413 w 1393413"/>
                <a:gd name="connsiteY24" fmla="*/ 2940803 h 3919145"/>
                <a:gd name="connsiteX25" fmla="*/ 1364044 w 1393413"/>
                <a:gd name="connsiteY25" fmla="*/ 2962350 h 3919145"/>
                <a:gd name="connsiteX26" fmla="*/ 29369 w 1393413"/>
                <a:gd name="connsiteY26" fmla="*/ 2191229 h 3919145"/>
                <a:gd name="connsiteX27" fmla="*/ 0 w 1393413"/>
                <a:gd name="connsiteY27" fmla="*/ 2135730 h 3919145"/>
                <a:gd name="connsiteX28" fmla="*/ 0 w 1393413"/>
                <a:gd name="connsiteY28" fmla="*/ 1932666 h 3919145"/>
                <a:gd name="connsiteX29" fmla="*/ 8566 w 1393413"/>
                <a:gd name="connsiteY29" fmla="*/ 1909813 h 3919145"/>
                <a:gd name="connsiteX30" fmla="*/ 8566 w 1393413"/>
                <a:gd name="connsiteY30" fmla="*/ 1434156 h 3919145"/>
                <a:gd name="connsiteX31" fmla="*/ 29369 w 1393413"/>
                <a:gd name="connsiteY31" fmla="*/ 1434564 h 3919145"/>
                <a:gd name="connsiteX32" fmla="*/ 1364044 w 1393413"/>
                <a:gd name="connsiteY32" fmla="*/ 2205684 h 3919145"/>
                <a:gd name="connsiteX33" fmla="*/ 1393413 w 1393413"/>
                <a:gd name="connsiteY33" fmla="*/ 2261184 h 3919145"/>
                <a:gd name="connsiteX34" fmla="*/ 1393413 w 1393413"/>
                <a:gd name="connsiteY34" fmla="*/ 2464901 h 3919145"/>
                <a:gd name="connsiteX35" fmla="*/ 1364044 w 1393413"/>
                <a:gd name="connsiteY35" fmla="*/ 2486448 h 3919145"/>
                <a:gd name="connsiteX36" fmla="*/ 29369 w 1393413"/>
                <a:gd name="connsiteY36" fmla="*/ 1715327 h 3919145"/>
                <a:gd name="connsiteX37" fmla="*/ 0 w 1393413"/>
                <a:gd name="connsiteY37" fmla="*/ 1659828 h 3919145"/>
                <a:gd name="connsiteX38" fmla="*/ 0 w 1393413"/>
                <a:gd name="connsiteY38" fmla="*/ 1456764 h 3919145"/>
                <a:gd name="connsiteX39" fmla="*/ 8566 w 1393413"/>
                <a:gd name="connsiteY39" fmla="*/ 1434156 h 3919145"/>
                <a:gd name="connsiteX40" fmla="*/ 8566 w 1393413"/>
                <a:gd name="connsiteY40" fmla="*/ 956031 h 3919145"/>
                <a:gd name="connsiteX41" fmla="*/ 29369 w 1393413"/>
                <a:gd name="connsiteY41" fmla="*/ 956439 h 3919145"/>
                <a:gd name="connsiteX42" fmla="*/ 1364044 w 1393413"/>
                <a:gd name="connsiteY42" fmla="*/ 1727377 h 3919145"/>
                <a:gd name="connsiteX43" fmla="*/ 1393413 w 1393413"/>
                <a:gd name="connsiteY43" fmla="*/ 1783564 h 3919145"/>
                <a:gd name="connsiteX44" fmla="*/ 1393413 w 1393413"/>
                <a:gd name="connsiteY44" fmla="*/ 1986751 h 3919145"/>
                <a:gd name="connsiteX45" fmla="*/ 1364044 w 1393413"/>
                <a:gd name="connsiteY45" fmla="*/ 2008965 h 3919145"/>
                <a:gd name="connsiteX46" fmla="*/ 29369 w 1393413"/>
                <a:gd name="connsiteY46" fmla="*/ 1236721 h 3919145"/>
                <a:gd name="connsiteX47" fmla="*/ 0 w 1393413"/>
                <a:gd name="connsiteY47" fmla="*/ 1181841 h 3919145"/>
                <a:gd name="connsiteX48" fmla="*/ 0 w 1393413"/>
                <a:gd name="connsiteY48" fmla="*/ 978653 h 3919145"/>
                <a:gd name="connsiteX49" fmla="*/ 8566 w 1393413"/>
                <a:gd name="connsiteY49" fmla="*/ 956031 h 3919145"/>
                <a:gd name="connsiteX50" fmla="*/ 8566 w 1393413"/>
                <a:gd name="connsiteY50" fmla="*/ 480862 h 3919145"/>
                <a:gd name="connsiteX51" fmla="*/ 29369 w 1393413"/>
                <a:gd name="connsiteY51" fmla="*/ 481842 h 3919145"/>
                <a:gd name="connsiteX52" fmla="*/ 1364044 w 1393413"/>
                <a:gd name="connsiteY52" fmla="*/ 1252779 h 3919145"/>
                <a:gd name="connsiteX53" fmla="*/ 1393413 w 1393413"/>
                <a:gd name="connsiteY53" fmla="*/ 1308313 h 3919145"/>
                <a:gd name="connsiteX54" fmla="*/ 1393413 w 1393413"/>
                <a:gd name="connsiteY54" fmla="*/ 1511500 h 3919145"/>
                <a:gd name="connsiteX55" fmla="*/ 1364044 w 1393413"/>
                <a:gd name="connsiteY55" fmla="*/ 1533714 h 3919145"/>
                <a:gd name="connsiteX56" fmla="*/ 29369 w 1393413"/>
                <a:gd name="connsiteY56" fmla="*/ 762123 h 3919145"/>
                <a:gd name="connsiteX57" fmla="*/ 0 w 1393413"/>
                <a:gd name="connsiteY57" fmla="*/ 706590 h 3919145"/>
                <a:gd name="connsiteX58" fmla="*/ 0 w 1393413"/>
                <a:gd name="connsiteY58" fmla="*/ 503402 h 3919145"/>
                <a:gd name="connsiteX59" fmla="*/ 8566 w 1393413"/>
                <a:gd name="connsiteY59" fmla="*/ 480862 h 3919145"/>
                <a:gd name="connsiteX60" fmla="*/ 8566 w 1393413"/>
                <a:gd name="connsiteY60" fmla="*/ 2971 h 3919145"/>
                <a:gd name="connsiteX61" fmla="*/ 29369 w 1393413"/>
                <a:gd name="connsiteY61" fmla="*/ 3706 h 3919145"/>
                <a:gd name="connsiteX62" fmla="*/ 1364044 w 1393413"/>
                <a:gd name="connsiteY62" fmla="*/ 774826 h 3919145"/>
                <a:gd name="connsiteX63" fmla="*/ 1393413 w 1393413"/>
                <a:gd name="connsiteY63" fmla="*/ 830326 h 3919145"/>
                <a:gd name="connsiteX64" fmla="*/ 1393413 w 1393413"/>
                <a:gd name="connsiteY64" fmla="*/ 1033390 h 3919145"/>
                <a:gd name="connsiteX65" fmla="*/ 1364044 w 1393413"/>
                <a:gd name="connsiteY65" fmla="*/ 1055590 h 3919145"/>
                <a:gd name="connsiteX66" fmla="*/ 29369 w 1393413"/>
                <a:gd name="connsiteY66" fmla="*/ 283816 h 3919145"/>
                <a:gd name="connsiteX67" fmla="*/ 0 w 1393413"/>
                <a:gd name="connsiteY67" fmla="*/ 228317 h 3919145"/>
                <a:gd name="connsiteX68" fmla="*/ 0 w 1393413"/>
                <a:gd name="connsiteY68" fmla="*/ 25253 h 3919145"/>
                <a:gd name="connsiteX69" fmla="*/ 8566 w 1393413"/>
                <a:gd name="connsiteY69" fmla="*/ 2971 h 3919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393413" h="3919145">
                  <a:moveTo>
                    <a:pt x="8566" y="2862465"/>
                  </a:moveTo>
                  <a:cubicBezTo>
                    <a:pt x="13869" y="2858627"/>
                    <a:pt x="21211" y="2858627"/>
                    <a:pt x="29369" y="2863200"/>
                  </a:cubicBezTo>
                  <a:lnTo>
                    <a:pt x="1364044" y="3634790"/>
                  </a:lnTo>
                  <a:cubicBezTo>
                    <a:pt x="1380360" y="3643937"/>
                    <a:pt x="1393413" y="3668764"/>
                    <a:pt x="1393413" y="3690324"/>
                  </a:cubicBezTo>
                  <a:lnTo>
                    <a:pt x="1393413" y="3893512"/>
                  </a:lnTo>
                  <a:cubicBezTo>
                    <a:pt x="1393413" y="3915072"/>
                    <a:pt x="1380360" y="3924872"/>
                    <a:pt x="1364044" y="3915725"/>
                  </a:cubicBezTo>
                  <a:lnTo>
                    <a:pt x="29369" y="3144134"/>
                  </a:lnTo>
                  <a:cubicBezTo>
                    <a:pt x="13053" y="3134988"/>
                    <a:pt x="0" y="3109508"/>
                    <a:pt x="0" y="3087948"/>
                  </a:cubicBezTo>
                  <a:lnTo>
                    <a:pt x="0" y="2884760"/>
                  </a:lnTo>
                  <a:cubicBezTo>
                    <a:pt x="0" y="2873980"/>
                    <a:pt x="3263" y="2866303"/>
                    <a:pt x="8566" y="2862465"/>
                  </a:cubicBezTo>
                  <a:close/>
                  <a:moveTo>
                    <a:pt x="8566" y="2387540"/>
                  </a:moveTo>
                  <a:cubicBezTo>
                    <a:pt x="13869" y="2383538"/>
                    <a:pt x="21211" y="2383375"/>
                    <a:pt x="29369" y="2387948"/>
                  </a:cubicBezTo>
                  <a:lnTo>
                    <a:pt x="1364044" y="3159539"/>
                  </a:lnTo>
                  <a:cubicBezTo>
                    <a:pt x="1380360" y="3168686"/>
                    <a:pt x="1393413" y="3194166"/>
                    <a:pt x="1393413" y="3215073"/>
                  </a:cubicBezTo>
                  <a:lnTo>
                    <a:pt x="1393413" y="3418260"/>
                  </a:lnTo>
                  <a:cubicBezTo>
                    <a:pt x="1393413" y="3439821"/>
                    <a:pt x="1380360" y="3449621"/>
                    <a:pt x="1364044" y="3440474"/>
                  </a:cubicBezTo>
                  <a:lnTo>
                    <a:pt x="29369" y="2668883"/>
                  </a:lnTo>
                  <a:cubicBezTo>
                    <a:pt x="13053" y="2659083"/>
                    <a:pt x="0" y="2634256"/>
                    <a:pt x="0" y="2612696"/>
                  </a:cubicBezTo>
                  <a:lnTo>
                    <a:pt x="0" y="2410162"/>
                  </a:lnTo>
                  <a:cubicBezTo>
                    <a:pt x="0" y="2399382"/>
                    <a:pt x="3263" y="2391542"/>
                    <a:pt x="8566" y="2387540"/>
                  </a:cubicBezTo>
                  <a:close/>
                  <a:moveTo>
                    <a:pt x="8566" y="1909813"/>
                  </a:moveTo>
                  <a:cubicBezTo>
                    <a:pt x="13869" y="1905732"/>
                    <a:pt x="21211" y="1905569"/>
                    <a:pt x="29369" y="1910466"/>
                  </a:cubicBezTo>
                  <a:lnTo>
                    <a:pt x="1364044" y="2681586"/>
                  </a:lnTo>
                  <a:cubicBezTo>
                    <a:pt x="1380360" y="2690727"/>
                    <a:pt x="1393413" y="2716192"/>
                    <a:pt x="1393413" y="2737739"/>
                  </a:cubicBezTo>
                  <a:lnTo>
                    <a:pt x="1393413" y="2940803"/>
                  </a:lnTo>
                  <a:cubicBezTo>
                    <a:pt x="1393413" y="2962350"/>
                    <a:pt x="1380360" y="2971491"/>
                    <a:pt x="1364044" y="2962350"/>
                  </a:cubicBezTo>
                  <a:lnTo>
                    <a:pt x="29369" y="2191229"/>
                  </a:lnTo>
                  <a:cubicBezTo>
                    <a:pt x="13053" y="2182088"/>
                    <a:pt x="0" y="2157277"/>
                    <a:pt x="0" y="2135730"/>
                  </a:cubicBezTo>
                  <a:lnTo>
                    <a:pt x="0" y="1932666"/>
                  </a:lnTo>
                  <a:cubicBezTo>
                    <a:pt x="0" y="1921892"/>
                    <a:pt x="3263" y="1913894"/>
                    <a:pt x="8566" y="1909813"/>
                  </a:cubicBezTo>
                  <a:close/>
                  <a:moveTo>
                    <a:pt x="8566" y="1434156"/>
                  </a:moveTo>
                  <a:cubicBezTo>
                    <a:pt x="13869" y="1430157"/>
                    <a:pt x="21211" y="1429993"/>
                    <a:pt x="29369" y="1434564"/>
                  </a:cubicBezTo>
                  <a:lnTo>
                    <a:pt x="1364044" y="2205684"/>
                  </a:lnTo>
                  <a:cubicBezTo>
                    <a:pt x="1380360" y="2214825"/>
                    <a:pt x="1393413" y="2240290"/>
                    <a:pt x="1393413" y="2261184"/>
                  </a:cubicBezTo>
                  <a:lnTo>
                    <a:pt x="1393413" y="2464901"/>
                  </a:lnTo>
                  <a:cubicBezTo>
                    <a:pt x="1393413" y="2486448"/>
                    <a:pt x="1380360" y="2496242"/>
                    <a:pt x="1364044" y="2486448"/>
                  </a:cubicBezTo>
                  <a:lnTo>
                    <a:pt x="29369" y="1715327"/>
                  </a:lnTo>
                  <a:cubicBezTo>
                    <a:pt x="13053" y="1706186"/>
                    <a:pt x="0" y="1681375"/>
                    <a:pt x="0" y="1659828"/>
                  </a:cubicBezTo>
                  <a:lnTo>
                    <a:pt x="0" y="1456764"/>
                  </a:lnTo>
                  <a:cubicBezTo>
                    <a:pt x="0" y="1445990"/>
                    <a:pt x="3263" y="1438155"/>
                    <a:pt x="8566" y="1434156"/>
                  </a:cubicBezTo>
                  <a:close/>
                  <a:moveTo>
                    <a:pt x="8566" y="956031"/>
                  </a:moveTo>
                  <a:cubicBezTo>
                    <a:pt x="13869" y="952029"/>
                    <a:pt x="21211" y="951866"/>
                    <a:pt x="29369" y="956439"/>
                  </a:cubicBezTo>
                  <a:lnTo>
                    <a:pt x="1364044" y="1727377"/>
                  </a:lnTo>
                  <a:cubicBezTo>
                    <a:pt x="1380360" y="1737177"/>
                    <a:pt x="1393413" y="1762004"/>
                    <a:pt x="1393413" y="1783564"/>
                  </a:cubicBezTo>
                  <a:lnTo>
                    <a:pt x="1393413" y="1986751"/>
                  </a:lnTo>
                  <a:cubicBezTo>
                    <a:pt x="1393413" y="2008311"/>
                    <a:pt x="1380360" y="2018111"/>
                    <a:pt x="1364044" y="2008965"/>
                  </a:cubicBezTo>
                  <a:lnTo>
                    <a:pt x="29369" y="1236721"/>
                  </a:lnTo>
                  <a:cubicBezTo>
                    <a:pt x="13053" y="1227574"/>
                    <a:pt x="0" y="1203401"/>
                    <a:pt x="0" y="1181841"/>
                  </a:cubicBezTo>
                  <a:lnTo>
                    <a:pt x="0" y="978653"/>
                  </a:lnTo>
                  <a:cubicBezTo>
                    <a:pt x="0" y="967873"/>
                    <a:pt x="3263" y="960033"/>
                    <a:pt x="8566" y="956031"/>
                  </a:cubicBezTo>
                  <a:close/>
                  <a:moveTo>
                    <a:pt x="8566" y="480862"/>
                  </a:moveTo>
                  <a:cubicBezTo>
                    <a:pt x="13869" y="476942"/>
                    <a:pt x="21211" y="476942"/>
                    <a:pt x="29369" y="481842"/>
                  </a:cubicBezTo>
                  <a:lnTo>
                    <a:pt x="1364044" y="1252779"/>
                  </a:lnTo>
                  <a:cubicBezTo>
                    <a:pt x="1380360" y="1261926"/>
                    <a:pt x="1393413" y="1286753"/>
                    <a:pt x="1393413" y="1308313"/>
                  </a:cubicBezTo>
                  <a:lnTo>
                    <a:pt x="1393413" y="1511500"/>
                  </a:lnTo>
                  <a:cubicBezTo>
                    <a:pt x="1393413" y="1533060"/>
                    <a:pt x="1380360" y="1542860"/>
                    <a:pt x="1364044" y="1533714"/>
                  </a:cubicBezTo>
                  <a:lnTo>
                    <a:pt x="29369" y="762123"/>
                  </a:lnTo>
                  <a:cubicBezTo>
                    <a:pt x="13053" y="753630"/>
                    <a:pt x="0" y="728150"/>
                    <a:pt x="0" y="706590"/>
                  </a:cubicBezTo>
                  <a:lnTo>
                    <a:pt x="0" y="503402"/>
                  </a:lnTo>
                  <a:cubicBezTo>
                    <a:pt x="0" y="492622"/>
                    <a:pt x="3263" y="484782"/>
                    <a:pt x="8566" y="480862"/>
                  </a:cubicBezTo>
                  <a:close/>
                  <a:moveTo>
                    <a:pt x="8566" y="2971"/>
                  </a:moveTo>
                  <a:cubicBezTo>
                    <a:pt x="13869" y="-1028"/>
                    <a:pt x="21211" y="-1191"/>
                    <a:pt x="29369" y="3706"/>
                  </a:cubicBezTo>
                  <a:lnTo>
                    <a:pt x="1364044" y="774826"/>
                  </a:lnTo>
                  <a:cubicBezTo>
                    <a:pt x="1380360" y="783967"/>
                    <a:pt x="1393413" y="808779"/>
                    <a:pt x="1393413" y="830326"/>
                  </a:cubicBezTo>
                  <a:lnTo>
                    <a:pt x="1393413" y="1033390"/>
                  </a:lnTo>
                  <a:cubicBezTo>
                    <a:pt x="1393413" y="1054937"/>
                    <a:pt x="1380360" y="1064731"/>
                    <a:pt x="1364044" y="1055590"/>
                  </a:cubicBezTo>
                  <a:lnTo>
                    <a:pt x="29369" y="283816"/>
                  </a:lnTo>
                  <a:cubicBezTo>
                    <a:pt x="13053" y="274675"/>
                    <a:pt x="0" y="249864"/>
                    <a:pt x="0" y="228317"/>
                  </a:cubicBezTo>
                  <a:lnTo>
                    <a:pt x="0" y="25253"/>
                  </a:lnTo>
                  <a:cubicBezTo>
                    <a:pt x="0" y="14806"/>
                    <a:pt x="3263" y="6971"/>
                    <a:pt x="8566" y="2971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08" name="Freeform 239">
              <a:extLst>
                <a:ext uri="{FF2B5EF4-FFF2-40B4-BE49-F238E27FC236}">
                  <a16:creationId xmlns:a16="http://schemas.microsoft.com/office/drawing/2014/main" id="{A4611845-D8B0-AF47-873A-FD372E790A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05039" y="8450809"/>
              <a:ext cx="123852" cy="181460"/>
            </a:xfrm>
            <a:custGeom>
              <a:avLst/>
              <a:gdLst>
                <a:gd name="T0" fmla="*/ 189 w 190"/>
                <a:gd name="T1" fmla="*/ 193 h 279"/>
                <a:gd name="T2" fmla="*/ 189 w 190"/>
                <a:gd name="T3" fmla="*/ 193 h 279"/>
                <a:gd name="T4" fmla="*/ 95 w 190"/>
                <a:gd name="T5" fmla="*/ 248 h 279"/>
                <a:gd name="T6" fmla="*/ 95 w 190"/>
                <a:gd name="T7" fmla="*/ 248 h 279"/>
                <a:gd name="T8" fmla="*/ 0 w 190"/>
                <a:gd name="T9" fmla="*/ 84 h 279"/>
                <a:gd name="T10" fmla="*/ 0 w 190"/>
                <a:gd name="T11" fmla="*/ 84 h 279"/>
                <a:gd name="T12" fmla="*/ 95 w 190"/>
                <a:gd name="T13" fmla="*/ 30 h 279"/>
                <a:gd name="T14" fmla="*/ 95 w 190"/>
                <a:gd name="T15" fmla="*/ 30 h 279"/>
                <a:gd name="T16" fmla="*/ 189 w 190"/>
                <a:gd name="T17" fmla="*/ 193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279">
                  <a:moveTo>
                    <a:pt x="189" y="193"/>
                  </a:moveTo>
                  <a:lnTo>
                    <a:pt x="189" y="193"/>
                  </a:lnTo>
                  <a:cubicBezTo>
                    <a:pt x="189" y="254"/>
                    <a:pt x="147" y="278"/>
                    <a:pt x="95" y="248"/>
                  </a:cubicBezTo>
                  <a:lnTo>
                    <a:pt x="95" y="248"/>
                  </a:lnTo>
                  <a:cubicBezTo>
                    <a:pt x="42" y="218"/>
                    <a:pt x="0" y="145"/>
                    <a:pt x="0" y="84"/>
                  </a:cubicBezTo>
                  <a:lnTo>
                    <a:pt x="0" y="84"/>
                  </a:lnTo>
                  <a:cubicBezTo>
                    <a:pt x="0" y="24"/>
                    <a:pt x="42" y="0"/>
                    <a:pt x="95" y="30"/>
                  </a:cubicBezTo>
                  <a:lnTo>
                    <a:pt x="95" y="30"/>
                  </a:lnTo>
                  <a:cubicBezTo>
                    <a:pt x="147" y="60"/>
                    <a:pt x="189" y="133"/>
                    <a:pt x="189" y="193"/>
                  </a:cubicBez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09" name="Freeform 244">
              <a:extLst>
                <a:ext uri="{FF2B5EF4-FFF2-40B4-BE49-F238E27FC236}">
                  <a16:creationId xmlns:a16="http://schemas.microsoft.com/office/drawing/2014/main" id="{7B9813B1-33D3-934D-BA40-B251546B3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39776" y="8453689"/>
              <a:ext cx="385961" cy="457967"/>
            </a:xfrm>
            <a:custGeom>
              <a:avLst/>
              <a:gdLst>
                <a:gd name="T0" fmla="*/ 36 w 591"/>
                <a:gd name="T1" fmla="*/ 701 h 702"/>
                <a:gd name="T2" fmla="*/ 36 w 591"/>
                <a:gd name="T3" fmla="*/ 701 h 702"/>
                <a:gd name="T4" fmla="*/ 9 w 591"/>
                <a:gd name="T5" fmla="*/ 685 h 702"/>
                <a:gd name="T6" fmla="*/ 9 w 591"/>
                <a:gd name="T7" fmla="*/ 685 h 702"/>
                <a:gd name="T8" fmla="*/ 20 w 591"/>
                <a:gd name="T9" fmla="*/ 642 h 702"/>
                <a:gd name="T10" fmla="*/ 448 w 591"/>
                <a:gd name="T11" fmla="*/ 394 h 702"/>
                <a:gd name="T12" fmla="*/ 448 w 591"/>
                <a:gd name="T13" fmla="*/ 394 h 702"/>
                <a:gd name="T14" fmla="*/ 527 w 591"/>
                <a:gd name="T15" fmla="*/ 258 h 702"/>
                <a:gd name="T16" fmla="*/ 527 w 591"/>
                <a:gd name="T17" fmla="*/ 32 h 702"/>
                <a:gd name="T18" fmla="*/ 527 w 591"/>
                <a:gd name="T19" fmla="*/ 32 h 702"/>
                <a:gd name="T20" fmla="*/ 558 w 591"/>
                <a:gd name="T21" fmla="*/ 0 h 702"/>
                <a:gd name="T22" fmla="*/ 558 w 591"/>
                <a:gd name="T23" fmla="*/ 0 h 702"/>
                <a:gd name="T24" fmla="*/ 590 w 591"/>
                <a:gd name="T25" fmla="*/ 32 h 702"/>
                <a:gd name="T26" fmla="*/ 590 w 591"/>
                <a:gd name="T27" fmla="*/ 258 h 702"/>
                <a:gd name="T28" fmla="*/ 590 w 591"/>
                <a:gd name="T29" fmla="*/ 258 h 702"/>
                <a:gd name="T30" fmla="*/ 480 w 591"/>
                <a:gd name="T31" fmla="*/ 450 h 702"/>
                <a:gd name="T32" fmla="*/ 51 w 591"/>
                <a:gd name="T33" fmla="*/ 697 h 702"/>
                <a:gd name="T34" fmla="*/ 51 w 591"/>
                <a:gd name="T35" fmla="*/ 697 h 702"/>
                <a:gd name="T36" fmla="*/ 36 w 591"/>
                <a:gd name="T37" fmla="*/ 701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1" h="702">
                  <a:moveTo>
                    <a:pt x="36" y="701"/>
                  </a:moveTo>
                  <a:lnTo>
                    <a:pt x="36" y="701"/>
                  </a:lnTo>
                  <a:cubicBezTo>
                    <a:pt x="25" y="701"/>
                    <a:pt x="15" y="696"/>
                    <a:pt x="9" y="685"/>
                  </a:cubicBezTo>
                  <a:lnTo>
                    <a:pt x="9" y="685"/>
                  </a:lnTo>
                  <a:cubicBezTo>
                    <a:pt x="0" y="671"/>
                    <a:pt x="5" y="651"/>
                    <a:pt x="20" y="642"/>
                  </a:cubicBezTo>
                  <a:lnTo>
                    <a:pt x="448" y="394"/>
                  </a:lnTo>
                  <a:lnTo>
                    <a:pt x="448" y="394"/>
                  </a:lnTo>
                  <a:cubicBezTo>
                    <a:pt x="496" y="367"/>
                    <a:pt x="527" y="315"/>
                    <a:pt x="527" y="258"/>
                  </a:cubicBezTo>
                  <a:lnTo>
                    <a:pt x="527" y="32"/>
                  </a:lnTo>
                  <a:lnTo>
                    <a:pt x="527" y="32"/>
                  </a:lnTo>
                  <a:cubicBezTo>
                    <a:pt x="527" y="14"/>
                    <a:pt x="541" y="0"/>
                    <a:pt x="558" y="0"/>
                  </a:cubicBezTo>
                  <a:lnTo>
                    <a:pt x="558" y="0"/>
                  </a:lnTo>
                  <a:cubicBezTo>
                    <a:pt x="576" y="0"/>
                    <a:pt x="590" y="14"/>
                    <a:pt x="590" y="32"/>
                  </a:cubicBezTo>
                  <a:lnTo>
                    <a:pt x="590" y="258"/>
                  </a:lnTo>
                  <a:lnTo>
                    <a:pt x="590" y="258"/>
                  </a:lnTo>
                  <a:cubicBezTo>
                    <a:pt x="590" y="337"/>
                    <a:pt x="548" y="410"/>
                    <a:pt x="480" y="450"/>
                  </a:cubicBezTo>
                  <a:lnTo>
                    <a:pt x="51" y="697"/>
                  </a:lnTo>
                  <a:lnTo>
                    <a:pt x="51" y="697"/>
                  </a:lnTo>
                  <a:cubicBezTo>
                    <a:pt x="47" y="700"/>
                    <a:pt x="41" y="701"/>
                    <a:pt x="36" y="70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66220DE9-0D22-B042-9969-ADE61D48C2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31582" y="8795716"/>
              <a:ext cx="419875" cy="337071"/>
            </a:xfrm>
            <a:custGeom>
              <a:avLst/>
              <a:gdLst>
                <a:gd name="connsiteX0" fmla="*/ 336695 w 419875"/>
                <a:gd name="connsiteY0" fmla="*/ 165 h 337071"/>
                <a:gd name="connsiteX1" fmla="*/ 360038 w 419875"/>
                <a:gd name="connsiteY1" fmla="*/ 8178 h 337071"/>
                <a:gd name="connsiteX2" fmla="*/ 419875 w 419875"/>
                <a:gd name="connsiteY2" fmla="*/ 112840 h 337071"/>
                <a:gd name="connsiteX3" fmla="*/ 402152 w 419875"/>
                <a:gd name="connsiteY3" fmla="*/ 152006 h 337071"/>
                <a:gd name="connsiteX4" fmla="*/ 401299 w 419875"/>
                <a:gd name="connsiteY4" fmla="*/ 152176 h 337071"/>
                <a:gd name="connsiteX5" fmla="*/ 402591 w 419875"/>
                <a:gd name="connsiteY5" fmla="*/ 154433 h 337071"/>
                <a:gd name="connsiteX6" fmla="*/ 84687 w 419875"/>
                <a:gd name="connsiteY6" fmla="*/ 337071 h 337071"/>
                <a:gd name="connsiteX7" fmla="*/ 0 w 419875"/>
                <a:gd name="connsiteY7" fmla="*/ 189128 h 337071"/>
                <a:gd name="connsiteX8" fmla="*/ 312901 w 419875"/>
                <a:gd name="connsiteY8" fmla="*/ 9364 h 337071"/>
                <a:gd name="connsiteX9" fmla="*/ 317681 w 419875"/>
                <a:gd name="connsiteY9" fmla="*/ 3926 h 337071"/>
                <a:gd name="connsiteX10" fmla="*/ 336695 w 419875"/>
                <a:gd name="connsiteY10" fmla="*/ 165 h 337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9875" h="337071">
                  <a:moveTo>
                    <a:pt x="336695" y="165"/>
                  </a:moveTo>
                  <a:cubicBezTo>
                    <a:pt x="343860" y="819"/>
                    <a:pt x="351746" y="3436"/>
                    <a:pt x="360038" y="8178"/>
                  </a:cubicBezTo>
                  <a:cubicBezTo>
                    <a:pt x="393209" y="27802"/>
                    <a:pt x="419875" y="74246"/>
                    <a:pt x="419875" y="112840"/>
                  </a:cubicBezTo>
                  <a:cubicBezTo>
                    <a:pt x="419875" y="132137"/>
                    <a:pt x="413046" y="145710"/>
                    <a:pt x="402152" y="152006"/>
                  </a:cubicBezTo>
                  <a:lnTo>
                    <a:pt x="401299" y="152176"/>
                  </a:lnTo>
                  <a:lnTo>
                    <a:pt x="402591" y="154433"/>
                  </a:lnTo>
                  <a:lnTo>
                    <a:pt x="84687" y="337071"/>
                  </a:lnTo>
                  <a:lnTo>
                    <a:pt x="0" y="189128"/>
                  </a:lnTo>
                  <a:lnTo>
                    <a:pt x="312901" y="9364"/>
                  </a:lnTo>
                  <a:lnTo>
                    <a:pt x="317681" y="3926"/>
                  </a:lnTo>
                  <a:cubicBezTo>
                    <a:pt x="323088" y="819"/>
                    <a:pt x="329531" y="-489"/>
                    <a:pt x="336695" y="1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11" name="Freeform 248">
              <a:extLst>
                <a:ext uri="{FF2B5EF4-FFF2-40B4-BE49-F238E27FC236}">
                  <a16:creationId xmlns:a16="http://schemas.microsoft.com/office/drawing/2014/main" id="{414B9532-B438-3748-9998-CB0E820415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83428" y="8891496"/>
              <a:ext cx="192981" cy="210261"/>
            </a:xfrm>
            <a:custGeom>
              <a:avLst/>
              <a:gdLst>
                <a:gd name="T0" fmla="*/ 0 w 296"/>
                <a:gd name="T1" fmla="*/ 94 h 321"/>
                <a:gd name="T2" fmla="*/ 166 w 296"/>
                <a:gd name="T3" fmla="*/ 0 h 321"/>
                <a:gd name="T4" fmla="*/ 166 w 296"/>
                <a:gd name="T5" fmla="*/ 0 h 321"/>
                <a:gd name="T6" fmla="*/ 295 w 296"/>
                <a:gd name="T7" fmla="*/ 225 h 321"/>
                <a:gd name="T8" fmla="*/ 130 w 296"/>
                <a:gd name="T9" fmla="*/ 320 h 321"/>
                <a:gd name="T10" fmla="*/ 130 w 296"/>
                <a:gd name="T11" fmla="*/ 320 h 321"/>
                <a:gd name="T12" fmla="*/ 0 w 296"/>
                <a:gd name="T13" fmla="*/ 94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6" h="321">
                  <a:moveTo>
                    <a:pt x="0" y="94"/>
                  </a:moveTo>
                  <a:lnTo>
                    <a:pt x="166" y="0"/>
                  </a:lnTo>
                  <a:lnTo>
                    <a:pt x="166" y="0"/>
                  </a:lnTo>
                  <a:cubicBezTo>
                    <a:pt x="234" y="49"/>
                    <a:pt x="288" y="142"/>
                    <a:pt x="295" y="225"/>
                  </a:cubicBezTo>
                  <a:lnTo>
                    <a:pt x="130" y="320"/>
                  </a:lnTo>
                  <a:lnTo>
                    <a:pt x="130" y="320"/>
                  </a:lnTo>
                  <a:cubicBezTo>
                    <a:pt x="61" y="271"/>
                    <a:pt x="8" y="178"/>
                    <a:pt x="0" y="94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47F3E69F-C8DE-774D-A089-DE7B32C9D2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62093" y="8897850"/>
              <a:ext cx="664694" cy="534489"/>
            </a:xfrm>
            <a:custGeom>
              <a:avLst/>
              <a:gdLst>
                <a:gd name="connsiteX0" fmla="*/ 529456 w 664694"/>
                <a:gd name="connsiteY0" fmla="*/ 258 h 534489"/>
                <a:gd name="connsiteX1" fmla="*/ 567746 w 664694"/>
                <a:gd name="connsiteY1" fmla="*/ 13403 h 534489"/>
                <a:gd name="connsiteX2" fmla="*/ 664694 w 664694"/>
                <a:gd name="connsiteY2" fmla="*/ 182181 h 534489"/>
                <a:gd name="connsiteX3" fmla="*/ 636035 w 664694"/>
                <a:gd name="connsiteY3" fmla="*/ 245147 h 534489"/>
                <a:gd name="connsiteX4" fmla="*/ 634414 w 664694"/>
                <a:gd name="connsiteY4" fmla="*/ 245472 h 534489"/>
                <a:gd name="connsiteX5" fmla="*/ 635894 w 664694"/>
                <a:gd name="connsiteY5" fmla="*/ 248052 h 534489"/>
                <a:gd name="connsiteX6" fmla="*/ 136962 w 664694"/>
                <a:gd name="connsiteY6" fmla="*/ 534489 h 534489"/>
                <a:gd name="connsiteX7" fmla="*/ 0 w 664694"/>
                <a:gd name="connsiteY7" fmla="*/ 295138 h 534489"/>
                <a:gd name="connsiteX8" fmla="*/ 495326 w 664694"/>
                <a:gd name="connsiteY8" fmla="*/ 9749 h 534489"/>
                <a:gd name="connsiteX9" fmla="*/ 498229 w 664694"/>
                <a:gd name="connsiteY9" fmla="*/ 6479 h 534489"/>
                <a:gd name="connsiteX10" fmla="*/ 529456 w 664694"/>
                <a:gd name="connsiteY10" fmla="*/ 258 h 534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4694" h="534489">
                  <a:moveTo>
                    <a:pt x="529456" y="258"/>
                  </a:moveTo>
                  <a:cubicBezTo>
                    <a:pt x="541216" y="1307"/>
                    <a:pt x="554154" y="5583"/>
                    <a:pt x="567746" y="13403"/>
                  </a:cubicBezTo>
                  <a:cubicBezTo>
                    <a:pt x="621460" y="44683"/>
                    <a:pt x="664694" y="120274"/>
                    <a:pt x="664694" y="182181"/>
                  </a:cubicBezTo>
                  <a:cubicBezTo>
                    <a:pt x="664694" y="213135"/>
                    <a:pt x="653722" y="234965"/>
                    <a:pt x="636035" y="245147"/>
                  </a:cubicBezTo>
                  <a:lnTo>
                    <a:pt x="634414" y="245472"/>
                  </a:lnTo>
                  <a:lnTo>
                    <a:pt x="635894" y="248052"/>
                  </a:lnTo>
                  <a:lnTo>
                    <a:pt x="136962" y="534489"/>
                  </a:lnTo>
                  <a:lnTo>
                    <a:pt x="0" y="295138"/>
                  </a:lnTo>
                  <a:lnTo>
                    <a:pt x="495326" y="9749"/>
                  </a:lnTo>
                  <a:lnTo>
                    <a:pt x="498229" y="6479"/>
                  </a:lnTo>
                  <a:cubicBezTo>
                    <a:pt x="507113" y="1388"/>
                    <a:pt x="517696" y="-791"/>
                    <a:pt x="529456" y="2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13" name="Freeform 251">
              <a:extLst>
                <a:ext uri="{FF2B5EF4-FFF2-40B4-BE49-F238E27FC236}">
                  <a16:creationId xmlns:a16="http://schemas.microsoft.com/office/drawing/2014/main" id="{352A33AD-10C8-1746-B4E5-B27C26A85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4458" y="8591945"/>
              <a:ext cx="6529645" cy="3770315"/>
            </a:xfrm>
            <a:custGeom>
              <a:avLst/>
              <a:gdLst>
                <a:gd name="T0" fmla="*/ 5539 w 9996"/>
                <a:gd name="T1" fmla="*/ 5684 h 5773"/>
                <a:gd name="T2" fmla="*/ 152 w 9996"/>
                <a:gd name="T3" fmla="*/ 2574 h 5773"/>
                <a:gd name="T4" fmla="*/ 152 w 9996"/>
                <a:gd name="T5" fmla="*/ 2574 h 5773"/>
                <a:gd name="T6" fmla="*/ 195 w 9996"/>
                <a:gd name="T7" fmla="*/ 2230 h 5773"/>
                <a:gd name="T8" fmla="*/ 3863 w 9996"/>
                <a:gd name="T9" fmla="*/ 113 h 5773"/>
                <a:gd name="T10" fmla="*/ 3863 w 9996"/>
                <a:gd name="T11" fmla="*/ 113 h 5773"/>
                <a:gd name="T12" fmla="*/ 4457 w 9996"/>
                <a:gd name="T13" fmla="*/ 89 h 5773"/>
                <a:gd name="T14" fmla="*/ 9843 w 9996"/>
                <a:gd name="T15" fmla="*/ 3199 h 5773"/>
                <a:gd name="T16" fmla="*/ 9843 w 9996"/>
                <a:gd name="T17" fmla="*/ 3199 h 5773"/>
                <a:gd name="T18" fmla="*/ 9800 w 9996"/>
                <a:gd name="T19" fmla="*/ 3542 h 5773"/>
                <a:gd name="T20" fmla="*/ 6133 w 9996"/>
                <a:gd name="T21" fmla="*/ 5659 h 5773"/>
                <a:gd name="T22" fmla="*/ 6133 w 9996"/>
                <a:gd name="T23" fmla="*/ 5659 h 5773"/>
                <a:gd name="T24" fmla="*/ 5539 w 9996"/>
                <a:gd name="T25" fmla="*/ 5684 h 5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96" h="5773">
                  <a:moveTo>
                    <a:pt x="5539" y="5684"/>
                  </a:moveTo>
                  <a:lnTo>
                    <a:pt x="152" y="2574"/>
                  </a:lnTo>
                  <a:lnTo>
                    <a:pt x="152" y="2574"/>
                  </a:lnTo>
                  <a:cubicBezTo>
                    <a:pt x="0" y="2486"/>
                    <a:pt x="19" y="2332"/>
                    <a:pt x="195" y="2230"/>
                  </a:cubicBezTo>
                  <a:lnTo>
                    <a:pt x="3863" y="113"/>
                  </a:lnTo>
                  <a:lnTo>
                    <a:pt x="3863" y="113"/>
                  </a:lnTo>
                  <a:cubicBezTo>
                    <a:pt x="4039" y="12"/>
                    <a:pt x="4305" y="0"/>
                    <a:pt x="4457" y="89"/>
                  </a:cubicBezTo>
                  <a:lnTo>
                    <a:pt x="9843" y="3199"/>
                  </a:lnTo>
                  <a:lnTo>
                    <a:pt x="9843" y="3199"/>
                  </a:lnTo>
                  <a:cubicBezTo>
                    <a:pt x="9995" y="3287"/>
                    <a:pt x="9977" y="3441"/>
                    <a:pt x="9800" y="3542"/>
                  </a:cubicBezTo>
                  <a:lnTo>
                    <a:pt x="6133" y="5659"/>
                  </a:lnTo>
                  <a:lnTo>
                    <a:pt x="6133" y="5659"/>
                  </a:lnTo>
                  <a:cubicBezTo>
                    <a:pt x="5957" y="5761"/>
                    <a:pt x="5691" y="5772"/>
                    <a:pt x="5539" y="5684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14" name="Freeform 252">
              <a:extLst>
                <a:ext uri="{FF2B5EF4-FFF2-40B4-BE49-F238E27FC236}">
                  <a16:creationId xmlns:a16="http://schemas.microsoft.com/office/drawing/2014/main" id="{EAC45DAE-D745-1343-900B-4F1F43EB5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84774" y="11763157"/>
              <a:ext cx="720076" cy="443567"/>
            </a:xfrm>
            <a:custGeom>
              <a:avLst/>
              <a:gdLst>
                <a:gd name="T0" fmla="*/ 1066 w 1103"/>
                <a:gd name="T1" fmla="*/ 678 h 679"/>
                <a:gd name="T2" fmla="*/ 1066 w 1103"/>
                <a:gd name="T3" fmla="*/ 678 h 679"/>
                <a:gd name="T4" fmla="*/ 1050 w 1103"/>
                <a:gd name="T5" fmla="*/ 673 h 679"/>
                <a:gd name="T6" fmla="*/ 20 w 1103"/>
                <a:gd name="T7" fmla="*/ 63 h 679"/>
                <a:gd name="T8" fmla="*/ 20 w 1103"/>
                <a:gd name="T9" fmla="*/ 63 h 679"/>
                <a:gd name="T10" fmla="*/ 9 w 1103"/>
                <a:gd name="T11" fmla="*/ 20 h 679"/>
                <a:gd name="T12" fmla="*/ 9 w 1103"/>
                <a:gd name="T13" fmla="*/ 20 h 679"/>
                <a:gd name="T14" fmla="*/ 52 w 1103"/>
                <a:gd name="T15" fmla="*/ 9 h 679"/>
                <a:gd name="T16" fmla="*/ 1082 w 1103"/>
                <a:gd name="T17" fmla="*/ 619 h 679"/>
                <a:gd name="T18" fmla="*/ 1082 w 1103"/>
                <a:gd name="T19" fmla="*/ 619 h 679"/>
                <a:gd name="T20" fmla="*/ 1093 w 1103"/>
                <a:gd name="T21" fmla="*/ 662 h 679"/>
                <a:gd name="T22" fmla="*/ 1093 w 1103"/>
                <a:gd name="T23" fmla="*/ 662 h 679"/>
                <a:gd name="T24" fmla="*/ 1066 w 1103"/>
                <a:gd name="T25" fmla="*/ 678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3" h="679">
                  <a:moveTo>
                    <a:pt x="1066" y="678"/>
                  </a:moveTo>
                  <a:lnTo>
                    <a:pt x="1066" y="678"/>
                  </a:lnTo>
                  <a:cubicBezTo>
                    <a:pt x="1060" y="678"/>
                    <a:pt x="1054" y="677"/>
                    <a:pt x="1050" y="673"/>
                  </a:cubicBezTo>
                  <a:lnTo>
                    <a:pt x="20" y="63"/>
                  </a:lnTo>
                  <a:lnTo>
                    <a:pt x="20" y="63"/>
                  </a:lnTo>
                  <a:cubicBezTo>
                    <a:pt x="5" y="54"/>
                    <a:pt x="0" y="35"/>
                    <a:pt x="9" y="20"/>
                  </a:cubicBezTo>
                  <a:lnTo>
                    <a:pt x="9" y="20"/>
                  </a:lnTo>
                  <a:cubicBezTo>
                    <a:pt x="17" y="4"/>
                    <a:pt x="37" y="0"/>
                    <a:pt x="52" y="9"/>
                  </a:cubicBezTo>
                  <a:lnTo>
                    <a:pt x="1082" y="619"/>
                  </a:lnTo>
                  <a:lnTo>
                    <a:pt x="1082" y="619"/>
                  </a:lnTo>
                  <a:cubicBezTo>
                    <a:pt x="1097" y="628"/>
                    <a:pt x="1102" y="648"/>
                    <a:pt x="1093" y="662"/>
                  </a:cubicBezTo>
                  <a:lnTo>
                    <a:pt x="1093" y="662"/>
                  </a:lnTo>
                  <a:cubicBezTo>
                    <a:pt x="1087" y="672"/>
                    <a:pt x="1076" y="678"/>
                    <a:pt x="1066" y="67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15" name="Freeform 253">
              <a:extLst>
                <a:ext uri="{FF2B5EF4-FFF2-40B4-BE49-F238E27FC236}">
                  <a16:creationId xmlns:a16="http://schemas.microsoft.com/office/drawing/2014/main" id="{4FE828EC-51A5-6446-ABAA-1F7895F2F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6141" y="8387443"/>
              <a:ext cx="6469159" cy="3660865"/>
            </a:xfrm>
            <a:custGeom>
              <a:avLst/>
              <a:gdLst>
                <a:gd name="T0" fmla="*/ 9899 w 9903"/>
                <a:gd name="T1" fmla="*/ 2930 h 5606"/>
                <a:gd name="T2" fmla="*/ 9162 w 9903"/>
                <a:gd name="T3" fmla="*/ 2833 h 5606"/>
                <a:gd name="T4" fmla="*/ 4410 w 9903"/>
                <a:gd name="T5" fmla="*/ 88 h 5606"/>
                <a:gd name="T6" fmla="*/ 4410 w 9903"/>
                <a:gd name="T7" fmla="*/ 88 h 5606"/>
                <a:gd name="T8" fmla="*/ 3816 w 9903"/>
                <a:gd name="T9" fmla="*/ 113 h 5606"/>
                <a:gd name="T10" fmla="*/ 448 w 9903"/>
                <a:gd name="T11" fmla="*/ 2057 h 5606"/>
                <a:gd name="T12" fmla="*/ 2 w 9903"/>
                <a:gd name="T13" fmla="*/ 1998 h 5606"/>
                <a:gd name="T14" fmla="*/ 2 w 9903"/>
                <a:gd name="T15" fmla="*/ 2251 h 5606"/>
                <a:gd name="T16" fmla="*/ 3 w 9903"/>
                <a:gd name="T17" fmla="*/ 2251 h 5606"/>
                <a:gd name="T18" fmla="*/ 3 w 9903"/>
                <a:gd name="T19" fmla="*/ 2251 h 5606"/>
                <a:gd name="T20" fmla="*/ 105 w 9903"/>
                <a:gd name="T21" fmla="*/ 2407 h 5606"/>
                <a:gd name="T22" fmla="*/ 5492 w 9903"/>
                <a:gd name="T23" fmla="*/ 5517 h 5606"/>
                <a:gd name="T24" fmla="*/ 5492 w 9903"/>
                <a:gd name="T25" fmla="*/ 5517 h 5606"/>
                <a:gd name="T26" fmla="*/ 6086 w 9903"/>
                <a:gd name="T27" fmla="*/ 5492 h 5606"/>
                <a:gd name="T28" fmla="*/ 9753 w 9903"/>
                <a:gd name="T29" fmla="*/ 3376 h 5606"/>
                <a:gd name="T30" fmla="*/ 9753 w 9903"/>
                <a:gd name="T31" fmla="*/ 3376 h 5606"/>
                <a:gd name="T32" fmla="*/ 9899 w 9903"/>
                <a:gd name="T33" fmla="*/ 3175 h 5606"/>
                <a:gd name="T34" fmla="*/ 9899 w 9903"/>
                <a:gd name="T35" fmla="*/ 2930 h 5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03" h="5606">
                  <a:moveTo>
                    <a:pt x="9899" y="2930"/>
                  </a:moveTo>
                  <a:lnTo>
                    <a:pt x="9162" y="2833"/>
                  </a:lnTo>
                  <a:lnTo>
                    <a:pt x="4410" y="88"/>
                  </a:lnTo>
                  <a:lnTo>
                    <a:pt x="4410" y="88"/>
                  </a:lnTo>
                  <a:cubicBezTo>
                    <a:pt x="4258" y="0"/>
                    <a:pt x="3992" y="11"/>
                    <a:pt x="3816" y="113"/>
                  </a:cubicBezTo>
                  <a:lnTo>
                    <a:pt x="448" y="2057"/>
                  </a:lnTo>
                  <a:lnTo>
                    <a:pt x="2" y="1998"/>
                  </a:lnTo>
                  <a:lnTo>
                    <a:pt x="2" y="2251"/>
                  </a:lnTo>
                  <a:lnTo>
                    <a:pt x="3" y="2251"/>
                  </a:lnTo>
                  <a:lnTo>
                    <a:pt x="3" y="2251"/>
                  </a:lnTo>
                  <a:cubicBezTo>
                    <a:pt x="0" y="2309"/>
                    <a:pt x="34" y="2365"/>
                    <a:pt x="105" y="2407"/>
                  </a:cubicBezTo>
                  <a:lnTo>
                    <a:pt x="5492" y="5517"/>
                  </a:lnTo>
                  <a:lnTo>
                    <a:pt x="5492" y="5517"/>
                  </a:lnTo>
                  <a:cubicBezTo>
                    <a:pt x="5644" y="5605"/>
                    <a:pt x="5910" y="5594"/>
                    <a:pt x="6086" y="5492"/>
                  </a:cubicBezTo>
                  <a:lnTo>
                    <a:pt x="9753" y="3376"/>
                  </a:lnTo>
                  <a:lnTo>
                    <a:pt x="9753" y="3376"/>
                  </a:lnTo>
                  <a:cubicBezTo>
                    <a:pt x="9852" y="3318"/>
                    <a:pt x="9902" y="3245"/>
                    <a:pt x="9899" y="3175"/>
                  </a:cubicBezTo>
                  <a:lnTo>
                    <a:pt x="9899" y="293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A1CA6C31-EFF6-E945-9DA9-7BB9B7CF2D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7447" y="9041271"/>
              <a:ext cx="4131276" cy="2988361"/>
            </a:xfrm>
            <a:custGeom>
              <a:avLst/>
              <a:gdLst>
                <a:gd name="connsiteX0" fmla="*/ 1486371 w 4131276"/>
                <a:gd name="connsiteY0" fmla="*/ 0 h 2988361"/>
                <a:gd name="connsiteX1" fmla="*/ 3911194 w 4131276"/>
                <a:gd name="connsiteY1" fmla="*/ 0 h 2988361"/>
                <a:gd name="connsiteX2" fmla="*/ 4131276 w 4131276"/>
                <a:gd name="connsiteY2" fmla="*/ 127360 h 2988361"/>
                <a:gd name="connsiteX3" fmla="*/ 3785806 w 4131276"/>
                <a:gd name="connsiteY3" fmla="*/ 2987408 h 2988361"/>
                <a:gd name="connsiteX4" fmla="*/ 3585315 w 4131276"/>
                <a:gd name="connsiteY4" fmla="*/ 2949527 h 2988361"/>
                <a:gd name="connsiteX5" fmla="*/ 67266 w 4131276"/>
                <a:gd name="connsiteY5" fmla="*/ 918298 h 2988361"/>
                <a:gd name="connsiteX6" fmla="*/ 653 w 4131276"/>
                <a:gd name="connsiteY6" fmla="*/ 816410 h 2988361"/>
                <a:gd name="connsiteX7" fmla="*/ 0 w 4131276"/>
                <a:gd name="connsiteY7" fmla="*/ 816410 h 2988361"/>
                <a:gd name="connsiteX8" fmla="*/ 0 w 4131276"/>
                <a:gd name="connsiteY8" fmla="*/ 651169 h 2988361"/>
                <a:gd name="connsiteX9" fmla="*/ 6 w 4131276"/>
                <a:gd name="connsiteY9" fmla="*/ 651170 h 2988361"/>
                <a:gd name="connsiteX10" fmla="*/ 6 w 4131276"/>
                <a:gd name="connsiteY10" fmla="*/ 650949 h 2988361"/>
                <a:gd name="connsiteX11" fmla="*/ 130532 w 4131276"/>
                <a:gd name="connsiteY11" fmla="*/ 667859 h 2988361"/>
                <a:gd name="connsiteX12" fmla="*/ 130532 w 4131276"/>
                <a:gd name="connsiteY12" fmla="*/ 668438 h 2988361"/>
                <a:gd name="connsiteX13" fmla="*/ 291266 w 4131276"/>
                <a:gd name="connsiteY13" fmla="*/ 689703 h 2988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31276" h="2988361">
                  <a:moveTo>
                    <a:pt x="1486371" y="0"/>
                  </a:moveTo>
                  <a:lnTo>
                    <a:pt x="3911194" y="0"/>
                  </a:lnTo>
                  <a:lnTo>
                    <a:pt x="4131276" y="127360"/>
                  </a:lnTo>
                  <a:lnTo>
                    <a:pt x="3785806" y="2987408"/>
                  </a:lnTo>
                  <a:cubicBezTo>
                    <a:pt x="3711357" y="2991980"/>
                    <a:pt x="3638213" y="2980223"/>
                    <a:pt x="3585315" y="2949527"/>
                  </a:cubicBezTo>
                  <a:lnTo>
                    <a:pt x="67266" y="918298"/>
                  </a:lnTo>
                  <a:cubicBezTo>
                    <a:pt x="20898" y="890867"/>
                    <a:pt x="-1306" y="854292"/>
                    <a:pt x="653" y="816410"/>
                  </a:cubicBezTo>
                  <a:lnTo>
                    <a:pt x="0" y="816410"/>
                  </a:lnTo>
                  <a:lnTo>
                    <a:pt x="0" y="651169"/>
                  </a:lnTo>
                  <a:lnTo>
                    <a:pt x="6" y="651170"/>
                  </a:lnTo>
                  <a:lnTo>
                    <a:pt x="6" y="650949"/>
                  </a:lnTo>
                  <a:lnTo>
                    <a:pt x="130532" y="667859"/>
                  </a:lnTo>
                  <a:lnTo>
                    <a:pt x="130532" y="668438"/>
                  </a:lnTo>
                  <a:lnTo>
                    <a:pt x="291266" y="68970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17" name="Freeform 256">
              <a:extLst>
                <a:ext uri="{FF2B5EF4-FFF2-40B4-BE49-F238E27FC236}">
                  <a16:creationId xmlns:a16="http://schemas.microsoft.com/office/drawing/2014/main" id="{D004A0DC-6BDA-E64A-BE81-D3AB4FFEE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66681" y="11619141"/>
              <a:ext cx="331234" cy="426285"/>
            </a:xfrm>
            <a:custGeom>
              <a:avLst/>
              <a:gdLst>
                <a:gd name="T0" fmla="*/ 0 w 506"/>
                <a:gd name="T1" fmla="*/ 595 h 651"/>
                <a:gd name="T2" fmla="*/ 0 w 506"/>
                <a:gd name="T3" fmla="*/ 595 h 651"/>
                <a:gd name="T4" fmla="*/ 505 w 506"/>
                <a:gd name="T5" fmla="*/ 564 h 651"/>
                <a:gd name="T6" fmla="*/ 505 w 506"/>
                <a:gd name="T7" fmla="*/ 0 h 651"/>
                <a:gd name="T8" fmla="*/ 0 w 506"/>
                <a:gd name="T9" fmla="*/ 0 h 651"/>
                <a:gd name="T10" fmla="*/ 0 w 506"/>
                <a:gd name="T11" fmla="*/ 595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6" h="651">
                  <a:moveTo>
                    <a:pt x="0" y="595"/>
                  </a:moveTo>
                  <a:lnTo>
                    <a:pt x="0" y="595"/>
                  </a:lnTo>
                  <a:cubicBezTo>
                    <a:pt x="145" y="650"/>
                    <a:pt x="351" y="638"/>
                    <a:pt x="505" y="564"/>
                  </a:cubicBezTo>
                  <a:lnTo>
                    <a:pt x="505" y="0"/>
                  </a:lnTo>
                  <a:lnTo>
                    <a:pt x="0" y="0"/>
                  </a:lnTo>
                  <a:lnTo>
                    <a:pt x="0" y="595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18" name="Freeform 257">
              <a:extLst>
                <a:ext uri="{FF2B5EF4-FFF2-40B4-BE49-F238E27FC236}">
                  <a16:creationId xmlns:a16="http://schemas.microsoft.com/office/drawing/2014/main" id="{5E9CA004-3FD5-604C-82F8-A6640C3F8A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4458" y="8113815"/>
              <a:ext cx="6529645" cy="3770315"/>
            </a:xfrm>
            <a:custGeom>
              <a:avLst/>
              <a:gdLst>
                <a:gd name="T0" fmla="*/ 5539 w 9996"/>
                <a:gd name="T1" fmla="*/ 5683 h 5773"/>
                <a:gd name="T2" fmla="*/ 152 w 9996"/>
                <a:gd name="T3" fmla="*/ 2573 h 5773"/>
                <a:gd name="T4" fmla="*/ 152 w 9996"/>
                <a:gd name="T5" fmla="*/ 2573 h 5773"/>
                <a:gd name="T6" fmla="*/ 195 w 9996"/>
                <a:gd name="T7" fmla="*/ 2230 h 5773"/>
                <a:gd name="T8" fmla="*/ 3863 w 9996"/>
                <a:gd name="T9" fmla="*/ 113 h 5773"/>
                <a:gd name="T10" fmla="*/ 3863 w 9996"/>
                <a:gd name="T11" fmla="*/ 113 h 5773"/>
                <a:gd name="T12" fmla="*/ 4457 w 9996"/>
                <a:gd name="T13" fmla="*/ 89 h 5773"/>
                <a:gd name="T14" fmla="*/ 9843 w 9996"/>
                <a:gd name="T15" fmla="*/ 3199 h 5773"/>
                <a:gd name="T16" fmla="*/ 9843 w 9996"/>
                <a:gd name="T17" fmla="*/ 3199 h 5773"/>
                <a:gd name="T18" fmla="*/ 9800 w 9996"/>
                <a:gd name="T19" fmla="*/ 3542 h 5773"/>
                <a:gd name="T20" fmla="*/ 6133 w 9996"/>
                <a:gd name="T21" fmla="*/ 5659 h 5773"/>
                <a:gd name="T22" fmla="*/ 6133 w 9996"/>
                <a:gd name="T23" fmla="*/ 5659 h 5773"/>
                <a:gd name="T24" fmla="*/ 5539 w 9996"/>
                <a:gd name="T25" fmla="*/ 5683 h 5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96" h="5773">
                  <a:moveTo>
                    <a:pt x="5539" y="5683"/>
                  </a:moveTo>
                  <a:lnTo>
                    <a:pt x="152" y="2573"/>
                  </a:lnTo>
                  <a:lnTo>
                    <a:pt x="152" y="2573"/>
                  </a:lnTo>
                  <a:cubicBezTo>
                    <a:pt x="0" y="2485"/>
                    <a:pt x="19" y="2332"/>
                    <a:pt x="195" y="2230"/>
                  </a:cubicBezTo>
                  <a:lnTo>
                    <a:pt x="3863" y="113"/>
                  </a:lnTo>
                  <a:lnTo>
                    <a:pt x="3863" y="113"/>
                  </a:lnTo>
                  <a:cubicBezTo>
                    <a:pt x="4039" y="11"/>
                    <a:pt x="4305" y="0"/>
                    <a:pt x="4457" y="89"/>
                  </a:cubicBezTo>
                  <a:lnTo>
                    <a:pt x="9843" y="3199"/>
                  </a:lnTo>
                  <a:lnTo>
                    <a:pt x="9843" y="3199"/>
                  </a:lnTo>
                  <a:cubicBezTo>
                    <a:pt x="9995" y="3287"/>
                    <a:pt x="9977" y="3441"/>
                    <a:pt x="9800" y="3542"/>
                  </a:cubicBezTo>
                  <a:lnTo>
                    <a:pt x="6133" y="5659"/>
                  </a:lnTo>
                  <a:lnTo>
                    <a:pt x="6133" y="5659"/>
                  </a:lnTo>
                  <a:cubicBezTo>
                    <a:pt x="5957" y="5760"/>
                    <a:pt x="5691" y="5772"/>
                    <a:pt x="5539" y="5683"/>
                  </a:cubicBez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19" name="Freeform 258">
              <a:extLst>
                <a:ext uri="{FF2B5EF4-FFF2-40B4-BE49-F238E27FC236}">
                  <a16:creationId xmlns:a16="http://schemas.microsoft.com/office/drawing/2014/main" id="{D77CF96B-E50A-1942-A64C-40F4C53E2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7502" y="9666297"/>
              <a:ext cx="6489320" cy="2217833"/>
            </a:xfrm>
            <a:custGeom>
              <a:avLst/>
              <a:gdLst>
                <a:gd name="T0" fmla="*/ 9766 w 9933"/>
                <a:gd name="T1" fmla="*/ 1072 h 3395"/>
                <a:gd name="T2" fmla="*/ 6099 w 9933"/>
                <a:gd name="T3" fmla="*/ 3189 h 3395"/>
                <a:gd name="T4" fmla="*/ 6099 w 9933"/>
                <a:gd name="T5" fmla="*/ 3189 h 3395"/>
                <a:gd name="T6" fmla="*/ 5505 w 9933"/>
                <a:gd name="T7" fmla="*/ 3213 h 3395"/>
                <a:gd name="T8" fmla="*/ 118 w 9933"/>
                <a:gd name="T9" fmla="*/ 103 h 3395"/>
                <a:gd name="T10" fmla="*/ 118 w 9933"/>
                <a:gd name="T11" fmla="*/ 103 h 3395"/>
                <a:gd name="T12" fmla="*/ 24 w 9933"/>
                <a:gd name="T13" fmla="*/ 0 h 3395"/>
                <a:gd name="T14" fmla="*/ 24 w 9933"/>
                <a:gd name="T15" fmla="*/ 0 h 3395"/>
                <a:gd name="T16" fmla="*/ 118 w 9933"/>
                <a:gd name="T17" fmla="*/ 195 h 3395"/>
                <a:gd name="T18" fmla="*/ 5505 w 9933"/>
                <a:gd name="T19" fmla="*/ 3305 h 3395"/>
                <a:gd name="T20" fmla="*/ 5505 w 9933"/>
                <a:gd name="T21" fmla="*/ 3305 h 3395"/>
                <a:gd name="T22" fmla="*/ 6099 w 9933"/>
                <a:gd name="T23" fmla="*/ 3281 h 3395"/>
                <a:gd name="T24" fmla="*/ 9766 w 9933"/>
                <a:gd name="T25" fmla="*/ 1164 h 3395"/>
                <a:gd name="T26" fmla="*/ 9766 w 9933"/>
                <a:gd name="T27" fmla="*/ 1164 h 3395"/>
                <a:gd name="T28" fmla="*/ 9904 w 9933"/>
                <a:gd name="T29" fmla="*/ 924 h 3395"/>
                <a:gd name="T30" fmla="*/ 9904 w 9933"/>
                <a:gd name="T31" fmla="*/ 924 h 3395"/>
                <a:gd name="T32" fmla="*/ 9766 w 9933"/>
                <a:gd name="T33" fmla="*/ 1072 h 3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33" h="3395">
                  <a:moveTo>
                    <a:pt x="9766" y="1072"/>
                  </a:moveTo>
                  <a:lnTo>
                    <a:pt x="6099" y="3189"/>
                  </a:lnTo>
                  <a:lnTo>
                    <a:pt x="6099" y="3189"/>
                  </a:lnTo>
                  <a:cubicBezTo>
                    <a:pt x="5923" y="3290"/>
                    <a:pt x="5657" y="3301"/>
                    <a:pt x="5505" y="3213"/>
                  </a:cubicBezTo>
                  <a:lnTo>
                    <a:pt x="118" y="103"/>
                  </a:lnTo>
                  <a:lnTo>
                    <a:pt x="118" y="103"/>
                  </a:lnTo>
                  <a:cubicBezTo>
                    <a:pt x="68" y="74"/>
                    <a:pt x="37" y="39"/>
                    <a:pt x="24" y="0"/>
                  </a:cubicBezTo>
                  <a:lnTo>
                    <a:pt x="24" y="0"/>
                  </a:lnTo>
                  <a:cubicBezTo>
                    <a:pt x="0" y="72"/>
                    <a:pt x="30" y="144"/>
                    <a:pt x="118" y="195"/>
                  </a:cubicBezTo>
                  <a:lnTo>
                    <a:pt x="5505" y="3305"/>
                  </a:lnTo>
                  <a:lnTo>
                    <a:pt x="5505" y="3305"/>
                  </a:lnTo>
                  <a:cubicBezTo>
                    <a:pt x="5657" y="3394"/>
                    <a:pt x="5923" y="3382"/>
                    <a:pt x="6099" y="3281"/>
                  </a:cubicBezTo>
                  <a:lnTo>
                    <a:pt x="9766" y="1164"/>
                  </a:lnTo>
                  <a:lnTo>
                    <a:pt x="9766" y="1164"/>
                  </a:lnTo>
                  <a:cubicBezTo>
                    <a:pt x="9885" y="1096"/>
                    <a:pt x="9932" y="1004"/>
                    <a:pt x="9904" y="924"/>
                  </a:cubicBezTo>
                  <a:lnTo>
                    <a:pt x="9904" y="924"/>
                  </a:lnTo>
                  <a:cubicBezTo>
                    <a:pt x="9887" y="977"/>
                    <a:pt x="9840" y="1029"/>
                    <a:pt x="9766" y="107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3EBDD23C-C358-3C46-BAC1-33F98163F3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41640" y="8257271"/>
              <a:ext cx="4708662" cy="2809236"/>
            </a:xfrm>
            <a:custGeom>
              <a:avLst/>
              <a:gdLst>
                <a:gd name="connsiteX0" fmla="*/ 3453928 w 4708662"/>
                <a:gd name="connsiteY0" fmla="*/ 2629347 h 2809236"/>
                <a:gd name="connsiteX1" fmla="*/ 3473747 w 4708662"/>
                <a:gd name="connsiteY1" fmla="*/ 2633255 h 2809236"/>
                <a:gd name="connsiteX2" fmla="*/ 3650567 w 4708662"/>
                <a:gd name="connsiteY2" fmla="*/ 2735521 h 2809236"/>
                <a:gd name="connsiteX3" fmla="*/ 3647958 w 4708662"/>
                <a:gd name="connsiteY3" fmla="*/ 2758971 h 2809236"/>
                <a:gd name="connsiteX4" fmla="*/ 3570965 w 4708662"/>
                <a:gd name="connsiteY4" fmla="*/ 2803916 h 2809236"/>
                <a:gd name="connsiteX5" fmla="*/ 3530512 w 4708662"/>
                <a:gd name="connsiteY5" fmla="*/ 2805218 h 2809236"/>
                <a:gd name="connsiteX6" fmla="*/ 3353039 w 4708662"/>
                <a:gd name="connsiteY6" fmla="*/ 2702952 h 2809236"/>
                <a:gd name="connsiteX7" fmla="*/ 3356301 w 4708662"/>
                <a:gd name="connsiteY7" fmla="*/ 2679503 h 2809236"/>
                <a:gd name="connsiteX8" fmla="*/ 3432641 w 4708662"/>
                <a:gd name="connsiteY8" fmla="*/ 2635209 h 2809236"/>
                <a:gd name="connsiteX9" fmla="*/ 3453928 w 4708662"/>
                <a:gd name="connsiteY9" fmla="*/ 2629347 h 2809236"/>
                <a:gd name="connsiteX10" fmla="*/ 3206302 w 4708662"/>
                <a:gd name="connsiteY10" fmla="*/ 2485331 h 2809236"/>
                <a:gd name="connsiteX11" fmla="*/ 3226040 w 4708662"/>
                <a:gd name="connsiteY11" fmla="*/ 2489239 h 2809236"/>
                <a:gd name="connsiteX12" fmla="*/ 3403513 w 4708662"/>
                <a:gd name="connsiteY12" fmla="*/ 2591505 h 2809236"/>
                <a:gd name="connsiteX13" fmla="*/ 3400903 w 4708662"/>
                <a:gd name="connsiteY13" fmla="*/ 2614955 h 2809236"/>
                <a:gd name="connsiteX14" fmla="*/ 3323911 w 4708662"/>
                <a:gd name="connsiteY14" fmla="*/ 2659248 h 2809236"/>
                <a:gd name="connsiteX15" fmla="*/ 3282805 w 4708662"/>
                <a:gd name="connsiteY15" fmla="*/ 2661202 h 2809236"/>
                <a:gd name="connsiteX16" fmla="*/ 3105332 w 4708662"/>
                <a:gd name="connsiteY16" fmla="*/ 2558936 h 2809236"/>
                <a:gd name="connsiteX17" fmla="*/ 3108594 w 4708662"/>
                <a:gd name="connsiteY17" fmla="*/ 2534836 h 2809236"/>
                <a:gd name="connsiteX18" fmla="*/ 3185586 w 4708662"/>
                <a:gd name="connsiteY18" fmla="*/ 2491193 h 2809236"/>
                <a:gd name="connsiteX19" fmla="*/ 3206302 w 4708662"/>
                <a:gd name="connsiteY19" fmla="*/ 2485331 h 2809236"/>
                <a:gd name="connsiteX20" fmla="*/ 3341169 w 4708662"/>
                <a:gd name="connsiteY20" fmla="*/ 2407562 h 2809236"/>
                <a:gd name="connsiteX21" fmla="*/ 3361028 w 4708662"/>
                <a:gd name="connsiteY21" fmla="*/ 2411470 h 2809236"/>
                <a:gd name="connsiteX22" fmla="*/ 3538865 w 4708662"/>
                <a:gd name="connsiteY22" fmla="*/ 2513736 h 2809236"/>
                <a:gd name="connsiteX23" fmla="*/ 3535596 w 4708662"/>
                <a:gd name="connsiteY23" fmla="*/ 2537186 h 2809236"/>
                <a:gd name="connsiteX24" fmla="*/ 3458446 w 4708662"/>
                <a:gd name="connsiteY24" fmla="*/ 2581479 h 2809236"/>
                <a:gd name="connsiteX25" fmla="*/ 3417910 w 4708662"/>
                <a:gd name="connsiteY25" fmla="*/ 2583433 h 2809236"/>
                <a:gd name="connsiteX26" fmla="*/ 3240073 w 4708662"/>
                <a:gd name="connsiteY26" fmla="*/ 2481167 h 2809236"/>
                <a:gd name="connsiteX27" fmla="*/ 3243342 w 4708662"/>
                <a:gd name="connsiteY27" fmla="*/ 2457718 h 2809236"/>
                <a:gd name="connsiteX28" fmla="*/ 3319838 w 4708662"/>
                <a:gd name="connsiteY28" fmla="*/ 2413424 h 2809236"/>
                <a:gd name="connsiteX29" fmla="*/ 3341169 w 4708662"/>
                <a:gd name="connsiteY29" fmla="*/ 2407562 h 2809236"/>
                <a:gd name="connsiteX30" fmla="*/ 2961051 w 4708662"/>
                <a:gd name="connsiteY30" fmla="*/ 2344195 h 2809236"/>
                <a:gd name="connsiteX31" fmla="*/ 2980828 w 4708662"/>
                <a:gd name="connsiteY31" fmla="*/ 2348103 h 2809236"/>
                <a:gd name="connsiteX32" fmla="*/ 3158011 w 4708662"/>
                <a:gd name="connsiteY32" fmla="*/ 2449718 h 2809236"/>
                <a:gd name="connsiteX33" fmla="*/ 3155396 w 4708662"/>
                <a:gd name="connsiteY33" fmla="*/ 2473819 h 2809236"/>
                <a:gd name="connsiteX34" fmla="*/ 3078246 w 4708662"/>
                <a:gd name="connsiteY34" fmla="*/ 2518112 h 2809236"/>
                <a:gd name="connsiteX35" fmla="*/ 3037710 w 4708662"/>
                <a:gd name="connsiteY35" fmla="*/ 2519415 h 2809236"/>
                <a:gd name="connsiteX36" fmla="*/ 2861181 w 4708662"/>
                <a:gd name="connsiteY36" fmla="*/ 2417800 h 2809236"/>
                <a:gd name="connsiteX37" fmla="*/ 2863796 w 4708662"/>
                <a:gd name="connsiteY37" fmla="*/ 2393700 h 2809236"/>
                <a:gd name="connsiteX38" fmla="*/ 2940292 w 4708662"/>
                <a:gd name="connsiteY38" fmla="*/ 2350057 h 2809236"/>
                <a:gd name="connsiteX39" fmla="*/ 2961051 w 4708662"/>
                <a:gd name="connsiteY39" fmla="*/ 2344195 h 2809236"/>
                <a:gd name="connsiteX40" fmla="*/ 3487301 w 4708662"/>
                <a:gd name="connsiteY40" fmla="*/ 2232201 h 2809236"/>
                <a:gd name="connsiteX41" fmla="*/ 3511128 w 4708662"/>
                <a:gd name="connsiteY41" fmla="*/ 2237109 h 2809236"/>
                <a:gd name="connsiteX42" fmla="*/ 3980490 w 4708662"/>
                <a:gd name="connsiteY42" fmla="*/ 2508687 h 2809236"/>
                <a:gd name="connsiteX43" fmla="*/ 3976573 w 4708662"/>
                <a:gd name="connsiteY43" fmla="*/ 2537481 h 2809236"/>
                <a:gd name="connsiteX44" fmla="*/ 3819249 w 4708662"/>
                <a:gd name="connsiteY44" fmla="*/ 2628444 h 2809236"/>
                <a:gd name="connsiteX45" fmla="*/ 3768983 w 4708662"/>
                <a:gd name="connsiteY45" fmla="*/ 2630407 h 2809236"/>
                <a:gd name="connsiteX46" fmla="*/ 3300274 w 4708662"/>
                <a:gd name="connsiteY46" fmla="*/ 2359483 h 2809236"/>
                <a:gd name="connsiteX47" fmla="*/ 3304191 w 4708662"/>
                <a:gd name="connsiteY47" fmla="*/ 2330689 h 2809236"/>
                <a:gd name="connsiteX48" fmla="*/ 3461515 w 4708662"/>
                <a:gd name="connsiteY48" fmla="*/ 2239073 h 2809236"/>
                <a:gd name="connsiteX49" fmla="*/ 3487301 w 4708662"/>
                <a:gd name="connsiteY49" fmla="*/ 2232201 h 2809236"/>
                <a:gd name="connsiteX50" fmla="*/ 3850372 w 4708662"/>
                <a:gd name="connsiteY50" fmla="*/ 2166346 h 2809236"/>
                <a:gd name="connsiteX51" fmla="*/ 3874218 w 4708662"/>
                <a:gd name="connsiteY51" fmla="*/ 2171469 h 2809236"/>
                <a:gd name="connsiteX52" fmla="*/ 4221773 w 4708662"/>
                <a:gd name="connsiteY52" fmla="*/ 2370544 h 2809236"/>
                <a:gd name="connsiteX53" fmla="*/ 4217853 w 4708662"/>
                <a:gd name="connsiteY53" fmla="*/ 2399819 h 2809236"/>
                <a:gd name="connsiteX54" fmla="*/ 4060408 w 4708662"/>
                <a:gd name="connsiteY54" fmla="*/ 2490249 h 2809236"/>
                <a:gd name="connsiteX55" fmla="*/ 4010757 w 4708662"/>
                <a:gd name="connsiteY55" fmla="*/ 2492201 h 2809236"/>
                <a:gd name="connsiteX56" fmla="*/ 3663203 w 4708662"/>
                <a:gd name="connsiteY56" fmla="*/ 2292475 h 2809236"/>
                <a:gd name="connsiteX57" fmla="*/ 3667122 w 4708662"/>
                <a:gd name="connsiteY57" fmla="*/ 2263850 h 2809236"/>
                <a:gd name="connsiteX58" fmla="*/ 3824567 w 4708662"/>
                <a:gd name="connsiteY58" fmla="*/ 2173421 h 2809236"/>
                <a:gd name="connsiteX59" fmla="*/ 3850372 w 4708662"/>
                <a:gd name="connsiteY59" fmla="*/ 2166346 h 2809236"/>
                <a:gd name="connsiteX60" fmla="*/ 2846658 w 4708662"/>
                <a:gd name="connsiteY60" fmla="*/ 2140034 h 2809236"/>
                <a:gd name="connsiteX61" fmla="*/ 2871095 w 4708662"/>
                <a:gd name="connsiteY61" fmla="*/ 2144949 h 2809236"/>
                <a:gd name="connsiteX62" fmla="*/ 3029317 w 4708662"/>
                <a:gd name="connsiteY62" fmla="*/ 2237348 h 2809236"/>
                <a:gd name="connsiteX63" fmla="*/ 3026048 w 4708662"/>
                <a:gd name="connsiteY63" fmla="*/ 2266181 h 2809236"/>
                <a:gd name="connsiteX64" fmla="*/ 2838404 w 4708662"/>
                <a:gd name="connsiteY64" fmla="*/ 2374962 h 2809236"/>
                <a:gd name="connsiteX65" fmla="*/ 2788714 w 4708662"/>
                <a:gd name="connsiteY65" fmla="*/ 2377583 h 2809236"/>
                <a:gd name="connsiteX66" fmla="*/ 2629184 w 4708662"/>
                <a:gd name="connsiteY66" fmla="*/ 2285185 h 2809236"/>
                <a:gd name="connsiteX67" fmla="*/ 2632453 w 4708662"/>
                <a:gd name="connsiteY67" fmla="*/ 2256352 h 2809236"/>
                <a:gd name="connsiteX68" fmla="*/ 2820751 w 4708662"/>
                <a:gd name="connsiteY68" fmla="*/ 2146915 h 2809236"/>
                <a:gd name="connsiteX69" fmla="*/ 2846658 w 4708662"/>
                <a:gd name="connsiteY69" fmla="*/ 2140034 h 2809236"/>
                <a:gd name="connsiteX70" fmla="*/ 4280170 w 4708662"/>
                <a:gd name="connsiteY70" fmla="*/ 2137567 h 2809236"/>
                <a:gd name="connsiteX71" fmla="*/ 4304563 w 4708662"/>
                <a:gd name="connsiteY71" fmla="*/ 2142737 h 2809236"/>
                <a:gd name="connsiteX72" fmla="*/ 4464341 w 4708662"/>
                <a:gd name="connsiteY72" fmla="*/ 2234644 h 2809236"/>
                <a:gd name="connsiteX73" fmla="*/ 4460412 w 4708662"/>
                <a:gd name="connsiteY73" fmla="*/ 2263529 h 2809236"/>
                <a:gd name="connsiteX74" fmla="*/ 4302598 w 4708662"/>
                <a:gd name="connsiteY74" fmla="*/ 2355436 h 2809236"/>
                <a:gd name="connsiteX75" fmla="*/ 4252176 w 4708662"/>
                <a:gd name="connsiteY75" fmla="*/ 2357405 h 2809236"/>
                <a:gd name="connsiteX76" fmla="*/ 4092398 w 4708662"/>
                <a:gd name="connsiteY76" fmla="*/ 2264842 h 2809236"/>
                <a:gd name="connsiteX77" fmla="*/ 4096327 w 4708662"/>
                <a:gd name="connsiteY77" fmla="*/ 2235957 h 2809236"/>
                <a:gd name="connsiteX78" fmla="*/ 4254796 w 4708662"/>
                <a:gd name="connsiteY78" fmla="*/ 2144706 h 2809236"/>
                <a:gd name="connsiteX79" fmla="*/ 4280170 w 4708662"/>
                <a:gd name="connsiteY79" fmla="*/ 2137567 h 2809236"/>
                <a:gd name="connsiteX80" fmla="*/ 3240299 w 4708662"/>
                <a:gd name="connsiteY80" fmla="*/ 2091154 h 2809236"/>
                <a:gd name="connsiteX81" fmla="*/ 3264773 w 4708662"/>
                <a:gd name="connsiteY81" fmla="*/ 2095995 h 2809236"/>
                <a:gd name="connsiteX82" fmla="*/ 3423897 w 4708662"/>
                <a:gd name="connsiteY82" fmla="*/ 2188559 h 2809236"/>
                <a:gd name="connsiteX83" fmla="*/ 3420622 w 4708662"/>
                <a:gd name="connsiteY83" fmla="*/ 2218100 h 2809236"/>
                <a:gd name="connsiteX84" fmla="*/ 3262808 w 4708662"/>
                <a:gd name="connsiteY84" fmla="*/ 2309351 h 2809236"/>
                <a:gd name="connsiteX85" fmla="*/ 3212386 w 4708662"/>
                <a:gd name="connsiteY85" fmla="*/ 2311320 h 2809236"/>
                <a:gd name="connsiteX86" fmla="*/ 3053263 w 4708662"/>
                <a:gd name="connsiteY86" fmla="*/ 2218757 h 2809236"/>
                <a:gd name="connsiteX87" fmla="*/ 3056537 w 4708662"/>
                <a:gd name="connsiteY87" fmla="*/ 2189872 h 2809236"/>
                <a:gd name="connsiteX88" fmla="*/ 3214351 w 4708662"/>
                <a:gd name="connsiteY88" fmla="*/ 2098621 h 2809236"/>
                <a:gd name="connsiteX89" fmla="*/ 3240299 w 4708662"/>
                <a:gd name="connsiteY89" fmla="*/ 2091154 h 2809236"/>
                <a:gd name="connsiteX90" fmla="*/ 3603217 w 4708662"/>
                <a:gd name="connsiteY90" fmla="*/ 2022347 h 2809236"/>
                <a:gd name="connsiteX91" fmla="*/ 3627691 w 4708662"/>
                <a:gd name="connsiteY91" fmla="*/ 2027502 h 2809236"/>
                <a:gd name="connsiteX92" fmla="*/ 3786815 w 4708662"/>
                <a:gd name="connsiteY92" fmla="*/ 2119803 h 2809236"/>
                <a:gd name="connsiteX93" fmla="*/ 3782886 w 4708662"/>
                <a:gd name="connsiteY93" fmla="*/ 2148606 h 2809236"/>
                <a:gd name="connsiteX94" fmla="*/ 3625071 w 4708662"/>
                <a:gd name="connsiteY94" fmla="*/ 2239597 h 2809236"/>
                <a:gd name="connsiteX95" fmla="*/ 3575304 w 4708662"/>
                <a:gd name="connsiteY95" fmla="*/ 2241561 h 2809236"/>
                <a:gd name="connsiteX96" fmla="*/ 3415526 w 4708662"/>
                <a:gd name="connsiteY96" fmla="*/ 2149915 h 2809236"/>
                <a:gd name="connsiteX97" fmla="*/ 3418800 w 4708662"/>
                <a:gd name="connsiteY97" fmla="*/ 2120457 h 2809236"/>
                <a:gd name="connsiteX98" fmla="*/ 3577269 w 4708662"/>
                <a:gd name="connsiteY98" fmla="*/ 2029466 h 2809236"/>
                <a:gd name="connsiteX99" fmla="*/ 3603217 w 4708662"/>
                <a:gd name="connsiteY99" fmla="*/ 2022347 h 2809236"/>
                <a:gd name="connsiteX100" fmla="*/ 4032382 w 4708662"/>
                <a:gd name="connsiteY100" fmla="*/ 1996023 h 2809236"/>
                <a:gd name="connsiteX101" fmla="*/ 4056857 w 4708662"/>
                <a:gd name="connsiteY101" fmla="*/ 2000946 h 2809236"/>
                <a:gd name="connsiteX102" fmla="*/ 4215981 w 4708662"/>
                <a:gd name="connsiteY102" fmla="*/ 2093510 h 2809236"/>
                <a:gd name="connsiteX103" fmla="*/ 4212052 w 4708662"/>
                <a:gd name="connsiteY103" fmla="*/ 2122395 h 2809236"/>
                <a:gd name="connsiteX104" fmla="*/ 4054237 w 4708662"/>
                <a:gd name="connsiteY104" fmla="*/ 2214302 h 2809236"/>
                <a:gd name="connsiteX105" fmla="*/ 4004470 w 4708662"/>
                <a:gd name="connsiteY105" fmla="*/ 2216271 h 2809236"/>
                <a:gd name="connsiteX106" fmla="*/ 3844692 w 4708662"/>
                <a:gd name="connsiteY106" fmla="*/ 2123708 h 2809236"/>
                <a:gd name="connsiteX107" fmla="*/ 3848621 w 4708662"/>
                <a:gd name="connsiteY107" fmla="*/ 2094166 h 2809236"/>
                <a:gd name="connsiteX108" fmla="*/ 4006435 w 4708662"/>
                <a:gd name="connsiteY108" fmla="*/ 2002916 h 2809236"/>
                <a:gd name="connsiteX109" fmla="*/ 4032382 w 4708662"/>
                <a:gd name="connsiteY109" fmla="*/ 1996023 h 2809236"/>
                <a:gd name="connsiteX110" fmla="*/ 2512321 w 4708662"/>
                <a:gd name="connsiteY110" fmla="*/ 1947459 h 2809236"/>
                <a:gd name="connsiteX111" fmla="*/ 2536463 w 4708662"/>
                <a:gd name="connsiteY111" fmla="*/ 1952614 h 2809236"/>
                <a:gd name="connsiteX112" fmla="*/ 2790931 w 4708662"/>
                <a:gd name="connsiteY112" fmla="*/ 2099903 h 2809236"/>
                <a:gd name="connsiteX113" fmla="*/ 2787016 w 4708662"/>
                <a:gd name="connsiteY113" fmla="*/ 2128706 h 2809236"/>
                <a:gd name="connsiteX114" fmla="*/ 2599754 w 4708662"/>
                <a:gd name="connsiteY114" fmla="*/ 2237373 h 2809236"/>
                <a:gd name="connsiteX115" fmla="*/ 2550165 w 4708662"/>
                <a:gd name="connsiteY115" fmla="*/ 2239337 h 2809236"/>
                <a:gd name="connsiteX116" fmla="*/ 2295044 w 4708662"/>
                <a:gd name="connsiteY116" fmla="*/ 2092048 h 2809236"/>
                <a:gd name="connsiteX117" fmla="*/ 2298959 w 4708662"/>
                <a:gd name="connsiteY117" fmla="*/ 2063245 h 2809236"/>
                <a:gd name="connsiteX118" fmla="*/ 2486222 w 4708662"/>
                <a:gd name="connsiteY118" fmla="*/ 1954578 h 2809236"/>
                <a:gd name="connsiteX119" fmla="*/ 2512321 w 4708662"/>
                <a:gd name="connsiteY119" fmla="*/ 1947459 h 2809236"/>
                <a:gd name="connsiteX120" fmla="*/ 2993618 w 4708662"/>
                <a:gd name="connsiteY120" fmla="*/ 1947057 h 2809236"/>
                <a:gd name="connsiteX121" fmla="*/ 3017385 w 4708662"/>
                <a:gd name="connsiteY121" fmla="*/ 1951980 h 2809236"/>
                <a:gd name="connsiteX122" fmla="*/ 3176268 w 4708662"/>
                <a:gd name="connsiteY122" fmla="*/ 2044544 h 2809236"/>
                <a:gd name="connsiteX123" fmla="*/ 3172361 w 4708662"/>
                <a:gd name="connsiteY123" fmla="*/ 2073429 h 2809236"/>
                <a:gd name="connsiteX124" fmla="*/ 3015432 w 4708662"/>
                <a:gd name="connsiteY124" fmla="*/ 2164679 h 2809236"/>
                <a:gd name="connsiteX125" fmla="*/ 2965944 w 4708662"/>
                <a:gd name="connsiteY125" fmla="*/ 2167305 h 2809236"/>
                <a:gd name="connsiteX126" fmla="*/ 2807713 w 4708662"/>
                <a:gd name="connsiteY126" fmla="*/ 2074742 h 2809236"/>
                <a:gd name="connsiteX127" fmla="*/ 2810969 w 4708662"/>
                <a:gd name="connsiteY127" fmla="*/ 2045857 h 2809236"/>
                <a:gd name="connsiteX128" fmla="*/ 2967898 w 4708662"/>
                <a:gd name="connsiteY128" fmla="*/ 1953950 h 2809236"/>
                <a:gd name="connsiteX129" fmla="*/ 2993618 w 4708662"/>
                <a:gd name="connsiteY129" fmla="*/ 1947057 h 2809236"/>
                <a:gd name="connsiteX130" fmla="*/ 4383446 w 4708662"/>
                <a:gd name="connsiteY130" fmla="*/ 1921460 h 2809236"/>
                <a:gd name="connsiteX131" fmla="*/ 4407240 w 4708662"/>
                <a:gd name="connsiteY131" fmla="*/ 1926706 h 2809236"/>
                <a:gd name="connsiteX132" fmla="*/ 4699933 w 4708662"/>
                <a:gd name="connsiteY132" fmla="*/ 2096539 h 2809236"/>
                <a:gd name="connsiteX133" fmla="*/ 4696673 w 4708662"/>
                <a:gd name="connsiteY133" fmla="*/ 2125391 h 2809236"/>
                <a:gd name="connsiteX134" fmla="*/ 4538919 w 4708662"/>
                <a:gd name="connsiteY134" fmla="*/ 2216536 h 2809236"/>
                <a:gd name="connsiteX135" fmla="*/ 4489376 w 4708662"/>
                <a:gd name="connsiteY135" fmla="*/ 2218504 h 2809236"/>
                <a:gd name="connsiteX136" fmla="*/ 4196684 w 4708662"/>
                <a:gd name="connsiteY136" fmla="*/ 2048671 h 2809236"/>
                <a:gd name="connsiteX137" fmla="*/ 4199943 w 4708662"/>
                <a:gd name="connsiteY137" fmla="*/ 2019819 h 2809236"/>
                <a:gd name="connsiteX138" fmla="*/ 4357697 w 4708662"/>
                <a:gd name="connsiteY138" fmla="*/ 1928017 h 2809236"/>
                <a:gd name="connsiteX139" fmla="*/ 4383446 w 4708662"/>
                <a:gd name="connsiteY139" fmla="*/ 1921460 h 2809236"/>
                <a:gd name="connsiteX140" fmla="*/ 3358473 w 4708662"/>
                <a:gd name="connsiteY140" fmla="*/ 1880811 h 2809236"/>
                <a:gd name="connsiteX141" fmla="*/ 3382866 w 4708662"/>
                <a:gd name="connsiteY141" fmla="*/ 1885734 h 2809236"/>
                <a:gd name="connsiteX142" fmla="*/ 3542644 w 4708662"/>
                <a:gd name="connsiteY142" fmla="*/ 1978298 h 2809236"/>
                <a:gd name="connsiteX143" fmla="*/ 3538715 w 4708662"/>
                <a:gd name="connsiteY143" fmla="*/ 2007183 h 2809236"/>
                <a:gd name="connsiteX144" fmla="*/ 3380901 w 4708662"/>
                <a:gd name="connsiteY144" fmla="*/ 2099090 h 2809236"/>
                <a:gd name="connsiteX145" fmla="*/ 3330479 w 4708662"/>
                <a:gd name="connsiteY145" fmla="*/ 2100403 h 2809236"/>
                <a:gd name="connsiteX146" fmla="*/ 3171356 w 4708662"/>
                <a:gd name="connsiteY146" fmla="*/ 2008496 h 2809236"/>
                <a:gd name="connsiteX147" fmla="*/ 3174630 w 4708662"/>
                <a:gd name="connsiteY147" fmla="*/ 1979611 h 2809236"/>
                <a:gd name="connsiteX148" fmla="*/ 3333099 w 4708662"/>
                <a:gd name="connsiteY148" fmla="*/ 1887704 h 2809236"/>
                <a:gd name="connsiteX149" fmla="*/ 3358473 w 4708662"/>
                <a:gd name="connsiteY149" fmla="*/ 1880811 h 2809236"/>
                <a:gd name="connsiteX150" fmla="*/ 3787883 w 4708662"/>
                <a:gd name="connsiteY150" fmla="*/ 1852418 h 2809236"/>
                <a:gd name="connsiteX151" fmla="*/ 3812030 w 4708662"/>
                <a:gd name="connsiteY151" fmla="*/ 1857588 h 2809236"/>
                <a:gd name="connsiteX152" fmla="*/ 3971808 w 4708662"/>
                <a:gd name="connsiteY152" fmla="*/ 1949495 h 2809236"/>
                <a:gd name="connsiteX153" fmla="*/ 3968534 w 4708662"/>
                <a:gd name="connsiteY153" fmla="*/ 1979036 h 2809236"/>
                <a:gd name="connsiteX154" fmla="*/ 3810065 w 4708662"/>
                <a:gd name="connsiteY154" fmla="*/ 2070287 h 2809236"/>
                <a:gd name="connsiteX155" fmla="*/ 3759643 w 4708662"/>
                <a:gd name="connsiteY155" fmla="*/ 2072256 h 2809236"/>
                <a:gd name="connsiteX156" fmla="*/ 3600520 w 4708662"/>
                <a:gd name="connsiteY156" fmla="*/ 1979693 h 2809236"/>
                <a:gd name="connsiteX157" fmla="*/ 3603794 w 4708662"/>
                <a:gd name="connsiteY157" fmla="*/ 1950808 h 2809236"/>
                <a:gd name="connsiteX158" fmla="*/ 3762263 w 4708662"/>
                <a:gd name="connsiteY158" fmla="*/ 1859557 h 2809236"/>
                <a:gd name="connsiteX159" fmla="*/ 3787883 w 4708662"/>
                <a:gd name="connsiteY159" fmla="*/ 1852418 h 2809236"/>
                <a:gd name="connsiteX160" fmla="*/ 4490681 w 4708662"/>
                <a:gd name="connsiteY160" fmla="*/ 1814541 h 2809236"/>
                <a:gd name="connsiteX161" fmla="*/ 4515114 w 4708662"/>
                <a:gd name="connsiteY161" fmla="*/ 1819416 h 2809236"/>
                <a:gd name="connsiteX162" fmla="*/ 4673971 w 4708662"/>
                <a:gd name="connsiteY162" fmla="*/ 1911071 h 2809236"/>
                <a:gd name="connsiteX163" fmla="*/ 4670702 w 4708662"/>
                <a:gd name="connsiteY163" fmla="*/ 1939672 h 2809236"/>
                <a:gd name="connsiteX164" fmla="*/ 4618404 w 4708662"/>
                <a:gd name="connsiteY164" fmla="*/ 1968923 h 2809236"/>
                <a:gd name="connsiteX165" fmla="*/ 4568720 w 4708662"/>
                <a:gd name="connsiteY165" fmla="*/ 1971524 h 2809236"/>
                <a:gd name="connsiteX166" fmla="*/ 4409210 w 4708662"/>
                <a:gd name="connsiteY166" fmla="*/ 1879869 h 2809236"/>
                <a:gd name="connsiteX167" fmla="*/ 4412479 w 4708662"/>
                <a:gd name="connsiteY167" fmla="*/ 1851268 h 2809236"/>
                <a:gd name="connsiteX168" fmla="*/ 4464777 w 4708662"/>
                <a:gd name="connsiteY168" fmla="*/ 1821366 h 2809236"/>
                <a:gd name="connsiteX169" fmla="*/ 4490681 w 4708662"/>
                <a:gd name="connsiteY169" fmla="*/ 1814541 h 2809236"/>
                <a:gd name="connsiteX170" fmla="*/ 2749606 w 4708662"/>
                <a:gd name="connsiteY170" fmla="*/ 1805923 h 2809236"/>
                <a:gd name="connsiteX171" fmla="*/ 2773861 w 4708662"/>
                <a:gd name="connsiteY171" fmla="*/ 1810846 h 2809236"/>
                <a:gd name="connsiteX172" fmla="*/ 2932093 w 4708662"/>
                <a:gd name="connsiteY172" fmla="*/ 1903410 h 2809236"/>
                <a:gd name="connsiteX173" fmla="*/ 2928186 w 4708662"/>
                <a:gd name="connsiteY173" fmla="*/ 1932295 h 2809236"/>
                <a:gd name="connsiteX174" fmla="*/ 2771908 w 4708662"/>
                <a:gd name="connsiteY174" fmla="*/ 2023545 h 2809236"/>
                <a:gd name="connsiteX175" fmla="*/ 2722420 w 4708662"/>
                <a:gd name="connsiteY175" fmla="*/ 2026171 h 2809236"/>
                <a:gd name="connsiteX176" fmla="*/ 2563537 w 4708662"/>
                <a:gd name="connsiteY176" fmla="*/ 1933608 h 2809236"/>
                <a:gd name="connsiteX177" fmla="*/ 2566793 w 4708662"/>
                <a:gd name="connsiteY177" fmla="*/ 1904723 h 2809236"/>
                <a:gd name="connsiteX178" fmla="*/ 2724373 w 4708662"/>
                <a:gd name="connsiteY178" fmla="*/ 1812816 h 2809236"/>
                <a:gd name="connsiteX179" fmla="*/ 2749606 w 4708662"/>
                <a:gd name="connsiteY179" fmla="*/ 1805923 h 2809236"/>
                <a:gd name="connsiteX180" fmla="*/ 4150474 w 4708662"/>
                <a:gd name="connsiteY180" fmla="*/ 1786162 h 2809236"/>
                <a:gd name="connsiteX181" fmla="*/ 4174948 w 4708662"/>
                <a:gd name="connsiteY181" fmla="*/ 1791317 h 2809236"/>
                <a:gd name="connsiteX182" fmla="*/ 4334072 w 4708662"/>
                <a:gd name="connsiteY182" fmla="*/ 1883618 h 2809236"/>
                <a:gd name="connsiteX183" fmla="*/ 4330797 w 4708662"/>
                <a:gd name="connsiteY183" fmla="*/ 1912421 h 2809236"/>
                <a:gd name="connsiteX184" fmla="*/ 4172983 w 4708662"/>
                <a:gd name="connsiteY184" fmla="*/ 2003412 h 2809236"/>
                <a:gd name="connsiteX185" fmla="*/ 4122561 w 4708662"/>
                <a:gd name="connsiteY185" fmla="*/ 2006031 h 2809236"/>
                <a:gd name="connsiteX186" fmla="*/ 3963438 w 4708662"/>
                <a:gd name="connsiteY186" fmla="*/ 1913730 h 2809236"/>
                <a:gd name="connsiteX187" fmla="*/ 3966712 w 4708662"/>
                <a:gd name="connsiteY187" fmla="*/ 1884273 h 2809236"/>
                <a:gd name="connsiteX188" fmla="*/ 4124526 w 4708662"/>
                <a:gd name="connsiteY188" fmla="*/ 1793281 h 2809236"/>
                <a:gd name="connsiteX189" fmla="*/ 4150474 w 4708662"/>
                <a:gd name="connsiteY189" fmla="*/ 1786162 h 2809236"/>
                <a:gd name="connsiteX190" fmla="*/ 3110685 w 4708662"/>
                <a:gd name="connsiteY190" fmla="*/ 1739675 h 2809236"/>
                <a:gd name="connsiteX191" fmla="*/ 3135160 w 4708662"/>
                <a:gd name="connsiteY191" fmla="*/ 1744598 h 2809236"/>
                <a:gd name="connsiteX192" fmla="*/ 3294284 w 4708662"/>
                <a:gd name="connsiteY192" fmla="*/ 1837162 h 2809236"/>
                <a:gd name="connsiteX193" fmla="*/ 3291009 w 4708662"/>
                <a:gd name="connsiteY193" fmla="*/ 1866047 h 2809236"/>
                <a:gd name="connsiteX194" fmla="*/ 3132540 w 4708662"/>
                <a:gd name="connsiteY194" fmla="*/ 1957297 h 2809236"/>
                <a:gd name="connsiteX195" fmla="*/ 3082773 w 4708662"/>
                <a:gd name="connsiteY195" fmla="*/ 1959267 h 2809236"/>
                <a:gd name="connsiteX196" fmla="*/ 2922995 w 4708662"/>
                <a:gd name="connsiteY196" fmla="*/ 1867360 h 2809236"/>
                <a:gd name="connsiteX197" fmla="*/ 2926924 w 4708662"/>
                <a:gd name="connsiteY197" fmla="*/ 1838475 h 2809236"/>
                <a:gd name="connsiteX198" fmla="*/ 3084738 w 4708662"/>
                <a:gd name="connsiteY198" fmla="*/ 1746568 h 2809236"/>
                <a:gd name="connsiteX199" fmla="*/ 3110685 w 4708662"/>
                <a:gd name="connsiteY199" fmla="*/ 1739675 h 2809236"/>
                <a:gd name="connsiteX200" fmla="*/ 3542732 w 4708662"/>
                <a:gd name="connsiteY200" fmla="*/ 1711282 h 2809236"/>
                <a:gd name="connsiteX201" fmla="*/ 3567206 w 4708662"/>
                <a:gd name="connsiteY201" fmla="*/ 1716452 h 2809236"/>
                <a:gd name="connsiteX202" fmla="*/ 3726330 w 4708662"/>
                <a:gd name="connsiteY202" fmla="*/ 1808359 h 2809236"/>
                <a:gd name="connsiteX203" fmla="*/ 3723055 w 4708662"/>
                <a:gd name="connsiteY203" fmla="*/ 1837244 h 2809236"/>
                <a:gd name="connsiteX204" fmla="*/ 3565241 w 4708662"/>
                <a:gd name="connsiteY204" fmla="*/ 1929151 h 2809236"/>
                <a:gd name="connsiteX205" fmla="*/ 3514819 w 4708662"/>
                <a:gd name="connsiteY205" fmla="*/ 1931120 h 2809236"/>
                <a:gd name="connsiteX206" fmla="*/ 3355696 w 4708662"/>
                <a:gd name="connsiteY206" fmla="*/ 1838557 h 2809236"/>
                <a:gd name="connsiteX207" fmla="*/ 3358970 w 4708662"/>
                <a:gd name="connsiteY207" fmla="*/ 1809672 h 2809236"/>
                <a:gd name="connsiteX208" fmla="*/ 3516784 w 4708662"/>
                <a:gd name="connsiteY208" fmla="*/ 1718421 h 2809236"/>
                <a:gd name="connsiteX209" fmla="*/ 3542732 w 4708662"/>
                <a:gd name="connsiteY209" fmla="*/ 1711282 h 2809236"/>
                <a:gd name="connsiteX210" fmla="*/ 4245854 w 4708662"/>
                <a:gd name="connsiteY210" fmla="*/ 1673848 h 2809236"/>
                <a:gd name="connsiteX211" fmla="*/ 4270288 w 4708662"/>
                <a:gd name="connsiteY211" fmla="*/ 1679035 h 2809236"/>
                <a:gd name="connsiteX212" fmla="*/ 4429145 w 4708662"/>
                <a:gd name="connsiteY212" fmla="*/ 1771249 h 2809236"/>
                <a:gd name="connsiteX213" fmla="*/ 4425876 w 4708662"/>
                <a:gd name="connsiteY213" fmla="*/ 1800230 h 2809236"/>
                <a:gd name="connsiteX214" fmla="*/ 4373577 w 4708662"/>
                <a:gd name="connsiteY214" fmla="*/ 1830529 h 2809236"/>
                <a:gd name="connsiteX215" fmla="*/ 4323894 w 4708662"/>
                <a:gd name="connsiteY215" fmla="*/ 1832505 h 2809236"/>
                <a:gd name="connsiteX216" fmla="*/ 4164383 w 4708662"/>
                <a:gd name="connsiteY216" fmla="*/ 1740291 h 2809236"/>
                <a:gd name="connsiteX217" fmla="*/ 4167652 w 4708662"/>
                <a:gd name="connsiteY217" fmla="*/ 1710651 h 2809236"/>
                <a:gd name="connsiteX218" fmla="*/ 4219950 w 4708662"/>
                <a:gd name="connsiteY218" fmla="*/ 1681011 h 2809236"/>
                <a:gd name="connsiteX219" fmla="*/ 4245854 w 4708662"/>
                <a:gd name="connsiteY219" fmla="*/ 1673848 h 2809236"/>
                <a:gd name="connsiteX220" fmla="*/ 2503023 w 4708662"/>
                <a:gd name="connsiteY220" fmla="*/ 1664786 h 2809236"/>
                <a:gd name="connsiteX221" fmla="*/ 2527416 w 4708662"/>
                <a:gd name="connsiteY221" fmla="*/ 1669710 h 2809236"/>
                <a:gd name="connsiteX222" fmla="*/ 2687194 w 4708662"/>
                <a:gd name="connsiteY222" fmla="*/ 1762274 h 2809236"/>
                <a:gd name="connsiteX223" fmla="*/ 2683265 w 4708662"/>
                <a:gd name="connsiteY223" fmla="*/ 1791159 h 2809236"/>
                <a:gd name="connsiteX224" fmla="*/ 2524796 w 4708662"/>
                <a:gd name="connsiteY224" fmla="*/ 1883066 h 2809236"/>
                <a:gd name="connsiteX225" fmla="*/ 2475029 w 4708662"/>
                <a:gd name="connsiteY225" fmla="*/ 1885035 h 2809236"/>
                <a:gd name="connsiteX226" fmla="*/ 2315251 w 4708662"/>
                <a:gd name="connsiteY226" fmla="*/ 1792472 h 2809236"/>
                <a:gd name="connsiteX227" fmla="*/ 2319180 w 4708662"/>
                <a:gd name="connsiteY227" fmla="*/ 1763587 h 2809236"/>
                <a:gd name="connsiteX228" fmla="*/ 2477649 w 4708662"/>
                <a:gd name="connsiteY228" fmla="*/ 1671680 h 2809236"/>
                <a:gd name="connsiteX229" fmla="*/ 2503023 w 4708662"/>
                <a:gd name="connsiteY229" fmla="*/ 1664786 h 2809236"/>
                <a:gd name="connsiteX230" fmla="*/ 3905568 w 4708662"/>
                <a:gd name="connsiteY230" fmla="*/ 1644954 h 2809236"/>
                <a:gd name="connsiteX231" fmla="*/ 3929469 w 4708662"/>
                <a:gd name="connsiteY231" fmla="*/ 1649549 h 2809236"/>
                <a:gd name="connsiteX232" fmla="*/ 4089248 w 4708662"/>
                <a:gd name="connsiteY232" fmla="*/ 1742113 h 2809236"/>
                <a:gd name="connsiteX233" fmla="*/ 4085973 w 4708662"/>
                <a:gd name="connsiteY233" fmla="*/ 1770998 h 2809236"/>
                <a:gd name="connsiteX234" fmla="*/ 3927504 w 4708662"/>
                <a:gd name="connsiteY234" fmla="*/ 1862905 h 2809236"/>
                <a:gd name="connsiteX235" fmla="*/ 3877737 w 4708662"/>
                <a:gd name="connsiteY235" fmla="*/ 1864874 h 2809236"/>
                <a:gd name="connsiteX236" fmla="*/ 3717959 w 4708662"/>
                <a:gd name="connsiteY236" fmla="*/ 1772311 h 2809236"/>
                <a:gd name="connsiteX237" fmla="*/ 3721233 w 4708662"/>
                <a:gd name="connsiteY237" fmla="*/ 1743426 h 2809236"/>
                <a:gd name="connsiteX238" fmla="*/ 3879702 w 4708662"/>
                <a:gd name="connsiteY238" fmla="*/ 1652175 h 2809236"/>
                <a:gd name="connsiteX239" fmla="*/ 3905568 w 4708662"/>
                <a:gd name="connsiteY239" fmla="*/ 1644954 h 2809236"/>
                <a:gd name="connsiteX240" fmla="*/ 2865062 w 4708662"/>
                <a:gd name="connsiteY240" fmla="*/ 1598541 h 2809236"/>
                <a:gd name="connsiteX241" fmla="*/ 2889073 w 4708662"/>
                <a:gd name="connsiteY241" fmla="*/ 1603464 h 2809236"/>
                <a:gd name="connsiteX242" fmla="*/ 3047305 w 4708662"/>
                <a:gd name="connsiteY242" fmla="*/ 1696028 h 2809236"/>
                <a:gd name="connsiteX243" fmla="*/ 3044049 w 4708662"/>
                <a:gd name="connsiteY243" fmla="*/ 1724913 h 2809236"/>
                <a:gd name="connsiteX244" fmla="*/ 2887120 w 4708662"/>
                <a:gd name="connsiteY244" fmla="*/ 1816163 h 2809236"/>
                <a:gd name="connsiteX245" fmla="*/ 2836981 w 4708662"/>
                <a:gd name="connsiteY245" fmla="*/ 1818133 h 2809236"/>
                <a:gd name="connsiteX246" fmla="*/ 2678749 w 4708662"/>
                <a:gd name="connsiteY246" fmla="*/ 1725569 h 2809236"/>
                <a:gd name="connsiteX247" fmla="*/ 2682656 w 4708662"/>
                <a:gd name="connsiteY247" fmla="*/ 1696684 h 2809236"/>
                <a:gd name="connsiteX248" fmla="*/ 2839585 w 4708662"/>
                <a:gd name="connsiteY248" fmla="*/ 1605434 h 2809236"/>
                <a:gd name="connsiteX249" fmla="*/ 2865062 w 4708662"/>
                <a:gd name="connsiteY249" fmla="*/ 1598541 h 2809236"/>
                <a:gd name="connsiteX250" fmla="*/ 3295268 w 4708662"/>
                <a:gd name="connsiteY250" fmla="*/ 1570066 h 2809236"/>
                <a:gd name="connsiteX251" fmla="*/ 3319130 w 4708662"/>
                <a:gd name="connsiteY251" fmla="*/ 1575318 h 2809236"/>
                <a:gd name="connsiteX252" fmla="*/ 3478646 w 4708662"/>
                <a:gd name="connsiteY252" fmla="*/ 1667225 h 2809236"/>
                <a:gd name="connsiteX253" fmla="*/ 3475377 w 4708662"/>
                <a:gd name="connsiteY253" fmla="*/ 1696110 h 2809236"/>
                <a:gd name="connsiteX254" fmla="*/ 3317169 w 4708662"/>
                <a:gd name="connsiteY254" fmla="*/ 1788017 h 2809236"/>
                <a:gd name="connsiteX255" fmla="*/ 3267484 w 4708662"/>
                <a:gd name="connsiteY255" fmla="*/ 1789986 h 2809236"/>
                <a:gd name="connsiteX256" fmla="*/ 3107968 w 4708662"/>
                <a:gd name="connsiteY256" fmla="*/ 1697423 h 2809236"/>
                <a:gd name="connsiteX257" fmla="*/ 3111891 w 4708662"/>
                <a:gd name="connsiteY257" fmla="*/ 1668538 h 2809236"/>
                <a:gd name="connsiteX258" fmla="*/ 3269445 w 4708662"/>
                <a:gd name="connsiteY258" fmla="*/ 1576631 h 2809236"/>
                <a:gd name="connsiteX259" fmla="*/ 3295268 w 4708662"/>
                <a:gd name="connsiteY259" fmla="*/ 1570066 h 2809236"/>
                <a:gd name="connsiteX260" fmla="*/ 4003909 w 4708662"/>
                <a:gd name="connsiteY260" fmla="*/ 1532301 h 2809236"/>
                <a:gd name="connsiteX261" fmla="*/ 4028343 w 4708662"/>
                <a:gd name="connsiteY261" fmla="*/ 1537241 h 2809236"/>
                <a:gd name="connsiteX262" fmla="*/ 4187200 w 4708662"/>
                <a:gd name="connsiteY262" fmla="*/ 1630115 h 2809236"/>
                <a:gd name="connsiteX263" fmla="*/ 4183931 w 4708662"/>
                <a:gd name="connsiteY263" fmla="*/ 1659097 h 2809236"/>
                <a:gd name="connsiteX264" fmla="*/ 4131632 w 4708662"/>
                <a:gd name="connsiteY264" fmla="*/ 1689396 h 2809236"/>
                <a:gd name="connsiteX265" fmla="*/ 4081949 w 4708662"/>
                <a:gd name="connsiteY265" fmla="*/ 1691372 h 2809236"/>
                <a:gd name="connsiteX266" fmla="*/ 3922438 w 4708662"/>
                <a:gd name="connsiteY266" fmla="*/ 1598499 h 2809236"/>
                <a:gd name="connsiteX267" fmla="*/ 3926360 w 4708662"/>
                <a:gd name="connsiteY267" fmla="*/ 1569517 h 2809236"/>
                <a:gd name="connsiteX268" fmla="*/ 3978005 w 4708662"/>
                <a:gd name="connsiteY268" fmla="*/ 1539217 h 2809236"/>
                <a:gd name="connsiteX269" fmla="*/ 4003909 w 4708662"/>
                <a:gd name="connsiteY269" fmla="*/ 1532301 h 2809236"/>
                <a:gd name="connsiteX270" fmla="*/ 2258198 w 4708662"/>
                <a:gd name="connsiteY270" fmla="*/ 1523654 h 2809236"/>
                <a:gd name="connsiteX271" fmla="*/ 2282591 w 4708662"/>
                <a:gd name="connsiteY271" fmla="*/ 1528577 h 2809236"/>
                <a:gd name="connsiteX272" fmla="*/ 2442369 w 4708662"/>
                <a:gd name="connsiteY272" fmla="*/ 1621141 h 2809236"/>
                <a:gd name="connsiteX273" fmla="*/ 2438440 w 4708662"/>
                <a:gd name="connsiteY273" fmla="*/ 1650026 h 2809236"/>
                <a:gd name="connsiteX274" fmla="*/ 2280626 w 4708662"/>
                <a:gd name="connsiteY274" fmla="*/ 1741933 h 2809236"/>
                <a:gd name="connsiteX275" fmla="*/ 2230204 w 4708662"/>
                <a:gd name="connsiteY275" fmla="*/ 1743902 h 2809236"/>
                <a:gd name="connsiteX276" fmla="*/ 2071081 w 4708662"/>
                <a:gd name="connsiteY276" fmla="*/ 1651339 h 2809236"/>
                <a:gd name="connsiteX277" fmla="*/ 2075010 w 4708662"/>
                <a:gd name="connsiteY277" fmla="*/ 1622454 h 2809236"/>
                <a:gd name="connsiteX278" fmla="*/ 2232824 w 4708662"/>
                <a:gd name="connsiteY278" fmla="*/ 1530547 h 2809236"/>
                <a:gd name="connsiteX279" fmla="*/ 2258198 w 4708662"/>
                <a:gd name="connsiteY279" fmla="*/ 1523654 h 2809236"/>
                <a:gd name="connsiteX280" fmla="*/ 3657944 w 4708662"/>
                <a:gd name="connsiteY280" fmla="*/ 1503819 h 2809236"/>
                <a:gd name="connsiteX281" fmla="*/ 3682418 w 4708662"/>
                <a:gd name="connsiteY281" fmla="*/ 1508414 h 2809236"/>
                <a:gd name="connsiteX282" fmla="*/ 3841542 w 4708662"/>
                <a:gd name="connsiteY282" fmla="*/ 1600978 h 2809236"/>
                <a:gd name="connsiteX283" fmla="*/ 3838267 w 4708662"/>
                <a:gd name="connsiteY283" fmla="*/ 1629863 h 2809236"/>
                <a:gd name="connsiteX284" fmla="*/ 3680453 w 4708662"/>
                <a:gd name="connsiteY284" fmla="*/ 1721113 h 2809236"/>
                <a:gd name="connsiteX285" fmla="*/ 3630031 w 4708662"/>
                <a:gd name="connsiteY285" fmla="*/ 1723739 h 2809236"/>
                <a:gd name="connsiteX286" fmla="*/ 3470908 w 4708662"/>
                <a:gd name="connsiteY286" fmla="*/ 1631176 h 2809236"/>
                <a:gd name="connsiteX287" fmla="*/ 3474182 w 4708662"/>
                <a:gd name="connsiteY287" fmla="*/ 1602291 h 2809236"/>
                <a:gd name="connsiteX288" fmla="*/ 3631996 w 4708662"/>
                <a:gd name="connsiteY288" fmla="*/ 1511040 h 2809236"/>
                <a:gd name="connsiteX289" fmla="*/ 3657944 w 4708662"/>
                <a:gd name="connsiteY289" fmla="*/ 1503819 h 2809236"/>
                <a:gd name="connsiteX290" fmla="*/ 2621035 w 4708662"/>
                <a:gd name="connsiteY290" fmla="*/ 1454526 h 2809236"/>
                <a:gd name="connsiteX291" fmla="*/ 2645509 w 4708662"/>
                <a:gd name="connsiteY291" fmla="*/ 1459449 h 2809236"/>
                <a:gd name="connsiteX292" fmla="*/ 2804633 w 4708662"/>
                <a:gd name="connsiteY292" fmla="*/ 1552013 h 2809236"/>
                <a:gd name="connsiteX293" fmla="*/ 2801358 w 4708662"/>
                <a:gd name="connsiteY293" fmla="*/ 1581554 h 2809236"/>
                <a:gd name="connsiteX294" fmla="*/ 2643544 w 4708662"/>
                <a:gd name="connsiteY294" fmla="*/ 1672805 h 2809236"/>
                <a:gd name="connsiteX295" fmla="*/ 2593122 w 4708662"/>
                <a:gd name="connsiteY295" fmla="*/ 1674774 h 2809236"/>
                <a:gd name="connsiteX296" fmla="*/ 2433999 w 4708662"/>
                <a:gd name="connsiteY296" fmla="*/ 1582211 h 2809236"/>
                <a:gd name="connsiteX297" fmla="*/ 2437273 w 4708662"/>
                <a:gd name="connsiteY297" fmla="*/ 1553326 h 2809236"/>
                <a:gd name="connsiteX298" fmla="*/ 2595087 w 4708662"/>
                <a:gd name="connsiteY298" fmla="*/ 1461419 h 2809236"/>
                <a:gd name="connsiteX299" fmla="*/ 2621035 w 4708662"/>
                <a:gd name="connsiteY299" fmla="*/ 1454526 h 2809236"/>
                <a:gd name="connsiteX300" fmla="*/ 3048424 w 4708662"/>
                <a:gd name="connsiteY300" fmla="*/ 1426125 h 2809236"/>
                <a:gd name="connsiteX301" fmla="*/ 3072761 w 4708662"/>
                <a:gd name="connsiteY301" fmla="*/ 1431280 h 2809236"/>
                <a:gd name="connsiteX302" fmla="*/ 3230993 w 4708662"/>
                <a:gd name="connsiteY302" fmla="*/ 1522926 h 2809236"/>
                <a:gd name="connsiteX303" fmla="*/ 3227737 w 4708662"/>
                <a:gd name="connsiteY303" fmla="*/ 1552384 h 2809236"/>
                <a:gd name="connsiteX304" fmla="*/ 3070808 w 4708662"/>
                <a:gd name="connsiteY304" fmla="*/ 1643375 h 2809236"/>
                <a:gd name="connsiteX305" fmla="*/ 3020669 w 4708662"/>
                <a:gd name="connsiteY305" fmla="*/ 1645339 h 2809236"/>
                <a:gd name="connsiteX306" fmla="*/ 2863088 w 4708662"/>
                <a:gd name="connsiteY306" fmla="*/ 1553039 h 2809236"/>
                <a:gd name="connsiteX307" fmla="*/ 2866344 w 4708662"/>
                <a:gd name="connsiteY307" fmla="*/ 1524235 h 2809236"/>
                <a:gd name="connsiteX308" fmla="*/ 3022622 w 4708662"/>
                <a:gd name="connsiteY308" fmla="*/ 1433244 h 2809236"/>
                <a:gd name="connsiteX309" fmla="*/ 3048424 w 4708662"/>
                <a:gd name="connsiteY309" fmla="*/ 1426125 h 2809236"/>
                <a:gd name="connsiteX310" fmla="*/ 3759084 w 4708662"/>
                <a:gd name="connsiteY310" fmla="*/ 1391578 h 2809236"/>
                <a:gd name="connsiteX311" fmla="*/ 3783517 w 4708662"/>
                <a:gd name="connsiteY311" fmla="*/ 1396765 h 2809236"/>
                <a:gd name="connsiteX312" fmla="*/ 3942374 w 4708662"/>
                <a:gd name="connsiteY312" fmla="*/ 1489638 h 2809236"/>
                <a:gd name="connsiteX313" fmla="*/ 3939105 w 4708662"/>
                <a:gd name="connsiteY313" fmla="*/ 1517960 h 2809236"/>
                <a:gd name="connsiteX314" fmla="*/ 3886807 w 4708662"/>
                <a:gd name="connsiteY314" fmla="*/ 1548259 h 2809236"/>
                <a:gd name="connsiteX315" fmla="*/ 3837123 w 4708662"/>
                <a:gd name="connsiteY315" fmla="*/ 1550894 h 2809236"/>
                <a:gd name="connsiteX316" fmla="*/ 3677613 w 4708662"/>
                <a:gd name="connsiteY316" fmla="*/ 1458021 h 2809236"/>
                <a:gd name="connsiteX317" fmla="*/ 3681535 w 4708662"/>
                <a:gd name="connsiteY317" fmla="*/ 1429040 h 2809236"/>
                <a:gd name="connsiteX318" fmla="*/ 3733180 w 4708662"/>
                <a:gd name="connsiteY318" fmla="*/ 1398741 h 2809236"/>
                <a:gd name="connsiteX319" fmla="*/ 3759084 w 4708662"/>
                <a:gd name="connsiteY319" fmla="*/ 1391578 h 2809236"/>
                <a:gd name="connsiteX320" fmla="*/ 2013371 w 4708662"/>
                <a:gd name="connsiteY320" fmla="*/ 1379638 h 2809236"/>
                <a:gd name="connsiteX321" fmla="*/ 2037764 w 4708662"/>
                <a:gd name="connsiteY321" fmla="*/ 1384561 h 2809236"/>
                <a:gd name="connsiteX322" fmla="*/ 2197542 w 4708662"/>
                <a:gd name="connsiteY322" fmla="*/ 1477125 h 2809236"/>
                <a:gd name="connsiteX323" fmla="*/ 2193613 w 4708662"/>
                <a:gd name="connsiteY323" fmla="*/ 1506010 h 2809236"/>
                <a:gd name="connsiteX324" fmla="*/ 2035144 w 4708662"/>
                <a:gd name="connsiteY324" fmla="*/ 1597260 h 2809236"/>
                <a:gd name="connsiteX325" fmla="*/ 1985377 w 4708662"/>
                <a:gd name="connsiteY325" fmla="*/ 1599886 h 2809236"/>
                <a:gd name="connsiteX326" fmla="*/ 1825599 w 4708662"/>
                <a:gd name="connsiteY326" fmla="*/ 1507323 h 2809236"/>
                <a:gd name="connsiteX327" fmla="*/ 1829528 w 4708662"/>
                <a:gd name="connsiteY327" fmla="*/ 1477781 h 2809236"/>
                <a:gd name="connsiteX328" fmla="*/ 1987997 w 4708662"/>
                <a:gd name="connsiteY328" fmla="*/ 1386531 h 2809236"/>
                <a:gd name="connsiteX329" fmla="*/ 2013371 w 4708662"/>
                <a:gd name="connsiteY329" fmla="*/ 1379638 h 2809236"/>
                <a:gd name="connsiteX330" fmla="*/ 3413117 w 4708662"/>
                <a:gd name="connsiteY330" fmla="*/ 1359475 h 2809236"/>
                <a:gd name="connsiteX331" fmla="*/ 3437591 w 4708662"/>
                <a:gd name="connsiteY331" fmla="*/ 1364398 h 2809236"/>
                <a:gd name="connsiteX332" fmla="*/ 3597369 w 4708662"/>
                <a:gd name="connsiteY332" fmla="*/ 1456962 h 2809236"/>
                <a:gd name="connsiteX333" fmla="*/ 3593440 w 4708662"/>
                <a:gd name="connsiteY333" fmla="*/ 1485847 h 2809236"/>
                <a:gd name="connsiteX334" fmla="*/ 3434971 w 4708662"/>
                <a:gd name="connsiteY334" fmla="*/ 1577097 h 2809236"/>
                <a:gd name="connsiteX335" fmla="*/ 3385204 w 4708662"/>
                <a:gd name="connsiteY335" fmla="*/ 1579067 h 2809236"/>
                <a:gd name="connsiteX336" fmla="*/ 3225426 w 4708662"/>
                <a:gd name="connsiteY336" fmla="*/ 1487160 h 2809236"/>
                <a:gd name="connsiteX337" fmla="*/ 3228700 w 4708662"/>
                <a:gd name="connsiteY337" fmla="*/ 1457618 h 2809236"/>
                <a:gd name="connsiteX338" fmla="*/ 3387169 w 4708662"/>
                <a:gd name="connsiteY338" fmla="*/ 1366368 h 2809236"/>
                <a:gd name="connsiteX339" fmla="*/ 3413117 w 4708662"/>
                <a:gd name="connsiteY339" fmla="*/ 1359475 h 2809236"/>
                <a:gd name="connsiteX340" fmla="*/ 2373571 w 4708662"/>
                <a:gd name="connsiteY340" fmla="*/ 1313390 h 2809236"/>
                <a:gd name="connsiteX341" fmla="*/ 2397433 w 4708662"/>
                <a:gd name="connsiteY341" fmla="*/ 1318313 h 2809236"/>
                <a:gd name="connsiteX342" fmla="*/ 2556949 w 4708662"/>
                <a:gd name="connsiteY342" fmla="*/ 1410877 h 2809236"/>
                <a:gd name="connsiteX343" fmla="*/ 2553680 w 4708662"/>
                <a:gd name="connsiteY343" fmla="*/ 1439762 h 2809236"/>
                <a:gd name="connsiteX344" fmla="*/ 2395472 w 4708662"/>
                <a:gd name="connsiteY344" fmla="*/ 1531012 h 2809236"/>
                <a:gd name="connsiteX345" fmla="*/ 2345787 w 4708662"/>
                <a:gd name="connsiteY345" fmla="*/ 1532982 h 2809236"/>
                <a:gd name="connsiteX346" fmla="*/ 2186271 w 4708662"/>
                <a:gd name="connsiteY346" fmla="*/ 1441075 h 2809236"/>
                <a:gd name="connsiteX347" fmla="*/ 2190194 w 4708662"/>
                <a:gd name="connsiteY347" fmla="*/ 1412190 h 2809236"/>
                <a:gd name="connsiteX348" fmla="*/ 2347748 w 4708662"/>
                <a:gd name="connsiteY348" fmla="*/ 1320283 h 2809236"/>
                <a:gd name="connsiteX349" fmla="*/ 2373571 w 4708662"/>
                <a:gd name="connsiteY349" fmla="*/ 1313390 h 2809236"/>
                <a:gd name="connsiteX350" fmla="*/ 2804170 w 4708662"/>
                <a:gd name="connsiteY350" fmla="*/ 1284997 h 2809236"/>
                <a:gd name="connsiteX351" fmla="*/ 2827937 w 4708662"/>
                <a:gd name="connsiteY351" fmla="*/ 1290167 h 2809236"/>
                <a:gd name="connsiteX352" fmla="*/ 2986168 w 4708662"/>
                <a:gd name="connsiteY352" fmla="*/ 1382074 h 2809236"/>
                <a:gd name="connsiteX353" fmla="*/ 2982912 w 4708662"/>
                <a:gd name="connsiteY353" fmla="*/ 1410959 h 2809236"/>
                <a:gd name="connsiteX354" fmla="*/ 2825983 w 4708662"/>
                <a:gd name="connsiteY354" fmla="*/ 1502866 h 2809236"/>
                <a:gd name="connsiteX355" fmla="*/ 2776495 w 4708662"/>
                <a:gd name="connsiteY355" fmla="*/ 1504835 h 2809236"/>
                <a:gd name="connsiteX356" fmla="*/ 2617613 w 4708662"/>
                <a:gd name="connsiteY356" fmla="*/ 1412272 h 2809236"/>
                <a:gd name="connsiteX357" fmla="*/ 2621520 w 4708662"/>
                <a:gd name="connsiteY357" fmla="*/ 1383387 h 2809236"/>
                <a:gd name="connsiteX358" fmla="*/ 2778449 w 4708662"/>
                <a:gd name="connsiteY358" fmla="*/ 1292136 h 2809236"/>
                <a:gd name="connsiteX359" fmla="*/ 2804170 w 4708662"/>
                <a:gd name="connsiteY359" fmla="*/ 1284997 h 2809236"/>
                <a:gd name="connsiteX360" fmla="*/ 1319915 w 4708662"/>
                <a:gd name="connsiteY360" fmla="*/ 1258658 h 2809236"/>
                <a:gd name="connsiteX361" fmla="*/ 1343701 w 4708662"/>
                <a:gd name="connsiteY361" fmla="*/ 1263568 h 2809236"/>
                <a:gd name="connsiteX362" fmla="*/ 1484904 w 4708662"/>
                <a:gd name="connsiteY362" fmla="*/ 1345400 h 2809236"/>
                <a:gd name="connsiteX363" fmla="*/ 2452619 w 4708662"/>
                <a:gd name="connsiteY363" fmla="*/ 1903856 h 2809236"/>
                <a:gd name="connsiteX364" fmla="*/ 2452619 w 4708662"/>
                <a:gd name="connsiteY364" fmla="*/ 1931915 h 2809236"/>
                <a:gd name="connsiteX365" fmla="*/ 2260605 w 4708662"/>
                <a:gd name="connsiteY365" fmla="*/ 2042849 h 2809236"/>
                <a:gd name="connsiteX366" fmla="*/ 2210968 w 4708662"/>
                <a:gd name="connsiteY366" fmla="*/ 2042849 h 2809236"/>
                <a:gd name="connsiteX367" fmla="*/ 1358287 w 4708662"/>
                <a:gd name="connsiteY367" fmla="*/ 1550486 h 2809236"/>
                <a:gd name="connsiteX368" fmla="*/ 1357386 w 4708662"/>
                <a:gd name="connsiteY368" fmla="*/ 1550288 h 2809236"/>
                <a:gd name="connsiteX369" fmla="*/ 1103235 w 4708662"/>
                <a:gd name="connsiteY369" fmla="*/ 1403655 h 2809236"/>
                <a:gd name="connsiteX370" fmla="*/ 1106494 w 4708662"/>
                <a:gd name="connsiteY370" fmla="*/ 1374852 h 2809236"/>
                <a:gd name="connsiteX371" fmla="*/ 1294174 w 4708662"/>
                <a:gd name="connsiteY371" fmla="*/ 1265532 h 2809236"/>
                <a:gd name="connsiteX372" fmla="*/ 1319915 w 4708662"/>
                <a:gd name="connsiteY372" fmla="*/ 1258658 h 2809236"/>
                <a:gd name="connsiteX373" fmla="*/ 1765908 w 4708662"/>
                <a:gd name="connsiteY373" fmla="*/ 1238479 h 2809236"/>
                <a:gd name="connsiteX374" fmla="*/ 1790342 w 4708662"/>
                <a:gd name="connsiteY374" fmla="*/ 1243355 h 2809236"/>
                <a:gd name="connsiteX375" fmla="*/ 1949204 w 4708662"/>
                <a:gd name="connsiteY375" fmla="*/ 1335024 h 2809236"/>
                <a:gd name="connsiteX376" fmla="*/ 1945935 w 4708662"/>
                <a:gd name="connsiteY376" fmla="*/ 1363629 h 2809236"/>
                <a:gd name="connsiteX377" fmla="*/ 1788381 w 4708662"/>
                <a:gd name="connsiteY377" fmla="*/ 1453997 h 2809236"/>
                <a:gd name="connsiteX378" fmla="*/ 1738042 w 4708662"/>
                <a:gd name="connsiteY378" fmla="*/ 1455947 h 2809236"/>
                <a:gd name="connsiteX379" fmla="*/ 1578526 w 4708662"/>
                <a:gd name="connsiteY379" fmla="*/ 1364279 h 2809236"/>
                <a:gd name="connsiteX380" fmla="*/ 1582449 w 4708662"/>
                <a:gd name="connsiteY380" fmla="*/ 1335674 h 2809236"/>
                <a:gd name="connsiteX381" fmla="*/ 1740003 w 4708662"/>
                <a:gd name="connsiteY381" fmla="*/ 1245306 h 2809236"/>
                <a:gd name="connsiteX382" fmla="*/ 1765908 w 4708662"/>
                <a:gd name="connsiteY382" fmla="*/ 1238479 h 2809236"/>
                <a:gd name="connsiteX383" fmla="*/ 3165163 w 4708662"/>
                <a:gd name="connsiteY383" fmla="*/ 1218751 h 2809236"/>
                <a:gd name="connsiteX384" fmla="*/ 3189515 w 4708662"/>
                <a:gd name="connsiteY384" fmla="*/ 1223921 h 2809236"/>
                <a:gd name="connsiteX385" fmla="*/ 3349031 w 4708662"/>
                <a:gd name="connsiteY385" fmla="*/ 1315828 h 2809236"/>
                <a:gd name="connsiteX386" fmla="*/ 3345109 w 4708662"/>
                <a:gd name="connsiteY386" fmla="*/ 1344713 h 2809236"/>
                <a:gd name="connsiteX387" fmla="*/ 3187554 w 4708662"/>
                <a:gd name="connsiteY387" fmla="*/ 1436620 h 2809236"/>
                <a:gd name="connsiteX388" fmla="*/ 3137869 w 4708662"/>
                <a:gd name="connsiteY388" fmla="*/ 1438589 h 2809236"/>
                <a:gd name="connsiteX389" fmla="*/ 2978353 w 4708662"/>
                <a:gd name="connsiteY389" fmla="*/ 1346026 h 2809236"/>
                <a:gd name="connsiteX390" fmla="*/ 2981622 w 4708662"/>
                <a:gd name="connsiteY390" fmla="*/ 1317141 h 2809236"/>
                <a:gd name="connsiteX391" fmla="*/ 3139830 w 4708662"/>
                <a:gd name="connsiteY391" fmla="*/ 1225890 h 2809236"/>
                <a:gd name="connsiteX392" fmla="*/ 3165163 w 4708662"/>
                <a:gd name="connsiteY392" fmla="*/ 1218751 h 2809236"/>
                <a:gd name="connsiteX393" fmla="*/ 2128092 w 4708662"/>
                <a:gd name="connsiteY393" fmla="*/ 1172256 h 2809236"/>
                <a:gd name="connsiteX394" fmla="*/ 2152321 w 4708662"/>
                <a:gd name="connsiteY394" fmla="*/ 1177179 h 2809236"/>
                <a:gd name="connsiteX395" fmla="*/ 2312100 w 4708662"/>
                <a:gd name="connsiteY395" fmla="*/ 1269743 h 2809236"/>
                <a:gd name="connsiteX396" fmla="*/ 2308171 w 4708662"/>
                <a:gd name="connsiteY396" fmla="*/ 1298628 h 2809236"/>
                <a:gd name="connsiteX397" fmla="*/ 2150356 w 4708662"/>
                <a:gd name="connsiteY397" fmla="*/ 1389878 h 2809236"/>
                <a:gd name="connsiteX398" fmla="*/ 2100589 w 4708662"/>
                <a:gd name="connsiteY398" fmla="*/ 1391848 h 2809236"/>
                <a:gd name="connsiteX399" fmla="*/ 1940811 w 4708662"/>
                <a:gd name="connsiteY399" fmla="*/ 1299941 h 2809236"/>
                <a:gd name="connsiteX400" fmla="*/ 1944085 w 4708662"/>
                <a:gd name="connsiteY400" fmla="*/ 1271056 h 2809236"/>
                <a:gd name="connsiteX401" fmla="*/ 2101899 w 4708662"/>
                <a:gd name="connsiteY401" fmla="*/ 1179149 h 2809236"/>
                <a:gd name="connsiteX402" fmla="*/ 2128092 w 4708662"/>
                <a:gd name="connsiteY402" fmla="*/ 1172256 h 2809236"/>
                <a:gd name="connsiteX403" fmla="*/ 2557747 w 4708662"/>
                <a:gd name="connsiteY403" fmla="*/ 1143534 h 2809236"/>
                <a:gd name="connsiteX404" fmla="*/ 2582426 w 4708662"/>
                <a:gd name="connsiteY404" fmla="*/ 1148376 h 2809236"/>
                <a:gd name="connsiteX405" fmla="*/ 2741288 w 4708662"/>
                <a:gd name="connsiteY405" fmla="*/ 1240940 h 2809236"/>
                <a:gd name="connsiteX406" fmla="*/ 2737366 w 4708662"/>
                <a:gd name="connsiteY406" fmla="*/ 1269825 h 2809236"/>
                <a:gd name="connsiteX407" fmla="*/ 2579811 w 4708662"/>
                <a:gd name="connsiteY407" fmla="*/ 1361732 h 2809236"/>
                <a:gd name="connsiteX408" fmla="*/ 2530126 w 4708662"/>
                <a:gd name="connsiteY408" fmla="*/ 1363701 h 2809236"/>
                <a:gd name="connsiteX409" fmla="*/ 2370610 w 4708662"/>
                <a:gd name="connsiteY409" fmla="*/ 1271138 h 2809236"/>
                <a:gd name="connsiteX410" fmla="*/ 2373879 w 4708662"/>
                <a:gd name="connsiteY410" fmla="*/ 1242253 h 2809236"/>
                <a:gd name="connsiteX411" fmla="*/ 2532087 w 4708662"/>
                <a:gd name="connsiteY411" fmla="*/ 1151002 h 2809236"/>
                <a:gd name="connsiteX412" fmla="*/ 2557747 w 4708662"/>
                <a:gd name="connsiteY412" fmla="*/ 1143534 h 2809236"/>
                <a:gd name="connsiteX413" fmla="*/ 1520756 w 4708662"/>
                <a:gd name="connsiteY413" fmla="*/ 1097368 h 2809236"/>
                <a:gd name="connsiteX414" fmla="*/ 1544863 w 4708662"/>
                <a:gd name="connsiteY414" fmla="*/ 1102291 h 2809236"/>
                <a:gd name="connsiteX415" fmla="*/ 1704379 w 4708662"/>
                <a:gd name="connsiteY415" fmla="*/ 1194855 h 2809236"/>
                <a:gd name="connsiteX416" fmla="*/ 1700457 w 4708662"/>
                <a:gd name="connsiteY416" fmla="*/ 1223740 h 2809236"/>
                <a:gd name="connsiteX417" fmla="*/ 1542902 w 4708662"/>
                <a:gd name="connsiteY417" fmla="*/ 1314990 h 2809236"/>
                <a:gd name="connsiteX418" fmla="*/ 1493217 w 4708662"/>
                <a:gd name="connsiteY418" fmla="*/ 1317616 h 2809236"/>
                <a:gd name="connsiteX419" fmla="*/ 1333701 w 4708662"/>
                <a:gd name="connsiteY419" fmla="*/ 1225053 h 2809236"/>
                <a:gd name="connsiteX420" fmla="*/ 1336970 w 4708662"/>
                <a:gd name="connsiteY420" fmla="*/ 1196168 h 2809236"/>
                <a:gd name="connsiteX421" fmla="*/ 1495178 w 4708662"/>
                <a:gd name="connsiteY421" fmla="*/ 1104261 h 2809236"/>
                <a:gd name="connsiteX422" fmla="*/ 1520756 w 4708662"/>
                <a:gd name="connsiteY422" fmla="*/ 1097368 h 2809236"/>
                <a:gd name="connsiteX423" fmla="*/ 2919137 w 4708662"/>
                <a:gd name="connsiteY423" fmla="*/ 1077534 h 2809236"/>
                <a:gd name="connsiteX424" fmla="*/ 2943149 w 4708662"/>
                <a:gd name="connsiteY424" fmla="*/ 1082129 h 2809236"/>
                <a:gd name="connsiteX425" fmla="*/ 3102031 w 4708662"/>
                <a:gd name="connsiteY425" fmla="*/ 1174693 h 2809236"/>
                <a:gd name="connsiteX426" fmla="*/ 3098124 w 4708662"/>
                <a:gd name="connsiteY426" fmla="*/ 1203578 h 2809236"/>
                <a:gd name="connsiteX427" fmla="*/ 2940544 w 4708662"/>
                <a:gd name="connsiteY427" fmla="*/ 1294828 h 2809236"/>
                <a:gd name="connsiteX428" fmla="*/ 2891707 w 4708662"/>
                <a:gd name="connsiteY428" fmla="*/ 1297454 h 2809236"/>
                <a:gd name="connsiteX429" fmla="*/ 2732825 w 4708662"/>
                <a:gd name="connsiteY429" fmla="*/ 1204891 h 2809236"/>
                <a:gd name="connsiteX430" fmla="*/ 2736732 w 4708662"/>
                <a:gd name="connsiteY430" fmla="*/ 1176006 h 2809236"/>
                <a:gd name="connsiteX431" fmla="*/ 2893661 w 4708662"/>
                <a:gd name="connsiteY431" fmla="*/ 1084755 h 2809236"/>
                <a:gd name="connsiteX432" fmla="*/ 2919137 w 4708662"/>
                <a:gd name="connsiteY432" fmla="*/ 1077534 h 2809236"/>
                <a:gd name="connsiteX433" fmla="*/ 962595 w 4708662"/>
                <a:gd name="connsiteY433" fmla="*/ 1054160 h 2809236"/>
                <a:gd name="connsiteX434" fmla="*/ 987195 w 4708662"/>
                <a:gd name="connsiteY434" fmla="*/ 1059080 h 2809236"/>
                <a:gd name="connsiteX435" fmla="*/ 1240694 w 4708662"/>
                <a:gd name="connsiteY435" fmla="*/ 1206689 h 2809236"/>
                <a:gd name="connsiteX436" fmla="*/ 1237436 w 4708662"/>
                <a:gd name="connsiteY436" fmla="*/ 1235554 h 2809236"/>
                <a:gd name="connsiteX437" fmla="*/ 1049755 w 4708662"/>
                <a:gd name="connsiteY437" fmla="*/ 1344456 h 2809236"/>
                <a:gd name="connsiteX438" fmla="*/ 1000229 w 4708662"/>
                <a:gd name="connsiteY438" fmla="*/ 1346425 h 2809236"/>
                <a:gd name="connsiteX439" fmla="*/ 746078 w 4708662"/>
                <a:gd name="connsiteY439" fmla="*/ 1198816 h 2809236"/>
                <a:gd name="connsiteX440" fmla="*/ 749337 w 4708662"/>
                <a:gd name="connsiteY440" fmla="*/ 1169951 h 2809236"/>
                <a:gd name="connsiteX441" fmla="*/ 937017 w 4708662"/>
                <a:gd name="connsiteY441" fmla="*/ 1061049 h 2809236"/>
                <a:gd name="connsiteX442" fmla="*/ 962595 w 4708662"/>
                <a:gd name="connsiteY442" fmla="*/ 1054160 h 2809236"/>
                <a:gd name="connsiteX443" fmla="*/ 1883758 w 4708662"/>
                <a:gd name="connsiteY443" fmla="*/ 1028241 h 2809236"/>
                <a:gd name="connsiteX444" fmla="*/ 1908151 w 4708662"/>
                <a:gd name="connsiteY444" fmla="*/ 1033164 h 2809236"/>
                <a:gd name="connsiteX445" fmla="*/ 2067275 w 4708662"/>
                <a:gd name="connsiteY445" fmla="*/ 1125728 h 2809236"/>
                <a:gd name="connsiteX446" fmla="*/ 2064000 w 4708662"/>
                <a:gd name="connsiteY446" fmla="*/ 1154613 h 2809236"/>
                <a:gd name="connsiteX447" fmla="*/ 1905531 w 4708662"/>
                <a:gd name="connsiteY447" fmla="*/ 1246520 h 2809236"/>
                <a:gd name="connsiteX448" fmla="*/ 1855764 w 4708662"/>
                <a:gd name="connsiteY448" fmla="*/ 1248489 h 2809236"/>
                <a:gd name="connsiteX449" fmla="*/ 1695986 w 4708662"/>
                <a:gd name="connsiteY449" fmla="*/ 1155926 h 2809236"/>
                <a:gd name="connsiteX450" fmla="*/ 1699915 w 4708662"/>
                <a:gd name="connsiteY450" fmla="*/ 1127041 h 2809236"/>
                <a:gd name="connsiteX451" fmla="*/ 1858384 w 4708662"/>
                <a:gd name="connsiteY451" fmla="*/ 1035134 h 2809236"/>
                <a:gd name="connsiteX452" fmla="*/ 1883758 w 4708662"/>
                <a:gd name="connsiteY452" fmla="*/ 1028241 h 2809236"/>
                <a:gd name="connsiteX453" fmla="*/ 2312923 w 4708662"/>
                <a:gd name="connsiteY453" fmla="*/ 1002295 h 2809236"/>
                <a:gd name="connsiteX454" fmla="*/ 2337316 w 4708662"/>
                <a:gd name="connsiteY454" fmla="*/ 1007171 h 2809236"/>
                <a:gd name="connsiteX455" fmla="*/ 2497094 w 4708662"/>
                <a:gd name="connsiteY455" fmla="*/ 1098840 h 2809236"/>
                <a:gd name="connsiteX456" fmla="*/ 2493165 w 4708662"/>
                <a:gd name="connsiteY456" fmla="*/ 1127445 h 2809236"/>
                <a:gd name="connsiteX457" fmla="*/ 2334696 w 4708662"/>
                <a:gd name="connsiteY457" fmla="*/ 1217813 h 2809236"/>
                <a:gd name="connsiteX458" fmla="*/ 2284929 w 4708662"/>
                <a:gd name="connsiteY458" fmla="*/ 1219763 h 2809236"/>
                <a:gd name="connsiteX459" fmla="*/ 2125151 w 4708662"/>
                <a:gd name="connsiteY459" fmla="*/ 1128095 h 2809236"/>
                <a:gd name="connsiteX460" fmla="*/ 2129080 w 4708662"/>
                <a:gd name="connsiteY460" fmla="*/ 1099490 h 2809236"/>
                <a:gd name="connsiteX461" fmla="*/ 2287549 w 4708662"/>
                <a:gd name="connsiteY461" fmla="*/ 1009122 h 2809236"/>
                <a:gd name="connsiteX462" fmla="*/ 2312923 w 4708662"/>
                <a:gd name="connsiteY462" fmla="*/ 1002295 h 2809236"/>
                <a:gd name="connsiteX463" fmla="*/ 1275851 w 4708662"/>
                <a:gd name="connsiteY463" fmla="*/ 953353 h 2809236"/>
                <a:gd name="connsiteX464" fmla="*/ 1299752 w 4708662"/>
                <a:gd name="connsiteY464" fmla="*/ 958276 h 2809236"/>
                <a:gd name="connsiteX465" fmla="*/ 1459531 w 4708662"/>
                <a:gd name="connsiteY465" fmla="*/ 1050840 h 2809236"/>
                <a:gd name="connsiteX466" fmla="*/ 1456256 w 4708662"/>
                <a:gd name="connsiteY466" fmla="*/ 1079725 h 2809236"/>
                <a:gd name="connsiteX467" fmla="*/ 1297787 w 4708662"/>
                <a:gd name="connsiteY467" fmla="*/ 1170975 h 2809236"/>
                <a:gd name="connsiteX468" fmla="*/ 1248020 w 4708662"/>
                <a:gd name="connsiteY468" fmla="*/ 1173601 h 2809236"/>
                <a:gd name="connsiteX469" fmla="*/ 1088242 w 4708662"/>
                <a:gd name="connsiteY469" fmla="*/ 1081038 h 2809236"/>
                <a:gd name="connsiteX470" fmla="*/ 1092171 w 4708662"/>
                <a:gd name="connsiteY470" fmla="*/ 1052153 h 2809236"/>
                <a:gd name="connsiteX471" fmla="*/ 1249985 w 4708662"/>
                <a:gd name="connsiteY471" fmla="*/ 960246 h 2809236"/>
                <a:gd name="connsiteX472" fmla="*/ 1275851 w 4708662"/>
                <a:gd name="connsiteY472" fmla="*/ 953353 h 2809236"/>
                <a:gd name="connsiteX473" fmla="*/ 2676333 w 4708662"/>
                <a:gd name="connsiteY473" fmla="*/ 933436 h 2809236"/>
                <a:gd name="connsiteX474" fmla="*/ 2700234 w 4708662"/>
                <a:gd name="connsiteY474" fmla="*/ 938113 h 2809236"/>
                <a:gd name="connsiteX475" fmla="*/ 2860012 w 4708662"/>
                <a:gd name="connsiteY475" fmla="*/ 1030677 h 2809236"/>
                <a:gd name="connsiteX476" fmla="*/ 2856738 w 4708662"/>
                <a:gd name="connsiteY476" fmla="*/ 1059562 h 2809236"/>
                <a:gd name="connsiteX477" fmla="*/ 2698269 w 4708662"/>
                <a:gd name="connsiteY477" fmla="*/ 1150812 h 2809236"/>
                <a:gd name="connsiteX478" fmla="*/ 2648502 w 4708662"/>
                <a:gd name="connsiteY478" fmla="*/ 1152782 h 2809236"/>
                <a:gd name="connsiteX479" fmla="*/ 2488724 w 4708662"/>
                <a:gd name="connsiteY479" fmla="*/ 1060218 h 2809236"/>
                <a:gd name="connsiteX480" fmla="*/ 2492653 w 4708662"/>
                <a:gd name="connsiteY480" fmla="*/ 1031990 h 2809236"/>
                <a:gd name="connsiteX481" fmla="*/ 2650467 w 4708662"/>
                <a:gd name="connsiteY481" fmla="*/ 940083 h 2809236"/>
                <a:gd name="connsiteX482" fmla="*/ 2676333 w 4708662"/>
                <a:gd name="connsiteY482" fmla="*/ 933436 h 2809236"/>
                <a:gd name="connsiteX483" fmla="*/ 718088 w 4708662"/>
                <a:gd name="connsiteY483" fmla="*/ 913106 h 2809236"/>
                <a:gd name="connsiteX484" fmla="*/ 742160 w 4708662"/>
                <a:gd name="connsiteY484" fmla="*/ 917939 h 2809236"/>
                <a:gd name="connsiteX485" fmla="*/ 901446 w 4708662"/>
                <a:gd name="connsiteY485" fmla="*/ 1010338 h 2809236"/>
                <a:gd name="connsiteX486" fmla="*/ 897529 w 4708662"/>
                <a:gd name="connsiteY486" fmla="*/ 1039171 h 2809236"/>
                <a:gd name="connsiteX487" fmla="*/ 710172 w 4708662"/>
                <a:gd name="connsiteY487" fmla="*/ 1148607 h 2809236"/>
                <a:gd name="connsiteX488" fmla="*/ 659906 w 4708662"/>
                <a:gd name="connsiteY488" fmla="*/ 1149918 h 2809236"/>
                <a:gd name="connsiteX489" fmla="*/ 501273 w 4708662"/>
                <a:gd name="connsiteY489" fmla="*/ 1058175 h 2809236"/>
                <a:gd name="connsiteX490" fmla="*/ 504537 w 4708662"/>
                <a:gd name="connsiteY490" fmla="*/ 1028686 h 2809236"/>
                <a:gd name="connsiteX491" fmla="*/ 692547 w 4708662"/>
                <a:gd name="connsiteY491" fmla="*/ 920561 h 2809236"/>
                <a:gd name="connsiteX492" fmla="*/ 718088 w 4708662"/>
                <a:gd name="connsiteY492" fmla="*/ 913106 h 2809236"/>
                <a:gd name="connsiteX493" fmla="*/ 1636298 w 4708662"/>
                <a:gd name="connsiteY493" fmla="*/ 887105 h 2809236"/>
                <a:gd name="connsiteX494" fmla="*/ 1660445 w 4708662"/>
                <a:gd name="connsiteY494" fmla="*/ 892028 h 2809236"/>
                <a:gd name="connsiteX495" fmla="*/ 1820223 w 4708662"/>
                <a:gd name="connsiteY495" fmla="*/ 984592 h 2809236"/>
                <a:gd name="connsiteX496" fmla="*/ 1816294 w 4708662"/>
                <a:gd name="connsiteY496" fmla="*/ 1013477 h 2809236"/>
                <a:gd name="connsiteX497" fmla="*/ 1658480 w 4708662"/>
                <a:gd name="connsiteY497" fmla="*/ 1105384 h 2809236"/>
                <a:gd name="connsiteX498" fmla="*/ 1608713 w 4708662"/>
                <a:gd name="connsiteY498" fmla="*/ 1106697 h 2809236"/>
                <a:gd name="connsiteX499" fmla="*/ 1448935 w 4708662"/>
                <a:gd name="connsiteY499" fmla="*/ 1014790 h 2809236"/>
                <a:gd name="connsiteX500" fmla="*/ 1452209 w 4708662"/>
                <a:gd name="connsiteY500" fmla="*/ 985905 h 2809236"/>
                <a:gd name="connsiteX501" fmla="*/ 1610678 w 4708662"/>
                <a:gd name="connsiteY501" fmla="*/ 893998 h 2809236"/>
                <a:gd name="connsiteX502" fmla="*/ 1636298 w 4708662"/>
                <a:gd name="connsiteY502" fmla="*/ 887105 h 2809236"/>
                <a:gd name="connsiteX503" fmla="*/ 2068014 w 4708662"/>
                <a:gd name="connsiteY503" fmla="*/ 858712 h 2809236"/>
                <a:gd name="connsiteX504" fmla="*/ 2092121 w 4708662"/>
                <a:gd name="connsiteY504" fmla="*/ 863882 h 2809236"/>
                <a:gd name="connsiteX505" fmla="*/ 2251637 w 4708662"/>
                <a:gd name="connsiteY505" fmla="*/ 955789 h 2809236"/>
                <a:gd name="connsiteX506" fmla="*/ 2248368 w 4708662"/>
                <a:gd name="connsiteY506" fmla="*/ 984674 h 2809236"/>
                <a:gd name="connsiteX507" fmla="*/ 2090160 w 4708662"/>
                <a:gd name="connsiteY507" fmla="*/ 1076581 h 2809236"/>
                <a:gd name="connsiteX508" fmla="*/ 2040475 w 4708662"/>
                <a:gd name="connsiteY508" fmla="*/ 1078550 h 2809236"/>
                <a:gd name="connsiteX509" fmla="*/ 1880959 w 4708662"/>
                <a:gd name="connsiteY509" fmla="*/ 985987 h 2809236"/>
                <a:gd name="connsiteX510" fmla="*/ 1884882 w 4708662"/>
                <a:gd name="connsiteY510" fmla="*/ 957102 h 2809236"/>
                <a:gd name="connsiteX511" fmla="*/ 2042436 w 4708662"/>
                <a:gd name="connsiteY511" fmla="*/ 865851 h 2809236"/>
                <a:gd name="connsiteX512" fmla="*/ 2068014 w 4708662"/>
                <a:gd name="connsiteY512" fmla="*/ 858712 h 2809236"/>
                <a:gd name="connsiteX513" fmla="*/ 1028145 w 4708662"/>
                <a:gd name="connsiteY513" fmla="*/ 812619 h 2809236"/>
                <a:gd name="connsiteX514" fmla="*/ 1052046 w 4708662"/>
                <a:gd name="connsiteY514" fmla="*/ 817774 h 2809236"/>
                <a:gd name="connsiteX515" fmla="*/ 1211825 w 4708662"/>
                <a:gd name="connsiteY515" fmla="*/ 909420 h 2809236"/>
                <a:gd name="connsiteX516" fmla="*/ 1208550 w 4708662"/>
                <a:gd name="connsiteY516" fmla="*/ 938878 h 2809236"/>
                <a:gd name="connsiteX517" fmla="*/ 1050081 w 4708662"/>
                <a:gd name="connsiteY517" fmla="*/ 1029869 h 2809236"/>
                <a:gd name="connsiteX518" fmla="*/ 1000314 w 4708662"/>
                <a:gd name="connsiteY518" fmla="*/ 1032488 h 2809236"/>
                <a:gd name="connsiteX519" fmla="*/ 840536 w 4708662"/>
                <a:gd name="connsiteY519" fmla="*/ 940187 h 2809236"/>
                <a:gd name="connsiteX520" fmla="*/ 843810 w 4708662"/>
                <a:gd name="connsiteY520" fmla="*/ 910730 h 2809236"/>
                <a:gd name="connsiteX521" fmla="*/ 1002279 w 4708662"/>
                <a:gd name="connsiteY521" fmla="*/ 819738 h 2809236"/>
                <a:gd name="connsiteX522" fmla="*/ 1028145 w 4708662"/>
                <a:gd name="connsiteY522" fmla="*/ 812619 h 2809236"/>
                <a:gd name="connsiteX523" fmla="*/ 2431262 w 4708662"/>
                <a:gd name="connsiteY523" fmla="*/ 792376 h 2809236"/>
                <a:gd name="connsiteX524" fmla="*/ 2455409 w 4708662"/>
                <a:gd name="connsiteY524" fmla="*/ 796959 h 2809236"/>
                <a:gd name="connsiteX525" fmla="*/ 2615187 w 4708662"/>
                <a:gd name="connsiteY525" fmla="*/ 889259 h 2809236"/>
                <a:gd name="connsiteX526" fmla="*/ 2611258 w 4708662"/>
                <a:gd name="connsiteY526" fmla="*/ 918717 h 2809236"/>
                <a:gd name="connsiteX527" fmla="*/ 2453444 w 4708662"/>
                <a:gd name="connsiteY527" fmla="*/ 1009708 h 2809236"/>
                <a:gd name="connsiteX528" fmla="*/ 2403022 w 4708662"/>
                <a:gd name="connsiteY528" fmla="*/ 1011672 h 2809236"/>
                <a:gd name="connsiteX529" fmla="*/ 2243899 w 4708662"/>
                <a:gd name="connsiteY529" fmla="*/ 919372 h 2809236"/>
                <a:gd name="connsiteX530" fmla="*/ 2247173 w 4708662"/>
                <a:gd name="connsiteY530" fmla="*/ 890568 h 2809236"/>
                <a:gd name="connsiteX531" fmla="*/ 2405642 w 4708662"/>
                <a:gd name="connsiteY531" fmla="*/ 799577 h 2809236"/>
                <a:gd name="connsiteX532" fmla="*/ 2431262 w 4708662"/>
                <a:gd name="connsiteY532" fmla="*/ 792376 h 2809236"/>
                <a:gd name="connsiteX533" fmla="*/ 472855 w 4708662"/>
                <a:gd name="connsiteY533" fmla="*/ 771867 h 2809236"/>
                <a:gd name="connsiteX534" fmla="*/ 496682 w 4708662"/>
                <a:gd name="connsiteY534" fmla="*/ 776737 h 2809236"/>
                <a:gd name="connsiteX535" fmla="*/ 655968 w 4708662"/>
                <a:gd name="connsiteY535" fmla="*/ 868304 h 2809236"/>
                <a:gd name="connsiteX536" fmla="*/ 652704 w 4708662"/>
                <a:gd name="connsiteY536" fmla="*/ 896878 h 2809236"/>
                <a:gd name="connsiteX537" fmla="*/ 464695 w 4708662"/>
                <a:gd name="connsiteY537" fmla="*/ 1004680 h 2809236"/>
                <a:gd name="connsiteX538" fmla="*/ 415081 w 4708662"/>
                <a:gd name="connsiteY538" fmla="*/ 1006628 h 2809236"/>
                <a:gd name="connsiteX539" fmla="*/ 255795 w 4708662"/>
                <a:gd name="connsiteY539" fmla="*/ 915062 h 2809236"/>
                <a:gd name="connsiteX540" fmla="*/ 259059 w 4708662"/>
                <a:gd name="connsiteY540" fmla="*/ 886488 h 2809236"/>
                <a:gd name="connsiteX541" fmla="*/ 447069 w 4708662"/>
                <a:gd name="connsiteY541" fmla="*/ 778686 h 2809236"/>
                <a:gd name="connsiteX542" fmla="*/ 472855 w 4708662"/>
                <a:gd name="connsiteY542" fmla="*/ 771867 h 2809236"/>
                <a:gd name="connsiteX543" fmla="*/ 1391226 w 4708662"/>
                <a:gd name="connsiteY543" fmla="*/ 745971 h 2809236"/>
                <a:gd name="connsiteX544" fmla="*/ 1415619 w 4708662"/>
                <a:gd name="connsiteY544" fmla="*/ 750894 h 2809236"/>
                <a:gd name="connsiteX545" fmla="*/ 1575397 w 4708662"/>
                <a:gd name="connsiteY545" fmla="*/ 843458 h 2809236"/>
                <a:gd name="connsiteX546" fmla="*/ 1571468 w 4708662"/>
                <a:gd name="connsiteY546" fmla="*/ 872343 h 2809236"/>
                <a:gd name="connsiteX547" fmla="*/ 1413654 w 4708662"/>
                <a:gd name="connsiteY547" fmla="*/ 963593 h 2809236"/>
                <a:gd name="connsiteX548" fmla="*/ 1363232 w 4708662"/>
                <a:gd name="connsiteY548" fmla="*/ 965563 h 2809236"/>
                <a:gd name="connsiteX549" fmla="*/ 1203454 w 4708662"/>
                <a:gd name="connsiteY549" fmla="*/ 873656 h 2809236"/>
                <a:gd name="connsiteX550" fmla="*/ 1207383 w 4708662"/>
                <a:gd name="connsiteY550" fmla="*/ 844114 h 2809236"/>
                <a:gd name="connsiteX551" fmla="*/ 1365852 w 4708662"/>
                <a:gd name="connsiteY551" fmla="*/ 752864 h 2809236"/>
                <a:gd name="connsiteX552" fmla="*/ 1391226 w 4708662"/>
                <a:gd name="connsiteY552" fmla="*/ 745971 h 2809236"/>
                <a:gd name="connsiteX553" fmla="*/ 1814468 w 4708662"/>
                <a:gd name="connsiteY553" fmla="*/ 714689 h 2809236"/>
                <a:gd name="connsiteX554" fmla="*/ 1838369 w 4708662"/>
                <a:gd name="connsiteY554" fmla="*/ 719844 h 2809236"/>
                <a:gd name="connsiteX555" fmla="*/ 1998148 w 4708662"/>
                <a:gd name="connsiteY555" fmla="*/ 812145 h 2809236"/>
                <a:gd name="connsiteX556" fmla="*/ 1994873 w 4708662"/>
                <a:gd name="connsiteY556" fmla="*/ 840948 h 2809236"/>
                <a:gd name="connsiteX557" fmla="*/ 1837059 w 4708662"/>
                <a:gd name="connsiteY557" fmla="*/ 931939 h 2809236"/>
                <a:gd name="connsiteX558" fmla="*/ 1786637 w 4708662"/>
                <a:gd name="connsiteY558" fmla="*/ 934558 h 2809236"/>
                <a:gd name="connsiteX559" fmla="*/ 1626859 w 4708662"/>
                <a:gd name="connsiteY559" fmla="*/ 842257 h 2809236"/>
                <a:gd name="connsiteX560" fmla="*/ 1630788 w 4708662"/>
                <a:gd name="connsiteY560" fmla="*/ 812800 h 2809236"/>
                <a:gd name="connsiteX561" fmla="*/ 1788602 w 4708662"/>
                <a:gd name="connsiteY561" fmla="*/ 721808 h 2809236"/>
                <a:gd name="connsiteX562" fmla="*/ 1814468 w 4708662"/>
                <a:gd name="connsiteY562" fmla="*/ 714689 h 2809236"/>
                <a:gd name="connsiteX563" fmla="*/ 2183147 w 4708662"/>
                <a:gd name="connsiteY563" fmla="*/ 651248 h 2809236"/>
                <a:gd name="connsiteX564" fmla="*/ 2207048 w 4708662"/>
                <a:gd name="connsiteY564" fmla="*/ 655843 h 2809236"/>
                <a:gd name="connsiteX565" fmla="*/ 2366827 w 4708662"/>
                <a:gd name="connsiteY565" fmla="*/ 748407 h 2809236"/>
                <a:gd name="connsiteX566" fmla="*/ 2363552 w 4708662"/>
                <a:gd name="connsiteY566" fmla="*/ 777292 h 2809236"/>
                <a:gd name="connsiteX567" fmla="*/ 2205738 w 4708662"/>
                <a:gd name="connsiteY567" fmla="*/ 868542 h 2809236"/>
                <a:gd name="connsiteX568" fmla="*/ 2155316 w 4708662"/>
                <a:gd name="connsiteY568" fmla="*/ 871168 h 2809236"/>
                <a:gd name="connsiteX569" fmla="*/ 1995538 w 4708662"/>
                <a:gd name="connsiteY569" fmla="*/ 778605 h 2809236"/>
                <a:gd name="connsiteX570" fmla="*/ 1999467 w 4708662"/>
                <a:gd name="connsiteY570" fmla="*/ 749720 h 2809236"/>
                <a:gd name="connsiteX571" fmla="*/ 2157281 w 4708662"/>
                <a:gd name="connsiteY571" fmla="*/ 658469 h 2809236"/>
                <a:gd name="connsiteX572" fmla="*/ 2183147 w 4708662"/>
                <a:gd name="connsiteY572" fmla="*/ 651248 h 2809236"/>
                <a:gd name="connsiteX573" fmla="*/ 225802 w 4708662"/>
                <a:gd name="connsiteY573" fmla="*/ 627852 h 2809236"/>
                <a:gd name="connsiteX574" fmla="*/ 249629 w 4708662"/>
                <a:gd name="connsiteY574" fmla="*/ 632722 h 2809236"/>
                <a:gd name="connsiteX575" fmla="*/ 408915 w 4708662"/>
                <a:gd name="connsiteY575" fmla="*/ 724289 h 2809236"/>
                <a:gd name="connsiteX576" fmla="*/ 405651 w 4708662"/>
                <a:gd name="connsiteY576" fmla="*/ 752863 h 2809236"/>
                <a:gd name="connsiteX577" fmla="*/ 217641 w 4708662"/>
                <a:gd name="connsiteY577" fmla="*/ 860665 h 2809236"/>
                <a:gd name="connsiteX578" fmla="*/ 168028 w 4708662"/>
                <a:gd name="connsiteY578" fmla="*/ 862613 h 2809236"/>
                <a:gd name="connsiteX579" fmla="*/ 8742 w 4708662"/>
                <a:gd name="connsiteY579" fmla="*/ 771046 h 2809236"/>
                <a:gd name="connsiteX580" fmla="*/ 12006 w 4708662"/>
                <a:gd name="connsiteY580" fmla="*/ 742473 h 2809236"/>
                <a:gd name="connsiteX581" fmla="*/ 200016 w 4708662"/>
                <a:gd name="connsiteY581" fmla="*/ 634671 h 2809236"/>
                <a:gd name="connsiteX582" fmla="*/ 225802 w 4708662"/>
                <a:gd name="connsiteY582" fmla="*/ 627852 h 2809236"/>
                <a:gd name="connsiteX583" fmla="*/ 2399582 w 4708662"/>
                <a:gd name="connsiteY583" fmla="*/ 608135 h 2809236"/>
                <a:gd name="connsiteX584" fmla="*/ 2424015 w 4708662"/>
                <a:gd name="connsiteY584" fmla="*/ 613322 h 2809236"/>
                <a:gd name="connsiteX585" fmla="*/ 2583525 w 4708662"/>
                <a:gd name="connsiteY585" fmla="*/ 705536 h 2809236"/>
                <a:gd name="connsiteX586" fmla="*/ 2579603 w 4708662"/>
                <a:gd name="connsiteY586" fmla="*/ 734517 h 2809236"/>
                <a:gd name="connsiteX587" fmla="*/ 2527305 w 4708662"/>
                <a:gd name="connsiteY587" fmla="*/ 765475 h 2809236"/>
                <a:gd name="connsiteX588" fmla="*/ 2477621 w 4708662"/>
                <a:gd name="connsiteY588" fmla="*/ 767451 h 2809236"/>
                <a:gd name="connsiteX589" fmla="*/ 2318111 w 4708662"/>
                <a:gd name="connsiteY589" fmla="*/ 674578 h 2809236"/>
                <a:gd name="connsiteX590" fmla="*/ 2321380 w 4708662"/>
                <a:gd name="connsiteY590" fmla="*/ 645597 h 2809236"/>
                <a:gd name="connsiteX591" fmla="*/ 2373678 w 4708662"/>
                <a:gd name="connsiteY591" fmla="*/ 615298 h 2809236"/>
                <a:gd name="connsiteX592" fmla="*/ 2399582 w 4708662"/>
                <a:gd name="connsiteY592" fmla="*/ 608135 h 2809236"/>
                <a:gd name="connsiteX593" fmla="*/ 1140559 w 4708662"/>
                <a:gd name="connsiteY593" fmla="*/ 602284 h 2809236"/>
                <a:gd name="connsiteX594" fmla="*/ 1165033 w 4708662"/>
                <a:gd name="connsiteY594" fmla="*/ 606879 h 2809236"/>
                <a:gd name="connsiteX595" fmla="*/ 1324157 w 4708662"/>
                <a:gd name="connsiteY595" fmla="*/ 699443 h 2809236"/>
                <a:gd name="connsiteX596" fmla="*/ 1320882 w 4708662"/>
                <a:gd name="connsiteY596" fmla="*/ 728328 h 2809236"/>
                <a:gd name="connsiteX597" fmla="*/ 1163068 w 4708662"/>
                <a:gd name="connsiteY597" fmla="*/ 819578 h 2809236"/>
                <a:gd name="connsiteX598" fmla="*/ 1112646 w 4708662"/>
                <a:gd name="connsiteY598" fmla="*/ 822204 h 2809236"/>
                <a:gd name="connsiteX599" fmla="*/ 953523 w 4708662"/>
                <a:gd name="connsiteY599" fmla="*/ 729641 h 2809236"/>
                <a:gd name="connsiteX600" fmla="*/ 956797 w 4708662"/>
                <a:gd name="connsiteY600" fmla="*/ 700756 h 2809236"/>
                <a:gd name="connsiteX601" fmla="*/ 1114611 w 4708662"/>
                <a:gd name="connsiteY601" fmla="*/ 609505 h 2809236"/>
                <a:gd name="connsiteX602" fmla="*/ 1140559 w 4708662"/>
                <a:gd name="connsiteY602" fmla="*/ 602284 h 2809236"/>
                <a:gd name="connsiteX603" fmla="*/ 1563962 w 4708662"/>
                <a:gd name="connsiteY603" fmla="*/ 567473 h 2809236"/>
                <a:gd name="connsiteX604" fmla="*/ 1588436 w 4708662"/>
                <a:gd name="connsiteY604" fmla="*/ 572315 h 2809236"/>
                <a:gd name="connsiteX605" fmla="*/ 1747560 w 4708662"/>
                <a:gd name="connsiteY605" fmla="*/ 664879 h 2809236"/>
                <a:gd name="connsiteX606" fmla="*/ 1744285 w 4708662"/>
                <a:gd name="connsiteY606" fmla="*/ 693764 h 2809236"/>
                <a:gd name="connsiteX607" fmla="*/ 1586471 w 4708662"/>
                <a:gd name="connsiteY607" fmla="*/ 785014 h 2809236"/>
                <a:gd name="connsiteX608" fmla="*/ 1536049 w 4708662"/>
                <a:gd name="connsiteY608" fmla="*/ 787640 h 2809236"/>
                <a:gd name="connsiteX609" fmla="*/ 1376926 w 4708662"/>
                <a:gd name="connsiteY609" fmla="*/ 695077 h 2809236"/>
                <a:gd name="connsiteX610" fmla="*/ 1380200 w 4708662"/>
                <a:gd name="connsiteY610" fmla="*/ 666192 h 2809236"/>
                <a:gd name="connsiteX611" fmla="*/ 1538014 w 4708662"/>
                <a:gd name="connsiteY611" fmla="*/ 574941 h 2809236"/>
                <a:gd name="connsiteX612" fmla="*/ 1563962 w 4708662"/>
                <a:gd name="connsiteY612" fmla="*/ 567473 h 2809236"/>
                <a:gd name="connsiteX613" fmla="*/ 1937991 w 4708662"/>
                <a:gd name="connsiteY613" fmla="*/ 509868 h 2809236"/>
                <a:gd name="connsiteX614" fmla="*/ 1962220 w 4708662"/>
                <a:gd name="connsiteY614" fmla="*/ 514709 h 2809236"/>
                <a:gd name="connsiteX615" fmla="*/ 2121999 w 4708662"/>
                <a:gd name="connsiteY615" fmla="*/ 607273 h 2809236"/>
                <a:gd name="connsiteX616" fmla="*/ 2118070 w 4708662"/>
                <a:gd name="connsiteY616" fmla="*/ 636158 h 2809236"/>
                <a:gd name="connsiteX617" fmla="*/ 1960255 w 4708662"/>
                <a:gd name="connsiteY617" fmla="*/ 727408 h 2809236"/>
                <a:gd name="connsiteX618" fmla="*/ 1910488 w 4708662"/>
                <a:gd name="connsiteY618" fmla="*/ 730034 h 2809236"/>
                <a:gd name="connsiteX619" fmla="*/ 1750710 w 4708662"/>
                <a:gd name="connsiteY619" fmla="*/ 637471 h 2809236"/>
                <a:gd name="connsiteX620" fmla="*/ 1753984 w 4708662"/>
                <a:gd name="connsiteY620" fmla="*/ 608586 h 2809236"/>
                <a:gd name="connsiteX621" fmla="*/ 1911798 w 4708662"/>
                <a:gd name="connsiteY621" fmla="*/ 517335 h 2809236"/>
                <a:gd name="connsiteX622" fmla="*/ 1937991 w 4708662"/>
                <a:gd name="connsiteY622" fmla="*/ 509868 h 2809236"/>
                <a:gd name="connsiteX623" fmla="*/ 468825 w 4708662"/>
                <a:gd name="connsiteY623" fmla="*/ 490026 h 2809236"/>
                <a:gd name="connsiteX624" fmla="*/ 493223 w 4708662"/>
                <a:gd name="connsiteY624" fmla="*/ 495179 h 2809236"/>
                <a:gd name="connsiteX625" fmla="*/ 961279 w 4708662"/>
                <a:gd name="connsiteY625" fmla="*/ 766102 h 2809236"/>
                <a:gd name="connsiteX626" fmla="*/ 958015 w 4708662"/>
                <a:gd name="connsiteY626" fmla="*/ 794896 h 2809236"/>
                <a:gd name="connsiteX627" fmla="*/ 800691 w 4708662"/>
                <a:gd name="connsiteY627" fmla="*/ 885859 h 2809236"/>
                <a:gd name="connsiteX628" fmla="*/ 750425 w 4708662"/>
                <a:gd name="connsiteY628" fmla="*/ 887822 h 2809236"/>
                <a:gd name="connsiteX629" fmla="*/ 282369 w 4708662"/>
                <a:gd name="connsiteY629" fmla="*/ 616898 h 2809236"/>
                <a:gd name="connsiteX630" fmla="*/ 285633 w 4708662"/>
                <a:gd name="connsiteY630" fmla="*/ 588104 h 2809236"/>
                <a:gd name="connsiteX631" fmla="*/ 442957 w 4708662"/>
                <a:gd name="connsiteY631" fmla="*/ 497142 h 2809236"/>
                <a:gd name="connsiteX632" fmla="*/ 468825 w 4708662"/>
                <a:gd name="connsiteY632" fmla="*/ 490026 h 2809236"/>
                <a:gd name="connsiteX633" fmla="*/ 2154754 w 4708662"/>
                <a:gd name="connsiteY633" fmla="*/ 466588 h 2809236"/>
                <a:gd name="connsiteX634" fmla="*/ 2179188 w 4708662"/>
                <a:gd name="connsiteY634" fmla="*/ 471528 h 2809236"/>
                <a:gd name="connsiteX635" fmla="*/ 2338698 w 4708662"/>
                <a:gd name="connsiteY635" fmla="*/ 564402 h 2809236"/>
                <a:gd name="connsiteX636" fmla="*/ 2334776 w 4708662"/>
                <a:gd name="connsiteY636" fmla="*/ 593384 h 2809236"/>
                <a:gd name="connsiteX637" fmla="*/ 2282477 w 4708662"/>
                <a:gd name="connsiteY637" fmla="*/ 623683 h 2809236"/>
                <a:gd name="connsiteX638" fmla="*/ 2232794 w 4708662"/>
                <a:gd name="connsiteY638" fmla="*/ 625659 h 2809236"/>
                <a:gd name="connsiteX639" fmla="*/ 2073283 w 4708662"/>
                <a:gd name="connsiteY639" fmla="*/ 533444 h 2809236"/>
                <a:gd name="connsiteX640" fmla="*/ 2076552 w 4708662"/>
                <a:gd name="connsiteY640" fmla="*/ 504462 h 2809236"/>
                <a:gd name="connsiteX641" fmla="*/ 2128850 w 4708662"/>
                <a:gd name="connsiteY641" fmla="*/ 473504 h 2809236"/>
                <a:gd name="connsiteX642" fmla="*/ 2154754 w 4708662"/>
                <a:gd name="connsiteY642" fmla="*/ 466588 h 2809236"/>
                <a:gd name="connsiteX643" fmla="*/ 1310492 w 4708662"/>
                <a:gd name="connsiteY643" fmla="*/ 423787 h 2809236"/>
                <a:gd name="connsiteX644" fmla="*/ 1334599 w 4708662"/>
                <a:gd name="connsiteY644" fmla="*/ 428957 h 2809236"/>
                <a:gd name="connsiteX645" fmla="*/ 1494115 w 4708662"/>
                <a:gd name="connsiteY645" fmla="*/ 520864 h 2809236"/>
                <a:gd name="connsiteX646" fmla="*/ 1490193 w 4708662"/>
                <a:gd name="connsiteY646" fmla="*/ 550405 h 2809236"/>
                <a:gd name="connsiteX647" fmla="*/ 1332638 w 4708662"/>
                <a:gd name="connsiteY647" fmla="*/ 641656 h 2809236"/>
                <a:gd name="connsiteX648" fmla="*/ 1282299 w 4708662"/>
                <a:gd name="connsiteY648" fmla="*/ 643625 h 2809236"/>
                <a:gd name="connsiteX649" fmla="*/ 1123437 w 4708662"/>
                <a:gd name="connsiteY649" fmla="*/ 551062 h 2809236"/>
                <a:gd name="connsiteX650" fmla="*/ 1126706 w 4708662"/>
                <a:gd name="connsiteY650" fmla="*/ 522177 h 2809236"/>
                <a:gd name="connsiteX651" fmla="*/ 1284914 w 4708662"/>
                <a:gd name="connsiteY651" fmla="*/ 430926 h 2809236"/>
                <a:gd name="connsiteX652" fmla="*/ 1310492 w 4708662"/>
                <a:gd name="connsiteY652" fmla="*/ 423787 h 2809236"/>
                <a:gd name="connsiteX653" fmla="*/ 1693576 w 4708662"/>
                <a:gd name="connsiteY653" fmla="*/ 368650 h 2809236"/>
                <a:gd name="connsiteX654" fmla="*/ 1718050 w 4708662"/>
                <a:gd name="connsiteY654" fmla="*/ 373573 h 2809236"/>
                <a:gd name="connsiteX655" fmla="*/ 1877828 w 4708662"/>
                <a:gd name="connsiteY655" fmla="*/ 466137 h 2809236"/>
                <a:gd name="connsiteX656" fmla="*/ 1873899 w 4708662"/>
                <a:gd name="connsiteY656" fmla="*/ 495022 h 2809236"/>
                <a:gd name="connsiteX657" fmla="*/ 1715430 w 4708662"/>
                <a:gd name="connsiteY657" fmla="*/ 586272 h 2809236"/>
                <a:gd name="connsiteX658" fmla="*/ 1665663 w 4708662"/>
                <a:gd name="connsiteY658" fmla="*/ 588242 h 2809236"/>
                <a:gd name="connsiteX659" fmla="*/ 1505885 w 4708662"/>
                <a:gd name="connsiteY659" fmla="*/ 496335 h 2809236"/>
                <a:gd name="connsiteX660" fmla="*/ 1509814 w 4708662"/>
                <a:gd name="connsiteY660" fmla="*/ 466793 h 2809236"/>
                <a:gd name="connsiteX661" fmla="*/ 1667628 w 4708662"/>
                <a:gd name="connsiteY661" fmla="*/ 375543 h 2809236"/>
                <a:gd name="connsiteX662" fmla="*/ 1693576 w 4708662"/>
                <a:gd name="connsiteY662" fmla="*/ 368650 h 2809236"/>
                <a:gd name="connsiteX663" fmla="*/ 708205 w 4708662"/>
                <a:gd name="connsiteY663" fmla="*/ 351349 h 2809236"/>
                <a:gd name="connsiteX664" fmla="*/ 732002 w 4708662"/>
                <a:gd name="connsiteY664" fmla="*/ 356234 h 2809236"/>
                <a:gd name="connsiteX665" fmla="*/ 1074281 w 4708662"/>
                <a:gd name="connsiteY665" fmla="*/ 553577 h 2809236"/>
                <a:gd name="connsiteX666" fmla="*/ 1071021 w 4708662"/>
                <a:gd name="connsiteY666" fmla="*/ 582234 h 2809236"/>
                <a:gd name="connsiteX667" fmla="*/ 913247 w 4708662"/>
                <a:gd name="connsiteY667" fmla="*/ 672764 h 2809236"/>
                <a:gd name="connsiteX668" fmla="*/ 863698 w 4708662"/>
                <a:gd name="connsiteY668" fmla="*/ 675369 h 2809236"/>
                <a:gd name="connsiteX669" fmla="*/ 521419 w 4708662"/>
                <a:gd name="connsiteY669" fmla="*/ 478027 h 2809236"/>
                <a:gd name="connsiteX670" fmla="*/ 524679 w 4708662"/>
                <a:gd name="connsiteY670" fmla="*/ 449370 h 2809236"/>
                <a:gd name="connsiteX671" fmla="*/ 682453 w 4708662"/>
                <a:gd name="connsiteY671" fmla="*/ 358188 h 2809236"/>
                <a:gd name="connsiteX672" fmla="*/ 708205 w 4708662"/>
                <a:gd name="connsiteY672" fmla="*/ 351349 h 2809236"/>
                <a:gd name="connsiteX673" fmla="*/ 1912808 w 4708662"/>
                <a:gd name="connsiteY673" fmla="*/ 325424 h 2809236"/>
                <a:gd name="connsiteX674" fmla="*/ 1937242 w 4708662"/>
                <a:gd name="connsiteY674" fmla="*/ 330299 h 2809236"/>
                <a:gd name="connsiteX675" fmla="*/ 2096099 w 4708662"/>
                <a:gd name="connsiteY675" fmla="*/ 421954 h 2809236"/>
                <a:gd name="connsiteX676" fmla="*/ 2092830 w 4708662"/>
                <a:gd name="connsiteY676" fmla="*/ 450555 h 2809236"/>
                <a:gd name="connsiteX677" fmla="*/ 2040531 w 4708662"/>
                <a:gd name="connsiteY677" fmla="*/ 480457 h 2809236"/>
                <a:gd name="connsiteX678" fmla="*/ 1990848 w 4708662"/>
                <a:gd name="connsiteY678" fmla="*/ 482407 h 2809236"/>
                <a:gd name="connsiteX679" fmla="*/ 1831337 w 4708662"/>
                <a:gd name="connsiteY679" fmla="*/ 390752 h 2809236"/>
                <a:gd name="connsiteX680" fmla="*/ 1835259 w 4708662"/>
                <a:gd name="connsiteY680" fmla="*/ 362151 h 2809236"/>
                <a:gd name="connsiteX681" fmla="*/ 1886904 w 4708662"/>
                <a:gd name="connsiteY681" fmla="*/ 332249 h 2809236"/>
                <a:gd name="connsiteX682" fmla="*/ 1912808 w 4708662"/>
                <a:gd name="connsiteY682" fmla="*/ 325424 h 2809236"/>
                <a:gd name="connsiteX683" fmla="*/ 1449323 w 4708662"/>
                <a:gd name="connsiteY683" fmla="*/ 227493 h 2809236"/>
                <a:gd name="connsiteX684" fmla="*/ 1473224 w 4708662"/>
                <a:gd name="connsiteY684" fmla="*/ 232369 h 2809236"/>
                <a:gd name="connsiteX685" fmla="*/ 1633002 w 4708662"/>
                <a:gd name="connsiteY685" fmla="*/ 324037 h 2809236"/>
                <a:gd name="connsiteX686" fmla="*/ 1629073 w 4708662"/>
                <a:gd name="connsiteY686" fmla="*/ 352642 h 2809236"/>
                <a:gd name="connsiteX687" fmla="*/ 1471259 w 4708662"/>
                <a:gd name="connsiteY687" fmla="*/ 443009 h 2809236"/>
                <a:gd name="connsiteX688" fmla="*/ 1421492 w 4708662"/>
                <a:gd name="connsiteY688" fmla="*/ 444960 h 2809236"/>
                <a:gd name="connsiteX689" fmla="*/ 1261714 w 4708662"/>
                <a:gd name="connsiteY689" fmla="*/ 353292 h 2809236"/>
                <a:gd name="connsiteX690" fmla="*/ 1264988 w 4708662"/>
                <a:gd name="connsiteY690" fmla="*/ 324687 h 2809236"/>
                <a:gd name="connsiteX691" fmla="*/ 1423457 w 4708662"/>
                <a:gd name="connsiteY691" fmla="*/ 234320 h 2809236"/>
                <a:gd name="connsiteX692" fmla="*/ 1449323 w 4708662"/>
                <a:gd name="connsiteY692" fmla="*/ 227493 h 2809236"/>
                <a:gd name="connsiteX693" fmla="*/ 947556 w 4708662"/>
                <a:gd name="connsiteY693" fmla="*/ 213501 h 2809236"/>
                <a:gd name="connsiteX694" fmla="*/ 971948 w 4708662"/>
                <a:gd name="connsiteY694" fmla="*/ 218624 h 2809236"/>
                <a:gd name="connsiteX695" fmla="*/ 1249314 w 4708662"/>
                <a:gd name="connsiteY695" fmla="*/ 378020 h 2809236"/>
                <a:gd name="connsiteX696" fmla="*/ 1246051 w 4708662"/>
                <a:gd name="connsiteY696" fmla="*/ 406647 h 2809236"/>
                <a:gd name="connsiteX697" fmla="*/ 1088768 w 4708662"/>
                <a:gd name="connsiteY697" fmla="*/ 497730 h 2809236"/>
                <a:gd name="connsiteX698" fmla="*/ 1038515 w 4708662"/>
                <a:gd name="connsiteY698" fmla="*/ 499682 h 2809236"/>
                <a:gd name="connsiteX699" fmla="*/ 760497 w 4708662"/>
                <a:gd name="connsiteY699" fmla="*/ 339635 h 2809236"/>
                <a:gd name="connsiteX700" fmla="*/ 764412 w 4708662"/>
                <a:gd name="connsiteY700" fmla="*/ 311009 h 2809236"/>
                <a:gd name="connsiteX701" fmla="*/ 921695 w 4708662"/>
                <a:gd name="connsiteY701" fmla="*/ 220576 h 2809236"/>
                <a:gd name="connsiteX702" fmla="*/ 947556 w 4708662"/>
                <a:gd name="connsiteY702" fmla="*/ 213501 h 2809236"/>
                <a:gd name="connsiteX703" fmla="*/ 1668066 w 4708662"/>
                <a:gd name="connsiteY703" fmla="*/ 184731 h 2809236"/>
                <a:gd name="connsiteX704" fmla="*/ 1692417 w 4708662"/>
                <a:gd name="connsiteY704" fmla="*/ 189918 h 2809236"/>
                <a:gd name="connsiteX705" fmla="*/ 1851274 w 4708662"/>
                <a:gd name="connsiteY705" fmla="*/ 282133 h 2809236"/>
                <a:gd name="connsiteX706" fmla="*/ 1848005 w 4708662"/>
                <a:gd name="connsiteY706" fmla="*/ 311115 h 2809236"/>
                <a:gd name="connsiteX707" fmla="*/ 1796360 w 4708662"/>
                <a:gd name="connsiteY707" fmla="*/ 341414 h 2809236"/>
                <a:gd name="connsiteX708" fmla="*/ 1746023 w 4708662"/>
                <a:gd name="connsiteY708" fmla="*/ 344049 h 2809236"/>
                <a:gd name="connsiteX709" fmla="*/ 1586513 w 4708662"/>
                <a:gd name="connsiteY709" fmla="*/ 251175 h 2809236"/>
                <a:gd name="connsiteX710" fmla="*/ 1590435 w 4708662"/>
                <a:gd name="connsiteY710" fmla="*/ 222193 h 2809236"/>
                <a:gd name="connsiteX711" fmla="*/ 1642734 w 4708662"/>
                <a:gd name="connsiteY711" fmla="*/ 191894 h 2809236"/>
                <a:gd name="connsiteX712" fmla="*/ 1668066 w 4708662"/>
                <a:gd name="connsiteY712" fmla="*/ 184731 h 2809236"/>
                <a:gd name="connsiteX713" fmla="*/ 1203925 w 4708662"/>
                <a:gd name="connsiteY713" fmla="*/ 83583 h 2809236"/>
                <a:gd name="connsiteX714" fmla="*/ 1228399 w 4708662"/>
                <a:gd name="connsiteY714" fmla="*/ 88424 h 2809236"/>
                <a:gd name="connsiteX715" fmla="*/ 1387523 w 4708662"/>
                <a:gd name="connsiteY715" fmla="*/ 180988 h 2809236"/>
                <a:gd name="connsiteX716" fmla="*/ 1384248 w 4708662"/>
                <a:gd name="connsiteY716" fmla="*/ 210529 h 2809236"/>
                <a:gd name="connsiteX717" fmla="*/ 1225779 w 4708662"/>
                <a:gd name="connsiteY717" fmla="*/ 301780 h 2809236"/>
                <a:gd name="connsiteX718" fmla="*/ 1176012 w 4708662"/>
                <a:gd name="connsiteY718" fmla="*/ 303749 h 2809236"/>
                <a:gd name="connsiteX719" fmla="*/ 1016234 w 4708662"/>
                <a:gd name="connsiteY719" fmla="*/ 211186 h 2809236"/>
                <a:gd name="connsiteX720" fmla="*/ 1020163 w 4708662"/>
                <a:gd name="connsiteY720" fmla="*/ 182301 h 2809236"/>
                <a:gd name="connsiteX721" fmla="*/ 1177977 w 4708662"/>
                <a:gd name="connsiteY721" fmla="*/ 91050 h 2809236"/>
                <a:gd name="connsiteX722" fmla="*/ 1203925 w 4708662"/>
                <a:gd name="connsiteY722" fmla="*/ 83583 h 2809236"/>
                <a:gd name="connsiteX723" fmla="*/ 1348596 w 4708662"/>
                <a:gd name="connsiteY723" fmla="*/ 61 h 2809236"/>
                <a:gd name="connsiteX724" fmla="*/ 1372703 w 4708662"/>
                <a:gd name="connsiteY724" fmla="*/ 4919 h 2809236"/>
                <a:gd name="connsiteX725" fmla="*/ 1532213 w 4708662"/>
                <a:gd name="connsiteY725" fmla="*/ 97793 h 2809236"/>
                <a:gd name="connsiteX726" fmla="*/ 1528945 w 4708662"/>
                <a:gd name="connsiteY726" fmla="*/ 126775 h 2809236"/>
                <a:gd name="connsiteX727" fmla="*/ 1476646 w 4708662"/>
                <a:gd name="connsiteY727" fmla="*/ 157074 h 2809236"/>
                <a:gd name="connsiteX728" fmla="*/ 1426309 w 4708662"/>
                <a:gd name="connsiteY728" fmla="*/ 159709 h 2809236"/>
                <a:gd name="connsiteX729" fmla="*/ 1267452 w 4708662"/>
                <a:gd name="connsiteY729" fmla="*/ 66835 h 2809236"/>
                <a:gd name="connsiteX730" fmla="*/ 1270720 w 4708662"/>
                <a:gd name="connsiteY730" fmla="*/ 37853 h 2809236"/>
                <a:gd name="connsiteX731" fmla="*/ 1323019 w 4708662"/>
                <a:gd name="connsiteY731" fmla="*/ 7554 h 2809236"/>
                <a:gd name="connsiteX732" fmla="*/ 1348596 w 4708662"/>
                <a:gd name="connsiteY732" fmla="*/ 61 h 2809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</a:cxnLst>
              <a:rect l="l" t="t" r="r" b="b"/>
              <a:pathLst>
                <a:path w="4708662" h="2809236">
                  <a:moveTo>
                    <a:pt x="3453928" y="2629347"/>
                  </a:moveTo>
                  <a:cubicBezTo>
                    <a:pt x="3461350" y="2629021"/>
                    <a:pt x="3468527" y="2630324"/>
                    <a:pt x="3473747" y="2633255"/>
                  </a:cubicBezTo>
                  <a:lnTo>
                    <a:pt x="3650567" y="2735521"/>
                  </a:lnTo>
                  <a:cubicBezTo>
                    <a:pt x="3661660" y="2741384"/>
                    <a:pt x="3659702" y="2752457"/>
                    <a:pt x="3647958" y="2758971"/>
                  </a:cubicBezTo>
                  <a:lnTo>
                    <a:pt x="3570965" y="2803916"/>
                  </a:lnTo>
                  <a:cubicBezTo>
                    <a:pt x="3559221" y="2810429"/>
                    <a:pt x="3540952" y="2811081"/>
                    <a:pt x="3530512" y="2805218"/>
                  </a:cubicBezTo>
                  <a:lnTo>
                    <a:pt x="3353039" y="2702952"/>
                  </a:lnTo>
                  <a:cubicBezTo>
                    <a:pt x="3342599" y="2697090"/>
                    <a:pt x="3343904" y="2686668"/>
                    <a:pt x="3356301" y="2679503"/>
                  </a:cubicBezTo>
                  <a:lnTo>
                    <a:pt x="3432641" y="2635209"/>
                  </a:lnTo>
                  <a:cubicBezTo>
                    <a:pt x="3438839" y="2631626"/>
                    <a:pt x="3446506" y="2629672"/>
                    <a:pt x="3453928" y="2629347"/>
                  </a:cubicBezTo>
                  <a:close/>
                  <a:moveTo>
                    <a:pt x="3206302" y="2485331"/>
                  </a:moveTo>
                  <a:cubicBezTo>
                    <a:pt x="3213643" y="2485005"/>
                    <a:pt x="3220820" y="2486308"/>
                    <a:pt x="3226040" y="2489239"/>
                  </a:cubicBezTo>
                  <a:lnTo>
                    <a:pt x="3403513" y="2591505"/>
                  </a:lnTo>
                  <a:cubicBezTo>
                    <a:pt x="3413953" y="2597368"/>
                    <a:pt x="3412648" y="2608441"/>
                    <a:pt x="3400903" y="2614955"/>
                  </a:cubicBezTo>
                  <a:lnTo>
                    <a:pt x="3323911" y="2659248"/>
                  </a:lnTo>
                  <a:cubicBezTo>
                    <a:pt x="3311514" y="2666413"/>
                    <a:pt x="3293245" y="2667065"/>
                    <a:pt x="3282805" y="2661202"/>
                  </a:cubicBezTo>
                  <a:lnTo>
                    <a:pt x="3105332" y="2558936"/>
                  </a:lnTo>
                  <a:cubicBezTo>
                    <a:pt x="3094892" y="2553074"/>
                    <a:pt x="3096849" y="2542652"/>
                    <a:pt x="3108594" y="2534836"/>
                  </a:cubicBezTo>
                  <a:lnTo>
                    <a:pt x="3185586" y="2491193"/>
                  </a:lnTo>
                  <a:cubicBezTo>
                    <a:pt x="3191459" y="2487611"/>
                    <a:pt x="3198962" y="2485657"/>
                    <a:pt x="3206302" y="2485331"/>
                  </a:cubicBezTo>
                  <a:close/>
                  <a:moveTo>
                    <a:pt x="3341169" y="2407562"/>
                  </a:moveTo>
                  <a:cubicBezTo>
                    <a:pt x="3348606" y="2407236"/>
                    <a:pt x="3355798" y="2408539"/>
                    <a:pt x="3361028" y="2411470"/>
                  </a:cubicBezTo>
                  <a:lnTo>
                    <a:pt x="3538865" y="2513736"/>
                  </a:lnTo>
                  <a:cubicBezTo>
                    <a:pt x="3549326" y="2519599"/>
                    <a:pt x="3548019" y="2530021"/>
                    <a:pt x="3535596" y="2537186"/>
                  </a:cubicBezTo>
                  <a:lnTo>
                    <a:pt x="3458446" y="2581479"/>
                  </a:lnTo>
                  <a:cubicBezTo>
                    <a:pt x="3446678" y="2587993"/>
                    <a:pt x="3428371" y="2589296"/>
                    <a:pt x="3417910" y="2583433"/>
                  </a:cubicBezTo>
                  <a:lnTo>
                    <a:pt x="3240073" y="2481167"/>
                  </a:lnTo>
                  <a:cubicBezTo>
                    <a:pt x="3230266" y="2475305"/>
                    <a:pt x="3230920" y="2464232"/>
                    <a:pt x="3243342" y="2457718"/>
                  </a:cubicBezTo>
                  <a:lnTo>
                    <a:pt x="3319838" y="2413424"/>
                  </a:lnTo>
                  <a:cubicBezTo>
                    <a:pt x="3326050" y="2409841"/>
                    <a:pt x="3333732" y="2407887"/>
                    <a:pt x="3341169" y="2407562"/>
                  </a:cubicBezTo>
                  <a:close/>
                  <a:moveTo>
                    <a:pt x="2961051" y="2344195"/>
                  </a:moveTo>
                  <a:cubicBezTo>
                    <a:pt x="2968406" y="2343869"/>
                    <a:pt x="2975598" y="2345172"/>
                    <a:pt x="2980828" y="2348103"/>
                  </a:cubicBezTo>
                  <a:lnTo>
                    <a:pt x="3158011" y="2449718"/>
                  </a:lnTo>
                  <a:cubicBezTo>
                    <a:pt x="3169126" y="2456232"/>
                    <a:pt x="3167165" y="2466654"/>
                    <a:pt x="3155396" y="2473819"/>
                  </a:cubicBezTo>
                  <a:lnTo>
                    <a:pt x="3078246" y="2518112"/>
                  </a:lnTo>
                  <a:cubicBezTo>
                    <a:pt x="3066478" y="2525277"/>
                    <a:pt x="3048171" y="2525929"/>
                    <a:pt x="3037710" y="2519415"/>
                  </a:cubicBezTo>
                  <a:lnTo>
                    <a:pt x="2861181" y="2417800"/>
                  </a:lnTo>
                  <a:cubicBezTo>
                    <a:pt x="2850066" y="2411287"/>
                    <a:pt x="2851374" y="2400865"/>
                    <a:pt x="2863796" y="2393700"/>
                  </a:cubicBezTo>
                  <a:lnTo>
                    <a:pt x="2940292" y="2350057"/>
                  </a:lnTo>
                  <a:cubicBezTo>
                    <a:pt x="2946177" y="2346475"/>
                    <a:pt x="2953695" y="2344521"/>
                    <a:pt x="2961051" y="2344195"/>
                  </a:cubicBezTo>
                  <a:close/>
                  <a:moveTo>
                    <a:pt x="3487301" y="2232201"/>
                  </a:moveTo>
                  <a:cubicBezTo>
                    <a:pt x="3496277" y="2231874"/>
                    <a:pt x="3504927" y="2233510"/>
                    <a:pt x="3511128" y="2237109"/>
                  </a:cubicBezTo>
                  <a:lnTo>
                    <a:pt x="3980490" y="2508687"/>
                  </a:lnTo>
                  <a:cubicBezTo>
                    <a:pt x="3992893" y="2515886"/>
                    <a:pt x="3991588" y="2528974"/>
                    <a:pt x="3976573" y="2537481"/>
                  </a:cubicBezTo>
                  <a:lnTo>
                    <a:pt x="3819249" y="2628444"/>
                  </a:lnTo>
                  <a:cubicBezTo>
                    <a:pt x="3804234" y="2636951"/>
                    <a:pt x="3781387" y="2638260"/>
                    <a:pt x="3768983" y="2630407"/>
                  </a:cubicBezTo>
                  <a:lnTo>
                    <a:pt x="3300274" y="2359483"/>
                  </a:lnTo>
                  <a:cubicBezTo>
                    <a:pt x="3287871" y="2352285"/>
                    <a:pt x="3289829" y="2339197"/>
                    <a:pt x="3304191" y="2330689"/>
                  </a:cubicBezTo>
                  <a:lnTo>
                    <a:pt x="3461515" y="2239073"/>
                  </a:lnTo>
                  <a:cubicBezTo>
                    <a:pt x="3469023" y="2234819"/>
                    <a:pt x="3478325" y="2232529"/>
                    <a:pt x="3487301" y="2232201"/>
                  </a:cubicBezTo>
                  <a:close/>
                  <a:moveTo>
                    <a:pt x="3850372" y="2166346"/>
                  </a:moveTo>
                  <a:cubicBezTo>
                    <a:pt x="3859355" y="2165939"/>
                    <a:pt x="3868011" y="2167566"/>
                    <a:pt x="3874218" y="2171469"/>
                  </a:cubicBezTo>
                  <a:lnTo>
                    <a:pt x="4221773" y="2370544"/>
                  </a:lnTo>
                  <a:cubicBezTo>
                    <a:pt x="4234839" y="2378351"/>
                    <a:pt x="4232879" y="2391362"/>
                    <a:pt x="4217853" y="2399819"/>
                  </a:cubicBezTo>
                  <a:lnTo>
                    <a:pt x="4060408" y="2490249"/>
                  </a:lnTo>
                  <a:cubicBezTo>
                    <a:pt x="4046035" y="2498706"/>
                    <a:pt x="4023823" y="2500007"/>
                    <a:pt x="4010757" y="2492201"/>
                  </a:cubicBezTo>
                  <a:lnTo>
                    <a:pt x="3663203" y="2292475"/>
                  </a:lnTo>
                  <a:cubicBezTo>
                    <a:pt x="3650790" y="2285319"/>
                    <a:pt x="3652097" y="2272958"/>
                    <a:pt x="3667122" y="2263850"/>
                  </a:cubicBezTo>
                  <a:lnTo>
                    <a:pt x="3824567" y="2173421"/>
                  </a:lnTo>
                  <a:cubicBezTo>
                    <a:pt x="3832080" y="2169192"/>
                    <a:pt x="3841389" y="2166752"/>
                    <a:pt x="3850372" y="2166346"/>
                  </a:cubicBezTo>
                  <a:close/>
                  <a:moveTo>
                    <a:pt x="2846658" y="2140034"/>
                  </a:moveTo>
                  <a:cubicBezTo>
                    <a:pt x="2855730" y="2139707"/>
                    <a:pt x="2864557" y="2141345"/>
                    <a:pt x="2871095" y="2144949"/>
                  </a:cubicBezTo>
                  <a:lnTo>
                    <a:pt x="3029317" y="2237348"/>
                  </a:lnTo>
                  <a:cubicBezTo>
                    <a:pt x="3042393" y="2244556"/>
                    <a:pt x="3040432" y="2257662"/>
                    <a:pt x="3026048" y="2266181"/>
                  </a:cubicBezTo>
                  <a:lnTo>
                    <a:pt x="2838404" y="2374962"/>
                  </a:lnTo>
                  <a:cubicBezTo>
                    <a:pt x="2824020" y="2383481"/>
                    <a:pt x="2801137" y="2384792"/>
                    <a:pt x="2788714" y="2377583"/>
                  </a:cubicBezTo>
                  <a:lnTo>
                    <a:pt x="2629184" y="2285185"/>
                  </a:lnTo>
                  <a:cubicBezTo>
                    <a:pt x="2616762" y="2277321"/>
                    <a:pt x="2618070" y="2264215"/>
                    <a:pt x="2632453" y="2256352"/>
                  </a:cubicBezTo>
                  <a:lnTo>
                    <a:pt x="2820751" y="2146915"/>
                  </a:lnTo>
                  <a:cubicBezTo>
                    <a:pt x="2828270" y="2142656"/>
                    <a:pt x="2837587" y="2140362"/>
                    <a:pt x="2846658" y="2140034"/>
                  </a:cubicBezTo>
                  <a:close/>
                  <a:moveTo>
                    <a:pt x="4280170" y="2137567"/>
                  </a:moveTo>
                  <a:cubicBezTo>
                    <a:pt x="4289174" y="2137157"/>
                    <a:pt x="4298014" y="2138798"/>
                    <a:pt x="4304563" y="2142737"/>
                  </a:cubicBezTo>
                  <a:lnTo>
                    <a:pt x="4464341" y="2234644"/>
                  </a:lnTo>
                  <a:cubicBezTo>
                    <a:pt x="4476783" y="2241865"/>
                    <a:pt x="4475473" y="2254995"/>
                    <a:pt x="4460412" y="2263529"/>
                  </a:cubicBezTo>
                  <a:lnTo>
                    <a:pt x="4302598" y="2355436"/>
                  </a:lnTo>
                  <a:cubicBezTo>
                    <a:pt x="4287537" y="2363970"/>
                    <a:pt x="4265273" y="2364627"/>
                    <a:pt x="4252176" y="2357405"/>
                  </a:cubicBezTo>
                  <a:lnTo>
                    <a:pt x="4092398" y="2264842"/>
                  </a:lnTo>
                  <a:cubicBezTo>
                    <a:pt x="4079956" y="2257621"/>
                    <a:pt x="4081266" y="2244491"/>
                    <a:pt x="4096327" y="2235957"/>
                  </a:cubicBezTo>
                  <a:lnTo>
                    <a:pt x="4254796" y="2144706"/>
                  </a:lnTo>
                  <a:cubicBezTo>
                    <a:pt x="4261999" y="2140439"/>
                    <a:pt x="4271167" y="2137977"/>
                    <a:pt x="4280170" y="2137567"/>
                  </a:cubicBezTo>
                  <a:close/>
                  <a:moveTo>
                    <a:pt x="3240299" y="2091154"/>
                  </a:moveTo>
                  <a:cubicBezTo>
                    <a:pt x="3249384" y="2090743"/>
                    <a:pt x="3258224" y="2092385"/>
                    <a:pt x="3264773" y="2095995"/>
                  </a:cubicBezTo>
                  <a:lnTo>
                    <a:pt x="3423897" y="2188559"/>
                  </a:lnTo>
                  <a:cubicBezTo>
                    <a:pt x="3436993" y="2196436"/>
                    <a:pt x="3435683" y="2209566"/>
                    <a:pt x="3420622" y="2218100"/>
                  </a:cubicBezTo>
                  <a:lnTo>
                    <a:pt x="3262808" y="2309351"/>
                  </a:lnTo>
                  <a:cubicBezTo>
                    <a:pt x="3247747" y="2317885"/>
                    <a:pt x="3225483" y="2318542"/>
                    <a:pt x="3212386" y="2311320"/>
                  </a:cubicBezTo>
                  <a:lnTo>
                    <a:pt x="3053263" y="2218757"/>
                  </a:lnTo>
                  <a:cubicBezTo>
                    <a:pt x="3040166" y="2211536"/>
                    <a:pt x="3041476" y="2198406"/>
                    <a:pt x="3056537" y="2189872"/>
                  </a:cubicBezTo>
                  <a:lnTo>
                    <a:pt x="3214351" y="2098621"/>
                  </a:lnTo>
                  <a:cubicBezTo>
                    <a:pt x="3221882" y="2094026"/>
                    <a:pt x="3231213" y="2091564"/>
                    <a:pt x="3240299" y="2091154"/>
                  </a:cubicBezTo>
                  <a:close/>
                  <a:moveTo>
                    <a:pt x="3603217" y="2022347"/>
                  </a:moveTo>
                  <a:cubicBezTo>
                    <a:pt x="3612302" y="2021938"/>
                    <a:pt x="3621143" y="2023575"/>
                    <a:pt x="3627691" y="2027502"/>
                  </a:cubicBezTo>
                  <a:lnTo>
                    <a:pt x="3786815" y="2119803"/>
                  </a:lnTo>
                  <a:cubicBezTo>
                    <a:pt x="3799911" y="2127004"/>
                    <a:pt x="3797947" y="2139441"/>
                    <a:pt x="3782886" y="2148606"/>
                  </a:cubicBezTo>
                  <a:lnTo>
                    <a:pt x="3625071" y="2239597"/>
                  </a:lnTo>
                  <a:cubicBezTo>
                    <a:pt x="3610665" y="2248107"/>
                    <a:pt x="3587746" y="2249416"/>
                    <a:pt x="3575304" y="2241561"/>
                  </a:cubicBezTo>
                  <a:lnTo>
                    <a:pt x="3415526" y="2149915"/>
                  </a:lnTo>
                  <a:cubicBezTo>
                    <a:pt x="3403084" y="2142060"/>
                    <a:pt x="3404394" y="2128967"/>
                    <a:pt x="3418800" y="2120457"/>
                  </a:cubicBezTo>
                  <a:lnTo>
                    <a:pt x="3577269" y="2029466"/>
                  </a:lnTo>
                  <a:cubicBezTo>
                    <a:pt x="3584799" y="2025211"/>
                    <a:pt x="3594131" y="2022756"/>
                    <a:pt x="3603217" y="2022347"/>
                  </a:cubicBezTo>
                  <a:close/>
                  <a:moveTo>
                    <a:pt x="4032382" y="1996023"/>
                  </a:moveTo>
                  <a:cubicBezTo>
                    <a:pt x="4041468" y="1995694"/>
                    <a:pt x="4050309" y="1997336"/>
                    <a:pt x="4056857" y="2000946"/>
                  </a:cubicBezTo>
                  <a:lnTo>
                    <a:pt x="4215981" y="2093510"/>
                  </a:lnTo>
                  <a:cubicBezTo>
                    <a:pt x="4229077" y="2100731"/>
                    <a:pt x="4227113" y="2113861"/>
                    <a:pt x="4212052" y="2122395"/>
                  </a:cubicBezTo>
                  <a:lnTo>
                    <a:pt x="4054237" y="2214302"/>
                  </a:lnTo>
                  <a:cubicBezTo>
                    <a:pt x="4039831" y="2222180"/>
                    <a:pt x="4017567" y="2223493"/>
                    <a:pt x="4004470" y="2216271"/>
                  </a:cubicBezTo>
                  <a:lnTo>
                    <a:pt x="3844692" y="2123708"/>
                  </a:lnTo>
                  <a:cubicBezTo>
                    <a:pt x="3832250" y="2115830"/>
                    <a:pt x="3833560" y="2103357"/>
                    <a:pt x="3848621" y="2094166"/>
                  </a:cubicBezTo>
                  <a:lnTo>
                    <a:pt x="4006435" y="2002916"/>
                  </a:lnTo>
                  <a:cubicBezTo>
                    <a:pt x="4013965" y="1998649"/>
                    <a:pt x="4023297" y="1996351"/>
                    <a:pt x="4032382" y="1996023"/>
                  </a:cubicBezTo>
                  <a:close/>
                  <a:moveTo>
                    <a:pt x="2512321" y="1947459"/>
                  </a:moveTo>
                  <a:cubicBezTo>
                    <a:pt x="2521456" y="1947050"/>
                    <a:pt x="2530265" y="1948687"/>
                    <a:pt x="2536463" y="1952614"/>
                  </a:cubicBezTo>
                  <a:lnTo>
                    <a:pt x="2790931" y="2099903"/>
                  </a:lnTo>
                  <a:cubicBezTo>
                    <a:pt x="2803329" y="2107104"/>
                    <a:pt x="2802024" y="2120196"/>
                    <a:pt x="2787016" y="2128706"/>
                  </a:cubicBezTo>
                  <a:lnTo>
                    <a:pt x="2599754" y="2237373"/>
                  </a:lnTo>
                  <a:cubicBezTo>
                    <a:pt x="2584747" y="2245883"/>
                    <a:pt x="2562562" y="2246537"/>
                    <a:pt x="2550165" y="2239337"/>
                  </a:cubicBezTo>
                  <a:lnTo>
                    <a:pt x="2295044" y="2092048"/>
                  </a:lnTo>
                  <a:cubicBezTo>
                    <a:pt x="2282647" y="2084847"/>
                    <a:pt x="2284604" y="2071755"/>
                    <a:pt x="2298959" y="2063245"/>
                  </a:cubicBezTo>
                  <a:lnTo>
                    <a:pt x="2486222" y="1954578"/>
                  </a:lnTo>
                  <a:cubicBezTo>
                    <a:pt x="2493726" y="1950323"/>
                    <a:pt x="2503187" y="1947868"/>
                    <a:pt x="2512321" y="1947459"/>
                  </a:cubicBezTo>
                  <a:close/>
                  <a:moveTo>
                    <a:pt x="2993618" y="1947057"/>
                  </a:moveTo>
                  <a:cubicBezTo>
                    <a:pt x="3002571" y="1946728"/>
                    <a:pt x="3011199" y="1948370"/>
                    <a:pt x="3017385" y="1951980"/>
                  </a:cubicBezTo>
                  <a:lnTo>
                    <a:pt x="3176268" y="2044544"/>
                  </a:lnTo>
                  <a:cubicBezTo>
                    <a:pt x="3189291" y="2051765"/>
                    <a:pt x="3187989" y="2064895"/>
                    <a:pt x="3172361" y="2073429"/>
                  </a:cubicBezTo>
                  <a:lnTo>
                    <a:pt x="3015432" y="2164679"/>
                  </a:lnTo>
                  <a:cubicBezTo>
                    <a:pt x="3000455" y="2173214"/>
                    <a:pt x="2978316" y="2174527"/>
                    <a:pt x="2965944" y="2167305"/>
                  </a:cubicBezTo>
                  <a:lnTo>
                    <a:pt x="2807713" y="2074742"/>
                  </a:lnTo>
                  <a:cubicBezTo>
                    <a:pt x="2795341" y="2067521"/>
                    <a:pt x="2796643" y="2054391"/>
                    <a:pt x="2810969" y="2045857"/>
                  </a:cubicBezTo>
                  <a:lnTo>
                    <a:pt x="2967898" y="1953950"/>
                  </a:lnTo>
                  <a:cubicBezTo>
                    <a:pt x="2975386" y="1949683"/>
                    <a:pt x="2984665" y="1947385"/>
                    <a:pt x="2993618" y="1947057"/>
                  </a:cubicBezTo>
                  <a:close/>
                  <a:moveTo>
                    <a:pt x="4383446" y="1921460"/>
                  </a:moveTo>
                  <a:cubicBezTo>
                    <a:pt x="4392410" y="1921132"/>
                    <a:pt x="4401047" y="1922772"/>
                    <a:pt x="4407240" y="1926706"/>
                  </a:cubicBezTo>
                  <a:lnTo>
                    <a:pt x="4699933" y="2096539"/>
                  </a:lnTo>
                  <a:cubicBezTo>
                    <a:pt x="4712970" y="2103752"/>
                    <a:pt x="4711015" y="2116866"/>
                    <a:pt x="4696673" y="2125391"/>
                  </a:cubicBezTo>
                  <a:lnTo>
                    <a:pt x="4538919" y="2216536"/>
                  </a:lnTo>
                  <a:cubicBezTo>
                    <a:pt x="4523926" y="2225061"/>
                    <a:pt x="4501762" y="2226372"/>
                    <a:pt x="4489376" y="2218504"/>
                  </a:cubicBezTo>
                  <a:lnTo>
                    <a:pt x="4196684" y="2048671"/>
                  </a:lnTo>
                  <a:cubicBezTo>
                    <a:pt x="4183646" y="2041458"/>
                    <a:pt x="4185602" y="2028343"/>
                    <a:pt x="4199943" y="2019819"/>
                  </a:cubicBezTo>
                  <a:lnTo>
                    <a:pt x="4357697" y="1928017"/>
                  </a:lnTo>
                  <a:cubicBezTo>
                    <a:pt x="4365194" y="1924083"/>
                    <a:pt x="4374483" y="1921788"/>
                    <a:pt x="4383446" y="1921460"/>
                  </a:cubicBezTo>
                  <a:close/>
                  <a:moveTo>
                    <a:pt x="3358473" y="1880811"/>
                  </a:moveTo>
                  <a:cubicBezTo>
                    <a:pt x="3367477" y="1880482"/>
                    <a:pt x="3376318" y="1882124"/>
                    <a:pt x="3382866" y="1885734"/>
                  </a:cubicBezTo>
                  <a:lnTo>
                    <a:pt x="3542644" y="1978298"/>
                  </a:lnTo>
                  <a:cubicBezTo>
                    <a:pt x="3555086" y="1986175"/>
                    <a:pt x="3553777" y="1998649"/>
                    <a:pt x="3538715" y="2007183"/>
                  </a:cubicBezTo>
                  <a:lnTo>
                    <a:pt x="3380901" y="2099090"/>
                  </a:lnTo>
                  <a:cubicBezTo>
                    <a:pt x="3365840" y="2106968"/>
                    <a:pt x="3343576" y="2108281"/>
                    <a:pt x="3330479" y="2100403"/>
                  </a:cubicBezTo>
                  <a:lnTo>
                    <a:pt x="3171356" y="2008496"/>
                  </a:lnTo>
                  <a:cubicBezTo>
                    <a:pt x="3158259" y="2001275"/>
                    <a:pt x="3160223" y="1988145"/>
                    <a:pt x="3174630" y="1979611"/>
                  </a:cubicBezTo>
                  <a:lnTo>
                    <a:pt x="3333099" y="1887704"/>
                  </a:lnTo>
                  <a:cubicBezTo>
                    <a:pt x="3340302" y="1883437"/>
                    <a:pt x="3349470" y="1881139"/>
                    <a:pt x="3358473" y="1880811"/>
                  </a:cubicBezTo>
                  <a:close/>
                  <a:moveTo>
                    <a:pt x="3787883" y="1852418"/>
                  </a:moveTo>
                  <a:cubicBezTo>
                    <a:pt x="3796969" y="1852008"/>
                    <a:pt x="3805809" y="1853649"/>
                    <a:pt x="3812030" y="1857588"/>
                  </a:cubicBezTo>
                  <a:lnTo>
                    <a:pt x="3971808" y="1949495"/>
                  </a:lnTo>
                  <a:cubicBezTo>
                    <a:pt x="3984250" y="1957372"/>
                    <a:pt x="3982941" y="1970502"/>
                    <a:pt x="3968534" y="1979036"/>
                  </a:cubicBezTo>
                  <a:lnTo>
                    <a:pt x="3810065" y="2070287"/>
                  </a:lnTo>
                  <a:cubicBezTo>
                    <a:pt x="3795004" y="2078821"/>
                    <a:pt x="3772740" y="2079478"/>
                    <a:pt x="3759643" y="2072256"/>
                  </a:cubicBezTo>
                  <a:lnTo>
                    <a:pt x="3600520" y="1979693"/>
                  </a:lnTo>
                  <a:cubicBezTo>
                    <a:pt x="3587423" y="1972472"/>
                    <a:pt x="3589387" y="1959998"/>
                    <a:pt x="3603794" y="1950808"/>
                  </a:cubicBezTo>
                  <a:lnTo>
                    <a:pt x="3762263" y="1859557"/>
                  </a:lnTo>
                  <a:cubicBezTo>
                    <a:pt x="3769466" y="1855290"/>
                    <a:pt x="3778797" y="1852828"/>
                    <a:pt x="3787883" y="1852418"/>
                  </a:cubicBezTo>
                  <a:close/>
                  <a:moveTo>
                    <a:pt x="4490681" y="1814541"/>
                  </a:moveTo>
                  <a:cubicBezTo>
                    <a:pt x="4499752" y="1814216"/>
                    <a:pt x="4508577" y="1815841"/>
                    <a:pt x="4515114" y="1819416"/>
                  </a:cubicBezTo>
                  <a:lnTo>
                    <a:pt x="4673971" y="1911071"/>
                  </a:lnTo>
                  <a:cubicBezTo>
                    <a:pt x="4687045" y="1918221"/>
                    <a:pt x="4685084" y="1931222"/>
                    <a:pt x="4670702" y="1939672"/>
                  </a:cubicBezTo>
                  <a:lnTo>
                    <a:pt x="4618404" y="1968923"/>
                  </a:lnTo>
                  <a:cubicBezTo>
                    <a:pt x="4604022" y="1978024"/>
                    <a:pt x="4581141" y="1978674"/>
                    <a:pt x="4568720" y="1971524"/>
                  </a:cubicBezTo>
                  <a:lnTo>
                    <a:pt x="4409210" y="1879869"/>
                  </a:lnTo>
                  <a:cubicBezTo>
                    <a:pt x="4396789" y="1872719"/>
                    <a:pt x="4398096" y="1859718"/>
                    <a:pt x="4412479" y="1851268"/>
                  </a:cubicBezTo>
                  <a:lnTo>
                    <a:pt x="4464777" y="1821366"/>
                  </a:lnTo>
                  <a:cubicBezTo>
                    <a:pt x="4472295" y="1817141"/>
                    <a:pt x="4481611" y="1814866"/>
                    <a:pt x="4490681" y="1814541"/>
                  </a:cubicBezTo>
                  <a:close/>
                  <a:moveTo>
                    <a:pt x="2749606" y="1805923"/>
                  </a:moveTo>
                  <a:cubicBezTo>
                    <a:pt x="2758559" y="1805594"/>
                    <a:pt x="2767350" y="1807236"/>
                    <a:pt x="2773861" y="1810846"/>
                  </a:cubicBezTo>
                  <a:lnTo>
                    <a:pt x="2932093" y="1903410"/>
                  </a:lnTo>
                  <a:cubicBezTo>
                    <a:pt x="2944465" y="1910631"/>
                    <a:pt x="2943163" y="1923761"/>
                    <a:pt x="2928186" y="1932295"/>
                  </a:cubicBezTo>
                  <a:lnTo>
                    <a:pt x="2771908" y="2023545"/>
                  </a:lnTo>
                  <a:cubicBezTo>
                    <a:pt x="2756931" y="2032080"/>
                    <a:pt x="2734792" y="2033393"/>
                    <a:pt x="2722420" y="2026171"/>
                  </a:cubicBezTo>
                  <a:lnTo>
                    <a:pt x="2563537" y="1933608"/>
                  </a:lnTo>
                  <a:cubicBezTo>
                    <a:pt x="2550514" y="1925730"/>
                    <a:pt x="2552467" y="1913257"/>
                    <a:pt x="2566793" y="1904723"/>
                  </a:cubicBezTo>
                  <a:lnTo>
                    <a:pt x="2724373" y="1812816"/>
                  </a:lnTo>
                  <a:cubicBezTo>
                    <a:pt x="2731536" y="1808549"/>
                    <a:pt x="2740652" y="1806251"/>
                    <a:pt x="2749606" y="1805923"/>
                  </a:cubicBezTo>
                  <a:close/>
                  <a:moveTo>
                    <a:pt x="4150474" y="1786162"/>
                  </a:moveTo>
                  <a:cubicBezTo>
                    <a:pt x="4159559" y="1785753"/>
                    <a:pt x="4168399" y="1787390"/>
                    <a:pt x="4174948" y="1791317"/>
                  </a:cubicBezTo>
                  <a:lnTo>
                    <a:pt x="4334072" y="1883618"/>
                  </a:lnTo>
                  <a:cubicBezTo>
                    <a:pt x="4347168" y="1890819"/>
                    <a:pt x="4345204" y="1903911"/>
                    <a:pt x="4330797" y="1912421"/>
                  </a:cubicBezTo>
                  <a:lnTo>
                    <a:pt x="4172983" y="2003412"/>
                  </a:lnTo>
                  <a:cubicBezTo>
                    <a:pt x="4157922" y="2012577"/>
                    <a:pt x="4135658" y="2013231"/>
                    <a:pt x="4122561" y="2006031"/>
                  </a:cubicBezTo>
                  <a:lnTo>
                    <a:pt x="3963438" y="1913730"/>
                  </a:lnTo>
                  <a:cubicBezTo>
                    <a:pt x="3950341" y="1905875"/>
                    <a:pt x="3952305" y="1892782"/>
                    <a:pt x="3966712" y="1884273"/>
                  </a:cubicBezTo>
                  <a:lnTo>
                    <a:pt x="4124526" y="1793281"/>
                  </a:lnTo>
                  <a:cubicBezTo>
                    <a:pt x="4132057" y="1789026"/>
                    <a:pt x="4141388" y="1786571"/>
                    <a:pt x="4150474" y="1786162"/>
                  </a:cubicBezTo>
                  <a:close/>
                  <a:moveTo>
                    <a:pt x="3110685" y="1739675"/>
                  </a:moveTo>
                  <a:cubicBezTo>
                    <a:pt x="3119771" y="1739346"/>
                    <a:pt x="3128612" y="1740988"/>
                    <a:pt x="3135160" y="1744598"/>
                  </a:cubicBezTo>
                  <a:lnTo>
                    <a:pt x="3294284" y="1837162"/>
                  </a:lnTo>
                  <a:cubicBezTo>
                    <a:pt x="3307380" y="1844383"/>
                    <a:pt x="3305416" y="1856856"/>
                    <a:pt x="3291009" y="1866047"/>
                  </a:cubicBezTo>
                  <a:lnTo>
                    <a:pt x="3132540" y="1957297"/>
                  </a:lnTo>
                  <a:cubicBezTo>
                    <a:pt x="3118134" y="1965832"/>
                    <a:pt x="3095870" y="1967145"/>
                    <a:pt x="3082773" y="1959267"/>
                  </a:cubicBezTo>
                  <a:lnTo>
                    <a:pt x="2922995" y="1867360"/>
                  </a:lnTo>
                  <a:cubicBezTo>
                    <a:pt x="2910553" y="1860139"/>
                    <a:pt x="2911863" y="1847009"/>
                    <a:pt x="2926924" y="1838475"/>
                  </a:cubicBezTo>
                  <a:lnTo>
                    <a:pt x="3084738" y="1746568"/>
                  </a:lnTo>
                  <a:cubicBezTo>
                    <a:pt x="3092268" y="1742301"/>
                    <a:pt x="3101600" y="1740003"/>
                    <a:pt x="3110685" y="1739675"/>
                  </a:cubicBezTo>
                  <a:close/>
                  <a:moveTo>
                    <a:pt x="3542732" y="1711282"/>
                  </a:moveTo>
                  <a:cubicBezTo>
                    <a:pt x="3551817" y="1710872"/>
                    <a:pt x="3560658" y="1712513"/>
                    <a:pt x="3567206" y="1716452"/>
                  </a:cubicBezTo>
                  <a:lnTo>
                    <a:pt x="3726330" y="1808359"/>
                  </a:lnTo>
                  <a:cubicBezTo>
                    <a:pt x="3739426" y="1815580"/>
                    <a:pt x="3737462" y="1828710"/>
                    <a:pt x="3723055" y="1837244"/>
                  </a:cubicBezTo>
                  <a:lnTo>
                    <a:pt x="3565241" y="1929151"/>
                  </a:lnTo>
                  <a:cubicBezTo>
                    <a:pt x="3550180" y="1937685"/>
                    <a:pt x="3527916" y="1938342"/>
                    <a:pt x="3514819" y="1931120"/>
                  </a:cubicBezTo>
                  <a:lnTo>
                    <a:pt x="3355696" y="1838557"/>
                  </a:lnTo>
                  <a:cubicBezTo>
                    <a:pt x="3342599" y="1831336"/>
                    <a:pt x="3343909" y="1818206"/>
                    <a:pt x="3358970" y="1809672"/>
                  </a:cubicBezTo>
                  <a:lnTo>
                    <a:pt x="3516784" y="1718421"/>
                  </a:lnTo>
                  <a:cubicBezTo>
                    <a:pt x="3524315" y="1714154"/>
                    <a:pt x="3533646" y="1711692"/>
                    <a:pt x="3542732" y="1711282"/>
                  </a:cubicBezTo>
                  <a:close/>
                  <a:moveTo>
                    <a:pt x="4245854" y="1673848"/>
                  </a:moveTo>
                  <a:cubicBezTo>
                    <a:pt x="4254925" y="1673436"/>
                    <a:pt x="4263750" y="1675083"/>
                    <a:pt x="4270288" y="1679035"/>
                  </a:cubicBezTo>
                  <a:lnTo>
                    <a:pt x="4429145" y="1771249"/>
                  </a:lnTo>
                  <a:cubicBezTo>
                    <a:pt x="4442219" y="1778494"/>
                    <a:pt x="4440258" y="1791668"/>
                    <a:pt x="4425876" y="1800230"/>
                  </a:cubicBezTo>
                  <a:lnTo>
                    <a:pt x="4373577" y="1830529"/>
                  </a:lnTo>
                  <a:cubicBezTo>
                    <a:pt x="4359195" y="1839092"/>
                    <a:pt x="4336315" y="1840409"/>
                    <a:pt x="4323894" y="1832505"/>
                  </a:cubicBezTo>
                  <a:lnTo>
                    <a:pt x="4164383" y="1740291"/>
                  </a:lnTo>
                  <a:cubicBezTo>
                    <a:pt x="4151962" y="1732387"/>
                    <a:pt x="4153269" y="1719873"/>
                    <a:pt x="4167652" y="1710651"/>
                  </a:cubicBezTo>
                  <a:lnTo>
                    <a:pt x="4219950" y="1681011"/>
                  </a:lnTo>
                  <a:cubicBezTo>
                    <a:pt x="4227468" y="1676730"/>
                    <a:pt x="4236784" y="1674260"/>
                    <a:pt x="4245854" y="1673848"/>
                  </a:cubicBezTo>
                  <a:close/>
                  <a:moveTo>
                    <a:pt x="2503023" y="1664786"/>
                  </a:moveTo>
                  <a:cubicBezTo>
                    <a:pt x="2512027" y="1664458"/>
                    <a:pt x="2520868" y="1666100"/>
                    <a:pt x="2527416" y="1669710"/>
                  </a:cubicBezTo>
                  <a:lnTo>
                    <a:pt x="2687194" y="1762274"/>
                  </a:lnTo>
                  <a:cubicBezTo>
                    <a:pt x="2699636" y="1770151"/>
                    <a:pt x="2698327" y="1783281"/>
                    <a:pt x="2683265" y="1791159"/>
                  </a:cubicBezTo>
                  <a:lnTo>
                    <a:pt x="2524796" y="1883066"/>
                  </a:lnTo>
                  <a:cubicBezTo>
                    <a:pt x="2510390" y="1891600"/>
                    <a:pt x="2487471" y="1892257"/>
                    <a:pt x="2475029" y="1885035"/>
                  </a:cubicBezTo>
                  <a:lnTo>
                    <a:pt x="2315251" y="1792472"/>
                  </a:lnTo>
                  <a:cubicBezTo>
                    <a:pt x="2302809" y="1785251"/>
                    <a:pt x="2304119" y="1772121"/>
                    <a:pt x="2319180" y="1763587"/>
                  </a:cubicBezTo>
                  <a:lnTo>
                    <a:pt x="2477649" y="1671680"/>
                  </a:lnTo>
                  <a:cubicBezTo>
                    <a:pt x="2484852" y="1667413"/>
                    <a:pt x="2494020" y="1665115"/>
                    <a:pt x="2503023" y="1664786"/>
                  </a:cubicBezTo>
                  <a:close/>
                  <a:moveTo>
                    <a:pt x="3905568" y="1644954"/>
                  </a:moveTo>
                  <a:cubicBezTo>
                    <a:pt x="3914571" y="1644461"/>
                    <a:pt x="3923248" y="1645938"/>
                    <a:pt x="3929469" y="1649549"/>
                  </a:cubicBezTo>
                  <a:lnTo>
                    <a:pt x="4089248" y="1742113"/>
                  </a:lnTo>
                  <a:cubicBezTo>
                    <a:pt x="4102344" y="1749334"/>
                    <a:pt x="4100380" y="1762464"/>
                    <a:pt x="4085973" y="1770998"/>
                  </a:cubicBezTo>
                  <a:lnTo>
                    <a:pt x="3927504" y="1862905"/>
                  </a:lnTo>
                  <a:cubicBezTo>
                    <a:pt x="3912443" y="1871439"/>
                    <a:pt x="3890179" y="1872096"/>
                    <a:pt x="3877737" y="1864874"/>
                  </a:cubicBezTo>
                  <a:lnTo>
                    <a:pt x="3717959" y="1772311"/>
                  </a:lnTo>
                  <a:cubicBezTo>
                    <a:pt x="3705517" y="1765090"/>
                    <a:pt x="3706827" y="1751960"/>
                    <a:pt x="3721233" y="1743426"/>
                  </a:cubicBezTo>
                  <a:lnTo>
                    <a:pt x="3879702" y="1652175"/>
                  </a:lnTo>
                  <a:cubicBezTo>
                    <a:pt x="3887232" y="1647908"/>
                    <a:pt x="3896564" y="1645446"/>
                    <a:pt x="3905568" y="1644954"/>
                  </a:cubicBezTo>
                  <a:close/>
                  <a:moveTo>
                    <a:pt x="2865062" y="1598541"/>
                  </a:moveTo>
                  <a:cubicBezTo>
                    <a:pt x="2874097" y="1598212"/>
                    <a:pt x="2882887" y="1599854"/>
                    <a:pt x="2889073" y="1603464"/>
                  </a:cubicBezTo>
                  <a:lnTo>
                    <a:pt x="3047305" y="1696028"/>
                  </a:lnTo>
                  <a:cubicBezTo>
                    <a:pt x="3059677" y="1703249"/>
                    <a:pt x="3058375" y="1715722"/>
                    <a:pt x="3044049" y="1724913"/>
                  </a:cubicBezTo>
                  <a:lnTo>
                    <a:pt x="2887120" y="1816163"/>
                  </a:lnTo>
                  <a:cubicBezTo>
                    <a:pt x="2872143" y="1824698"/>
                    <a:pt x="2850004" y="1826011"/>
                    <a:pt x="2836981" y="1818133"/>
                  </a:cubicBezTo>
                  <a:lnTo>
                    <a:pt x="2678749" y="1725569"/>
                  </a:lnTo>
                  <a:cubicBezTo>
                    <a:pt x="2665726" y="1718348"/>
                    <a:pt x="2667679" y="1705218"/>
                    <a:pt x="2682656" y="1696684"/>
                  </a:cubicBezTo>
                  <a:lnTo>
                    <a:pt x="2839585" y="1605434"/>
                  </a:lnTo>
                  <a:cubicBezTo>
                    <a:pt x="2846748" y="1601167"/>
                    <a:pt x="2856027" y="1598869"/>
                    <a:pt x="2865062" y="1598541"/>
                  </a:cubicBezTo>
                  <a:close/>
                  <a:moveTo>
                    <a:pt x="3295268" y="1570066"/>
                  </a:moveTo>
                  <a:cubicBezTo>
                    <a:pt x="3304257" y="1569738"/>
                    <a:pt x="3312920" y="1571379"/>
                    <a:pt x="3319130" y="1575318"/>
                  </a:cubicBezTo>
                  <a:lnTo>
                    <a:pt x="3478646" y="1667225"/>
                  </a:lnTo>
                  <a:cubicBezTo>
                    <a:pt x="3491721" y="1674446"/>
                    <a:pt x="3489760" y="1687576"/>
                    <a:pt x="3475377" y="1696110"/>
                  </a:cubicBezTo>
                  <a:lnTo>
                    <a:pt x="3317169" y="1788017"/>
                  </a:lnTo>
                  <a:cubicBezTo>
                    <a:pt x="3302787" y="1796551"/>
                    <a:pt x="3279905" y="1797208"/>
                    <a:pt x="3267484" y="1789986"/>
                  </a:cubicBezTo>
                  <a:lnTo>
                    <a:pt x="3107968" y="1697423"/>
                  </a:lnTo>
                  <a:cubicBezTo>
                    <a:pt x="3094893" y="1689545"/>
                    <a:pt x="3096854" y="1677072"/>
                    <a:pt x="3111891" y="1668538"/>
                  </a:cubicBezTo>
                  <a:lnTo>
                    <a:pt x="3269445" y="1576631"/>
                  </a:lnTo>
                  <a:cubicBezTo>
                    <a:pt x="3276963" y="1572692"/>
                    <a:pt x="3286279" y="1570394"/>
                    <a:pt x="3295268" y="1570066"/>
                  </a:cubicBezTo>
                  <a:close/>
                  <a:moveTo>
                    <a:pt x="4003909" y="1532301"/>
                  </a:moveTo>
                  <a:cubicBezTo>
                    <a:pt x="4012980" y="1531972"/>
                    <a:pt x="4021805" y="1533619"/>
                    <a:pt x="4028343" y="1537241"/>
                  </a:cubicBezTo>
                  <a:lnTo>
                    <a:pt x="4187200" y="1630115"/>
                  </a:lnTo>
                  <a:cubicBezTo>
                    <a:pt x="4200274" y="1637361"/>
                    <a:pt x="4198313" y="1649875"/>
                    <a:pt x="4183931" y="1659097"/>
                  </a:cubicBezTo>
                  <a:lnTo>
                    <a:pt x="4131632" y="1689396"/>
                  </a:lnTo>
                  <a:cubicBezTo>
                    <a:pt x="4117250" y="1697959"/>
                    <a:pt x="4094370" y="1699276"/>
                    <a:pt x="4081949" y="1691372"/>
                  </a:cubicBezTo>
                  <a:lnTo>
                    <a:pt x="3922438" y="1598499"/>
                  </a:lnTo>
                  <a:cubicBezTo>
                    <a:pt x="3910017" y="1591253"/>
                    <a:pt x="3911324" y="1578080"/>
                    <a:pt x="3926360" y="1569517"/>
                  </a:cubicBezTo>
                  <a:lnTo>
                    <a:pt x="3978005" y="1539217"/>
                  </a:lnTo>
                  <a:cubicBezTo>
                    <a:pt x="3985523" y="1534936"/>
                    <a:pt x="3994839" y="1532631"/>
                    <a:pt x="4003909" y="1532301"/>
                  </a:cubicBezTo>
                  <a:close/>
                  <a:moveTo>
                    <a:pt x="2258198" y="1523654"/>
                  </a:moveTo>
                  <a:cubicBezTo>
                    <a:pt x="2267202" y="1523325"/>
                    <a:pt x="2276043" y="1524967"/>
                    <a:pt x="2282591" y="1528577"/>
                  </a:cubicBezTo>
                  <a:lnTo>
                    <a:pt x="2442369" y="1621141"/>
                  </a:lnTo>
                  <a:cubicBezTo>
                    <a:pt x="2454811" y="1628362"/>
                    <a:pt x="2453501" y="1641492"/>
                    <a:pt x="2438440" y="1650026"/>
                  </a:cubicBezTo>
                  <a:lnTo>
                    <a:pt x="2280626" y="1741933"/>
                  </a:lnTo>
                  <a:cubicBezTo>
                    <a:pt x="2266220" y="1749811"/>
                    <a:pt x="2243301" y="1751124"/>
                    <a:pt x="2230204" y="1743902"/>
                  </a:cubicBezTo>
                  <a:lnTo>
                    <a:pt x="2071081" y="1651339"/>
                  </a:lnTo>
                  <a:cubicBezTo>
                    <a:pt x="2057984" y="1644118"/>
                    <a:pt x="2059948" y="1630988"/>
                    <a:pt x="2075010" y="1622454"/>
                  </a:cubicBezTo>
                  <a:lnTo>
                    <a:pt x="2232824" y="1530547"/>
                  </a:lnTo>
                  <a:cubicBezTo>
                    <a:pt x="2240027" y="1526280"/>
                    <a:pt x="2249195" y="1523982"/>
                    <a:pt x="2258198" y="1523654"/>
                  </a:cubicBezTo>
                  <a:close/>
                  <a:moveTo>
                    <a:pt x="3657944" y="1503819"/>
                  </a:moveTo>
                  <a:cubicBezTo>
                    <a:pt x="3667029" y="1503327"/>
                    <a:pt x="3675870" y="1504804"/>
                    <a:pt x="3682418" y="1508414"/>
                  </a:cubicBezTo>
                  <a:lnTo>
                    <a:pt x="3841542" y="1600978"/>
                  </a:lnTo>
                  <a:cubicBezTo>
                    <a:pt x="3854638" y="1608199"/>
                    <a:pt x="3853329" y="1621329"/>
                    <a:pt x="3838267" y="1629863"/>
                  </a:cubicBezTo>
                  <a:lnTo>
                    <a:pt x="3680453" y="1721113"/>
                  </a:lnTo>
                  <a:cubicBezTo>
                    <a:pt x="3665392" y="1730304"/>
                    <a:pt x="3643128" y="1730961"/>
                    <a:pt x="3630031" y="1723739"/>
                  </a:cubicBezTo>
                  <a:lnTo>
                    <a:pt x="3470908" y="1631176"/>
                  </a:lnTo>
                  <a:cubicBezTo>
                    <a:pt x="3457811" y="1623955"/>
                    <a:pt x="3459775" y="1610825"/>
                    <a:pt x="3474182" y="1602291"/>
                  </a:cubicBezTo>
                  <a:lnTo>
                    <a:pt x="3631996" y="1511040"/>
                  </a:lnTo>
                  <a:cubicBezTo>
                    <a:pt x="3639526" y="1506773"/>
                    <a:pt x="3648858" y="1504311"/>
                    <a:pt x="3657944" y="1503819"/>
                  </a:cubicBezTo>
                  <a:close/>
                  <a:moveTo>
                    <a:pt x="2621035" y="1454526"/>
                  </a:moveTo>
                  <a:cubicBezTo>
                    <a:pt x="2630120" y="1454197"/>
                    <a:pt x="2638961" y="1455839"/>
                    <a:pt x="2645509" y="1459449"/>
                  </a:cubicBezTo>
                  <a:lnTo>
                    <a:pt x="2804633" y="1552013"/>
                  </a:lnTo>
                  <a:cubicBezTo>
                    <a:pt x="2817729" y="1559890"/>
                    <a:pt x="2816419" y="1572364"/>
                    <a:pt x="2801358" y="1581554"/>
                  </a:cubicBezTo>
                  <a:lnTo>
                    <a:pt x="2643544" y="1672805"/>
                  </a:lnTo>
                  <a:cubicBezTo>
                    <a:pt x="2628483" y="1681339"/>
                    <a:pt x="2606219" y="1681996"/>
                    <a:pt x="2593122" y="1674774"/>
                  </a:cubicBezTo>
                  <a:lnTo>
                    <a:pt x="2433999" y="1582211"/>
                  </a:lnTo>
                  <a:cubicBezTo>
                    <a:pt x="2420902" y="1574990"/>
                    <a:pt x="2422212" y="1561860"/>
                    <a:pt x="2437273" y="1553326"/>
                  </a:cubicBezTo>
                  <a:lnTo>
                    <a:pt x="2595087" y="1461419"/>
                  </a:lnTo>
                  <a:cubicBezTo>
                    <a:pt x="2602618" y="1457152"/>
                    <a:pt x="2611949" y="1454854"/>
                    <a:pt x="2621035" y="1454526"/>
                  </a:cubicBezTo>
                  <a:close/>
                  <a:moveTo>
                    <a:pt x="3048424" y="1426125"/>
                  </a:moveTo>
                  <a:cubicBezTo>
                    <a:pt x="3057459" y="1425716"/>
                    <a:pt x="3066250" y="1427353"/>
                    <a:pt x="3072761" y="1431280"/>
                  </a:cubicBezTo>
                  <a:lnTo>
                    <a:pt x="3230993" y="1522926"/>
                  </a:lnTo>
                  <a:cubicBezTo>
                    <a:pt x="3244016" y="1530782"/>
                    <a:pt x="3242714" y="1543874"/>
                    <a:pt x="3227737" y="1552384"/>
                  </a:cubicBezTo>
                  <a:lnTo>
                    <a:pt x="3070808" y="1643375"/>
                  </a:lnTo>
                  <a:cubicBezTo>
                    <a:pt x="3055831" y="1651885"/>
                    <a:pt x="3033692" y="1653194"/>
                    <a:pt x="3020669" y="1645339"/>
                  </a:cubicBezTo>
                  <a:lnTo>
                    <a:pt x="2863088" y="1553039"/>
                  </a:lnTo>
                  <a:cubicBezTo>
                    <a:pt x="2850065" y="1545838"/>
                    <a:pt x="2852018" y="1533400"/>
                    <a:pt x="2866344" y="1524235"/>
                  </a:cubicBezTo>
                  <a:lnTo>
                    <a:pt x="3022622" y="1433244"/>
                  </a:lnTo>
                  <a:cubicBezTo>
                    <a:pt x="3030111" y="1428989"/>
                    <a:pt x="3039390" y="1426534"/>
                    <a:pt x="3048424" y="1426125"/>
                  </a:cubicBezTo>
                  <a:close/>
                  <a:moveTo>
                    <a:pt x="3759084" y="1391578"/>
                  </a:moveTo>
                  <a:cubicBezTo>
                    <a:pt x="3768155" y="1391166"/>
                    <a:pt x="3776980" y="1392813"/>
                    <a:pt x="3783517" y="1396765"/>
                  </a:cubicBezTo>
                  <a:lnTo>
                    <a:pt x="3942374" y="1489638"/>
                  </a:lnTo>
                  <a:cubicBezTo>
                    <a:pt x="3955448" y="1496883"/>
                    <a:pt x="3953487" y="1510056"/>
                    <a:pt x="3939105" y="1517960"/>
                  </a:cubicBezTo>
                  <a:lnTo>
                    <a:pt x="3886807" y="1548259"/>
                  </a:lnTo>
                  <a:cubicBezTo>
                    <a:pt x="3872425" y="1557481"/>
                    <a:pt x="3849544" y="1558139"/>
                    <a:pt x="3837123" y="1550894"/>
                  </a:cubicBezTo>
                  <a:lnTo>
                    <a:pt x="3677613" y="1458021"/>
                  </a:lnTo>
                  <a:cubicBezTo>
                    <a:pt x="3665192" y="1450776"/>
                    <a:pt x="3666499" y="1437603"/>
                    <a:pt x="3681535" y="1429040"/>
                  </a:cubicBezTo>
                  <a:lnTo>
                    <a:pt x="3733180" y="1398741"/>
                  </a:lnTo>
                  <a:cubicBezTo>
                    <a:pt x="3740698" y="1394460"/>
                    <a:pt x="3750014" y="1391990"/>
                    <a:pt x="3759084" y="1391578"/>
                  </a:cubicBezTo>
                  <a:close/>
                  <a:moveTo>
                    <a:pt x="2013371" y="1379638"/>
                  </a:moveTo>
                  <a:cubicBezTo>
                    <a:pt x="2022375" y="1379309"/>
                    <a:pt x="2031216" y="1380951"/>
                    <a:pt x="2037764" y="1384561"/>
                  </a:cubicBezTo>
                  <a:lnTo>
                    <a:pt x="2197542" y="1477125"/>
                  </a:lnTo>
                  <a:cubicBezTo>
                    <a:pt x="2209984" y="1484346"/>
                    <a:pt x="2208675" y="1497476"/>
                    <a:pt x="2193613" y="1506010"/>
                  </a:cubicBezTo>
                  <a:lnTo>
                    <a:pt x="2035144" y="1597260"/>
                  </a:lnTo>
                  <a:cubicBezTo>
                    <a:pt x="2020738" y="1605795"/>
                    <a:pt x="1998474" y="1607108"/>
                    <a:pt x="1985377" y="1599886"/>
                  </a:cubicBezTo>
                  <a:lnTo>
                    <a:pt x="1825599" y="1507323"/>
                  </a:lnTo>
                  <a:cubicBezTo>
                    <a:pt x="1813157" y="1500102"/>
                    <a:pt x="1814467" y="1486972"/>
                    <a:pt x="1829528" y="1477781"/>
                  </a:cubicBezTo>
                  <a:lnTo>
                    <a:pt x="1987997" y="1386531"/>
                  </a:lnTo>
                  <a:cubicBezTo>
                    <a:pt x="1995200" y="1382264"/>
                    <a:pt x="2004368" y="1379966"/>
                    <a:pt x="2013371" y="1379638"/>
                  </a:cubicBezTo>
                  <a:close/>
                  <a:moveTo>
                    <a:pt x="3413117" y="1359475"/>
                  </a:moveTo>
                  <a:cubicBezTo>
                    <a:pt x="3422202" y="1359146"/>
                    <a:pt x="3431042" y="1360788"/>
                    <a:pt x="3437591" y="1364398"/>
                  </a:cubicBezTo>
                  <a:lnTo>
                    <a:pt x="3597369" y="1456962"/>
                  </a:lnTo>
                  <a:cubicBezTo>
                    <a:pt x="3609811" y="1464183"/>
                    <a:pt x="3608501" y="1477313"/>
                    <a:pt x="3593440" y="1485847"/>
                  </a:cubicBezTo>
                  <a:lnTo>
                    <a:pt x="3434971" y="1577097"/>
                  </a:lnTo>
                  <a:cubicBezTo>
                    <a:pt x="3420565" y="1585632"/>
                    <a:pt x="3397646" y="1586945"/>
                    <a:pt x="3385204" y="1579067"/>
                  </a:cubicBezTo>
                  <a:lnTo>
                    <a:pt x="3225426" y="1487160"/>
                  </a:lnTo>
                  <a:cubicBezTo>
                    <a:pt x="3212984" y="1479282"/>
                    <a:pt x="3214294" y="1466152"/>
                    <a:pt x="3228700" y="1457618"/>
                  </a:cubicBezTo>
                  <a:lnTo>
                    <a:pt x="3387169" y="1366368"/>
                  </a:lnTo>
                  <a:cubicBezTo>
                    <a:pt x="3394700" y="1362101"/>
                    <a:pt x="3404031" y="1359803"/>
                    <a:pt x="3413117" y="1359475"/>
                  </a:cubicBezTo>
                  <a:close/>
                  <a:moveTo>
                    <a:pt x="2373571" y="1313390"/>
                  </a:moveTo>
                  <a:cubicBezTo>
                    <a:pt x="2382560" y="1313061"/>
                    <a:pt x="2391222" y="1314702"/>
                    <a:pt x="2397433" y="1318313"/>
                  </a:cubicBezTo>
                  <a:lnTo>
                    <a:pt x="2556949" y="1410877"/>
                  </a:lnTo>
                  <a:cubicBezTo>
                    <a:pt x="2570024" y="1418098"/>
                    <a:pt x="2568063" y="1431228"/>
                    <a:pt x="2553680" y="1439762"/>
                  </a:cubicBezTo>
                  <a:lnTo>
                    <a:pt x="2395472" y="1531012"/>
                  </a:lnTo>
                  <a:cubicBezTo>
                    <a:pt x="2380436" y="1539547"/>
                    <a:pt x="2358208" y="1540860"/>
                    <a:pt x="2345787" y="1532982"/>
                  </a:cubicBezTo>
                  <a:lnTo>
                    <a:pt x="2186271" y="1441075"/>
                  </a:lnTo>
                  <a:cubicBezTo>
                    <a:pt x="2173196" y="1433854"/>
                    <a:pt x="2175157" y="1420724"/>
                    <a:pt x="2190194" y="1412190"/>
                  </a:cubicBezTo>
                  <a:lnTo>
                    <a:pt x="2347748" y="1320283"/>
                  </a:lnTo>
                  <a:cubicBezTo>
                    <a:pt x="2355266" y="1316016"/>
                    <a:pt x="2364582" y="1313718"/>
                    <a:pt x="2373571" y="1313390"/>
                  </a:cubicBezTo>
                  <a:close/>
                  <a:moveTo>
                    <a:pt x="2804170" y="1284997"/>
                  </a:moveTo>
                  <a:cubicBezTo>
                    <a:pt x="2813123" y="1284587"/>
                    <a:pt x="2821751" y="1286228"/>
                    <a:pt x="2827937" y="1290167"/>
                  </a:cubicBezTo>
                  <a:lnTo>
                    <a:pt x="2986168" y="1382074"/>
                  </a:lnTo>
                  <a:cubicBezTo>
                    <a:pt x="2999191" y="1389295"/>
                    <a:pt x="2997889" y="1402425"/>
                    <a:pt x="2982912" y="1410959"/>
                  </a:cubicBezTo>
                  <a:lnTo>
                    <a:pt x="2825983" y="1502866"/>
                  </a:lnTo>
                  <a:cubicBezTo>
                    <a:pt x="2811007" y="1511400"/>
                    <a:pt x="2788867" y="1512057"/>
                    <a:pt x="2776495" y="1504835"/>
                  </a:cubicBezTo>
                  <a:lnTo>
                    <a:pt x="2617613" y="1412272"/>
                  </a:lnTo>
                  <a:cubicBezTo>
                    <a:pt x="2605241" y="1405051"/>
                    <a:pt x="2606543" y="1391921"/>
                    <a:pt x="2621520" y="1383387"/>
                  </a:cubicBezTo>
                  <a:lnTo>
                    <a:pt x="2778449" y="1292136"/>
                  </a:lnTo>
                  <a:cubicBezTo>
                    <a:pt x="2785937" y="1287869"/>
                    <a:pt x="2795216" y="1285407"/>
                    <a:pt x="2804170" y="1284997"/>
                  </a:cubicBezTo>
                  <a:close/>
                  <a:moveTo>
                    <a:pt x="1319915" y="1258658"/>
                  </a:moveTo>
                  <a:cubicBezTo>
                    <a:pt x="1328875" y="1258331"/>
                    <a:pt x="1337510" y="1259967"/>
                    <a:pt x="1343701" y="1263568"/>
                  </a:cubicBezTo>
                  <a:lnTo>
                    <a:pt x="1484904" y="1345400"/>
                  </a:lnTo>
                  <a:lnTo>
                    <a:pt x="2452619" y="1903856"/>
                  </a:lnTo>
                  <a:cubicBezTo>
                    <a:pt x="2466334" y="1911034"/>
                    <a:pt x="2466334" y="1924085"/>
                    <a:pt x="2452619" y="1931915"/>
                  </a:cubicBezTo>
                  <a:lnTo>
                    <a:pt x="2260605" y="2042849"/>
                  </a:lnTo>
                  <a:cubicBezTo>
                    <a:pt x="2246890" y="2050679"/>
                    <a:pt x="2224684" y="2050679"/>
                    <a:pt x="2210968" y="2042849"/>
                  </a:cubicBezTo>
                  <a:lnTo>
                    <a:pt x="1358287" y="1550486"/>
                  </a:lnTo>
                  <a:lnTo>
                    <a:pt x="1357386" y="1550288"/>
                  </a:lnTo>
                  <a:lnTo>
                    <a:pt x="1103235" y="1403655"/>
                  </a:lnTo>
                  <a:cubicBezTo>
                    <a:pt x="1090202" y="1395799"/>
                    <a:pt x="1092157" y="1382707"/>
                    <a:pt x="1106494" y="1374852"/>
                  </a:cubicBezTo>
                  <a:lnTo>
                    <a:pt x="1294174" y="1265532"/>
                  </a:lnTo>
                  <a:cubicBezTo>
                    <a:pt x="1301668" y="1261277"/>
                    <a:pt x="1310954" y="1258986"/>
                    <a:pt x="1319915" y="1258658"/>
                  </a:cubicBezTo>
                  <a:close/>
                  <a:moveTo>
                    <a:pt x="1765908" y="1238479"/>
                  </a:moveTo>
                  <a:cubicBezTo>
                    <a:pt x="1774979" y="1238154"/>
                    <a:pt x="1783805" y="1239780"/>
                    <a:pt x="1790342" y="1243355"/>
                  </a:cubicBezTo>
                  <a:lnTo>
                    <a:pt x="1949204" y="1335024"/>
                  </a:lnTo>
                  <a:cubicBezTo>
                    <a:pt x="1962279" y="1342175"/>
                    <a:pt x="1960318" y="1355178"/>
                    <a:pt x="1945935" y="1363629"/>
                  </a:cubicBezTo>
                  <a:lnTo>
                    <a:pt x="1788381" y="1453997"/>
                  </a:lnTo>
                  <a:cubicBezTo>
                    <a:pt x="1772691" y="1462449"/>
                    <a:pt x="1751117" y="1463099"/>
                    <a:pt x="1738042" y="1455947"/>
                  </a:cubicBezTo>
                  <a:lnTo>
                    <a:pt x="1578526" y="1364279"/>
                  </a:lnTo>
                  <a:cubicBezTo>
                    <a:pt x="1565451" y="1357128"/>
                    <a:pt x="1567412" y="1344125"/>
                    <a:pt x="1582449" y="1335674"/>
                  </a:cubicBezTo>
                  <a:lnTo>
                    <a:pt x="1740003" y="1245306"/>
                  </a:lnTo>
                  <a:cubicBezTo>
                    <a:pt x="1747521" y="1241080"/>
                    <a:pt x="1756837" y="1238804"/>
                    <a:pt x="1765908" y="1238479"/>
                  </a:cubicBezTo>
                  <a:close/>
                  <a:moveTo>
                    <a:pt x="3165163" y="1218751"/>
                  </a:moveTo>
                  <a:cubicBezTo>
                    <a:pt x="3174152" y="1218341"/>
                    <a:pt x="3182977" y="1219982"/>
                    <a:pt x="3189515" y="1223921"/>
                  </a:cubicBezTo>
                  <a:lnTo>
                    <a:pt x="3349031" y="1315828"/>
                  </a:lnTo>
                  <a:cubicBezTo>
                    <a:pt x="3362106" y="1323705"/>
                    <a:pt x="3360145" y="1336835"/>
                    <a:pt x="3345109" y="1344713"/>
                  </a:cubicBezTo>
                  <a:lnTo>
                    <a:pt x="3187554" y="1436620"/>
                  </a:lnTo>
                  <a:cubicBezTo>
                    <a:pt x="3172518" y="1445154"/>
                    <a:pt x="3150290" y="1445811"/>
                    <a:pt x="3137869" y="1438589"/>
                  </a:cubicBezTo>
                  <a:lnTo>
                    <a:pt x="2978353" y="1346026"/>
                  </a:lnTo>
                  <a:cubicBezTo>
                    <a:pt x="2965278" y="1338805"/>
                    <a:pt x="2967239" y="1325675"/>
                    <a:pt x="2981622" y="1317141"/>
                  </a:cubicBezTo>
                  <a:lnTo>
                    <a:pt x="3139830" y="1225890"/>
                  </a:lnTo>
                  <a:cubicBezTo>
                    <a:pt x="3147021" y="1221623"/>
                    <a:pt x="3156174" y="1219161"/>
                    <a:pt x="3165163" y="1218751"/>
                  </a:cubicBezTo>
                  <a:close/>
                  <a:moveTo>
                    <a:pt x="2128092" y="1172256"/>
                  </a:moveTo>
                  <a:cubicBezTo>
                    <a:pt x="2137260" y="1171927"/>
                    <a:pt x="2146100" y="1173569"/>
                    <a:pt x="2152321" y="1177179"/>
                  </a:cubicBezTo>
                  <a:lnTo>
                    <a:pt x="2312100" y="1269743"/>
                  </a:lnTo>
                  <a:cubicBezTo>
                    <a:pt x="2325196" y="1276964"/>
                    <a:pt x="2323232" y="1289437"/>
                    <a:pt x="2308171" y="1298628"/>
                  </a:cubicBezTo>
                  <a:lnTo>
                    <a:pt x="2150356" y="1389878"/>
                  </a:lnTo>
                  <a:cubicBezTo>
                    <a:pt x="2135295" y="1398413"/>
                    <a:pt x="2113031" y="1399726"/>
                    <a:pt x="2100589" y="1391848"/>
                  </a:cubicBezTo>
                  <a:lnTo>
                    <a:pt x="1940811" y="1299941"/>
                  </a:lnTo>
                  <a:cubicBezTo>
                    <a:pt x="1928369" y="1292063"/>
                    <a:pt x="1929679" y="1278933"/>
                    <a:pt x="1944085" y="1271056"/>
                  </a:cubicBezTo>
                  <a:lnTo>
                    <a:pt x="2101899" y="1179149"/>
                  </a:lnTo>
                  <a:cubicBezTo>
                    <a:pt x="2109430" y="1174881"/>
                    <a:pt x="2118925" y="1172584"/>
                    <a:pt x="2128092" y="1172256"/>
                  </a:cubicBezTo>
                  <a:close/>
                  <a:moveTo>
                    <a:pt x="2557747" y="1143534"/>
                  </a:moveTo>
                  <a:cubicBezTo>
                    <a:pt x="2566900" y="1143124"/>
                    <a:pt x="2575889" y="1144766"/>
                    <a:pt x="2582426" y="1148376"/>
                  </a:cubicBezTo>
                  <a:lnTo>
                    <a:pt x="2741288" y="1240940"/>
                  </a:lnTo>
                  <a:cubicBezTo>
                    <a:pt x="2754363" y="1248161"/>
                    <a:pt x="2752402" y="1261291"/>
                    <a:pt x="2737366" y="1269825"/>
                  </a:cubicBezTo>
                  <a:lnTo>
                    <a:pt x="2579811" y="1361732"/>
                  </a:lnTo>
                  <a:cubicBezTo>
                    <a:pt x="2564775" y="1370266"/>
                    <a:pt x="2542547" y="1370923"/>
                    <a:pt x="2530126" y="1363701"/>
                  </a:cubicBezTo>
                  <a:lnTo>
                    <a:pt x="2370610" y="1271138"/>
                  </a:lnTo>
                  <a:cubicBezTo>
                    <a:pt x="2357535" y="1263917"/>
                    <a:pt x="2359496" y="1250787"/>
                    <a:pt x="2373879" y="1242253"/>
                  </a:cubicBezTo>
                  <a:lnTo>
                    <a:pt x="2532087" y="1151002"/>
                  </a:lnTo>
                  <a:cubicBezTo>
                    <a:pt x="2539279" y="1146406"/>
                    <a:pt x="2548595" y="1143945"/>
                    <a:pt x="2557747" y="1143534"/>
                  </a:cubicBezTo>
                  <a:close/>
                  <a:moveTo>
                    <a:pt x="1520756" y="1097368"/>
                  </a:moveTo>
                  <a:cubicBezTo>
                    <a:pt x="1529827" y="1097039"/>
                    <a:pt x="1538652" y="1098681"/>
                    <a:pt x="1544863" y="1102291"/>
                  </a:cubicBezTo>
                  <a:lnTo>
                    <a:pt x="1704379" y="1194855"/>
                  </a:lnTo>
                  <a:cubicBezTo>
                    <a:pt x="1717454" y="1202076"/>
                    <a:pt x="1715493" y="1215206"/>
                    <a:pt x="1700457" y="1223740"/>
                  </a:cubicBezTo>
                  <a:lnTo>
                    <a:pt x="1542902" y="1314990"/>
                  </a:lnTo>
                  <a:cubicBezTo>
                    <a:pt x="1527866" y="1323525"/>
                    <a:pt x="1505638" y="1324838"/>
                    <a:pt x="1493217" y="1317616"/>
                  </a:cubicBezTo>
                  <a:lnTo>
                    <a:pt x="1333701" y="1225053"/>
                  </a:lnTo>
                  <a:cubicBezTo>
                    <a:pt x="1320626" y="1217832"/>
                    <a:pt x="1322587" y="1204702"/>
                    <a:pt x="1336970" y="1196168"/>
                  </a:cubicBezTo>
                  <a:lnTo>
                    <a:pt x="1495178" y="1104261"/>
                  </a:lnTo>
                  <a:cubicBezTo>
                    <a:pt x="1502369" y="1099993"/>
                    <a:pt x="1511685" y="1097696"/>
                    <a:pt x="1520756" y="1097368"/>
                  </a:cubicBezTo>
                  <a:close/>
                  <a:moveTo>
                    <a:pt x="2919137" y="1077534"/>
                  </a:moveTo>
                  <a:cubicBezTo>
                    <a:pt x="2928172" y="1077042"/>
                    <a:pt x="2936963" y="1078519"/>
                    <a:pt x="2943149" y="1082129"/>
                  </a:cubicBezTo>
                  <a:lnTo>
                    <a:pt x="3102031" y="1174693"/>
                  </a:lnTo>
                  <a:cubicBezTo>
                    <a:pt x="3114403" y="1181914"/>
                    <a:pt x="3112449" y="1195044"/>
                    <a:pt x="3098124" y="1203578"/>
                  </a:cubicBezTo>
                  <a:lnTo>
                    <a:pt x="2940544" y="1294828"/>
                  </a:lnTo>
                  <a:cubicBezTo>
                    <a:pt x="2926219" y="1304019"/>
                    <a:pt x="2904079" y="1304676"/>
                    <a:pt x="2891707" y="1297454"/>
                  </a:cubicBezTo>
                  <a:lnTo>
                    <a:pt x="2732825" y="1204891"/>
                  </a:lnTo>
                  <a:cubicBezTo>
                    <a:pt x="2720453" y="1197670"/>
                    <a:pt x="2721755" y="1184540"/>
                    <a:pt x="2736732" y="1176006"/>
                  </a:cubicBezTo>
                  <a:lnTo>
                    <a:pt x="2893661" y="1084755"/>
                  </a:lnTo>
                  <a:cubicBezTo>
                    <a:pt x="2900824" y="1080488"/>
                    <a:pt x="2910103" y="1078026"/>
                    <a:pt x="2919137" y="1077534"/>
                  </a:cubicBezTo>
                  <a:close/>
                  <a:moveTo>
                    <a:pt x="962595" y="1054160"/>
                  </a:moveTo>
                  <a:cubicBezTo>
                    <a:pt x="971718" y="1053832"/>
                    <a:pt x="980679" y="1055472"/>
                    <a:pt x="987195" y="1059080"/>
                  </a:cubicBezTo>
                  <a:lnTo>
                    <a:pt x="1240694" y="1206689"/>
                  </a:lnTo>
                  <a:cubicBezTo>
                    <a:pt x="1253727" y="1213905"/>
                    <a:pt x="1252424" y="1227026"/>
                    <a:pt x="1237436" y="1235554"/>
                  </a:cubicBezTo>
                  <a:lnTo>
                    <a:pt x="1049755" y="1344456"/>
                  </a:lnTo>
                  <a:cubicBezTo>
                    <a:pt x="1035419" y="1352985"/>
                    <a:pt x="1013262" y="1353641"/>
                    <a:pt x="1000229" y="1346425"/>
                  </a:cubicBezTo>
                  <a:lnTo>
                    <a:pt x="746078" y="1198816"/>
                  </a:lnTo>
                  <a:cubicBezTo>
                    <a:pt x="733045" y="1191600"/>
                    <a:pt x="734348" y="1178479"/>
                    <a:pt x="749337" y="1169951"/>
                  </a:cubicBezTo>
                  <a:lnTo>
                    <a:pt x="937017" y="1061049"/>
                  </a:lnTo>
                  <a:cubicBezTo>
                    <a:pt x="944186" y="1056785"/>
                    <a:pt x="953472" y="1054488"/>
                    <a:pt x="962595" y="1054160"/>
                  </a:cubicBezTo>
                  <a:close/>
                  <a:moveTo>
                    <a:pt x="1883758" y="1028241"/>
                  </a:moveTo>
                  <a:cubicBezTo>
                    <a:pt x="1892762" y="1027912"/>
                    <a:pt x="1901602" y="1029554"/>
                    <a:pt x="1908151" y="1033164"/>
                  </a:cubicBezTo>
                  <a:lnTo>
                    <a:pt x="2067275" y="1125728"/>
                  </a:lnTo>
                  <a:cubicBezTo>
                    <a:pt x="2080371" y="1133605"/>
                    <a:pt x="2079061" y="1146079"/>
                    <a:pt x="2064000" y="1154613"/>
                  </a:cubicBezTo>
                  <a:lnTo>
                    <a:pt x="1905531" y="1246520"/>
                  </a:lnTo>
                  <a:cubicBezTo>
                    <a:pt x="1891125" y="1255054"/>
                    <a:pt x="1868206" y="1255711"/>
                    <a:pt x="1855764" y="1248489"/>
                  </a:cubicBezTo>
                  <a:lnTo>
                    <a:pt x="1695986" y="1155926"/>
                  </a:lnTo>
                  <a:cubicBezTo>
                    <a:pt x="1683544" y="1148705"/>
                    <a:pt x="1684854" y="1135575"/>
                    <a:pt x="1699915" y="1127041"/>
                  </a:cubicBezTo>
                  <a:lnTo>
                    <a:pt x="1858384" y="1035134"/>
                  </a:lnTo>
                  <a:cubicBezTo>
                    <a:pt x="1865587" y="1030867"/>
                    <a:pt x="1874754" y="1028569"/>
                    <a:pt x="1883758" y="1028241"/>
                  </a:cubicBezTo>
                  <a:close/>
                  <a:moveTo>
                    <a:pt x="2312923" y="1002295"/>
                  </a:moveTo>
                  <a:cubicBezTo>
                    <a:pt x="2321927" y="1001970"/>
                    <a:pt x="2330768" y="1003596"/>
                    <a:pt x="2337316" y="1007171"/>
                  </a:cubicBezTo>
                  <a:lnTo>
                    <a:pt x="2497094" y="1098840"/>
                  </a:lnTo>
                  <a:cubicBezTo>
                    <a:pt x="2509536" y="1105991"/>
                    <a:pt x="2508227" y="1118994"/>
                    <a:pt x="2493165" y="1127445"/>
                  </a:cubicBezTo>
                  <a:lnTo>
                    <a:pt x="2334696" y="1217813"/>
                  </a:lnTo>
                  <a:cubicBezTo>
                    <a:pt x="2320290" y="1226265"/>
                    <a:pt x="2298026" y="1226915"/>
                    <a:pt x="2284929" y="1219763"/>
                  </a:cubicBezTo>
                  <a:lnTo>
                    <a:pt x="2125151" y="1128095"/>
                  </a:lnTo>
                  <a:cubicBezTo>
                    <a:pt x="2112709" y="1120944"/>
                    <a:pt x="2114019" y="1108591"/>
                    <a:pt x="2129080" y="1099490"/>
                  </a:cubicBezTo>
                  <a:lnTo>
                    <a:pt x="2287549" y="1009122"/>
                  </a:lnTo>
                  <a:cubicBezTo>
                    <a:pt x="2294752" y="1004896"/>
                    <a:pt x="2303919" y="1002621"/>
                    <a:pt x="2312923" y="1002295"/>
                  </a:cubicBezTo>
                  <a:close/>
                  <a:moveTo>
                    <a:pt x="1275851" y="953353"/>
                  </a:moveTo>
                  <a:cubicBezTo>
                    <a:pt x="1284855" y="953024"/>
                    <a:pt x="1293531" y="954666"/>
                    <a:pt x="1299752" y="958276"/>
                  </a:cubicBezTo>
                  <a:lnTo>
                    <a:pt x="1459531" y="1050840"/>
                  </a:lnTo>
                  <a:cubicBezTo>
                    <a:pt x="1472627" y="1058061"/>
                    <a:pt x="1471317" y="1071191"/>
                    <a:pt x="1456256" y="1079725"/>
                  </a:cubicBezTo>
                  <a:lnTo>
                    <a:pt x="1297787" y="1170975"/>
                  </a:lnTo>
                  <a:cubicBezTo>
                    <a:pt x="1283381" y="1179510"/>
                    <a:pt x="1261117" y="1180823"/>
                    <a:pt x="1248020" y="1173601"/>
                  </a:cubicBezTo>
                  <a:lnTo>
                    <a:pt x="1088242" y="1081038"/>
                  </a:lnTo>
                  <a:cubicBezTo>
                    <a:pt x="1075800" y="1073160"/>
                    <a:pt x="1077764" y="1060030"/>
                    <a:pt x="1092171" y="1052153"/>
                  </a:cubicBezTo>
                  <a:lnTo>
                    <a:pt x="1249985" y="960246"/>
                  </a:lnTo>
                  <a:cubicBezTo>
                    <a:pt x="1257516" y="955979"/>
                    <a:pt x="1266847" y="953681"/>
                    <a:pt x="1275851" y="953353"/>
                  </a:cubicBezTo>
                  <a:close/>
                  <a:moveTo>
                    <a:pt x="2676333" y="933436"/>
                  </a:moveTo>
                  <a:cubicBezTo>
                    <a:pt x="2685337" y="933026"/>
                    <a:pt x="2694013" y="934503"/>
                    <a:pt x="2700234" y="938113"/>
                  </a:cubicBezTo>
                  <a:lnTo>
                    <a:pt x="2860012" y="1030677"/>
                  </a:lnTo>
                  <a:cubicBezTo>
                    <a:pt x="2872454" y="1037898"/>
                    <a:pt x="2871145" y="1051028"/>
                    <a:pt x="2856738" y="1059562"/>
                  </a:cubicBezTo>
                  <a:lnTo>
                    <a:pt x="2698269" y="1150812"/>
                  </a:lnTo>
                  <a:cubicBezTo>
                    <a:pt x="2683863" y="1159347"/>
                    <a:pt x="2660944" y="1160660"/>
                    <a:pt x="2648502" y="1152782"/>
                  </a:cubicBezTo>
                  <a:lnTo>
                    <a:pt x="2488724" y="1060218"/>
                  </a:lnTo>
                  <a:cubicBezTo>
                    <a:pt x="2475627" y="1052997"/>
                    <a:pt x="2477591" y="1039867"/>
                    <a:pt x="2492653" y="1031990"/>
                  </a:cubicBezTo>
                  <a:lnTo>
                    <a:pt x="2650467" y="940083"/>
                  </a:lnTo>
                  <a:cubicBezTo>
                    <a:pt x="2657997" y="936144"/>
                    <a:pt x="2667329" y="933846"/>
                    <a:pt x="2676333" y="933436"/>
                  </a:cubicBezTo>
                  <a:close/>
                  <a:moveTo>
                    <a:pt x="718088" y="913106"/>
                  </a:moveTo>
                  <a:cubicBezTo>
                    <a:pt x="727146" y="912697"/>
                    <a:pt x="735959" y="914335"/>
                    <a:pt x="742160" y="917939"/>
                  </a:cubicBezTo>
                  <a:lnTo>
                    <a:pt x="901446" y="1010338"/>
                  </a:lnTo>
                  <a:cubicBezTo>
                    <a:pt x="913849" y="1017546"/>
                    <a:pt x="912544" y="1030652"/>
                    <a:pt x="897529" y="1039171"/>
                  </a:cubicBezTo>
                  <a:lnTo>
                    <a:pt x="710172" y="1148607"/>
                  </a:lnTo>
                  <a:cubicBezTo>
                    <a:pt x="695158" y="1156471"/>
                    <a:pt x="672962" y="1157782"/>
                    <a:pt x="659906" y="1149918"/>
                  </a:cubicBezTo>
                  <a:lnTo>
                    <a:pt x="501273" y="1058175"/>
                  </a:lnTo>
                  <a:cubicBezTo>
                    <a:pt x="488217" y="1050311"/>
                    <a:pt x="489523" y="1037861"/>
                    <a:pt x="504537" y="1028686"/>
                  </a:cubicBezTo>
                  <a:lnTo>
                    <a:pt x="692547" y="920561"/>
                  </a:lnTo>
                  <a:cubicBezTo>
                    <a:pt x="699728" y="915974"/>
                    <a:pt x="709030" y="913516"/>
                    <a:pt x="718088" y="913106"/>
                  </a:cubicBezTo>
                  <a:close/>
                  <a:moveTo>
                    <a:pt x="1636298" y="887105"/>
                  </a:moveTo>
                  <a:cubicBezTo>
                    <a:pt x="1645220" y="886776"/>
                    <a:pt x="1653897" y="888418"/>
                    <a:pt x="1660445" y="892028"/>
                  </a:cubicBezTo>
                  <a:lnTo>
                    <a:pt x="1820223" y="984592"/>
                  </a:lnTo>
                  <a:cubicBezTo>
                    <a:pt x="1832665" y="991813"/>
                    <a:pt x="1831355" y="1004943"/>
                    <a:pt x="1816294" y="1013477"/>
                  </a:cubicBezTo>
                  <a:lnTo>
                    <a:pt x="1658480" y="1105384"/>
                  </a:lnTo>
                  <a:cubicBezTo>
                    <a:pt x="1644074" y="1113262"/>
                    <a:pt x="1621155" y="1114575"/>
                    <a:pt x="1608713" y="1106697"/>
                  </a:cubicBezTo>
                  <a:lnTo>
                    <a:pt x="1448935" y="1014790"/>
                  </a:lnTo>
                  <a:cubicBezTo>
                    <a:pt x="1435838" y="1007569"/>
                    <a:pt x="1437802" y="994439"/>
                    <a:pt x="1452209" y="985905"/>
                  </a:cubicBezTo>
                  <a:lnTo>
                    <a:pt x="1610678" y="893998"/>
                  </a:lnTo>
                  <a:cubicBezTo>
                    <a:pt x="1618208" y="889731"/>
                    <a:pt x="1627376" y="887433"/>
                    <a:pt x="1636298" y="887105"/>
                  </a:cubicBezTo>
                  <a:close/>
                  <a:moveTo>
                    <a:pt x="2068014" y="858712"/>
                  </a:moveTo>
                  <a:cubicBezTo>
                    <a:pt x="2077085" y="858302"/>
                    <a:pt x="2085910" y="859943"/>
                    <a:pt x="2092121" y="863882"/>
                  </a:cubicBezTo>
                  <a:lnTo>
                    <a:pt x="2251637" y="955789"/>
                  </a:lnTo>
                  <a:cubicBezTo>
                    <a:pt x="2264712" y="963010"/>
                    <a:pt x="2262751" y="976140"/>
                    <a:pt x="2248368" y="984674"/>
                  </a:cubicBezTo>
                  <a:lnTo>
                    <a:pt x="2090160" y="1076581"/>
                  </a:lnTo>
                  <a:cubicBezTo>
                    <a:pt x="2075778" y="1085115"/>
                    <a:pt x="2053550" y="1085772"/>
                    <a:pt x="2040475" y="1078550"/>
                  </a:cubicBezTo>
                  <a:lnTo>
                    <a:pt x="1880959" y="985987"/>
                  </a:lnTo>
                  <a:cubicBezTo>
                    <a:pt x="1867884" y="978766"/>
                    <a:pt x="1869845" y="966292"/>
                    <a:pt x="1884882" y="957102"/>
                  </a:cubicBezTo>
                  <a:lnTo>
                    <a:pt x="2042436" y="865851"/>
                  </a:lnTo>
                  <a:cubicBezTo>
                    <a:pt x="2049628" y="861584"/>
                    <a:pt x="2058943" y="859122"/>
                    <a:pt x="2068014" y="858712"/>
                  </a:cubicBezTo>
                  <a:close/>
                  <a:moveTo>
                    <a:pt x="1028145" y="812619"/>
                  </a:moveTo>
                  <a:cubicBezTo>
                    <a:pt x="1037148" y="812210"/>
                    <a:pt x="1045825" y="813847"/>
                    <a:pt x="1052046" y="817774"/>
                  </a:cubicBezTo>
                  <a:lnTo>
                    <a:pt x="1211825" y="909420"/>
                  </a:lnTo>
                  <a:cubicBezTo>
                    <a:pt x="1224921" y="917276"/>
                    <a:pt x="1222957" y="930368"/>
                    <a:pt x="1208550" y="938878"/>
                  </a:cubicBezTo>
                  <a:lnTo>
                    <a:pt x="1050081" y="1029869"/>
                  </a:lnTo>
                  <a:cubicBezTo>
                    <a:pt x="1035675" y="1038379"/>
                    <a:pt x="1012756" y="1039688"/>
                    <a:pt x="1000314" y="1032488"/>
                  </a:cubicBezTo>
                  <a:lnTo>
                    <a:pt x="840536" y="940187"/>
                  </a:lnTo>
                  <a:cubicBezTo>
                    <a:pt x="828094" y="932332"/>
                    <a:pt x="829404" y="919239"/>
                    <a:pt x="843810" y="910730"/>
                  </a:cubicBezTo>
                  <a:lnTo>
                    <a:pt x="1002279" y="819738"/>
                  </a:lnTo>
                  <a:cubicBezTo>
                    <a:pt x="1009809" y="815483"/>
                    <a:pt x="1019141" y="813028"/>
                    <a:pt x="1028145" y="812619"/>
                  </a:cubicBezTo>
                  <a:close/>
                  <a:moveTo>
                    <a:pt x="2431262" y="792376"/>
                  </a:moveTo>
                  <a:cubicBezTo>
                    <a:pt x="2440184" y="791886"/>
                    <a:pt x="2448860" y="793359"/>
                    <a:pt x="2455409" y="796959"/>
                  </a:cubicBezTo>
                  <a:lnTo>
                    <a:pt x="2615187" y="889259"/>
                  </a:lnTo>
                  <a:cubicBezTo>
                    <a:pt x="2627629" y="897115"/>
                    <a:pt x="2626319" y="909552"/>
                    <a:pt x="2611258" y="918717"/>
                  </a:cubicBezTo>
                  <a:lnTo>
                    <a:pt x="2453444" y="1009708"/>
                  </a:lnTo>
                  <a:cubicBezTo>
                    <a:pt x="2438383" y="1018218"/>
                    <a:pt x="2416119" y="1019527"/>
                    <a:pt x="2403022" y="1011672"/>
                  </a:cubicBezTo>
                  <a:lnTo>
                    <a:pt x="2243899" y="919372"/>
                  </a:lnTo>
                  <a:cubicBezTo>
                    <a:pt x="2230802" y="912171"/>
                    <a:pt x="2232766" y="899078"/>
                    <a:pt x="2247173" y="890568"/>
                  </a:cubicBezTo>
                  <a:lnTo>
                    <a:pt x="2405642" y="799577"/>
                  </a:lnTo>
                  <a:cubicBezTo>
                    <a:pt x="2413173" y="795322"/>
                    <a:pt x="2422340" y="792867"/>
                    <a:pt x="2431262" y="792376"/>
                  </a:cubicBezTo>
                  <a:close/>
                  <a:moveTo>
                    <a:pt x="472855" y="771867"/>
                  </a:moveTo>
                  <a:cubicBezTo>
                    <a:pt x="481831" y="771542"/>
                    <a:pt x="490481" y="773166"/>
                    <a:pt x="496682" y="776737"/>
                  </a:cubicBezTo>
                  <a:lnTo>
                    <a:pt x="655968" y="868304"/>
                  </a:lnTo>
                  <a:cubicBezTo>
                    <a:pt x="669024" y="875448"/>
                    <a:pt x="667066" y="888436"/>
                    <a:pt x="652704" y="896878"/>
                  </a:cubicBezTo>
                  <a:lnTo>
                    <a:pt x="464695" y="1004680"/>
                  </a:lnTo>
                  <a:cubicBezTo>
                    <a:pt x="449680" y="1013122"/>
                    <a:pt x="427484" y="1013772"/>
                    <a:pt x="415081" y="1006628"/>
                  </a:cubicBezTo>
                  <a:lnTo>
                    <a:pt x="255795" y="915062"/>
                  </a:lnTo>
                  <a:cubicBezTo>
                    <a:pt x="243392" y="907918"/>
                    <a:pt x="244698" y="895579"/>
                    <a:pt x="259059" y="886488"/>
                  </a:cubicBezTo>
                  <a:lnTo>
                    <a:pt x="447069" y="778686"/>
                  </a:lnTo>
                  <a:cubicBezTo>
                    <a:pt x="454576" y="774465"/>
                    <a:pt x="463879" y="772192"/>
                    <a:pt x="472855" y="771867"/>
                  </a:cubicBezTo>
                  <a:close/>
                  <a:moveTo>
                    <a:pt x="1391226" y="745971"/>
                  </a:moveTo>
                  <a:cubicBezTo>
                    <a:pt x="1400230" y="745642"/>
                    <a:pt x="1409070" y="747284"/>
                    <a:pt x="1415619" y="750894"/>
                  </a:cubicBezTo>
                  <a:lnTo>
                    <a:pt x="1575397" y="843458"/>
                  </a:lnTo>
                  <a:cubicBezTo>
                    <a:pt x="1587839" y="850679"/>
                    <a:pt x="1586529" y="863152"/>
                    <a:pt x="1571468" y="872343"/>
                  </a:cubicBezTo>
                  <a:lnTo>
                    <a:pt x="1413654" y="963593"/>
                  </a:lnTo>
                  <a:cubicBezTo>
                    <a:pt x="1398593" y="972128"/>
                    <a:pt x="1376329" y="973441"/>
                    <a:pt x="1363232" y="965563"/>
                  </a:cubicBezTo>
                  <a:lnTo>
                    <a:pt x="1203454" y="873656"/>
                  </a:lnTo>
                  <a:cubicBezTo>
                    <a:pt x="1191012" y="866435"/>
                    <a:pt x="1192322" y="853305"/>
                    <a:pt x="1207383" y="844114"/>
                  </a:cubicBezTo>
                  <a:lnTo>
                    <a:pt x="1365852" y="752864"/>
                  </a:lnTo>
                  <a:cubicBezTo>
                    <a:pt x="1373055" y="748597"/>
                    <a:pt x="1382222" y="746299"/>
                    <a:pt x="1391226" y="745971"/>
                  </a:cubicBezTo>
                  <a:close/>
                  <a:moveTo>
                    <a:pt x="1814468" y="714689"/>
                  </a:moveTo>
                  <a:cubicBezTo>
                    <a:pt x="1823472" y="714280"/>
                    <a:pt x="1832148" y="715917"/>
                    <a:pt x="1838369" y="719844"/>
                  </a:cubicBezTo>
                  <a:lnTo>
                    <a:pt x="1998148" y="812145"/>
                  </a:lnTo>
                  <a:cubicBezTo>
                    <a:pt x="2011244" y="819346"/>
                    <a:pt x="2009280" y="832438"/>
                    <a:pt x="1994873" y="840948"/>
                  </a:cubicBezTo>
                  <a:lnTo>
                    <a:pt x="1837059" y="931939"/>
                  </a:lnTo>
                  <a:cubicBezTo>
                    <a:pt x="1821998" y="941104"/>
                    <a:pt x="1799734" y="941758"/>
                    <a:pt x="1786637" y="934558"/>
                  </a:cubicBezTo>
                  <a:lnTo>
                    <a:pt x="1626859" y="842257"/>
                  </a:lnTo>
                  <a:cubicBezTo>
                    <a:pt x="1614417" y="834402"/>
                    <a:pt x="1615727" y="821309"/>
                    <a:pt x="1630788" y="812800"/>
                  </a:cubicBezTo>
                  <a:lnTo>
                    <a:pt x="1788602" y="721808"/>
                  </a:lnTo>
                  <a:cubicBezTo>
                    <a:pt x="1796133" y="717553"/>
                    <a:pt x="1805464" y="715098"/>
                    <a:pt x="1814468" y="714689"/>
                  </a:cubicBezTo>
                  <a:close/>
                  <a:moveTo>
                    <a:pt x="2183147" y="651248"/>
                  </a:moveTo>
                  <a:cubicBezTo>
                    <a:pt x="2192150" y="650756"/>
                    <a:pt x="2200827" y="652233"/>
                    <a:pt x="2207048" y="655843"/>
                  </a:cubicBezTo>
                  <a:lnTo>
                    <a:pt x="2366827" y="748407"/>
                  </a:lnTo>
                  <a:cubicBezTo>
                    <a:pt x="2379923" y="755628"/>
                    <a:pt x="2377959" y="768758"/>
                    <a:pt x="2363552" y="777292"/>
                  </a:cubicBezTo>
                  <a:lnTo>
                    <a:pt x="2205738" y="868542"/>
                  </a:lnTo>
                  <a:cubicBezTo>
                    <a:pt x="2190677" y="877733"/>
                    <a:pt x="2168413" y="878390"/>
                    <a:pt x="2155316" y="871168"/>
                  </a:cubicBezTo>
                  <a:lnTo>
                    <a:pt x="1995538" y="778605"/>
                  </a:lnTo>
                  <a:cubicBezTo>
                    <a:pt x="1983096" y="771384"/>
                    <a:pt x="1984406" y="758254"/>
                    <a:pt x="1999467" y="749720"/>
                  </a:cubicBezTo>
                  <a:lnTo>
                    <a:pt x="2157281" y="658469"/>
                  </a:lnTo>
                  <a:cubicBezTo>
                    <a:pt x="2164812" y="654202"/>
                    <a:pt x="2174143" y="651740"/>
                    <a:pt x="2183147" y="651248"/>
                  </a:cubicBezTo>
                  <a:close/>
                  <a:moveTo>
                    <a:pt x="225802" y="627852"/>
                  </a:moveTo>
                  <a:cubicBezTo>
                    <a:pt x="234778" y="627527"/>
                    <a:pt x="243428" y="629151"/>
                    <a:pt x="249629" y="632722"/>
                  </a:cubicBezTo>
                  <a:lnTo>
                    <a:pt x="408915" y="724289"/>
                  </a:lnTo>
                  <a:cubicBezTo>
                    <a:pt x="421318" y="731433"/>
                    <a:pt x="420013" y="744421"/>
                    <a:pt x="405651" y="752863"/>
                  </a:cubicBezTo>
                  <a:lnTo>
                    <a:pt x="217641" y="860665"/>
                  </a:lnTo>
                  <a:cubicBezTo>
                    <a:pt x="202627" y="869107"/>
                    <a:pt x="180431" y="869757"/>
                    <a:pt x="168028" y="862613"/>
                  </a:cubicBezTo>
                  <a:lnTo>
                    <a:pt x="8742" y="771046"/>
                  </a:lnTo>
                  <a:cubicBezTo>
                    <a:pt x="-4314" y="763903"/>
                    <a:pt x="-2356" y="750915"/>
                    <a:pt x="12006" y="742473"/>
                  </a:cubicBezTo>
                  <a:lnTo>
                    <a:pt x="200016" y="634671"/>
                  </a:lnTo>
                  <a:cubicBezTo>
                    <a:pt x="207523" y="630450"/>
                    <a:pt x="216826" y="628177"/>
                    <a:pt x="225802" y="627852"/>
                  </a:cubicBezTo>
                  <a:close/>
                  <a:moveTo>
                    <a:pt x="2399582" y="608135"/>
                  </a:moveTo>
                  <a:cubicBezTo>
                    <a:pt x="2408653" y="607723"/>
                    <a:pt x="2417478" y="609370"/>
                    <a:pt x="2424015" y="613322"/>
                  </a:cubicBezTo>
                  <a:lnTo>
                    <a:pt x="2583525" y="705536"/>
                  </a:lnTo>
                  <a:cubicBezTo>
                    <a:pt x="2595946" y="712781"/>
                    <a:pt x="2593985" y="725955"/>
                    <a:pt x="2579603" y="734517"/>
                  </a:cubicBezTo>
                  <a:lnTo>
                    <a:pt x="2527305" y="765475"/>
                  </a:lnTo>
                  <a:cubicBezTo>
                    <a:pt x="2512269" y="773379"/>
                    <a:pt x="2490042" y="774696"/>
                    <a:pt x="2477621" y="767451"/>
                  </a:cubicBezTo>
                  <a:lnTo>
                    <a:pt x="2318111" y="674578"/>
                  </a:lnTo>
                  <a:cubicBezTo>
                    <a:pt x="2305690" y="666674"/>
                    <a:pt x="2306997" y="654160"/>
                    <a:pt x="2321380" y="645597"/>
                  </a:cubicBezTo>
                  <a:lnTo>
                    <a:pt x="2373678" y="615298"/>
                  </a:lnTo>
                  <a:cubicBezTo>
                    <a:pt x="2381196" y="611017"/>
                    <a:pt x="2390512" y="608547"/>
                    <a:pt x="2399582" y="608135"/>
                  </a:cubicBezTo>
                  <a:close/>
                  <a:moveTo>
                    <a:pt x="1140559" y="602284"/>
                  </a:moveTo>
                  <a:cubicBezTo>
                    <a:pt x="1149644" y="601792"/>
                    <a:pt x="1158484" y="603269"/>
                    <a:pt x="1165033" y="606879"/>
                  </a:cubicBezTo>
                  <a:lnTo>
                    <a:pt x="1324157" y="699443"/>
                  </a:lnTo>
                  <a:cubicBezTo>
                    <a:pt x="1337253" y="706664"/>
                    <a:pt x="1335289" y="719794"/>
                    <a:pt x="1320882" y="728328"/>
                  </a:cubicBezTo>
                  <a:lnTo>
                    <a:pt x="1163068" y="819578"/>
                  </a:lnTo>
                  <a:cubicBezTo>
                    <a:pt x="1148007" y="828769"/>
                    <a:pt x="1125743" y="829426"/>
                    <a:pt x="1112646" y="822204"/>
                  </a:cubicBezTo>
                  <a:lnTo>
                    <a:pt x="953523" y="729641"/>
                  </a:lnTo>
                  <a:cubicBezTo>
                    <a:pt x="940426" y="722420"/>
                    <a:pt x="942390" y="709290"/>
                    <a:pt x="956797" y="700756"/>
                  </a:cubicBezTo>
                  <a:lnTo>
                    <a:pt x="1114611" y="609505"/>
                  </a:lnTo>
                  <a:cubicBezTo>
                    <a:pt x="1122142" y="605238"/>
                    <a:pt x="1131473" y="602776"/>
                    <a:pt x="1140559" y="602284"/>
                  </a:cubicBezTo>
                  <a:close/>
                  <a:moveTo>
                    <a:pt x="1563962" y="567473"/>
                  </a:moveTo>
                  <a:cubicBezTo>
                    <a:pt x="1573047" y="567063"/>
                    <a:pt x="1581888" y="568704"/>
                    <a:pt x="1588436" y="572315"/>
                  </a:cubicBezTo>
                  <a:lnTo>
                    <a:pt x="1747560" y="664879"/>
                  </a:lnTo>
                  <a:cubicBezTo>
                    <a:pt x="1760656" y="672100"/>
                    <a:pt x="1759346" y="685230"/>
                    <a:pt x="1744285" y="693764"/>
                  </a:cubicBezTo>
                  <a:lnTo>
                    <a:pt x="1586471" y="785014"/>
                  </a:lnTo>
                  <a:cubicBezTo>
                    <a:pt x="1571410" y="793549"/>
                    <a:pt x="1549146" y="794862"/>
                    <a:pt x="1536049" y="787640"/>
                  </a:cubicBezTo>
                  <a:lnTo>
                    <a:pt x="1376926" y="695077"/>
                  </a:lnTo>
                  <a:cubicBezTo>
                    <a:pt x="1363829" y="687856"/>
                    <a:pt x="1365793" y="674726"/>
                    <a:pt x="1380200" y="666192"/>
                  </a:cubicBezTo>
                  <a:lnTo>
                    <a:pt x="1538014" y="574941"/>
                  </a:lnTo>
                  <a:cubicBezTo>
                    <a:pt x="1545545" y="570346"/>
                    <a:pt x="1554876" y="567884"/>
                    <a:pt x="1563962" y="567473"/>
                  </a:cubicBezTo>
                  <a:close/>
                  <a:moveTo>
                    <a:pt x="1937991" y="509868"/>
                  </a:moveTo>
                  <a:cubicBezTo>
                    <a:pt x="1947159" y="509457"/>
                    <a:pt x="1955999" y="511099"/>
                    <a:pt x="1962220" y="514709"/>
                  </a:cubicBezTo>
                  <a:lnTo>
                    <a:pt x="2121999" y="607273"/>
                  </a:lnTo>
                  <a:cubicBezTo>
                    <a:pt x="2135095" y="614494"/>
                    <a:pt x="2133131" y="627624"/>
                    <a:pt x="2118070" y="636158"/>
                  </a:cubicBezTo>
                  <a:lnTo>
                    <a:pt x="1960255" y="727408"/>
                  </a:lnTo>
                  <a:cubicBezTo>
                    <a:pt x="1945194" y="736599"/>
                    <a:pt x="1922930" y="737256"/>
                    <a:pt x="1910488" y="730034"/>
                  </a:cubicBezTo>
                  <a:lnTo>
                    <a:pt x="1750710" y="637471"/>
                  </a:lnTo>
                  <a:cubicBezTo>
                    <a:pt x="1738268" y="630250"/>
                    <a:pt x="1739578" y="617120"/>
                    <a:pt x="1753984" y="608586"/>
                  </a:cubicBezTo>
                  <a:lnTo>
                    <a:pt x="1911798" y="517335"/>
                  </a:lnTo>
                  <a:cubicBezTo>
                    <a:pt x="1919329" y="512740"/>
                    <a:pt x="1928824" y="510278"/>
                    <a:pt x="1937991" y="509868"/>
                  </a:cubicBezTo>
                  <a:close/>
                  <a:moveTo>
                    <a:pt x="468825" y="490026"/>
                  </a:moveTo>
                  <a:cubicBezTo>
                    <a:pt x="477882" y="489617"/>
                    <a:pt x="486695" y="491253"/>
                    <a:pt x="493223" y="495179"/>
                  </a:cubicBezTo>
                  <a:lnTo>
                    <a:pt x="961279" y="766102"/>
                  </a:lnTo>
                  <a:cubicBezTo>
                    <a:pt x="974335" y="773301"/>
                    <a:pt x="973030" y="786389"/>
                    <a:pt x="958015" y="794896"/>
                  </a:cubicBezTo>
                  <a:lnTo>
                    <a:pt x="800691" y="885859"/>
                  </a:lnTo>
                  <a:cubicBezTo>
                    <a:pt x="785676" y="894366"/>
                    <a:pt x="763481" y="895675"/>
                    <a:pt x="750425" y="887822"/>
                  </a:cubicBezTo>
                  <a:lnTo>
                    <a:pt x="282369" y="616898"/>
                  </a:lnTo>
                  <a:cubicBezTo>
                    <a:pt x="269313" y="609700"/>
                    <a:pt x="271271" y="596612"/>
                    <a:pt x="285633" y="588104"/>
                  </a:cubicBezTo>
                  <a:lnTo>
                    <a:pt x="442957" y="497142"/>
                  </a:lnTo>
                  <a:cubicBezTo>
                    <a:pt x="450465" y="492889"/>
                    <a:pt x="459767" y="490435"/>
                    <a:pt x="468825" y="490026"/>
                  </a:cubicBezTo>
                  <a:close/>
                  <a:moveTo>
                    <a:pt x="2154754" y="466588"/>
                  </a:moveTo>
                  <a:cubicBezTo>
                    <a:pt x="2163825" y="466259"/>
                    <a:pt x="2172651" y="467905"/>
                    <a:pt x="2179188" y="471528"/>
                  </a:cubicBezTo>
                  <a:lnTo>
                    <a:pt x="2338698" y="564402"/>
                  </a:lnTo>
                  <a:cubicBezTo>
                    <a:pt x="2351119" y="571648"/>
                    <a:pt x="2349812" y="584821"/>
                    <a:pt x="2334776" y="593384"/>
                  </a:cubicBezTo>
                  <a:lnTo>
                    <a:pt x="2282477" y="623683"/>
                  </a:lnTo>
                  <a:cubicBezTo>
                    <a:pt x="2267442" y="632246"/>
                    <a:pt x="2245215" y="633563"/>
                    <a:pt x="2232794" y="625659"/>
                  </a:cubicBezTo>
                  <a:lnTo>
                    <a:pt x="2073283" y="533444"/>
                  </a:lnTo>
                  <a:cubicBezTo>
                    <a:pt x="2060862" y="525540"/>
                    <a:pt x="2062169" y="512367"/>
                    <a:pt x="2076552" y="504462"/>
                  </a:cubicBezTo>
                  <a:lnTo>
                    <a:pt x="2128850" y="473504"/>
                  </a:lnTo>
                  <a:cubicBezTo>
                    <a:pt x="2136368" y="469223"/>
                    <a:pt x="2145684" y="466918"/>
                    <a:pt x="2154754" y="466588"/>
                  </a:cubicBezTo>
                  <a:close/>
                  <a:moveTo>
                    <a:pt x="1310492" y="423787"/>
                  </a:moveTo>
                  <a:cubicBezTo>
                    <a:pt x="1319399" y="423377"/>
                    <a:pt x="1328061" y="425018"/>
                    <a:pt x="1334599" y="428957"/>
                  </a:cubicBezTo>
                  <a:lnTo>
                    <a:pt x="1494115" y="520864"/>
                  </a:lnTo>
                  <a:cubicBezTo>
                    <a:pt x="1507190" y="528741"/>
                    <a:pt x="1505229" y="541215"/>
                    <a:pt x="1490193" y="550405"/>
                  </a:cubicBezTo>
                  <a:lnTo>
                    <a:pt x="1332638" y="641656"/>
                  </a:lnTo>
                  <a:cubicBezTo>
                    <a:pt x="1318256" y="650190"/>
                    <a:pt x="1295374" y="650847"/>
                    <a:pt x="1282299" y="643625"/>
                  </a:cubicBezTo>
                  <a:lnTo>
                    <a:pt x="1123437" y="551062"/>
                  </a:lnTo>
                  <a:cubicBezTo>
                    <a:pt x="1110362" y="543841"/>
                    <a:pt x="1112323" y="530711"/>
                    <a:pt x="1126706" y="522177"/>
                  </a:cubicBezTo>
                  <a:lnTo>
                    <a:pt x="1284914" y="430926"/>
                  </a:lnTo>
                  <a:cubicBezTo>
                    <a:pt x="1292432" y="426659"/>
                    <a:pt x="1301584" y="424197"/>
                    <a:pt x="1310492" y="423787"/>
                  </a:cubicBezTo>
                  <a:close/>
                  <a:moveTo>
                    <a:pt x="1693576" y="368650"/>
                  </a:moveTo>
                  <a:cubicBezTo>
                    <a:pt x="1702661" y="368321"/>
                    <a:pt x="1711502" y="369963"/>
                    <a:pt x="1718050" y="373573"/>
                  </a:cubicBezTo>
                  <a:lnTo>
                    <a:pt x="1877828" y="466137"/>
                  </a:lnTo>
                  <a:cubicBezTo>
                    <a:pt x="1890270" y="473358"/>
                    <a:pt x="1888960" y="486488"/>
                    <a:pt x="1873899" y="495022"/>
                  </a:cubicBezTo>
                  <a:lnTo>
                    <a:pt x="1715430" y="586272"/>
                  </a:lnTo>
                  <a:cubicBezTo>
                    <a:pt x="1701024" y="594807"/>
                    <a:pt x="1678760" y="596120"/>
                    <a:pt x="1665663" y="588242"/>
                  </a:cubicBezTo>
                  <a:lnTo>
                    <a:pt x="1505885" y="496335"/>
                  </a:lnTo>
                  <a:cubicBezTo>
                    <a:pt x="1493443" y="488457"/>
                    <a:pt x="1494753" y="475327"/>
                    <a:pt x="1509814" y="466793"/>
                  </a:cubicBezTo>
                  <a:lnTo>
                    <a:pt x="1667628" y="375543"/>
                  </a:lnTo>
                  <a:cubicBezTo>
                    <a:pt x="1675158" y="371276"/>
                    <a:pt x="1684490" y="368978"/>
                    <a:pt x="1693576" y="368650"/>
                  </a:cubicBezTo>
                  <a:close/>
                  <a:moveTo>
                    <a:pt x="708205" y="351349"/>
                  </a:moveTo>
                  <a:cubicBezTo>
                    <a:pt x="717170" y="351024"/>
                    <a:pt x="725809" y="352652"/>
                    <a:pt x="732002" y="356234"/>
                  </a:cubicBezTo>
                  <a:lnTo>
                    <a:pt x="1074281" y="553577"/>
                  </a:lnTo>
                  <a:cubicBezTo>
                    <a:pt x="1086668" y="560741"/>
                    <a:pt x="1085364" y="573767"/>
                    <a:pt x="1071021" y="582234"/>
                  </a:cubicBezTo>
                  <a:lnTo>
                    <a:pt x="913247" y="672764"/>
                  </a:lnTo>
                  <a:cubicBezTo>
                    <a:pt x="898904" y="681882"/>
                    <a:pt x="876737" y="682534"/>
                    <a:pt x="863698" y="675369"/>
                  </a:cubicBezTo>
                  <a:lnTo>
                    <a:pt x="521419" y="478027"/>
                  </a:lnTo>
                  <a:cubicBezTo>
                    <a:pt x="508380" y="470211"/>
                    <a:pt x="509684" y="457836"/>
                    <a:pt x="524679" y="449370"/>
                  </a:cubicBezTo>
                  <a:lnTo>
                    <a:pt x="682453" y="358188"/>
                  </a:lnTo>
                  <a:cubicBezTo>
                    <a:pt x="689950" y="353955"/>
                    <a:pt x="699241" y="351675"/>
                    <a:pt x="708205" y="351349"/>
                  </a:cubicBezTo>
                  <a:close/>
                  <a:moveTo>
                    <a:pt x="1912808" y="325424"/>
                  </a:moveTo>
                  <a:cubicBezTo>
                    <a:pt x="1921879" y="325099"/>
                    <a:pt x="1930705" y="326724"/>
                    <a:pt x="1937242" y="330299"/>
                  </a:cubicBezTo>
                  <a:lnTo>
                    <a:pt x="2096099" y="421954"/>
                  </a:lnTo>
                  <a:cubicBezTo>
                    <a:pt x="2109173" y="429104"/>
                    <a:pt x="2107866" y="442105"/>
                    <a:pt x="2092830" y="450555"/>
                  </a:cubicBezTo>
                  <a:lnTo>
                    <a:pt x="2040531" y="480457"/>
                  </a:lnTo>
                  <a:cubicBezTo>
                    <a:pt x="2025496" y="488907"/>
                    <a:pt x="2003269" y="489557"/>
                    <a:pt x="1990848" y="482407"/>
                  </a:cubicBezTo>
                  <a:lnTo>
                    <a:pt x="1831337" y="390752"/>
                  </a:lnTo>
                  <a:cubicBezTo>
                    <a:pt x="1818916" y="383602"/>
                    <a:pt x="1820223" y="370601"/>
                    <a:pt x="1835259" y="362151"/>
                  </a:cubicBezTo>
                  <a:lnTo>
                    <a:pt x="1886904" y="332249"/>
                  </a:lnTo>
                  <a:cubicBezTo>
                    <a:pt x="1894422" y="328024"/>
                    <a:pt x="1903738" y="325749"/>
                    <a:pt x="1912808" y="325424"/>
                  </a:cubicBezTo>
                  <a:close/>
                  <a:moveTo>
                    <a:pt x="1449323" y="227493"/>
                  </a:moveTo>
                  <a:cubicBezTo>
                    <a:pt x="1458327" y="227168"/>
                    <a:pt x="1467003" y="228794"/>
                    <a:pt x="1473224" y="232369"/>
                  </a:cubicBezTo>
                  <a:lnTo>
                    <a:pt x="1633002" y="324037"/>
                  </a:lnTo>
                  <a:cubicBezTo>
                    <a:pt x="1645444" y="331188"/>
                    <a:pt x="1644134" y="343540"/>
                    <a:pt x="1629073" y="352642"/>
                  </a:cubicBezTo>
                  <a:lnTo>
                    <a:pt x="1471259" y="443009"/>
                  </a:lnTo>
                  <a:cubicBezTo>
                    <a:pt x="1456198" y="451461"/>
                    <a:pt x="1433934" y="452111"/>
                    <a:pt x="1421492" y="444960"/>
                  </a:cubicBezTo>
                  <a:lnTo>
                    <a:pt x="1261714" y="353292"/>
                  </a:lnTo>
                  <a:cubicBezTo>
                    <a:pt x="1248617" y="346141"/>
                    <a:pt x="1249927" y="333138"/>
                    <a:pt x="1264988" y="324687"/>
                  </a:cubicBezTo>
                  <a:lnTo>
                    <a:pt x="1423457" y="234320"/>
                  </a:lnTo>
                  <a:cubicBezTo>
                    <a:pt x="1430988" y="230094"/>
                    <a:pt x="1440319" y="227819"/>
                    <a:pt x="1449323" y="227493"/>
                  </a:cubicBezTo>
                  <a:close/>
                  <a:moveTo>
                    <a:pt x="947556" y="213501"/>
                  </a:moveTo>
                  <a:cubicBezTo>
                    <a:pt x="956611" y="213094"/>
                    <a:pt x="965421" y="214721"/>
                    <a:pt x="971948" y="218624"/>
                  </a:cubicBezTo>
                  <a:lnTo>
                    <a:pt x="1249314" y="378020"/>
                  </a:lnTo>
                  <a:cubicBezTo>
                    <a:pt x="1262366" y="385827"/>
                    <a:pt x="1260408" y="398189"/>
                    <a:pt x="1246051" y="406647"/>
                  </a:cubicBezTo>
                  <a:lnTo>
                    <a:pt x="1088768" y="497730"/>
                  </a:lnTo>
                  <a:cubicBezTo>
                    <a:pt x="1073757" y="506188"/>
                    <a:pt x="1051568" y="506838"/>
                    <a:pt x="1038515" y="499682"/>
                  </a:cubicBezTo>
                  <a:lnTo>
                    <a:pt x="760497" y="339635"/>
                  </a:lnTo>
                  <a:cubicBezTo>
                    <a:pt x="747444" y="332479"/>
                    <a:pt x="749402" y="319467"/>
                    <a:pt x="764412" y="311009"/>
                  </a:cubicBezTo>
                  <a:lnTo>
                    <a:pt x="921695" y="220576"/>
                  </a:lnTo>
                  <a:cubicBezTo>
                    <a:pt x="929200" y="216347"/>
                    <a:pt x="938500" y="213907"/>
                    <a:pt x="947556" y="213501"/>
                  </a:cubicBezTo>
                  <a:close/>
                  <a:moveTo>
                    <a:pt x="1668066" y="184731"/>
                  </a:moveTo>
                  <a:cubicBezTo>
                    <a:pt x="1677055" y="184319"/>
                    <a:pt x="1685880" y="185966"/>
                    <a:pt x="1692417" y="189918"/>
                  </a:cubicBezTo>
                  <a:lnTo>
                    <a:pt x="1851274" y="282133"/>
                  </a:lnTo>
                  <a:cubicBezTo>
                    <a:pt x="1864348" y="290037"/>
                    <a:pt x="1863041" y="302552"/>
                    <a:pt x="1848005" y="311115"/>
                  </a:cubicBezTo>
                  <a:lnTo>
                    <a:pt x="1796360" y="341414"/>
                  </a:lnTo>
                  <a:cubicBezTo>
                    <a:pt x="1781325" y="350636"/>
                    <a:pt x="1758444" y="351294"/>
                    <a:pt x="1746023" y="344049"/>
                  </a:cubicBezTo>
                  <a:lnTo>
                    <a:pt x="1586513" y="251175"/>
                  </a:lnTo>
                  <a:cubicBezTo>
                    <a:pt x="1574092" y="243271"/>
                    <a:pt x="1575399" y="230756"/>
                    <a:pt x="1590435" y="222193"/>
                  </a:cubicBezTo>
                  <a:lnTo>
                    <a:pt x="1642734" y="191894"/>
                  </a:lnTo>
                  <a:cubicBezTo>
                    <a:pt x="1649925" y="187613"/>
                    <a:pt x="1659077" y="185143"/>
                    <a:pt x="1668066" y="184731"/>
                  </a:cubicBezTo>
                  <a:close/>
                  <a:moveTo>
                    <a:pt x="1203925" y="83583"/>
                  </a:moveTo>
                  <a:cubicBezTo>
                    <a:pt x="1213010" y="83172"/>
                    <a:pt x="1221851" y="84814"/>
                    <a:pt x="1228399" y="88424"/>
                  </a:cubicBezTo>
                  <a:lnTo>
                    <a:pt x="1387523" y="180988"/>
                  </a:lnTo>
                  <a:cubicBezTo>
                    <a:pt x="1400619" y="188865"/>
                    <a:pt x="1399310" y="201339"/>
                    <a:pt x="1384248" y="210529"/>
                  </a:cubicBezTo>
                  <a:lnTo>
                    <a:pt x="1225779" y="301780"/>
                  </a:lnTo>
                  <a:cubicBezTo>
                    <a:pt x="1210718" y="310314"/>
                    <a:pt x="1189109" y="310971"/>
                    <a:pt x="1176012" y="303749"/>
                  </a:cubicBezTo>
                  <a:lnTo>
                    <a:pt x="1016234" y="211186"/>
                  </a:lnTo>
                  <a:cubicBezTo>
                    <a:pt x="1003792" y="203965"/>
                    <a:pt x="1005102" y="190835"/>
                    <a:pt x="1020163" y="182301"/>
                  </a:cubicBezTo>
                  <a:lnTo>
                    <a:pt x="1177977" y="91050"/>
                  </a:lnTo>
                  <a:cubicBezTo>
                    <a:pt x="1185508" y="86455"/>
                    <a:pt x="1194839" y="83993"/>
                    <a:pt x="1203925" y="83583"/>
                  </a:cubicBezTo>
                  <a:close/>
                  <a:moveTo>
                    <a:pt x="1348596" y="61"/>
                  </a:moveTo>
                  <a:cubicBezTo>
                    <a:pt x="1357667" y="-350"/>
                    <a:pt x="1366492" y="1297"/>
                    <a:pt x="1372703" y="4919"/>
                  </a:cubicBezTo>
                  <a:lnTo>
                    <a:pt x="1532213" y="97793"/>
                  </a:lnTo>
                  <a:cubicBezTo>
                    <a:pt x="1544634" y="105038"/>
                    <a:pt x="1543327" y="118212"/>
                    <a:pt x="1528945" y="126775"/>
                  </a:cubicBezTo>
                  <a:lnTo>
                    <a:pt x="1476646" y="157074"/>
                  </a:lnTo>
                  <a:cubicBezTo>
                    <a:pt x="1461610" y="166296"/>
                    <a:pt x="1439383" y="166954"/>
                    <a:pt x="1426309" y="159709"/>
                  </a:cubicBezTo>
                  <a:lnTo>
                    <a:pt x="1267452" y="66835"/>
                  </a:lnTo>
                  <a:cubicBezTo>
                    <a:pt x="1254377" y="59590"/>
                    <a:pt x="1256338" y="46416"/>
                    <a:pt x="1270720" y="37853"/>
                  </a:cubicBezTo>
                  <a:lnTo>
                    <a:pt x="1323019" y="7554"/>
                  </a:lnTo>
                  <a:cubicBezTo>
                    <a:pt x="1330210" y="2943"/>
                    <a:pt x="1339526" y="473"/>
                    <a:pt x="1348596" y="6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21" name="Freeform 333">
              <a:extLst>
                <a:ext uri="{FF2B5EF4-FFF2-40B4-BE49-F238E27FC236}">
                  <a16:creationId xmlns:a16="http://schemas.microsoft.com/office/drawing/2014/main" id="{86F77361-245B-D74A-8FCE-F970121EF6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9721" y="9715262"/>
              <a:ext cx="2292721" cy="1347982"/>
            </a:xfrm>
            <a:custGeom>
              <a:avLst/>
              <a:gdLst>
                <a:gd name="T0" fmla="*/ 1965 w 3508"/>
                <a:gd name="T1" fmla="*/ 1985 h 2064"/>
                <a:gd name="T2" fmla="*/ 1965 w 3508"/>
                <a:gd name="T3" fmla="*/ 1985 h 2064"/>
                <a:gd name="T4" fmla="*/ 2162 w 3508"/>
                <a:gd name="T5" fmla="*/ 1975 h 2064"/>
                <a:gd name="T6" fmla="*/ 3407 w 3508"/>
                <a:gd name="T7" fmla="*/ 1256 h 2064"/>
                <a:gd name="T8" fmla="*/ 3407 w 3508"/>
                <a:gd name="T9" fmla="*/ 1256 h 2064"/>
                <a:gd name="T10" fmla="*/ 3448 w 3508"/>
                <a:gd name="T11" fmla="*/ 1207 h 2064"/>
                <a:gd name="T12" fmla="*/ 3448 w 3508"/>
                <a:gd name="T13" fmla="*/ 1207 h 2064"/>
                <a:gd name="T14" fmla="*/ 3423 w 3508"/>
                <a:gd name="T15" fmla="*/ 1176 h 2064"/>
                <a:gd name="T16" fmla="*/ 1542 w 3508"/>
                <a:gd name="T17" fmla="*/ 90 h 2064"/>
                <a:gd name="T18" fmla="*/ 1542 w 3508"/>
                <a:gd name="T19" fmla="*/ 90 h 2064"/>
                <a:gd name="T20" fmla="*/ 1345 w 3508"/>
                <a:gd name="T21" fmla="*/ 100 h 2064"/>
                <a:gd name="T22" fmla="*/ 99 w 3508"/>
                <a:gd name="T23" fmla="*/ 819 h 2064"/>
                <a:gd name="T24" fmla="*/ 99 w 3508"/>
                <a:gd name="T25" fmla="*/ 819 h 2064"/>
                <a:gd name="T26" fmla="*/ 59 w 3508"/>
                <a:gd name="T27" fmla="*/ 867 h 2064"/>
                <a:gd name="T28" fmla="*/ 59 w 3508"/>
                <a:gd name="T29" fmla="*/ 867 h 2064"/>
                <a:gd name="T30" fmla="*/ 83 w 3508"/>
                <a:gd name="T31" fmla="*/ 898 h 2064"/>
                <a:gd name="T32" fmla="*/ 1965 w 3508"/>
                <a:gd name="T33" fmla="*/ 1985 h 2064"/>
                <a:gd name="T34" fmla="*/ 2048 w 3508"/>
                <a:gd name="T35" fmla="*/ 2063 h 2064"/>
                <a:gd name="T36" fmla="*/ 2048 w 3508"/>
                <a:gd name="T37" fmla="*/ 2063 h 2064"/>
                <a:gd name="T38" fmla="*/ 1935 w 3508"/>
                <a:gd name="T39" fmla="*/ 2035 h 2064"/>
                <a:gd name="T40" fmla="*/ 1935 w 3508"/>
                <a:gd name="T41" fmla="*/ 2035 h 2064"/>
                <a:gd name="T42" fmla="*/ 53 w 3508"/>
                <a:gd name="T43" fmla="*/ 950 h 2064"/>
                <a:gd name="T44" fmla="*/ 53 w 3508"/>
                <a:gd name="T45" fmla="*/ 950 h 2064"/>
                <a:gd name="T46" fmla="*/ 0 w 3508"/>
                <a:gd name="T47" fmla="*/ 867 h 2064"/>
                <a:gd name="T48" fmla="*/ 0 w 3508"/>
                <a:gd name="T49" fmla="*/ 867 h 2064"/>
                <a:gd name="T50" fmla="*/ 70 w 3508"/>
                <a:gd name="T51" fmla="*/ 767 h 2064"/>
                <a:gd name="T52" fmla="*/ 1316 w 3508"/>
                <a:gd name="T53" fmla="*/ 49 h 2064"/>
                <a:gd name="T54" fmla="*/ 1316 w 3508"/>
                <a:gd name="T55" fmla="*/ 49 h 2064"/>
                <a:gd name="T56" fmla="*/ 1572 w 3508"/>
                <a:gd name="T57" fmla="*/ 39 h 2064"/>
                <a:gd name="T58" fmla="*/ 3453 w 3508"/>
                <a:gd name="T59" fmla="*/ 1125 h 2064"/>
                <a:gd name="T60" fmla="*/ 3453 w 3508"/>
                <a:gd name="T61" fmla="*/ 1125 h 2064"/>
                <a:gd name="T62" fmla="*/ 3507 w 3508"/>
                <a:gd name="T63" fmla="*/ 1207 h 2064"/>
                <a:gd name="T64" fmla="*/ 3507 w 3508"/>
                <a:gd name="T65" fmla="*/ 1207 h 2064"/>
                <a:gd name="T66" fmla="*/ 3437 w 3508"/>
                <a:gd name="T67" fmla="*/ 1307 h 2064"/>
                <a:gd name="T68" fmla="*/ 2191 w 3508"/>
                <a:gd name="T69" fmla="*/ 2026 h 2064"/>
                <a:gd name="T70" fmla="*/ 2191 w 3508"/>
                <a:gd name="T71" fmla="*/ 2026 h 2064"/>
                <a:gd name="T72" fmla="*/ 2048 w 3508"/>
                <a:gd name="T73" fmla="*/ 2063 h 2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08" h="2064">
                  <a:moveTo>
                    <a:pt x="1965" y="1985"/>
                  </a:moveTo>
                  <a:lnTo>
                    <a:pt x="1965" y="1985"/>
                  </a:lnTo>
                  <a:cubicBezTo>
                    <a:pt x="2013" y="2013"/>
                    <a:pt x="2104" y="2009"/>
                    <a:pt x="2162" y="1975"/>
                  </a:cubicBezTo>
                  <a:lnTo>
                    <a:pt x="3407" y="1256"/>
                  </a:lnTo>
                  <a:lnTo>
                    <a:pt x="3407" y="1256"/>
                  </a:lnTo>
                  <a:cubicBezTo>
                    <a:pt x="3433" y="1241"/>
                    <a:pt x="3448" y="1223"/>
                    <a:pt x="3448" y="1207"/>
                  </a:cubicBezTo>
                  <a:lnTo>
                    <a:pt x="3448" y="1207"/>
                  </a:lnTo>
                  <a:cubicBezTo>
                    <a:pt x="3448" y="1193"/>
                    <a:pt x="3433" y="1182"/>
                    <a:pt x="3423" y="1176"/>
                  </a:cubicBezTo>
                  <a:lnTo>
                    <a:pt x="1542" y="90"/>
                  </a:lnTo>
                  <a:lnTo>
                    <a:pt x="1542" y="90"/>
                  </a:lnTo>
                  <a:cubicBezTo>
                    <a:pt x="1493" y="61"/>
                    <a:pt x="1402" y="66"/>
                    <a:pt x="1345" y="100"/>
                  </a:cubicBezTo>
                  <a:lnTo>
                    <a:pt x="99" y="819"/>
                  </a:lnTo>
                  <a:lnTo>
                    <a:pt x="99" y="819"/>
                  </a:lnTo>
                  <a:cubicBezTo>
                    <a:pt x="74" y="833"/>
                    <a:pt x="59" y="851"/>
                    <a:pt x="59" y="867"/>
                  </a:cubicBezTo>
                  <a:lnTo>
                    <a:pt x="59" y="867"/>
                  </a:lnTo>
                  <a:cubicBezTo>
                    <a:pt x="59" y="882"/>
                    <a:pt x="74" y="893"/>
                    <a:pt x="83" y="898"/>
                  </a:cubicBezTo>
                  <a:lnTo>
                    <a:pt x="1965" y="1985"/>
                  </a:lnTo>
                  <a:close/>
                  <a:moveTo>
                    <a:pt x="2048" y="2063"/>
                  </a:moveTo>
                  <a:lnTo>
                    <a:pt x="2048" y="2063"/>
                  </a:lnTo>
                  <a:cubicBezTo>
                    <a:pt x="2006" y="2063"/>
                    <a:pt x="1966" y="2054"/>
                    <a:pt x="1935" y="2035"/>
                  </a:cubicBezTo>
                  <a:lnTo>
                    <a:pt x="1935" y="2035"/>
                  </a:lnTo>
                  <a:lnTo>
                    <a:pt x="53" y="950"/>
                  </a:lnTo>
                  <a:lnTo>
                    <a:pt x="53" y="950"/>
                  </a:lnTo>
                  <a:cubicBezTo>
                    <a:pt x="19" y="930"/>
                    <a:pt x="0" y="900"/>
                    <a:pt x="0" y="867"/>
                  </a:cubicBezTo>
                  <a:lnTo>
                    <a:pt x="0" y="867"/>
                  </a:lnTo>
                  <a:cubicBezTo>
                    <a:pt x="0" y="830"/>
                    <a:pt x="25" y="793"/>
                    <a:pt x="70" y="767"/>
                  </a:cubicBezTo>
                  <a:lnTo>
                    <a:pt x="1316" y="49"/>
                  </a:lnTo>
                  <a:lnTo>
                    <a:pt x="1316" y="49"/>
                  </a:lnTo>
                  <a:cubicBezTo>
                    <a:pt x="1392" y="4"/>
                    <a:pt x="1504" y="0"/>
                    <a:pt x="1572" y="39"/>
                  </a:cubicBezTo>
                  <a:lnTo>
                    <a:pt x="3453" y="1125"/>
                  </a:lnTo>
                  <a:lnTo>
                    <a:pt x="3453" y="1125"/>
                  </a:lnTo>
                  <a:cubicBezTo>
                    <a:pt x="3488" y="1145"/>
                    <a:pt x="3507" y="1174"/>
                    <a:pt x="3507" y="1207"/>
                  </a:cubicBezTo>
                  <a:lnTo>
                    <a:pt x="3507" y="1207"/>
                  </a:lnTo>
                  <a:cubicBezTo>
                    <a:pt x="3507" y="1245"/>
                    <a:pt x="3482" y="1281"/>
                    <a:pt x="3437" y="1307"/>
                  </a:cubicBezTo>
                  <a:lnTo>
                    <a:pt x="2191" y="2026"/>
                  </a:lnTo>
                  <a:lnTo>
                    <a:pt x="2191" y="2026"/>
                  </a:lnTo>
                  <a:cubicBezTo>
                    <a:pt x="2150" y="2050"/>
                    <a:pt x="2098" y="2063"/>
                    <a:pt x="2048" y="20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91A99942-6301-2241-BD2C-7283795A4F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9639" y="9982582"/>
              <a:ext cx="945436" cy="602836"/>
            </a:xfrm>
            <a:custGeom>
              <a:avLst/>
              <a:gdLst>
                <a:gd name="connsiteX0" fmla="*/ 281692 w 945436"/>
                <a:gd name="connsiteY0" fmla="*/ 526729 h 602836"/>
                <a:gd name="connsiteX1" fmla="*/ 304108 w 945436"/>
                <a:gd name="connsiteY1" fmla="*/ 532630 h 602836"/>
                <a:gd name="connsiteX2" fmla="*/ 307345 w 945436"/>
                <a:gd name="connsiteY2" fmla="*/ 557546 h 602836"/>
                <a:gd name="connsiteX3" fmla="*/ 234836 w 945436"/>
                <a:gd name="connsiteY3" fmla="*/ 598853 h 602836"/>
                <a:gd name="connsiteX4" fmla="*/ 191459 w 945436"/>
                <a:gd name="connsiteY4" fmla="*/ 596886 h 602836"/>
                <a:gd name="connsiteX5" fmla="*/ 188870 w 945436"/>
                <a:gd name="connsiteY5" fmla="*/ 571971 h 602836"/>
                <a:gd name="connsiteX6" fmla="*/ 260732 w 945436"/>
                <a:gd name="connsiteY6" fmla="*/ 530663 h 602836"/>
                <a:gd name="connsiteX7" fmla="*/ 281692 w 945436"/>
                <a:gd name="connsiteY7" fmla="*/ 526729 h 602836"/>
                <a:gd name="connsiteX8" fmla="*/ 912177 w 945436"/>
                <a:gd name="connsiteY8" fmla="*/ 394327 h 602836"/>
                <a:gd name="connsiteX9" fmla="*/ 934774 w 945436"/>
                <a:gd name="connsiteY9" fmla="*/ 400173 h 602836"/>
                <a:gd name="connsiteX10" fmla="*/ 937384 w 945436"/>
                <a:gd name="connsiteY10" fmla="*/ 425862 h 602836"/>
                <a:gd name="connsiteX11" fmla="*/ 708316 w 945436"/>
                <a:gd name="connsiteY11" fmla="*/ 554963 h 602836"/>
                <a:gd name="connsiteX12" fmla="*/ 664591 w 945436"/>
                <a:gd name="connsiteY12" fmla="*/ 552986 h 602836"/>
                <a:gd name="connsiteX13" fmla="*/ 661327 w 945436"/>
                <a:gd name="connsiteY13" fmla="*/ 528615 h 602836"/>
                <a:gd name="connsiteX14" fmla="*/ 891049 w 945436"/>
                <a:gd name="connsiteY14" fmla="*/ 398856 h 602836"/>
                <a:gd name="connsiteX15" fmla="*/ 912177 w 945436"/>
                <a:gd name="connsiteY15" fmla="*/ 394327 h 602836"/>
                <a:gd name="connsiteX16" fmla="*/ 564235 w 945436"/>
                <a:gd name="connsiteY16" fmla="*/ 368386 h 602836"/>
                <a:gd name="connsiteX17" fmla="*/ 586879 w 945436"/>
                <a:gd name="connsiteY17" fmla="*/ 374175 h 602836"/>
                <a:gd name="connsiteX18" fmla="*/ 589495 w 945436"/>
                <a:gd name="connsiteY18" fmla="*/ 399618 h 602836"/>
                <a:gd name="connsiteX19" fmla="*/ 388723 w 945436"/>
                <a:gd name="connsiteY19" fmla="*/ 511826 h 602836"/>
                <a:gd name="connsiteX20" fmla="*/ 344253 w 945436"/>
                <a:gd name="connsiteY20" fmla="*/ 509869 h 602836"/>
                <a:gd name="connsiteX21" fmla="*/ 341637 w 945436"/>
                <a:gd name="connsiteY21" fmla="*/ 485079 h 602836"/>
                <a:gd name="connsiteX22" fmla="*/ 543063 w 945436"/>
                <a:gd name="connsiteY22" fmla="*/ 372871 h 602836"/>
                <a:gd name="connsiteX23" fmla="*/ 564235 w 945436"/>
                <a:gd name="connsiteY23" fmla="*/ 368386 h 602836"/>
                <a:gd name="connsiteX24" fmla="*/ 206448 w 945436"/>
                <a:gd name="connsiteY24" fmla="*/ 345251 h 602836"/>
                <a:gd name="connsiteX25" fmla="*/ 229078 w 945436"/>
                <a:gd name="connsiteY25" fmla="*/ 351093 h 602836"/>
                <a:gd name="connsiteX26" fmla="*/ 232346 w 945436"/>
                <a:gd name="connsiteY26" fmla="*/ 375758 h 602836"/>
                <a:gd name="connsiteX27" fmla="*/ 54572 w 945436"/>
                <a:gd name="connsiteY27" fmla="*/ 474419 h 602836"/>
                <a:gd name="connsiteX28" fmla="*/ 10783 w 945436"/>
                <a:gd name="connsiteY28" fmla="*/ 472472 h 602836"/>
                <a:gd name="connsiteX29" fmla="*/ 7515 w 945436"/>
                <a:gd name="connsiteY29" fmla="*/ 447807 h 602836"/>
                <a:gd name="connsiteX30" fmla="*/ 185288 w 945436"/>
                <a:gd name="connsiteY30" fmla="*/ 349146 h 602836"/>
                <a:gd name="connsiteX31" fmla="*/ 206448 w 945436"/>
                <a:gd name="connsiteY31" fmla="*/ 345251 h 602836"/>
                <a:gd name="connsiteX32" fmla="*/ 817024 w 945436"/>
                <a:gd name="connsiteY32" fmla="*/ 339588 h 602836"/>
                <a:gd name="connsiteX33" fmla="*/ 839062 w 945436"/>
                <a:gd name="connsiteY33" fmla="*/ 346049 h 602836"/>
                <a:gd name="connsiteX34" fmla="*/ 842980 w 945436"/>
                <a:gd name="connsiteY34" fmla="*/ 370257 h 602836"/>
                <a:gd name="connsiteX35" fmla="*/ 492326 w 945436"/>
                <a:gd name="connsiteY35" fmla="*/ 567186 h 602836"/>
                <a:gd name="connsiteX36" fmla="*/ 449229 w 945436"/>
                <a:gd name="connsiteY36" fmla="*/ 565224 h 602836"/>
                <a:gd name="connsiteX37" fmla="*/ 445311 w 945436"/>
                <a:gd name="connsiteY37" fmla="*/ 540362 h 602836"/>
                <a:gd name="connsiteX38" fmla="*/ 795965 w 945436"/>
                <a:gd name="connsiteY38" fmla="*/ 343432 h 602836"/>
                <a:gd name="connsiteX39" fmla="*/ 817024 w 945436"/>
                <a:gd name="connsiteY39" fmla="*/ 339588 h 602836"/>
                <a:gd name="connsiteX40" fmla="*/ 717024 w 945436"/>
                <a:gd name="connsiteY40" fmla="*/ 281953 h 602836"/>
                <a:gd name="connsiteX41" fmla="*/ 739588 w 945436"/>
                <a:gd name="connsiteY41" fmla="*/ 287679 h 602836"/>
                <a:gd name="connsiteX42" fmla="*/ 742194 w 945436"/>
                <a:gd name="connsiteY42" fmla="*/ 312841 h 602836"/>
                <a:gd name="connsiteX43" fmla="*/ 667254 w 945436"/>
                <a:gd name="connsiteY43" fmla="*/ 354133 h 602836"/>
                <a:gd name="connsiteX44" fmla="*/ 623594 w 945436"/>
                <a:gd name="connsiteY44" fmla="*/ 352198 h 602836"/>
                <a:gd name="connsiteX45" fmla="*/ 620987 w 945436"/>
                <a:gd name="connsiteY45" fmla="*/ 327681 h 602836"/>
                <a:gd name="connsiteX46" fmla="*/ 695927 w 945436"/>
                <a:gd name="connsiteY46" fmla="*/ 286389 h 602836"/>
                <a:gd name="connsiteX47" fmla="*/ 717024 w 945436"/>
                <a:gd name="connsiteY47" fmla="*/ 281953 h 602836"/>
                <a:gd name="connsiteX48" fmla="*/ 405208 w 945436"/>
                <a:gd name="connsiteY48" fmla="*/ 233070 h 602836"/>
                <a:gd name="connsiteX49" fmla="*/ 427827 w 945436"/>
                <a:gd name="connsiteY49" fmla="*/ 239368 h 602836"/>
                <a:gd name="connsiteX50" fmla="*/ 431093 w 945436"/>
                <a:gd name="connsiteY50" fmla="*/ 263911 h 602836"/>
                <a:gd name="connsiteX51" fmla="*/ 310239 w 945436"/>
                <a:gd name="connsiteY51" fmla="*/ 330438 h 602836"/>
                <a:gd name="connsiteX52" fmla="*/ 267124 w 945436"/>
                <a:gd name="connsiteY52" fmla="*/ 328501 h 602836"/>
                <a:gd name="connsiteX53" fmla="*/ 263857 w 945436"/>
                <a:gd name="connsiteY53" fmla="*/ 303957 h 602836"/>
                <a:gd name="connsiteX54" fmla="*/ 384058 w 945436"/>
                <a:gd name="connsiteY54" fmla="*/ 237430 h 602836"/>
                <a:gd name="connsiteX55" fmla="*/ 405208 w 945436"/>
                <a:gd name="connsiteY55" fmla="*/ 233070 h 602836"/>
                <a:gd name="connsiteX56" fmla="*/ 618308 w 945436"/>
                <a:gd name="connsiteY56" fmla="*/ 227258 h 602836"/>
                <a:gd name="connsiteX57" fmla="*/ 640952 w 945436"/>
                <a:gd name="connsiteY57" fmla="*/ 233728 h 602836"/>
                <a:gd name="connsiteX58" fmla="*/ 644222 w 945436"/>
                <a:gd name="connsiteY58" fmla="*/ 257970 h 602836"/>
                <a:gd name="connsiteX59" fmla="*/ 442796 w 945436"/>
                <a:gd name="connsiteY59" fmla="*/ 371316 h 602836"/>
                <a:gd name="connsiteX60" fmla="*/ 399634 w 945436"/>
                <a:gd name="connsiteY60" fmla="*/ 368695 h 602836"/>
                <a:gd name="connsiteX61" fmla="*/ 395710 w 945436"/>
                <a:gd name="connsiteY61" fmla="*/ 344454 h 602836"/>
                <a:gd name="connsiteX62" fmla="*/ 597136 w 945436"/>
                <a:gd name="connsiteY62" fmla="*/ 231108 h 602836"/>
                <a:gd name="connsiteX63" fmla="*/ 618308 w 945436"/>
                <a:gd name="connsiteY63" fmla="*/ 227258 h 602836"/>
                <a:gd name="connsiteX64" fmla="*/ 521037 w 945436"/>
                <a:gd name="connsiteY64" fmla="*/ 169535 h 602836"/>
                <a:gd name="connsiteX65" fmla="*/ 543057 w 945436"/>
                <a:gd name="connsiteY65" fmla="*/ 175323 h 602836"/>
                <a:gd name="connsiteX66" fmla="*/ 546319 w 945436"/>
                <a:gd name="connsiteY66" fmla="*/ 199764 h 602836"/>
                <a:gd name="connsiteX67" fmla="*/ 498038 w 945436"/>
                <a:gd name="connsiteY67" fmla="*/ 226778 h 602836"/>
                <a:gd name="connsiteX68" fmla="*/ 454324 w 945436"/>
                <a:gd name="connsiteY68" fmla="*/ 224848 h 602836"/>
                <a:gd name="connsiteX69" fmla="*/ 451714 w 945436"/>
                <a:gd name="connsiteY69" fmla="*/ 199764 h 602836"/>
                <a:gd name="connsiteX70" fmla="*/ 499995 w 945436"/>
                <a:gd name="connsiteY70" fmla="*/ 173394 h 602836"/>
                <a:gd name="connsiteX71" fmla="*/ 521037 w 945436"/>
                <a:gd name="connsiteY71" fmla="*/ 169535 h 602836"/>
                <a:gd name="connsiteX72" fmla="*/ 189256 w 945436"/>
                <a:gd name="connsiteY72" fmla="*/ 132629 h 602836"/>
                <a:gd name="connsiteX73" fmla="*/ 211831 w 945436"/>
                <a:gd name="connsiteY73" fmla="*/ 139373 h 602836"/>
                <a:gd name="connsiteX74" fmla="*/ 215091 w 945436"/>
                <a:gd name="connsiteY74" fmla="*/ 163717 h 602836"/>
                <a:gd name="connsiteX75" fmla="*/ 57311 w 945436"/>
                <a:gd name="connsiteY75" fmla="*/ 253196 h 602836"/>
                <a:gd name="connsiteX76" fmla="*/ 13628 w 945436"/>
                <a:gd name="connsiteY76" fmla="*/ 251222 h 602836"/>
                <a:gd name="connsiteX77" fmla="*/ 10368 w 945436"/>
                <a:gd name="connsiteY77" fmla="*/ 226220 h 602836"/>
                <a:gd name="connsiteX78" fmla="*/ 168148 w 945436"/>
                <a:gd name="connsiteY78" fmla="*/ 136741 h 602836"/>
                <a:gd name="connsiteX79" fmla="*/ 189256 w 945436"/>
                <a:gd name="connsiteY79" fmla="*/ 132629 h 602836"/>
                <a:gd name="connsiteX80" fmla="*/ 422553 w 945436"/>
                <a:gd name="connsiteY80" fmla="*/ 114929 h 602836"/>
                <a:gd name="connsiteX81" fmla="*/ 445134 w 945436"/>
                <a:gd name="connsiteY81" fmla="*/ 121403 h 602836"/>
                <a:gd name="connsiteX82" fmla="*/ 448394 w 945436"/>
                <a:gd name="connsiteY82" fmla="*/ 145659 h 602836"/>
                <a:gd name="connsiteX83" fmla="*/ 207101 w 945436"/>
                <a:gd name="connsiteY83" fmla="*/ 282022 h 602836"/>
                <a:gd name="connsiteX84" fmla="*/ 163407 w 945436"/>
                <a:gd name="connsiteY84" fmla="*/ 280055 h 602836"/>
                <a:gd name="connsiteX85" fmla="*/ 160146 w 945436"/>
                <a:gd name="connsiteY85" fmla="*/ 254487 h 602836"/>
                <a:gd name="connsiteX86" fmla="*/ 401440 w 945436"/>
                <a:gd name="connsiteY86" fmla="*/ 118780 h 602836"/>
                <a:gd name="connsiteX87" fmla="*/ 422553 w 945436"/>
                <a:gd name="connsiteY87" fmla="*/ 114929 h 602836"/>
                <a:gd name="connsiteX88" fmla="*/ 324670 w 945436"/>
                <a:gd name="connsiteY88" fmla="*/ 57203 h 602836"/>
                <a:gd name="connsiteX89" fmla="*/ 347222 w 945436"/>
                <a:gd name="connsiteY89" fmla="*/ 62989 h 602836"/>
                <a:gd name="connsiteX90" fmla="*/ 349828 w 945436"/>
                <a:gd name="connsiteY90" fmla="*/ 87420 h 602836"/>
                <a:gd name="connsiteX91" fmla="*/ 290557 w 945436"/>
                <a:gd name="connsiteY91" fmla="*/ 120209 h 602836"/>
                <a:gd name="connsiteX92" fmla="*/ 246917 w 945436"/>
                <a:gd name="connsiteY92" fmla="*/ 118923 h 602836"/>
                <a:gd name="connsiteX93" fmla="*/ 243661 w 945436"/>
                <a:gd name="connsiteY93" fmla="*/ 93849 h 602836"/>
                <a:gd name="connsiteX94" fmla="*/ 303583 w 945436"/>
                <a:gd name="connsiteY94" fmla="*/ 61060 h 602836"/>
                <a:gd name="connsiteX95" fmla="*/ 324670 w 945436"/>
                <a:gd name="connsiteY95" fmla="*/ 57203 h 602836"/>
                <a:gd name="connsiteX96" fmla="*/ 229349 w 945436"/>
                <a:gd name="connsiteY96" fmla="*/ 98 h 602836"/>
                <a:gd name="connsiteX97" fmla="*/ 252063 w 945436"/>
                <a:gd name="connsiteY97" fmla="*/ 6741 h 602836"/>
                <a:gd name="connsiteX98" fmla="*/ 255343 w 945436"/>
                <a:gd name="connsiteY98" fmla="*/ 30720 h 602836"/>
                <a:gd name="connsiteX99" fmla="*/ 140541 w 945436"/>
                <a:gd name="connsiteY99" fmla="*/ 94230 h 602836"/>
                <a:gd name="connsiteX100" fmla="*/ 96588 w 945436"/>
                <a:gd name="connsiteY100" fmla="*/ 92286 h 602836"/>
                <a:gd name="connsiteX101" fmla="*/ 93964 w 945436"/>
                <a:gd name="connsiteY101" fmla="*/ 67011 h 602836"/>
                <a:gd name="connsiteX102" fmla="*/ 208110 w 945436"/>
                <a:gd name="connsiteY102" fmla="*/ 4149 h 602836"/>
                <a:gd name="connsiteX103" fmla="*/ 229349 w 945436"/>
                <a:gd name="connsiteY103" fmla="*/ 98 h 60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945436" h="602836">
                  <a:moveTo>
                    <a:pt x="281692" y="526729"/>
                  </a:moveTo>
                  <a:cubicBezTo>
                    <a:pt x="289542" y="527057"/>
                    <a:pt x="297634" y="529024"/>
                    <a:pt x="304108" y="532630"/>
                  </a:cubicBezTo>
                  <a:cubicBezTo>
                    <a:pt x="317056" y="539843"/>
                    <a:pt x="318351" y="551645"/>
                    <a:pt x="307345" y="557546"/>
                  </a:cubicBezTo>
                  <a:lnTo>
                    <a:pt x="234836" y="598853"/>
                  </a:lnTo>
                  <a:cubicBezTo>
                    <a:pt x="223830" y="604754"/>
                    <a:pt x="204408" y="604099"/>
                    <a:pt x="191459" y="596886"/>
                  </a:cubicBezTo>
                  <a:cubicBezTo>
                    <a:pt x="178511" y="589018"/>
                    <a:pt x="177864" y="577872"/>
                    <a:pt x="188870" y="571971"/>
                  </a:cubicBezTo>
                  <a:lnTo>
                    <a:pt x="260732" y="530663"/>
                  </a:lnTo>
                  <a:cubicBezTo>
                    <a:pt x="266235" y="527712"/>
                    <a:pt x="273842" y="526401"/>
                    <a:pt x="281692" y="526729"/>
                  </a:cubicBezTo>
                  <a:close/>
                  <a:moveTo>
                    <a:pt x="912177" y="394327"/>
                  </a:moveTo>
                  <a:cubicBezTo>
                    <a:pt x="920090" y="394574"/>
                    <a:pt x="928248" y="396550"/>
                    <a:pt x="934774" y="400173"/>
                  </a:cubicBezTo>
                  <a:cubicBezTo>
                    <a:pt x="947826" y="408077"/>
                    <a:pt x="949131" y="419275"/>
                    <a:pt x="937384" y="425862"/>
                  </a:cubicBezTo>
                  <a:lnTo>
                    <a:pt x="708316" y="554963"/>
                  </a:lnTo>
                  <a:cubicBezTo>
                    <a:pt x="697221" y="561549"/>
                    <a:pt x="677643" y="560891"/>
                    <a:pt x="664591" y="552986"/>
                  </a:cubicBezTo>
                  <a:cubicBezTo>
                    <a:pt x="651538" y="545741"/>
                    <a:pt x="650233" y="534544"/>
                    <a:pt x="661327" y="528615"/>
                  </a:cubicBezTo>
                  <a:lnTo>
                    <a:pt x="891049" y="398856"/>
                  </a:lnTo>
                  <a:cubicBezTo>
                    <a:pt x="896596" y="395562"/>
                    <a:pt x="904264" y="394080"/>
                    <a:pt x="912177" y="394327"/>
                  </a:cubicBezTo>
                  <a:close/>
                  <a:moveTo>
                    <a:pt x="564235" y="368386"/>
                  </a:moveTo>
                  <a:cubicBezTo>
                    <a:pt x="572165" y="368630"/>
                    <a:pt x="580339" y="370587"/>
                    <a:pt x="586879" y="374175"/>
                  </a:cubicBezTo>
                  <a:cubicBezTo>
                    <a:pt x="599305" y="382004"/>
                    <a:pt x="600613" y="393094"/>
                    <a:pt x="589495" y="399618"/>
                  </a:cubicBezTo>
                  <a:lnTo>
                    <a:pt x="388723" y="511826"/>
                  </a:lnTo>
                  <a:cubicBezTo>
                    <a:pt x="376952" y="518350"/>
                    <a:pt x="357332" y="517045"/>
                    <a:pt x="344253" y="509869"/>
                  </a:cubicBezTo>
                  <a:cubicBezTo>
                    <a:pt x="331827" y="502693"/>
                    <a:pt x="330519" y="491602"/>
                    <a:pt x="341637" y="485079"/>
                  </a:cubicBezTo>
                  <a:lnTo>
                    <a:pt x="543063" y="372871"/>
                  </a:lnTo>
                  <a:cubicBezTo>
                    <a:pt x="548621" y="369609"/>
                    <a:pt x="556306" y="368141"/>
                    <a:pt x="564235" y="368386"/>
                  </a:cubicBezTo>
                  <a:close/>
                  <a:moveTo>
                    <a:pt x="206448" y="345251"/>
                  </a:moveTo>
                  <a:cubicBezTo>
                    <a:pt x="214372" y="345576"/>
                    <a:pt x="222542" y="347523"/>
                    <a:pt x="229078" y="351093"/>
                  </a:cubicBezTo>
                  <a:cubicBezTo>
                    <a:pt x="242149" y="358882"/>
                    <a:pt x="243456" y="369267"/>
                    <a:pt x="232346" y="375758"/>
                  </a:cubicBezTo>
                  <a:lnTo>
                    <a:pt x="54572" y="474419"/>
                  </a:lnTo>
                  <a:cubicBezTo>
                    <a:pt x="43462" y="480910"/>
                    <a:pt x="23854" y="479612"/>
                    <a:pt x="10783" y="472472"/>
                  </a:cubicBezTo>
                  <a:cubicBezTo>
                    <a:pt x="-2289" y="464683"/>
                    <a:pt x="-3596" y="454297"/>
                    <a:pt x="7515" y="447807"/>
                  </a:cubicBezTo>
                  <a:lnTo>
                    <a:pt x="185288" y="349146"/>
                  </a:lnTo>
                  <a:cubicBezTo>
                    <a:pt x="190844" y="346225"/>
                    <a:pt x="198523" y="344927"/>
                    <a:pt x="206448" y="345251"/>
                  </a:cubicBezTo>
                  <a:close/>
                  <a:moveTo>
                    <a:pt x="817024" y="339588"/>
                  </a:moveTo>
                  <a:cubicBezTo>
                    <a:pt x="824860" y="339997"/>
                    <a:pt x="832859" y="342124"/>
                    <a:pt x="839062" y="346049"/>
                  </a:cubicBezTo>
                  <a:cubicBezTo>
                    <a:pt x="852122" y="353246"/>
                    <a:pt x="854081" y="364368"/>
                    <a:pt x="842980" y="370257"/>
                  </a:cubicBezTo>
                  <a:lnTo>
                    <a:pt x="492326" y="567186"/>
                  </a:lnTo>
                  <a:cubicBezTo>
                    <a:pt x="481225" y="573075"/>
                    <a:pt x="461635" y="572420"/>
                    <a:pt x="449229" y="565224"/>
                  </a:cubicBezTo>
                  <a:cubicBezTo>
                    <a:pt x="436169" y="557373"/>
                    <a:pt x="434210" y="546250"/>
                    <a:pt x="445311" y="540362"/>
                  </a:cubicBezTo>
                  <a:lnTo>
                    <a:pt x="795965" y="343432"/>
                  </a:lnTo>
                  <a:cubicBezTo>
                    <a:pt x="801516" y="340488"/>
                    <a:pt x="809188" y="339180"/>
                    <a:pt x="817024" y="339588"/>
                  </a:cubicBezTo>
                  <a:close/>
                  <a:moveTo>
                    <a:pt x="717024" y="281953"/>
                  </a:moveTo>
                  <a:cubicBezTo>
                    <a:pt x="724926" y="282195"/>
                    <a:pt x="733072" y="284131"/>
                    <a:pt x="739588" y="287679"/>
                  </a:cubicBezTo>
                  <a:cubicBezTo>
                    <a:pt x="751969" y="295421"/>
                    <a:pt x="753272" y="306390"/>
                    <a:pt x="742194" y="312841"/>
                  </a:cubicBezTo>
                  <a:lnTo>
                    <a:pt x="667254" y="354133"/>
                  </a:lnTo>
                  <a:cubicBezTo>
                    <a:pt x="656176" y="359940"/>
                    <a:pt x="636627" y="359295"/>
                    <a:pt x="623594" y="352198"/>
                  </a:cubicBezTo>
                  <a:cubicBezTo>
                    <a:pt x="610561" y="345101"/>
                    <a:pt x="609909" y="333487"/>
                    <a:pt x="620987" y="327681"/>
                  </a:cubicBezTo>
                  <a:lnTo>
                    <a:pt x="695927" y="286389"/>
                  </a:lnTo>
                  <a:cubicBezTo>
                    <a:pt x="701466" y="283163"/>
                    <a:pt x="709123" y="281711"/>
                    <a:pt x="717024" y="281953"/>
                  </a:cubicBezTo>
                  <a:close/>
                  <a:moveTo>
                    <a:pt x="405208" y="233070"/>
                  </a:moveTo>
                  <a:cubicBezTo>
                    <a:pt x="413129" y="233393"/>
                    <a:pt x="421295" y="235492"/>
                    <a:pt x="427827" y="239368"/>
                  </a:cubicBezTo>
                  <a:cubicBezTo>
                    <a:pt x="440892" y="246472"/>
                    <a:pt x="442199" y="257453"/>
                    <a:pt x="431093" y="263911"/>
                  </a:cubicBezTo>
                  <a:lnTo>
                    <a:pt x="310239" y="330438"/>
                  </a:lnTo>
                  <a:cubicBezTo>
                    <a:pt x="299134" y="336897"/>
                    <a:pt x="280189" y="335605"/>
                    <a:pt x="267124" y="328501"/>
                  </a:cubicBezTo>
                  <a:cubicBezTo>
                    <a:pt x="254059" y="320750"/>
                    <a:pt x="252752" y="309770"/>
                    <a:pt x="263857" y="303957"/>
                  </a:cubicBezTo>
                  <a:lnTo>
                    <a:pt x="384058" y="237430"/>
                  </a:lnTo>
                  <a:cubicBezTo>
                    <a:pt x="389611" y="234201"/>
                    <a:pt x="397287" y="232747"/>
                    <a:pt x="405208" y="233070"/>
                  </a:cubicBezTo>
                  <a:close/>
                  <a:moveTo>
                    <a:pt x="618308" y="227258"/>
                  </a:moveTo>
                  <a:cubicBezTo>
                    <a:pt x="626238" y="227668"/>
                    <a:pt x="634413" y="229797"/>
                    <a:pt x="640952" y="233728"/>
                  </a:cubicBezTo>
                  <a:cubicBezTo>
                    <a:pt x="654032" y="240935"/>
                    <a:pt x="655340" y="252073"/>
                    <a:pt x="644222" y="257970"/>
                  </a:cubicBezTo>
                  <a:lnTo>
                    <a:pt x="442796" y="371316"/>
                  </a:lnTo>
                  <a:cubicBezTo>
                    <a:pt x="431679" y="377213"/>
                    <a:pt x="412059" y="376558"/>
                    <a:pt x="399634" y="368695"/>
                  </a:cubicBezTo>
                  <a:cubicBezTo>
                    <a:pt x="386554" y="361488"/>
                    <a:pt x="385246" y="350350"/>
                    <a:pt x="395710" y="344454"/>
                  </a:cubicBezTo>
                  <a:lnTo>
                    <a:pt x="597136" y="231108"/>
                  </a:lnTo>
                  <a:cubicBezTo>
                    <a:pt x="602695" y="228160"/>
                    <a:pt x="610379" y="226849"/>
                    <a:pt x="618308" y="227258"/>
                  </a:cubicBezTo>
                  <a:close/>
                  <a:moveTo>
                    <a:pt x="521037" y="169535"/>
                  </a:moveTo>
                  <a:cubicBezTo>
                    <a:pt x="528866" y="169856"/>
                    <a:pt x="536858" y="171786"/>
                    <a:pt x="543057" y="175323"/>
                  </a:cubicBezTo>
                  <a:cubicBezTo>
                    <a:pt x="556106" y="183041"/>
                    <a:pt x="557411" y="193976"/>
                    <a:pt x="546319" y="199764"/>
                  </a:cubicBezTo>
                  <a:lnTo>
                    <a:pt x="498038" y="226778"/>
                  </a:lnTo>
                  <a:cubicBezTo>
                    <a:pt x="486946" y="233210"/>
                    <a:pt x="467373" y="231923"/>
                    <a:pt x="454324" y="224848"/>
                  </a:cubicBezTo>
                  <a:cubicBezTo>
                    <a:pt x="441275" y="217773"/>
                    <a:pt x="439970" y="206196"/>
                    <a:pt x="451714" y="199764"/>
                  </a:cubicBezTo>
                  <a:lnTo>
                    <a:pt x="499995" y="173394"/>
                  </a:lnTo>
                  <a:cubicBezTo>
                    <a:pt x="505541" y="170500"/>
                    <a:pt x="513207" y="169213"/>
                    <a:pt x="521037" y="169535"/>
                  </a:cubicBezTo>
                  <a:close/>
                  <a:moveTo>
                    <a:pt x="189256" y="132629"/>
                  </a:moveTo>
                  <a:cubicBezTo>
                    <a:pt x="197162" y="133123"/>
                    <a:pt x="205312" y="135426"/>
                    <a:pt x="211831" y="139373"/>
                  </a:cubicBezTo>
                  <a:cubicBezTo>
                    <a:pt x="224219" y="146610"/>
                    <a:pt x="226175" y="157795"/>
                    <a:pt x="215091" y="163717"/>
                  </a:cubicBezTo>
                  <a:lnTo>
                    <a:pt x="57311" y="253196"/>
                  </a:lnTo>
                  <a:cubicBezTo>
                    <a:pt x="45575" y="259117"/>
                    <a:pt x="26667" y="258459"/>
                    <a:pt x="13628" y="251222"/>
                  </a:cubicBezTo>
                  <a:cubicBezTo>
                    <a:pt x="588" y="243327"/>
                    <a:pt x="-716" y="232800"/>
                    <a:pt x="10368" y="226220"/>
                  </a:cubicBezTo>
                  <a:lnTo>
                    <a:pt x="168148" y="136741"/>
                  </a:lnTo>
                  <a:cubicBezTo>
                    <a:pt x="173690" y="133452"/>
                    <a:pt x="181351" y="132136"/>
                    <a:pt x="189256" y="132629"/>
                  </a:cubicBezTo>
                  <a:close/>
                  <a:moveTo>
                    <a:pt x="422553" y="114929"/>
                  </a:moveTo>
                  <a:cubicBezTo>
                    <a:pt x="430461" y="115339"/>
                    <a:pt x="438613" y="117470"/>
                    <a:pt x="445134" y="121403"/>
                  </a:cubicBezTo>
                  <a:cubicBezTo>
                    <a:pt x="458177" y="128614"/>
                    <a:pt x="459481" y="139759"/>
                    <a:pt x="448394" y="145659"/>
                  </a:cubicBezTo>
                  <a:lnTo>
                    <a:pt x="207101" y="282022"/>
                  </a:lnTo>
                  <a:cubicBezTo>
                    <a:pt x="196014" y="287922"/>
                    <a:pt x="176450" y="287267"/>
                    <a:pt x="163407" y="280055"/>
                  </a:cubicBezTo>
                  <a:cubicBezTo>
                    <a:pt x="151016" y="272188"/>
                    <a:pt x="149060" y="261043"/>
                    <a:pt x="160146" y="254487"/>
                  </a:cubicBezTo>
                  <a:lnTo>
                    <a:pt x="401440" y="118780"/>
                  </a:lnTo>
                  <a:cubicBezTo>
                    <a:pt x="406983" y="115830"/>
                    <a:pt x="414646" y="114519"/>
                    <a:pt x="422553" y="114929"/>
                  </a:cubicBezTo>
                  <a:close/>
                  <a:moveTo>
                    <a:pt x="324670" y="57203"/>
                  </a:moveTo>
                  <a:cubicBezTo>
                    <a:pt x="332568" y="57524"/>
                    <a:pt x="340709" y="59453"/>
                    <a:pt x="347222" y="62989"/>
                  </a:cubicBezTo>
                  <a:cubicBezTo>
                    <a:pt x="360249" y="70704"/>
                    <a:pt x="361552" y="81634"/>
                    <a:pt x="349828" y="87420"/>
                  </a:cubicBezTo>
                  <a:lnTo>
                    <a:pt x="290557" y="120209"/>
                  </a:lnTo>
                  <a:cubicBezTo>
                    <a:pt x="279484" y="126638"/>
                    <a:pt x="259944" y="125995"/>
                    <a:pt x="246917" y="118923"/>
                  </a:cubicBezTo>
                  <a:cubicBezTo>
                    <a:pt x="233891" y="111208"/>
                    <a:pt x="232588" y="100278"/>
                    <a:pt x="243661" y="93849"/>
                  </a:cubicBezTo>
                  <a:lnTo>
                    <a:pt x="303583" y="61060"/>
                  </a:lnTo>
                  <a:cubicBezTo>
                    <a:pt x="309120" y="58167"/>
                    <a:pt x="316773" y="56881"/>
                    <a:pt x="324670" y="57203"/>
                  </a:cubicBezTo>
                  <a:close/>
                  <a:moveTo>
                    <a:pt x="229349" y="98"/>
                  </a:moveTo>
                  <a:cubicBezTo>
                    <a:pt x="237303" y="584"/>
                    <a:pt x="245503" y="2853"/>
                    <a:pt x="252063" y="6741"/>
                  </a:cubicBezTo>
                  <a:cubicBezTo>
                    <a:pt x="265183" y="13870"/>
                    <a:pt x="266495" y="24887"/>
                    <a:pt x="255343" y="30720"/>
                  </a:cubicBezTo>
                  <a:lnTo>
                    <a:pt x="140541" y="94230"/>
                  </a:lnTo>
                  <a:cubicBezTo>
                    <a:pt x="129389" y="100711"/>
                    <a:pt x="109708" y="99415"/>
                    <a:pt x="96588" y="92286"/>
                  </a:cubicBezTo>
                  <a:cubicBezTo>
                    <a:pt x="84124" y="85157"/>
                    <a:pt x="82812" y="73492"/>
                    <a:pt x="93964" y="67011"/>
                  </a:cubicBezTo>
                  <a:lnTo>
                    <a:pt x="208110" y="4149"/>
                  </a:lnTo>
                  <a:cubicBezTo>
                    <a:pt x="213686" y="909"/>
                    <a:pt x="221394" y="-388"/>
                    <a:pt x="229349" y="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23" name="Freeform 347">
              <a:extLst>
                <a:ext uri="{FF2B5EF4-FFF2-40B4-BE49-F238E27FC236}">
                  <a16:creationId xmlns:a16="http://schemas.microsoft.com/office/drawing/2014/main" id="{ACAB9F72-D781-C841-B685-A92EC3A3CA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97831" y="7796980"/>
              <a:ext cx="1684976" cy="1025388"/>
            </a:xfrm>
            <a:custGeom>
              <a:avLst/>
              <a:gdLst>
                <a:gd name="T0" fmla="*/ 1863 w 2579"/>
                <a:gd name="T1" fmla="*/ 1568 h 1569"/>
                <a:gd name="T2" fmla="*/ 1863 w 2579"/>
                <a:gd name="T3" fmla="*/ 1568 h 1569"/>
                <a:gd name="T4" fmla="*/ 1743 w 2579"/>
                <a:gd name="T5" fmla="*/ 1536 h 1569"/>
                <a:gd name="T6" fmla="*/ 84 w 2579"/>
                <a:gd name="T7" fmla="*/ 575 h 1569"/>
                <a:gd name="T8" fmla="*/ 84 w 2579"/>
                <a:gd name="T9" fmla="*/ 575 h 1569"/>
                <a:gd name="T10" fmla="*/ 1 w 2579"/>
                <a:gd name="T11" fmla="*/ 432 h 1569"/>
                <a:gd name="T12" fmla="*/ 1 w 2579"/>
                <a:gd name="T13" fmla="*/ 432 h 1569"/>
                <a:gd name="T14" fmla="*/ 81 w 2579"/>
                <a:gd name="T15" fmla="*/ 287 h 1569"/>
                <a:gd name="T16" fmla="*/ 540 w 2579"/>
                <a:gd name="T17" fmla="*/ 9 h 1569"/>
                <a:gd name="T18" fmla="*/ 540 w 2579"/>
                <a:gd name="T19" fmla="*/ 9 h 1569"/>
                <a:gd name="T20" fmla="*/ 584 w 2579"/>
                <a:gd name="T21" fmla="*/ 19 h 1569"/>
                <a:gd name="T22" fmla="*/ 584 w 2579"/>
                <a:gd name="T23" fmla="*/ 19 h 1569"/>
                <a:gd name="T24" fmla="*/ 573 w 2579"/>
                <a:gd name="T25" fmla="*/ 63 h 1569"/>
                <a:gd name="T26" fmla="*/ 114 w 2579"/>
                <a:gd name="T27" fmla="*/ 341 h 1569"/>
                <a:gd name="T28" fmla="*/ 114 w 2579"/>
                <a:gd name="T29" fmla="*/ 341 h 1569"/>
                <a:gd name="T30" fmla="*/ 63 w 2579"/>
                <a:gd name="T31" fmla="*/ 431 h 1569"/>
                <a:gd name="T32" fmla="*/ 63 w 2579"/>
                <a:gd name="T33" fmla="*/ 431 h 1569"/>
                <a:gd name="T34" fmla="*/ 116 w 2579"/>
                <a:gd name="T35" fmla="*/ 520 h 1569"/>
                <a:gd name="T36" fmla="*/ 1775 w 2579"/>
                <a:gd name="T37" fmla="*/ 1481 h 1569"/>
                <a:gd name="T38" fmla="*/ 1775 w 2579"/>
                <a:gd name="T39" fmla="*/ 1481 h 1569"/>
                <a:gd name="T40" fmla="*/ 1955 w 2579"/>
                <a:gd name="T41" fmla="*/ 1479 h 1569"/>
                <a:gd name="T42" fmla="*/ 2526 w 2579"/>
                <a:gd name="T43" fmla="*/ 1129 h 1569"/>
                <a:gd name="T44" fmla="*/ 2526 w 2579"/>
                <a:gd name="T45" fmla="*/ 1129 h 1569"/>
                <a:gd name="T46" fmla="*/ 2570 w 2579"/>
                <a:gd name="T47" fmla="*/ 1140 h 1569"/>
                <a:gd name="T48" fmla="*/ 2570 w 2579"/>
                <a:gd name="T49" fmla="*/ 1140 h 1569"/>
                <a:gd name="T50" fmla="*/ 2559 w 2579"/>
                <a:gd name="T51" fmla="*/ 1183 h 1569"/>
                <a:gd name="T52" fmla="*/ 1987 w 2579"/>
                <a:gd name="T53" fmla="*/ 1532 h 1569"/>
                <a:gd name="T54" fmla="*/ 1987 w 2579"/>
                <a:gd name="T55" fmla="*/ 1532 h 1569"/>
                <a:gd name="T56" fmla="*/ 1863 w 2579"/>
                <a:gd name="T57" fmla="*/ 1568 h 1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79" h="1569">
                  <a:moveTo>
                    <a:pt x="1863" y="1568"/>
                  </a:moveTo>
                  <a:lnTo>
                    <a:pt x="1863" y="1568"/>
                  </a:lnTo>
                  <a:cubicBezTo>
                    <a:pt x="1821" y="1568"/>
                    <a:pt x="1780" y="1557"/>
                    <a:pt x="1743" y="1536"/>
                  </a:cubicBezTo>
                  <a:lnTo>
                    <a:pt x="84" y="575"/>
                  </a:lnTo>
                  <a:lnTo>
                    <a:pt x="84" y="575"/>
                  </a:lnTo>
                  <a:cubicBezTo>
                    <a:pt x="32" y="545"/>
                    <a:pt x="1" y="492"/>
                    <a:pt x="1" y="432"/>
                  </a:cubicBezTo>
                  <a:lnTo>
                    <a:pt x="1" y="432"/>
                  </a:lnTo>
                  <a:cubicBezTo>
                    <a:pt x="0" y="372"/>
                    <a:pt x="30" y="318"/>
                    <a:pt x="81" y="287"/>
                  </a:cubicBezTo>
                  <a:lnTo>
                    <a:pt x="540" y="9"/>
                  </a:lnTo>
                  <a:lnTo>
                    <a:pt x="540" y="9"/>
                  </a:lnTo>
                  <a:cubicBezTo>
                    <a:pt x="555" y="0"/>
                    <a:pt x="575" y="5"/>
                    <a:pt x="584" y="19"/>
                  </a:cubicBezTo>
                  <a:lnTo>
                    <a:pt x="584" y="19"/>
                  </a:lnTo>
                  <a:cubicBezTo>
                    <a:pt x="593" y="35"/>
                    <a:pt x="588" y="54"/>
                    <a:pt x="573" y="63"/>
                  </a:cubicBezTo>
                  <a:lnTo>
                    <a:pt x="114" y="341"/>
                  </a:lnTo>
                  <a:lnTo>
                    <a:pt x="114" y="341"/>
                  </a:lnTo>
                  <a:cubicBezTo>
                    <a:pt x="82" y="360"/>
                    <a:pt x="63" y="394"/>
                    <a:pt x="63" y="431"/>
                  </a:cubicBezTo>
                  <a:lnTo>
                    <a:pt x="63" y="431"/>
                  </a:lnTo>
                  <a:cubicBezTo>
                    <a:pt x="64" y="468"/>
                    <a:pt x="83" y="502"/>
                    <a:pt x="116" y="520"/>
                  </a:cubicBezTo>
                  <a:lnTo>
                    <a:pt x="1775" y="1481"/>
                  </a:lnTo>
                  <a:lnTo>
                    <a:pt x="1775" y="1481"/>
                  </a:lnTo>
                  <a:cubicBezTo>
                    <a:pt x="1831" y="1514"/>
                    <a:pt x="1899" y="1513"/>
                    <a:pt x="1955" y="1479"/>
                  </a:cubicBezTo>
                  <a:lnTo>
                    <a:pt x="2526" y="1129"/>
                  </a:lnTo>
                  <a:lnTo>
                    <a:pt x="2526" y="1129"/>
                  </a:lnTo>
                  <a:cubicBezTo>
                    <a:pt x="2541" y="1121"/>
                    <a:pt x="2560" y="1125"/>
                    <a:pt x="2570" y="1140"/>
                  </a:cubicBezTo>
                  <a:lnTo>
                    <a:pt x="2570" y="1140"/>
                  </a:lnTo>
                  <a:cubicBezTo>
                    <a:pt x="2578" y="1155"/>
                    <a:pt x="2574" y="1174"/>
                    <a:pt x="2559" y="1183"/>
                  </a:cubicBezTo>
                  <a:lnTo>
                    <a:pt x="1987" y="1532"/>
                  </a:lnTo>
                  <a:lnTo>
                    <a:pt x="1987" y="1532"/>
                  </a:lnTo>
                  <a:cubicBezTo>
                    <a:pt x="1949" y="1556"/>
                    <a:pt x="1906" y="1568"/>
                    <a:pt x="1863" y="156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24" name="Freeform 348">
              <a:extLst>
                <a:ext uri="{FF2B5EF4-FFF2-40B4-BE49-F238E27FC236}">
                  <a16:creationId xmlns:a16="http://schemas.microsoft.com/office/drawing/2014/main" id="{D867093E-3AA0-5844-A966-35F000033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69734" y="7339012"/>
              <a:ext cx="864091" cy="498293"/>
            </a:xfrm>
            <a:custGeom>
              <a:avLst/>
              <a:gdLst>
                <a:gd name="T0" fmla="*/ 1323 w 1324"/>
                <a:gd name="T1" fmla="*/ 382 h 765"/>
                <a:gd name="T2" fmla="*/ 662 w 1324"/>
                <a:gd name="T3" fmla="*/ 0 h 765"/>
                <a:gd name="T4" fmla="*/ 0 w 1324"/>
                <a:gd name="T5" fmla="*/ 382 h 765"/>
                <a:gd name="T6" fmla="*/ 662 w 1324"/>
                <a:gd name="T7" fmla="*/ 764 h 765"/>
                <a:gd name="T8" fmla="*/ 1323 w 1324"/>
                <a:gd name="T9" fmla="*/ 382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4" h="765">
                  <a:moveTo>
                    <a:pt x="1323" y="382"/>
                  </a:moveTo>
                  <a:lnTo>
                    <a:pt x="662" y="0"/>
                  </a:lnTo>
                  <a:lnTo>
                    <a:pt x="0" y="382"/>
                  </a:lnTo>
                  <a:lnTo>
                    <a:pt x="662" y="764"/>
                  </a:lnTo>
                  <a:lnTo>
                    <a:pt x="1323" y="38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25" name="Freeform 349">
              <a:extLst>
                <a:ext uri="{FF2B5EF4-FFF2-40B4-BE49-F238E27FC236}">
                  <a16:creationId xmlns:a16="http://schemas.microsoft.com/office/drawing/2014/main" id="{22D82D6C-153B-7A4C-8E96-755FFEFB0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28512" y="5492740"/>
              <a:ext cx="368679" cy="1765624"/>
            </a:xfrm>
            <a:custGeom>
              <a:avLst/>
              <a:gdLst>
                <a:gd name="T0" fmla="*/ 0 w 563"/>
                <a:gd name="T1" fmla="*/ 2702 h 2703"/>
                <a:gd name="T2" fmla="*/ 0 w 563"/>
                <a:gd name="T3" fmla="*/ 324 h 2703"/>
                <a:gd name="T4" fmla="*/ 562 w 563"/>
                <a:gd name="T5" fmla="*/ 0 h 2703"/>
                <a:gd name="T6" fmla="*/ 562 w 563"/>
                <a:gd name="T7" fmla="*/ 2377 h 2703"/>
                <a:gd name="T8" fmla="*/ 0 w 563"/>
                <a:gd name="T9" fmla="*/ 2702 h 2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3" h="2703">
                  <a:moveTo>
                    <a:pt x="0" y="2702"/>
                  </a:moveTo>
                  <a:lnTo>
                    <a:pt x="0" y="324"/>
                  </a:lnTo>
                  <a:lnTo>
                    <a:pt x="562" y="0"/>
                  </a:lnTo>
                  <a:lnTo>
                    <a:pt x="562" y="2377"/>
                  </a:lnTo>
                  <a:lnTo>
                    <a:pt x="0" y="2702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26" name="Freeform 350">
              <a:extLst>
                <a:ext uri="{FF2B5EF4-FFF2-40B4-BE49-F238E27FC236}">
                  <a16:creationId xmlns:a16="http://schemas.microsoft.com/office/drawing/2014/main" id="{B42E863C-7B4E-E547-982F-468D4E1578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59834" y="5492740"/>
              <a:ext cx="368679" cy="1765624"/>
            </a:xfrm>
            <a:custGeom>
              <a:avLst/>
              <a:gdLst>
                <a:gd name="T0" fmla="*/ 562 w 563"/>
                <a:gd name="T1" fmla="*/ 324 h 2703"/>
                <a:gd name="T2" fmla="*/ 0 w 563"/>
                <a:gd name="T3" fmla="*/ 0 h 2703"/>
                <a:gd name="T4" fmla="*/ 0 w 563"/>
                <a:gd name="T5" fmla="*/ 2377 h 2703"/>
                <a:gd name="T6" fmla="*/ 562 w 563"/>
                <a:gd name="T7" fmla="*/ 2702 h 2703"/>
                <a:gd name="T8" fmla="*/ 562 w 563"/>
                <a:gd name="T9" fmla="*/ 324 h 2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3" h="2703">
                  <a:moveTo>
                    <a:pt x="562" y="324"/>
                  </a:moveTo>
                  <a:lnTo>
                    <a:pt x="0" y="0"/>
                  </a:lnTo>
                  <a:lnTo>
                    <a:pt x="0" y="2377"/>
                  </a:lnTo>
                  <a:lnTo>
                    <a:pt x="562" y="2702"/>
                  </a:lnTo>
                  <a:lnTo>
                    <a:pt x="562" y="324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27" name="Freeform 351">
              <a:extLst>
                <a:ext uri="{FF2B5EF4-FFF2-40B4-BE49-F238E27FC236}">
                  <a16:creationId xmlns:a16="http://schemas.microsoft.com/office/drawing/2014/main" id="{B11C5F39-7C6D-FB41-AE62-6FBBB781D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59835" y="5282477"/>
              <a:ext cx="734478" cy="423405"/>
            </a:xfrm>
            <a:custGeom>
              <a:avLst/>
              <a:gdLst>
                <a:gd name="T0" fmla="*/ 1124 w 1125"/>
                <a:gd name="T1" fmla="*/ 325 h 650"/>
                <a:gd name="T2" fmla="*/ 562 w 1125"/>
                <a:gd name="T3" fmla="*/ 0 h 650"/>
                <a:gd name="T4" fmla="*/ 0 w 1125"/>
                <a:gd name="T5" fmla="*/ 325 h 650"/>
                <a:gd name="T6" fmla="*/ 562 w 1125"/>
                <a:gd name="T7" fmla="*/ 649 h 650"/>
                <a:gd name="T8" fmla="*/ 1124 w 1125"/>
                <a:gd name="T9" fmla="*/ 325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5" h="650">
                  <a:moveTo>
                    <a:pt x="1124" y="325"/>
                  </a:moveTo>
                  <a:lnTo>
                    <a:pt x="562" y="0"/>
                  </a:lnTo>
                  <a:lnTo>
                    <a:pt x="0" y="325"/>
                  </a:lnTo>
                  <a:lnTo>
                    <a:pt x="562" y="649"/>
                  </a:lnTo>
                  <a:lnTo>
                    <a:pt x="1124" y="325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28" name="Freeform 352">
              <a:extLst>
                <a:ext uri="{FF2B5EF4-FFF2-40B4-BE49-F238E27FC236}">
                  <a16:creationId xmlns:a16="http://schemas.microsoft.com/office/drawing/2014/main" id="{5D0F4640-11C0-6A4F-AA44-7E40A2EB73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28512" y="7117229"/>
              <a:ext cx="368679" cy="354276"/>
            </a:xfrm>
            <a:custGeom>
              <a:avLst/>
              <a:gdLst>
                <a:gd name="T0" fmla="*/ 562 w 563"/>
                <a:gd name="T1" fmla="*/ 324 h 541"/>
                <a:gd name="T2" fmla="*/ 0 w 563"/>
                <a:gd name="T3" fmla="*/ 0 h 541"/>
                <a:gd name="T4" fmla="*/ 0 w 563"/>
                <a:gd name="T5" fmla="*/ 216 h 541"/>
                <a:gd name="T6" fmla="*/ 562 w 563"/>
                <a:gd name="T7" fmla="*/ 540 h 541"/>
                <a:gd name="T8" fmla="*/ 562 w 563"/>
                <a:gd name="T9" fmla="*/ 324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3" h="541">
                  <a:moveTo>
                    <a:pt x="562" y="324"/>
                  </a:moveTo>
                  <a:lnTo>
                    <a:pt x="0" y="0"/>
                  </a:lnTo>
                  <a:lnTo>
                    <a:pt x="0" y="216"/>
                  </a:lnTo>
                  <a:lnTo>
                    <a:pt x="562" y="540"/>
                  </a:lnTo>
                  <a:lnTo>
                    <a:pt x="562" y="324"/>
                  </a:lnTo>
                </a:path>
              </a:pathLst>
            </a:custGeom>
            <a:solidFill>
              <a:srgbClr val="95D35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29" name="Freeform 353">
              <a:extLst>
                <a:ext uri="{FF2B5EF4-FFF2-40B4-BE49-F238E27FC236}">
                  <a16:creationId xmlns:a16="http://schemas.microsoft.com/office/drawing/2014/main" id="{A01A7F17-CF9D-174D-9480-0C22ABB8E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59834" y="6129285"/>
              <a:ext cx="368679" cy="1342221"/>
            </a:xfrm>
            <a:custGeom>
              <a:avLst/>
              <a:gdLst>
                <a:gd name="T0" fmla="*/ 0 w 563"/>
                <a:gd name="T1" fmla="*/ 2053 h 2054"/>
                <a:gd name="T2" fmla="*/ 0 w 563"/>
                <a:gd name="T3" fmla="*/ 324 h 2054"/>
                <a:gd name="T4" fmla="*/ 562 w 563"/>
                <a:gd name="T5" fmla="*/ 0 h 2054"/>
                <a:gd name="T6" fmla="*/ 562 w 563"/>
                <a:gd name="T7" fmla="*/ 1729 h 2054"/>
                <a:gd name="T8" fmla="*/ 0 w 563"/>
                <a:gd name="T9" fmla="*/ 2053 h 2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3" h="2054">
                  <a:moveTo>
                    <a:pt x="0" y="2053"/>
                  </a:moveTo>
                  <a:lnTo>
                    <a:pt x="0" y="324"/>
                  </a:lnTo>
                  <a:lnTo>
                    <a:pt x="562" y="0"/>
                  </a:lnTo>
                  <a:lnTo>
                    <a:pt x="562" y="1729"/>
                  </a:lnTo>
                  <a:lnTo>
                    <a:pt x="0" y="2053"/>
                  </a:lnTo>
                </a:path>
              </a:pathLst>
            </a:custGeom>
            <a:solidFill>
              <a:srgbClr val="C13D1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30" name="Freeform 354">
              <a:extLst>
                <a:ext uri="{FF2B5EF4-FFF2-40B4-BE49-F238E27FC236}">
                  <a16:creationId xmlns:a16="http://schemas.microsoft.com/office/drawing/2014/main" id="{4EAE7765-C072-BC43-B7BC-7F51AD064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94036" y="6129285"/>
              <a:ext cx="368679" cy="1342221"/>
            </a:xfrm>
            <a:custGeom>
              <a:avLst/>
              <a:gdLst>
                <a:gd name="T0" fmla="*/ 562 w 563"/>
                <a:gd name="T1" fmla="*/ 324 h 2054"/>
                <a:gd name="T2" fmla="*/ 0 w 563"/>
                <a:gd name="T3" fmla="*/ 0 h 2054"/>
                <a:gd name="T4" fmla="*/ 0 w 563"/>
                <a:gd name="T5" fmla="*/ 1729 h 2054"/>
                <a:gd name="T6" fmla="*/ 562 w 563"/>
                <a:gd name="T7" fmla="*/ 2053 h 2054"/>
                <a:gd name="T8" fmla="*/ 562 w 563"/>
                <a:gd name="T9" fmla="*/ 324 h 2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3" h="2054">
                  <a:moveTo>
                    <a:pt x="562" y="324"/>
                  </a:moveTo>
                  <a:lnTo>
                    <a:pt x="0" y="0"/>
                  </a:lnTo>
                  <a:lnTo>
                    <a:pt x="0" y="1729"/>
                  </a:lnTo>
                  <a:lnTo>
                    <a:pt x="562" y="2053"/>
                  </a:lnTo>
                  <a:lnTo>
                    <a:pt x="562" y="324"/>
                  </a:lnTo>
                </a:path>
              </a:pathLst>
            </a:custGeom>
            <a:solidFill>
              <a:srgbClr val="DB51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31" name="Freeform 355">
              <a:extLst>
                <a:ext uri="{FF2B5EF4-FFF2-40B4-BE49-F238E27FC236}">
                  <a16:creationId xmlns:a16="http://schemas.microsoft.com/office/drawing/2014/main" id="{7EE8B0BB-7C88-D547-91F2-B6F519914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94036" y="5919023"/>
              <a:ext cx="734476" cy="423404"/>
            </a:xfrm>
            <a:custGeom>
              <a:avLst/>
              <a:gdLst>
                <a:gd name="T0" fmla="*/ 1124 w 1125"/>
                <a:gd name="T1" fmla="*/ 324 h 649"/>
                <a:gd name="T2" fmla="*/ 562 w 1125"/>
                <a:gd name="T3" fmla="*/ 0 h 649"/>
                <a:gd name="T4" fmla="*/ 0 w 1125"/>
                <a:gd name="T5" fmla="*/ 324 h 649"/>
                <a:gd name="T6" fmla="*/ 562 w 1125"/>
                <a:gd name="T7" fmla="*/ 648 h 649"/>
                <a:gd name="T8" fmla="*/ 1124 w 1125"/>
                <a:gd name="T9" fmla="*/ 324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5" h="649">
                  <a:moveTo>
                    <a:pt x="1124" y="324"/>
                  </a:moveTo>
                  <a:lnTo>
                    <a:pt x="562" y="0"/>
                  </a:lnTo>
                  <a:lnTo>
                    <a:pt x="0" y="324"/>
                  </a:lnTo>
                  <a:lnTo>
                    <a:pt x="562" y="648"/>
                  </a:lnTo>
                  <a:lnTo>
                    <a:pt x="1124" y="324"/>
                  </a:lnTo>
                </a:path>
              </a:pathLst>
            </a:custGeom>
            <a:solidFill>
              <a:srgbClr val="EF60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32" name="Freeform 356">
              <a:extLst>
                <a:ext uri="{FF2B5EF4-FFF2-40B4-BE49-F238E27FC236}">
                  <a16:creationId xmlns:a16="http://schemas.microsoft.com/office/drawing/2014/main" id="{0EEA6B68-73CA-384A-8BB0-002B9A5894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59834" y="6129285"/>
              <a:ext cx="368679" cy="1342221"/>
            </a:xfrm>
            <a:custGeom>
              <a:avLst/>
              <a:gdLst>
                <a:gd name="T0" fmla="*/ 0 w 563"/>
                <a:gd name="T1" fmla="*/ 2053 h 2054"/>
                <a:gd name="T2" fmla="*/ 0 w 563"/>
                <a:gd name="T3" fmla="*/ 324 h 2054"/>
                <a:gd name="T4" fmla="*/ 562 w 563"/>
                <a:gd name="T5" fmla="*/ 0 h 2054"/>
                <a:gd name="T6" fmla="*/ 562 w 563"/>
                <a:gd name="T7" fmla="*/ 1729 h 2054"/>
                <a:gd name="T8" fmla="*/ 0 w 563"/>
                <a:gd name="T9" fmla="*/ 2053 h 2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3" h="2054">
                  <a:moveTo>
                    <a:pt x="0" y="2053"/>
                  </a:moveTo>
                  <a:lnTo>
                    <a:pt x="0" y="324"/>
                  </a:lnTo>
                  <a:lnTo>
                    <a:pt x="562" y="0"/>
                  </a:lnTo>
                  <a:lnTo>
                    <a:pt x="562" y="1729"/>
                  </a:lnTo>
                  <a:lnTo>
                    <a:pt x="0" y="2053"/>
                  </a:ln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33" name="Freeform 357">
              <a:extLst>
                <a:ext uri="{FF2B5EF4-FFF2-40B4-BE49-F238E27FC236}">
                  <a16:creationId xmlns:a16="http://schemas.microsoft.com/office/drawing/2014/main" id="{C109D51B-EC1C-D746-9ADE-77F8563DAB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94036" y="6129285"/>
              <a:ext cx="368679" cy="1342221"/>
            </a:xfrm>
            <a:custGeom>
              <a:avLst/>
              <a:gdLst>
                <a:gd name="T0" fmla="*/ 562 w 563"/>
                <a:gd name="T1" fmla="*/ 324 h 2054"/>
                <a:gd name="T2" fmla="*/ 0 w 563"/>
                <a:gd name="T3" fmla="*/ 0 h 2054"/>
                <a:gd name="T4" fmla="*/ 0 w 563"/>
                <a:gd name="T5" fmla="*/ 1729 h 2054"/>
                <a:gd name="T6" fmla="*/ 562 w 563"/>
                <a:gd name="T7" fmla="*/ 2053 h 2054"/>
                <a:gd name="T8" fmla="*/ 562 w 563"/>
                <a:gd name="T9" fmla="*/ 324 h 2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3" h="2054">
                  <a:moveTo>
                    <a:pt x="562" y="324"/>
                  </a:moveTo>
                  <a:lnTo>
                    <a:pt x="0" y="0"/>
                  </a:lnTo>
                  <a:lnTo>
                    <a:pt x="0" y="1729"/>
                  </a:lnTo>
                  <a:lnTo>
                    <a:pt x="562" y="2053"/>
                  </a:lnTo>
                  <a:lnTo>
                    <a:pt x="562" y="324"/>
                  </a:ln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34" name="Freeform 358">
              <a:extLst>
                <a:ext uri="{FF2B5EF4-FFF2-40B4-BE49-F238E27FC236}">
                  <a16:creationId xmlns:a16="http://schemas.microsoft.com/office/drawing/2014/main" id="{6577C1CF-C401-D348-82C5-FBE90D3E3E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94036" y="5919023"/>
              <a:ext cx="734476" cy="423404"/>
            </a:xfrm>
            <a:custGeom>
              <a:avLst/>
              <a:gdLst>
                <a:gd name="T0" fmla="*/ 1124 w 1125"/>
                <a:gd name="T1" fmla="*/ 324 h 649"/>
                <a:gd name="T2" fmla="*/ 562 w 1125"/>
                <a:gd name="T3" fmla="*/ 0 h 649"/>
                <a:gd name="T4" fmla="*/ 0 w 1125"/>
                <a:gd name="T5" fmla="*/ 324 h 649"/>
                <a:gd name="T6" fmla="*/ 562 w 1125"/>
                <a:gd name="T7" fmla="*/ 648 h 649"/>
                <a:gd name="T8" fmla="*/ 1124 w 1125"/>
                <a:gd name="T9" fmla="*/ 324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5" h="649">
                  <a:moveTo>
                    <a:pt x="1124" y="324"/>
                  </a:moveTo>
                  <a:lnTo>
                    <a:pt x="562" y="0"/>
                  </a:lnTo>
                  <a:lnTo>
                    <a:pt x="0" y="324"/>
                  </a:lnTo>
                  <a:lnTo>
                    <a:pt x="562" y="648"/>
                  </a:lnTo>
                  <a:lnTo>
                    <a:pt x="1124" y="32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35" name="Freeform 359">
              <a:extLst>
                <a:ext uri="{FF2B5EF4-FFF2-40B4-BE49-F238E27FC236}">
                  <a16:creationId xmlns:a16="http://schemas.microsoft.com/office/drawing/2014/main" id="{DA1A2BFC-DE00-6347-8C9B-F95E99BE0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28512" y="6834960"/>
              <a:ext cx="368679" cy="849688"/>
            </a:xfrm>
            <a:custGeom>
              <a:avLst/>
              <a:gdLst>
                <a:gd name="T0" fmla="*/ 0 w 563"/>
                <a:gd name="T1" fmla="*/ 1298 h 1299"/>
                <a:gd name="T2" fmla="*/ 0 w 563"/>
                <a:gd name="T3" fmla="*/ 324 h 1299"/>
                <a:gd name="T4" fmla="*/ 562 w 563"/>
                <a:gd name="T5" fmla="*/ 0 h 1299"/>
                <a:gd name="T6" fmla="*/ 562 w 563"/>
                <a:gd name="T7" fmla="*/ 973 h 1299"/>
                <a:gd name="T8" fmla="*/ 0 w 563"/>
                <a:gd name="T9" fmla="*/ 1298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3" h="1299">
                  <a:moveTo>
                    <a:pt x="0" y="1298"/>
                  </a:moveTo>
                  <a:lnTo>
                    <a:pt x="0" y="324"/>
                  </a:lnTo>
                  <a:lnTo>
                    <a:pt x="562" y="0"/>
                  </a:lnTo>
                  <a:lnTo>
                    <a:pt x="562" y="973"/>
                  </a:lnTo>
                  <a:lnTo>
                    <a:pt x="0" y="1298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36" name="Freeform 360">
              <a:extLst>
                <a:ext uri="{FF2B5EF4-FFF2-40B4-BE49-F238E27FC236}">
                  <a16:creationId xmlns:a16="http://schemas.microsoft.com/office/drawing/2014/main" id="{8924BF5E-B24D-1A4A-B771-6A8D745FA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59834" y="6834960"/>
              <a:ext cx="368679" cy="849688"/>
            </a:xfrm>
            <a:custGeom>
              <a:avLst/>
              <a:gdLst>
                <a:gd name="T0" fmla="*/ 562 w 563"/>
                <a:gd name="T1" fmla="*/ 324 h 1299"/>
                <a:gd name="T2" fmla="*/ 0 w 563"/>
                <a:gd name="T3" fmla="*/ 0 h 1299"/>
                <a:gd name="T4" fmla="*/ 0 w 563"/>
                <a:gd name="T5" fmla="*/ 973 h 1299"/>
                <a:gd name="T6" fmla="*/ 562 w 563"/>
                <a:gd name="T7" fmla="*/ 1298 h 1299"/>
                <a:gd name="T8" fmla="*/ 562 w 563"/>
                <a:gd name="T9" fmla="*/ 324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3" h="1299">
                  <a:moveTo>
                    <a:pt x="562" y="324"/>
                  </a:moveTo>
                  <a:lnTo>
                    <a:pt x="0" y="0"/>
                  </a:lnTo>
                  <a:lnTo>
                    <a:pt x="0" y="973"/>
                  </a:lnTo>
                  <a:lnTo>
                    <a:pt x="562" y="1298"/>
                  </a:lnTo>
                  <a:lnTo>
                    <a:pt x="562" y="324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37" name="Freeform 361">
              <a:extLst>
                <a:ext uri="{FF2B5EF4-FFF2-40B4-BE49-F238E27FC236}">
                  <a16:creationId xmlns:a16="http://schemas.microsoft.com/office/drawing/2014/main" id="{0BBF441B-2EA3-8047-9FEE-2C7E4B36BA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59835" y="6621817"/>
              <a:ext cx="734478" cy="423404"/>
            </a:xfrm>
            <a:custGeom>
              <a:avLst/>
              <a:gdLst>
                <a:gd name="T0" fmla="*/ 1124 w 1125"/>
                <a:gd name="T1" fmla="*/ 324 h 649"/>
                <a:gd name="T2" fmla="*/ 562 w 1125"/>
                <a:gd name="T3" fmla="*/ 0 h 649"/>
                <a:gd name="T4" fmla="*/ 0 w 1125"/>
                <a:gd name="T5" fmla="*/ 324 h 649"/>
                <a:gd name="T6" fmla="*/ 562 w 1125"/>
                <a:gd name="T7" fmla="*/ 648 h 649"/>
                <a:gd name="T8" fmla="*/ 1124 w 1125"/>
                <a:gd name="T9" fmla="*/ 324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5" h="649">
                  <a:moveTo>
                    <a:pt x="1124" y="324"/>
                  </a:moveTo>
                  <a:lnTo>
                    <a:pt x="562" y="0"/>
                  </a:lnTo>
                  <a:lnTo>
                    <a:pt x="0" y="324"/>
                  </a:lnTo>
                  <a:lnTo>
                    <a:pt x="562" y="648"/>
                  </a:lnTo>
                  <a:lnTo>
                    <a:pt x="1124" y="324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1DB5C8D5-1CB4-CD42-A26A-7C6C48AEA6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80033" y="6082855"/>
              <a:ext cx="567077" cy="532702"/>
            </a:xfrm>
            <a:custGeom>
              <a:avLst/>
              <a:gdLst>
                <a:gd name="connsiteX0" fmla="*/ 464519 w 567077"/>
                <a:gd name="connsiteY0" fmla="*/ 149764 h 532702"/>
                <a:gd name="connsiteX1" fmla="*/ 507549 w 567077"/>
                <a:gd name="connsiteY1" fmla="*/ 161327 h 532702"/>
                <a:gd name="connsiteX2" fmla="*/ 544128 w 567077"/>
                <a:gd name="connsiteY2" fmla="*/ 185428 h 532702"/>
                <a:gd name="connsiteX3" fmla="*/ 565030 w 567077"/>
                <a:gd name="connsiteY3" fmla="*/ 279880 h 532702"/>
                <a:gd name="connsiteX4" fmla="*/ 387360 w 567077"/>
                <a:gd name="connsiteY4" fmla="*/ 519591 h 532702"/>
                <a:gd name="connsiteX5" fmla="*/ 273051 w 567077"/>
                <a:gd name="connsiteY5" fmla="*/ 457058 h 532702"/>
                <a:gd name="connsiteX6" fmla="*/ 386707 w 567077"/>
                <a:gd name="connsiteY6" fmla="*/ 180217 h 532702"/>
                <a:gd name="connsiteX7" fmla="*/ 464519 w 567077"/>
                <a:gd name="connsiteY7" fmla="*/ 149764 h 532702"/>
                <a:gd name="connsiteX8" fmla="*/ 190474 w 567077"/>
                <a:gd name="connsiteY8" fmla="*/ 533 h 532702"/>
                <a:gd name="connsiteX9" fmla="*/ 233411 w 567077"/>
                <a:gd name="connsiteY9" fmla="*/ 12402 h 532702"/>
                <a:gd name="connsiteX10" fmla="*/ 269911 w 567077"/>
                <a:gd name="connsiteY10" fmla="*/ 36630 h 532702"/>
                <a:gd name="connsiteX11" fmla="*/ 291421 w 567077"/>
                <a:gd name="connsiteY11" fmla="*/ 130923 h 532702"/>
                <a:gd name="connsiteX12" fmla="*/ 113481 w 567077"/>
                <a:gd name="connsiteY12" fmla="*/ 373205 h 532702"/>
                <a:gd name="connsiteX13" fmla="*/ 68 w 567077"/>
                <a:gd name="connsiteY13" fmla="*/ 310343 h 532702"/>
                <a:gd name="connsiteX14" fmla="*/ 112829 w 567077"/>
                <a:gd name="connsiteY14" fmla="*/ 31391 h 532702"/>
                <a:gd name="connsiteX15" fmla="*/ 190474 w 567077"/>
                <a:gd name="connsiteY15" fmla="*/ 533 h 53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7077" h="532702">
                  <a:moveTo>
                    <a:pt x="464519" y="149764"/>
                  </a:moveTo>
                  <a:cubicBezTo>
                    <a:pt x="488933" y="152044"/>
                    <a:pt x="507549" y="161327"/>
                    <a:pt x="507549" y="161327"/>
                  </a:cubicBezTo>
                  <a:cubicBezTo>
                    <a:pt x="507549" y="161327"/>
                    <a:pt x="531717" y="176309"/>
                    <a:pt x="544128" y="185428"/>
                  </a:cubicBezTo>
                  <a:cubicBezTo>
                    <a:pt x="556539" y="195199"/>
                    <a:pt x="572869" y="244053"/>
                    <a:pt x="565030" y="279880"/>
                  </a:cubicBezTo>
                  <a:cubicBezTo>
                    <a:pt x="557192" y="315706"/>
                    <a:pt x="431125" y="498747"/>
                    <a:pt x="387360" y="519591"/>
                  </a:cubicBezTo>
                  <a:cubicBezTo>
                    <a:pt x="343596" y="540436"/>
                    <a:pt x="271091" y="546950"/>
                    <a:pt x="273051" y="457058"/>
                  </a:cubicBezTo>
                  <a:cubicBezTo>
                    <a:pt x="275010" y="368469"/>
                    <a:pt x="340983" y="236236"/>
                    <a:pt x="386707" y="180217"/>
                  </a:cubicBezTo>
                  <a:cubicBezTo>
                    <a:pt x="409896" y="152207"/>
                    <a:pt x="440106" y="147485"/>
                    <a:pt x="464519" y="149764"/>
                  </a:cubicBezTo>
                  <a:close/>
                  <a:moveTo>
                    <a:pt x="190474" y="533"/>
                  </a:moveTo>
                  <a:cubicBezTo>
                    <a:pt x="214835" y="2907"/>
                    <a:pt x="233411" y="12402"/>
                    <a:pt x="233411" y="12402"/>
                  </a:cubicBezTo>
                  <a:cubicBezTo>
                    <a:pt x="233411" y="12402"/>
                    <a:pt x="257527" y="26808"/>
                    <a:pt x="269911" y="36630"/>
                  </a:cubicBezTo>
                  <a:cubicBezTo>
                    <a:pt x="282296" y="45797"/>
                    <a:pt x="299242" y="94908"/>
                    <a:pt x="291421" y="130923"/>
                  </a:cubicBezTo>
                  <a:cubicBezTo>
                    <a:pt x="283599" y="166938"/>
                    <a:pt x="157151" y="351596"/>
                    <a:pt x="113481" y="373205"/>
                  </a:cubicBezTo>
                  <a:cubicBezTo>
                    <a:pt x="70462" y="394159"/>
                    <a:pt x="-2539" y="400052"/>
                    <a:pt x="68" y="310343"/>
                  </a:cubicBezTo>
                  <a:cubicBezTo>
                    <a:pt x="1372" y="219978"/>
                    <a:pt x="67203" y="87051"/>
                    <a:pt x="112829" y="31391"/>
                  </a:cubicBezTo>
                  <a:cubicBezTo>
                    <a:pt x="135968" y="2907"/>
                    <a:pt x="166113" y="-1841"/>
                    <a:pt x="190474" y="533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351C4AC8-5DE7-1348-BEC3-D38F401874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88500" y="6060944"/>
              <a:ext cx="420588" cy="292295"/>
            </a:xfrm>
            <a:custGeom>
              <a:avLst/>
              <a:gdLst>
                <a:gd name="connsiteX0" fmla="*/ 318774 w 420588"/>
                <a:gd name="connsiteY0" fmla="*/ 147244 h 292295"/>
                <a:gd name="connsiteX1" fmla="*/ 416664 w 420588"/>
                <a:gd name="connsiteY1" fmla="*/ 164771 h 292295"/>
                <a:gd name="connsiteX2" fmla="*/ 420554 w 420588"/>
                <a:gd name="connsiteY2" fmla="*/ 242012 h 292295"/>
                <a:gd name="connsiteX3" fmla="*/ 398509 w 420588"/>
                <a:gd name="connsiteY3" fmla="*/ 282255 h 292295"/>
                <a:gd name="connsiteX4" fmla="*/ 341452 w 420588"/>
                <a:gd name="connsiteY4" fmla="*/ 290693 h 292295"/>
                <a:gd name="connsiteX5" fmla="*/ 275965 w 420588"/>
                <a:gd name="connsiteY5" fmla="*/ 188787 h 292295"/>
                <a:gd name="connsiteX6" fmla="*/ 318774 w 420588"/>
                <a:gd name="connsiteY6" fmla="*/ 147244 h 292295"/>
                <a:gd name="connsiteX7" fmla="*/ 42628 w 420588"/>
                <a:gd name="connsiteY7" fmla="*/ 348 h 292295"/>
                <a:gd name="connsiteX8" fmla="*/ 140803 w 420588"/>
                <a:gd name="connsiteY8" fmla="*/ 17875 h 292295"/>
                <a:gd name="connsiteX9" fmla="*/ 144045 w 420588"/>
                <a:gd name="connsiteY9" fmla="*/ 95116 h 292295"/>
                <a:gd name="connsiteX10" fmla="*/ 122000 w 420588"/>
                <a:gd name="connsiteY10" fmla="*/ 135359 h 292295"/>
                <a:gd name="connsiteX11" fmla="*/ 64943 w 420588"/>
                <a:gd name="connsiteY11" fmla="*/ 144446 h 292295"/>
                <a:gd name="connsiteX12" fmla="*/ 105 w 420588"/>
                <a:gd name="connsiteY12" fmla="*/ 41891 h 292295"/>
                <a:gd name="connsiteX13" fmla="*/ 42628 w 420588"/>
                <a:gd name="connsiteY13" fmla="*/ 348 h 292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0588" h="292295">
                  <a:moveTo>
                    <a:pt x="318774" y="147244"/>
                  </a:moveTo>
                  <a:cubicBezTo>
                    <a:pt x="360184" y="143980"/>
                    <a:pt x="416664" y="164771"/>
                    <a:pt x="416664" y="164771"/>
                  </a:cubicBezTo>
                  <a:lnTo>
                    <a:pt x="420554" y="242012"/>
                  </a:lnTo>
                  <a:cubicBezTo>
                    <a:pt x="421203" y="258239"/>
                    <a:pt x="412774" y="273816"/>
                    <a:pt x="398509" y="282255"/>
                  </a:cubicBezTo>
                  <a:cubicBezTo>
                    <a:pt x="385542" y="289394"/>
                    <a:pt x="366739" y="295236"/>
                    <a:pt x="341452" y="290693"/>
                  </a:cubicBezTo>
                  <a:cubicBezTo>
                    <a:pt x="285043" y="282255"/>
                    <a:pt x="279856" y="266028"/>
                    <a:pt x="275965" y="188787"/>
                  </a:cubicBezTo>
                  <a:cubicBezTo>
                    <a:pt x="274506" y="159822"/>
                    <a:pt x="293927" y="149203"/>
                    <a:pt x="318774" y="147244"/>
                  </a:cubicBezTo>
                  <a:close/>
                  <a:moveTo>
                    <a:pt x="42628" y="348"/>
                  </a:moveTo>
                  <a:cubicBezTo>
                    <a:pt x="84070" y="-2916"/>
                    <a:pt x="140803" y="17875"/>
                    <a:pt x="140803" y="17875"/>
                  </a:cubicBezTo>
                  <a:lnTo>
                    <a:pt x="144045" y="95116"/>
                  </a:lnTo>
                  <a:cubicBezTo>
                    <a:pt x="144694" y="111992"/>
                    <a:pt x="136265" y="127570"/>
                    <a:pt x="122000" y="135359"/>
                  </a:cubicBezTo>
                  <a:cubicBezTo>
                    <a:pt x="109033" y="142498"/>
                    <a:pt x="90230" y="148340"/>
                    <a:pt x="64943" y="144446"/>
                  </a:cubicBezTo>
                  <a:cubicBezTo>
                    <a:pt x="8534" y="135359"/>
                    <a:pt x="3995" y="119781"/>
                    <a:pt x="105" y="41891"/>
                  </a:cubicBezTo>
                  <a:cubicBezTo>
                    <a:pt x="-1597" y="12926"/>
                    <a:pt x="17763" y="2307"/>
                    <a:pt x="42628" y="348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8739F431-2DDC-434B-9EB5-0D4E0DC2F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69735" y="4504464"/>
              <a:ext cx="1207156" cy="1773944"/>
            </a:xfrm>
            <a:custGeom>
              <a:avLst/>
              <a:gdLst>
                <a:gd name="connsiteX0" fmla="*/ 829084 w 1207156"/>
                <a:gd name="connsiteY0" fmla="*/ 97 h 1773944"/>
                <a:gd name="connsiteX1" fmla="*/ 929616 w 1207156"/>
                <a:gd name="connsiteY1" fmla="*/ 147489 h 1773944"/>
                <a:gd name="connsiteX2" fmla="*/ 928238 w 1207156"/>
                <a:gd name="connsiteY2" fmla="*/ 231535 h 1773944"/>
                <a:gd name="connsiteX3" fmla="*/ 932958 w 1207156"/>
                <a:gd name="connsiteY3" fmla="*/ 227365 h 1773944"/>
                <a:gd name="connsiteX4" fmla="*/ 1205471 w 1207156"/>
                <a:gd name="connsiteY4" fmla="*/ 286397 h 1773944"/>
                <a:gd name="connsiteX5" fmla="*/ 1010635 w 1207156"/>
                <a:gd name="connsiteY5" fmla="*/ 739384 h 1773944"/>
                <a:gd name="connsiteX6" fmla="*/ 532700 w 1207156"/>
                <a:gd name="connsiteY6" fmla="*/ 1026581 h 1773944"/>
                <a:gd name="connsiteX7" fmla="*/ 549699 w 1207156"/>
                <a:gd name="connsiteY7" fmla="*/ 1680606 h 1773944"/>
                <a:gd name="connsiteX8" fmla="*/ 473857 w 1207156"/>
                <a:gd name="connsiteY8" fmla="*/ 1770681 h 1773944"/>
                <a:gd name="connsiteX9" fmla="*/ 439205 w 1207156"/>
                <a:gd name="connsiteY9" fmla="*/ 1773944 h 1773944"/>
                <a:gd name="connsiteX10" fmla="*/ 370555 w 1207156"/>
                <a:gd name="connsiteY10" fmla="*/ 1714547 h 1773944"/>
                <a:gd name="connsiteX11" fmla="*/ 278368 w 1207156"/>
                <a:gd name="connsiteY11" fmla="*/ 1014832 h 1773944"/>
                <a:gd name="connsiteX12" fmla="*/ 306410 w 1207156"/>
                <a:gd name="connsiteY12" fmla="*/ 874854 h 1773944"/>
                <a:gd name="connsiteX13" fmla="*/ 328249 w 1207156"/>
                <a:gd name="connsiteY13" fmla="*/ 844927 h 1773944"/>
                <a:gd name="connsiteX14" fmla="*/ 256191 w 1207156"/>
                <a:gd name="connsiteY14" fmla="*/ 888326 h 1773944"/>
                <a:gd name="connsiteX15" fmla="*/ 273190 w 1207156"/>
                <a:gd name="connsiteY15" fmla="*/ 1541698 h 1773944"/>
                <a:gd name="connsiteX16" fmla="*/ 197348 w 1207156"/>
                <a:gd name="connsiteY16" fmla="*/ 1632426 h 1773944"/>
                <a:gd name="connsiteX17" fmla="*/ 163350 w 1207156"/>
                <a:gd name="connsiteY17" fmla="*/ 1635037 h 1773944"/>
                <a:gd name="connsiteX18" fmla="*/ 94046 w 1207156"/>
                <a:gd name="connsiteY18" fmla="*/ 1575639 h 1773944"/>
                <a:gd name="connsiteX19" fmla="*/ 1859 w 1207156"/>
                <a:gd name="connsiteY19" fmla="*/ 876577 h 1773944"/>
                <a:gd name="connsiteX20" fmla="*/ 58740 w 1207156"/>
                <a:gd name="connsiteY20" fmla="*/ 696426 h 1773944"/>
                <a:gd name="connsiteX21" fmla="*/ 286266 w 1207156"/>
                <a:gd name="connsiteY21" fmla="*/ 447740 h 1773944"/>
                <a:gd name="connsiteX22" fmla="*/ 538637 w 1207156"/>
                <a:gd name="connsiteY22" fmla="*/ 200360 h 1773944"/>
                <a:gd name="connsiteX23" fmla="*/ 829084 w 1207156"/>
                <a:gd name="connsiteY23" fmla="*/ 97 h 177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07156" h="1773944">
                  <a:moveTo>
                    <a:pt x="829084" y="97"/>
                  </a:moveTo>
                  <a:cubicBezTo>
                    <a:pt x="881883" y="-2164"/>
                    <a:pt x="922669" y="34895"/>
                    <a:pt x="929616" y="147489"/>
                  </a:cubicBezTo>
                  <a:lnTo>
                    <a:pt x="928238" y="231535"/>
                  </a:lnTo>
                  <a:lnTo>
                    <a:pt x="932958" y="227365"/>
                  </a:lnTo>
                  <a:cubicBezTo>
                    <a:pt x="1042887" y="137852"/>
                    <a:pt x="1191986" y="60801"/>
                    <a:pt x="1205471" y="286397"/>
                  </a:cubicBezTo>
                  <a:cubicBezTo>
                    <a:pt x="1228354" y="646698"/>
                    <a:pt x="1010635" y="739384"/>
                    <a:pt x="1010635" y="739384"/>
                  </a:cubicBezTo>
                  <a:lnTo>
                    <a:pt x="532700" y="1026581"/>
                  </a:lnTo>
                  <a:lnTo>
                    <a:pt x="549699" y="1680606"/>
                  </a:lnTo>
                  <a:cubicBezTo>
                    <a:pt x="549699" y="1680606"/>
                    <a:pt x="555583" y="1758279"/>
                    <a:pt x="473857" y="1770681"/>
                  </a:cubicBezTo>
                  <a:cubicBezTo>
                    <a:pt x="460781" y="1772639"/>
                    <a:pt x="449666" y="1773944"/>
                    <a:pt x="439205" y="1773944"/>
                  </a:cubicBezTo>
                  <a:cubicBezTo>
                    <a:pt x="404553" y="1773944"/>
                    <a:pt x="375131" y="1748488"/>
                    <a:pt x="370555" y="1714547"/>
                  </a:cubicBezTo>
                  <a:lnTo>
                    <a:pt x="278368" y="1014832"/>
                  </a:lnTo>
                  <a:cubicBezTo>
                    <a:pt x="271993" y="965878"/>
                    <a:pt x="282168" y="916924"/>
                    <a:pt x="306410" y="874854"/>
                  </a:cubicBezTo>
                  <a:lnTo>
                    <a:pt x="328249" y="844927"/>
                  </a:lnTo>
                  <a:lnTo>
                    <a:pt x="256191" y="888326"/>
                  </a:lnTo>
                  <a:lnTo>
                    <a:pt x="273190" y="1541698"/>
                  </a:lnTo>
                  <a:cubicBezTo>
                    <a:pt x="273190" y="1541698"/>
                    <a:pt x="279074" y="1619371"/>
                    <a:pt x="197348" y="1632426"/>
                  </a:cubicBezTo>
                  <a:cubicBezTo>
                    <a:pt x="184272" y="1634384"/>
                    <a:pt x="173157" y="1635037"/>
                    <a:pt x="163350" y="1635037"/>
                  </a:cubicBezTo>
                  <a:cubicBezTo>
                    <a:pt x="128698" y="1635689"/>
                    <a:pt x="98622" y="1610233"/>
                    <a:pt x="94046" y="1575639"/>
                  </a:cubicBezTo>
                  <a:lnTo>
                    <a:pt x="1859" y="876577"/>
                  </a:lnTo>
                  <a:cubicBezTo>
                    <a:pt x="-6641" y="811305"/>
                    <a:pt x="14281" y="745380"/>
                    <a:pt x="58740" y="696426"/>
                  </a:cubicBezTo>
                  <a:lnTo>
                    <a:pt x="286266" y="447740"/>
                  </a:lnTo>
                  <a:lnTo>
                    <a:pt x="538637" y="200360"/>
                  </a:lnTo>
                  <a:cubicBezTo>
                    <a:pt x="538637" y="200360"/>
                    <a:pt x="712929" y="5072"/>
                    <a:pt x="829084" y="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41" name="Freeform 368">
              <a:extLst>
                <a:ext uri="{FF2B5EF4-FFF2-40B4-BE49-F238E27FC236}">
                  <a16:creationId xmlns:a16="http://schemas.microsoft.com/office/drawing/2014/main" id="{0FC81697-1413-D14B-905E-1F4CB195C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94328" y="3562936"/>
              <a:ext cx="941860" cy="1543842"/>
            </a:xfrm>
            <a:custGeom>
              <a:avLst/>
              <a:gdLst>
                <a:gd name="T0" fmla="*/ 1011 w 1440"/>
                <a:gd name="T1" fmla="*/ 108 h 2363"/>
                <a:gd name="T2" fmla="*/ 1011 w 1440"/>
                <a:gd name="T3" fmla="*/ 108 h 2363"/>
                <a:gd name="T4" fmla="*/ 1430 w 1440"/>
                <a:gd name="T5" fmla="*/ 537 h 2363"/>
                <a:gd name="T6" fmla="*/ 1430 w 1440"/>
                <a:gd name="T7" fmla="*/ 537 h 2363"/>
                <a:gd name="T8" fmla="*/ 1375 w 1440"/>
                <a:gd name="T9" fmla="*/ 2084 h 2363"/>
                <a:gd name="T10" fmla="*/ 1375 w 1440"/>
                <a:gd name="T11" fmla="*/ 2084 h 2363"/>
                <a:gd name="T12" fmla="*/ 207 w 1440"/>
                <a:gd name="T13" fmla="*/ 1672 h 2363"/>
                <a:gd name="T14" fmla="*/ 207 w 1440"/>
                <a:gd name="T15" fmla="*/ 1672 h 2363"/>
                <a:gd name="T16" fmla="*/ 473 w 1440"/>
                <a:gd name="T17" fmla="*/ 99 h 2363"/>
                <a:gd name="T18" fmla="*/ 473 w 1440"/>
                <a:gd name="T19" fmla="*/ 99 h 2363"/>
                <a:gd name="T20" fmla="*/ 1011 w 1440"/>
                <a:gd name="T21" fmla="*/ 108 h 2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40" h="2363">
                  <a:moveTo>
                    <a:pt x="1011" y="108"/>
                  </a:moveTo>
                  <a:lnTo>
                    <a:pt x="1011" y="108"/>
                  </a:lnTo>
                  <a:cubicBezTo>
                    <a:pt x="1439" y="285"/>
                    <a:pt x="1430" y="537"/>
                    <a:pt x="1430" y="537"/>
                  </a:cubicBezTo>
                  <a:lnTo>
                    <a:pt x="1430" y="537"/>
                  </a:lnTo>
                  <a:cubicBezTo>
                    <a:pt x="1430" y="537"/>
                    <a:pt x="1346" y="1465"/>
                    <a:pt x="1375" y="2084"/>
                  </a:cubicBezTo>
                  <a:lnTo>
                    <a:pt x="1375" y="2084"/>
                  </a:lnTo>
                  <a:cubicBezTo>
                    <a:pt x="1387" y="2342"/>
                    <a:pt x="0" y="2362"/>
                    <a:pt x="207" y="1672"/>
                  </a:cubicBezTo>
                  <a:lnTo>
                    <a:pt x="207" y="1672"/>
                  </a:lnTo>
                  <a:cubicBezTo>
                    <a:pt x="451" y="858"/>
                    <a:pt x="359" y="199"/>
                    <a:pt x="473" y="99"/>
                  </a:cubicBezTo>
                  <a:lnTo>
                    <a:pt x="473" y="99"/>
                  </a:lnTo>
                  <a:cubicBezTo>
                    <a:pt x="587" y="0"/>
                    <a:pt x="900" y="62"/>
                    <a:pt x="1011" y="10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42" name="Freeform 369">
              <a:extLst>
                <a:ext uri="{FF2B5EF4-FFF2-40B4-BE49-F238E27FC236}">
                  <a16:creationId xmlns:a16="http://schemas.microsoft.com/office/drawing/2014/main" id="{31F901F2-1F23-AB4F-B3C5-9F54A6A88C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52296" y="3620543"/>
              <a:ext cx="308191" cy="244825"/>
            </a:xfrm>
            <a:custGeom>
              <a:avLst/>
              <a:gdLst>
                <a:gd name="T0" fmla="*/ 449 w 473"/>
                <a:gd name="T1" fmla="*/ 243 h 376"/>
                <a:gd name="T2" fmla="*/ 449 w 473"/>
                <a:gd name="T3" fmla="*/ 243 h 376"/>
                <a:gd name="T4" fmla="*/ 195 w 473"/>
                <a:gd name="T5" fmla="*/ 345 h 376"/>
                <a:gd name="T6" fmla="*/ 195 w 473"/>
                <a:gd name="T7" fmla="*/ 345 h 376"/>
                <a:gd name="T8" fmla="*/ 23 w 473"/>
                <a:gd name="T9" fmla="*/ 133 h 376"/>
                <a:gd name="T10" fmla="*/ 23 w 473"/>
                <a:gd name="T11" fmla="*/ 133 h 376"/>
                <a:gd name="T12" fmla="*/ 276 w 473"/>
                <a:gd name="T13" fmla="*/ 30 h 376"/>
                <a:gd name="T14" fmla="*/ 276 w 473"/>
                <a:gd name="T15" fmla="*/ 30 h 376"/>
                <a:gd name="T16" fmla="*/ 449 w 473"/>
                <a:gd name="T17" fmla="*/ 243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3" h="376">
                  <a:moveTo>
                    <a:pt x="449" y="243"/>
                  </a:moveTo>
                  <a:lnTo>
                    <a:pt x="449" y="243"/>
                  </a:lnTo>
                  <a:cubicBezTo>
                    <a:pt x="427" y="330"/>
                    <a:pt x="313" y="375"/>
                    <a:pt x="195" y="345"/>
                  </a:cubicBezTo>
                  <a:lnTo>
                    <a:pt x="195" y="345"/>
                  </a:lnTo>
                  <a:cubicBezTo>
                    <a:pt x="78" y="315"/>
                    <a:pt x="0" y="219"/>
                    <a:pt x="23" y="133"/>
                  </a:cubicBezTo>
                  <a:lnTo>
                    <a:pt x="23" y="133"/>
                  </a:lnTo>
                  <a:cubicBezTo>
                    <a:pt x="45" y="45"/>
                    <a:pt x="158" y="0"/>
                    <a:pt x="276" y="30"/>
                  </a:cubicBezTo>
                  <a:lnTo>
                    <a:pt x="276" y="30"/>
                  </a:lnTo>
                  <a:cubicBezTo>
                    <a:pt x="394" y="61"/>
                    <a:pt x="472" y="156"/>
                    <a:pt x="449" y="243"/>
                  </a:cubicBezTo>
                </a:path>
              </a:pathLst>
            </a:custGeom>
            <a:solidFill>
              <a:srgbClr val="FFC2B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43" name="Freeform 370">
              <a:extLst>
                <a:ext uri="{FF2B5EF4-FFF2-40B4-BE49-F238E27FC236}">
                  <a16:creationId xmlns:a16="http://schemas.microsoft.com/office/drawing/2014/main" id="{52B2F95B-9FB5-0544-835D-9A119DA98F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6535" y="3606141"/>
              <a:ext cx="322594" cy="259227"/>
            </a:xfrm>
            <a:custGeom>
              <a:avLst/>
              <a:gdLst>
                <a:gd name="T0" fmla="*/ 213 w 493"/>
                <a:gd name="T1" fmla="*/ 63 h 398"/>
                <a:gd name="T2" fmla="*/ 213 w 493"/>
                <a:gd name="T3" fmla="*/ 63 h 398"/>
                <a:gd name="T4" fmla="*/ 52 w 493"/>
                <a:gd name="T5" fmla="*/ 160 h 398"/>
                <a:gd name="T6" fmla="*/ 52 w 493"/>
                <a:gd name="T7" fmla="*/ 160 h 398"/>
                <a:gd name="T8" fmla="*/ 82 w 493"/>
                <a:gd name="T9" fmla="*/ 269 h 398"/>
                <a:gd name="T10" fmla="*/ 82 w 493"/>
                <a:gd name="T11" fmla="*/ 269 h 398"/>
                <a:gd name="T12" fmla="*/ 210 w 493"/>
                <a:gd name="T13" fmla="*/ 347 h 398"/>
                <a:gd name="T14" fmla="*/ 210 w 493"/>
                <a:gd name="T15" fmla="*/ 347 h 398"/>
                <a:gd name="T16" fmla="*/ 361 w 493"/>
                <a:gd name="T17" fmla="*/ 341 h 398"/>
                <a:gd name="T18" fmla="*/ 361 w 493"/>
                <a:gd name="T19" fmla="*/ 341 h 398"/>
                <a:gd name="T20" fmla="*/ 439 w 493"/>
                <a:gd name="T21" fmla="*/ 259 h 398"/>
                <a:gd name="T22" fmla="*/ 439 w 493"/>
                <a:gd name="T23" fmla="*/ 259 h 398"/>
                <a:gd name="T24" fmla="*/ 410 w 493"/>
                <a:gd name="T25" fmla="*/ 150 h 398"/>
                <a:gd name="T26" fmla="*/ 410 w 493"/>
                <a:gd name="T27" fmla="*/ 150 h 398"/>
                <a:gd name="T28" fmla="*/ 281 w 493"/>
                <a:gd name="T29" fmla="*/ 72 h 398"/>
                <a:gd name="T30" fmla="*/ 281 w 493"/>
                <a:gd name="T31" fmla="*/ 72 h 398"/>
                <a:gd name="T32" fmla="*/ 213 w 493"/>
                <a:gd name="T33" fmla="*/ 63 h 398"/>
                <a:gd name="T34" fmla="*/ 278 w 493"/>
                <a:gd name="T35" fmla="*/ 397 h 398"/>
                <a:gd name="T36" fmla="*/ 278 w 493"/>
                <a:gd name="T37" fmla="*/ 397 h 398"/>
                <a:gd name="T38" fmla="*/ 200 w 493"/>
                <a:gd name="T39" fmla="*/ 387 h 398"/>
                <a:gd name="T40" fmla="*/ 200 w 493"/>
                <a:gd name="T41" fmla="*/ 387 h 398"/>
                <a:gd name="T42" fmla="*/ 51 w 493"/>
                <a:gd name="T43" fmla="*/ 295 h 398"/>
                <a:gd name="T44" fmla="*/ 51 w 493"/>
                <a:gd name="T45" fmla="*/ 295 h 398"/>
                <a:gd name="T46" fmla="*/ 13 w 493"/>
                <a:gd name="T47" fmla="*/ 150 h 398"/>
                <a:gd name="T48" fmla="*/ 13 w 493"/>
                <a:gd name="T49" fmla="*/ 150 h 398"/>
                <a:gd name="T50" fmla="*/ 291 w 493"/>
                <a:gd name="T51" fmla="*/ 33 h 398"/>
                <a:gd name="T52" fmla="*/ 291 w 493"/>
                <a:gd name="T53" fmla="*/ 33 h 398"/>
                <a:gd name="T54" fmla="*/ 441 w 493"/>
                <a:gd name="T55" fmla="*/ 125 h 398"/>
                <a:gd name="T56" fmla="*/ 441 w 493"/>
                <a:gd name="T57" fmla="*/ 125 h 398"/>
                <a:gd name="T58" fmla="*/ 479 w 493"/>
                <a:gd name="T59" fmla="*/ 269 h 398"/>
                <a:gd name="T60" fmla="*/ 479 w 493"/>
                <a:gd name="T61" fmla="*/ 269 h 398"/>
                <a:gd name="T62" fmla="*/ 376 w 493"/>
                <a:gd name="T63" fmla="*/ 379 h 398"/>
                <a:gd name="T64" fmla="*/ 376 w 493"/>
                <a:gd name="T65" fmla="*/ 379 h 398"/>
                <a:gd name="T66" fmla="*/ 278 w 493"/>
                <a:gd name="T67" fmla="*/ 397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93" h="398">
                  <a:moveTo>
                    <a:pt x="213" y="63"/>
                  </a:moveTo>
                  <a:lnTo>
                    <a:pt x="213" y="63"/>
                  </a:lnTo>
                  <a:cubicBezTo>
                    <a:pt x="134" y="63"/>
                    <a:pt x="67" y="101"/>
                    <a:pt x="52" y="160"/>
                  </a:cubicBezTo>
                  <a:lnTo>
                    <a:pt x="52" y="160"/>
                  </a:lnTo>
                  <a:cubicBezTo>
                    <a:pt x="43" y="196"/>
                    <a:pt x="54" y="234"/>
                    <a:pt x="82" y="269"/>
                  </a:cubicBezTo>
                  <a:lnTo>
                    <a:pt x="82" y="269"/>
                  </a:lnTo>
                  <a:cubicBezTo>
                    <a:pt x="112" y="306"/>
                    <a:pt x="157" y="334"/>
                    <a:pt x="210" y="347"/>
                  </a:cubicBezTo>
                  <a:lnTo>
                    <a:pt x="210" y="347"/>
                  </a:lnTo>
                  <a:cubicBezTo>
                    <a:pt x="263" y="361"/>
                    <a:pt x="317" y="358"/>
                    <a:pt x="361" y="341"/>
                  </a:cubicBezTo>
                  <a:lnTo>
                    <a:pt x="361" y="341"/>
                  </a:lnTo>
                  <a:cubicBezTo>
                    <a:pt x="402" y="324"/>
                    <a:pt x="431" y="296"/>
                    <a:pt x="439" y="259"/>
                  </a:cubicBezTo>
                  <a:lnTo>
                    <a:pt x="439" y="259"/>
                  </a:lnTo>
                  <a:cubicBezTo>
                    <a:pt x="449" y="224"/>
                    <a:pt x="438" y="185"/>
                    <a:pt x="410" y="150"/>
                  </a:cubicBezTo>
                  <a:lnTo>
                    <a:pt x="410" y="150"/>
                  </a:lnTo>
                  <a:cubicBezTo>
                    <a:pt x="380" y="113"/>
                    <a:pt x="334" y="86"/>
                    <a:pt x="281" y="72"/>
                  </a:cubicBezTo>
                  <a:lnTo>
                    <a:pt x="281" y="72"/>
                  </a:lnTo>
                  <a:cubicBezTo>
                    <a:pt x="258" y="66"/>
                    <a:pt x="235" y="63"/>
                    <a:pt x="213" y="63"/>
                  </a:cubicBezTo>
                  <a:close/>
                  <a:moveTo>
                    <a:pt x="278" y="397"/>
                  </a:moveTo>
                  <a:lnTo>
                    <a:pt x="278" y="397"/>
                  </a:lnTo>
                  <a:cubicBezTo>
                    <a:pt x="253" y="397"/>
                    <a:pt x="226" y="394"/>
                    <a:pt x="200" y="387"/>
                  </a:cubicBezTo>
                  <a:lnTo>
                    <a:pt x="200" y="387"/>
                  </a:lnTo>
                  <a:cubicBezTo>
                    <a:pt x="139" y="371"/>
                    <a:pt x="86" y="338"/>
                    <a:pt x="51" y="295"/>
                  </a:cubicBezTo>
                  <a:lnTo>
                    <a:pt x="51" y="295"/>
                  </a:lnTo>
                  <a:cubicBezTo>
                    <a:pt x="14" y="250"/>
                    <a:pt x="0" y="198"/>
                    <a:pt x="13" y="150"/>
                  </a:cubicBezTo>
                  <a:lnTo>
                    <a:pt x="13" y="150"/>
                  </a:lnTo>
                  <a:cubicBezTo>
                    <a:pt x="38" y="52"/>
                    <a:pt x="163" y="0"/>
                    <a:pt x="291" y="33"/>
                  </a:cubicBezTo>
                  <a:lnTo>
                    <a:pt x="291" y="33"/>
                  </a:lnTo>
                  <a:cubicBezTo>
                    <a:pt x="352" y="48"/>
                    <a:pt x="406" y="81"/>
                    <a:pt x="441" y="125"/>
                  </a:cubicBezTo>
                  <a:lnTo>
                    <a:pt x="441" y="125"/>
                  </a:lnTo>
                  <a:cubicBezTo>
                    <a:pt x="478" y="170"/>
                    <a:pt x="492" y="221"/>
                    <a:pt x="479" y="269"/>
                  </a:cubicBezTo>
                  <a:lnTo>
                    <a:pt x="479" y="269"/>
                  </a:lnTo>
                  <a:cubicBezTo>
                    <a:pt x="467" y="318"/>
                    <a:pt x="430" y="357"/>
                    <a:pt x="376" y="379"/>
                  </a:cubicBezTo>
                  <a:lnTo>
                    <a:pt x="376" y="379"/>
                  </a:lnTo>
                  <a:cubicBezTo>
                    <a:pt x="346" y="390"/>
                    <a:pt x="312" y="397"/>
                    <a:pt x="278" y="3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44" name="Freeform 371">
              <a:extLst>
                <a:ext uri="{FF2B5EF4-FFF2-40B4-BE49-F238E27FC236}">
                  <a16:creationId xmlns:a16="http://schemas.microsoft.com/office/drawing/2014/main" id="{60900B44-A673-6F4A-9DD3-951CD750AE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38705" y="3508209"/>
              <a:ext cx="149776" cy="267869"/>
            </a:xfrm>
            <a:custGeom>
              <a:avLst/>
              <a:gdLst>
                <a:gd name="T0" fmla="*/ 5 w 230"/>
                <a:gd name="T1" fmla="*/ 172 h 408"/>
                <a:gd name="T2" fmla="*/ 5 w 230"/>
                <a:gd name="T3" fmla="*/ 172 h 408"/>
                <a:gd name="T4" fmla="*/ 2 w 230"/>
                <a:gd name="T5" fmla="*/ 325 h 408"/>
                <a:gd name="T6" fmla="*/ 2 w 230"/>
                <a:gd name="T7" fmla="*/ 325 h 408"/>
                <a:gd name="T8" fmla="*/ 187 w 230"/>
                <a:gd name="T9" fmla="*/ 369 h 408"/>
                <a:gd name="T10" fmla="*/ 187 w 230"/>
                <a:gd name="T11" fmla="*/ 369 h 408"/>
                <a:gd name="T12" fmla="*/ 219 w 230"/>
                <a:gd name="T13" fmla="*/ 145 h 408"/>
                <a:gd name="T14" fmla="*/ 219 w 230"/>
                <a:gd name="T15" fmla="*/ 145 h 408"/>
                <a:gd name="T16" fmla="*/ 5 w 230"/>
                <a:gd name="T17" fmla="*/ 17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408">
                  <a:moveTo>
                    <a:pt x="5" y="172"/>
                  </a:moveTo>
                  <a:lnTo>
                    <a:pt x="5" y="172"/>
                  </a:lnTo>
                  <a:cubicBezTo>
                    <a:pt x="5" y="172"/>
                    <a:pt x="9" y="189"/>
                    <a:pt x="2" y="325"/>
                  </a:cubicBezTo>
                  <a:lnTo>
                    <a:pt x="2" y="325"/>
                  </a:lnTo>
                  <a:cubicBezTo>
                    <a:pt x="0" y="368"/>
                    <a:pt x="149" y="407"/>
                    <a:pt x="187" y="369"/>
                  </a:cubicBezTo>
                  <a:lnTo>
                    <a:pt x="187" y="369"/>
                  </a:lnTo>
                  <a:cubicBezTo>
                    <a:pt x="226" y="330"/>
                    <a:pt x="210" y="290"/>
                    <a:pt x="219" y="145"/>
                  </a:cubicBezTo>
                  <a:lnTo>
                    <a:pt x="219" y="145"/>
                  </a:lnTo>
                  <a:cubicBezTo>
                    <a:pt x="229" y="0"/>
                    <a:pt x="5" y="172"/>
                    <a:pt x="5" y="172"/>
                  </a:cubicBezTo>
                </a:path>
              </a:pathLst>
            </a:custGeom>
            <a:solidFill>
              <a:srgbClr val="FFC2B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45" name="Freeform 372">
              <a:extLst>
                <a:ext uri="{FF2B5EF4-FFF2-40B4-BE49-F238E27FC236}">
                  <a16:creationId xmlns:a16="http://schemas.microsoft.com/office/drawing/2014/main" id="{8A84A5EA-9165-D046-98E9-68352FE77D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41585" y="3603261"/>
              <a:ext cx="144015" cy="120973"/>
            </a:xfrm>
            <a:custGeom>
              <a:avLst/>
              <a:gdLst>
                <a:gd name="T0" fmla="*/ 218 w 219"/>
                <a:gd name="T1" fmla="*/ 0 h 187"/>
                <a:gd name="T2" fmla="*/ 218 w 219"/>
                <a:gd name="T3" fmla="*/ 0 h 187"/>
                <a:gd name="T4" fmla="*/ 0 w 219"/>
                <a:gd name="T5" fmla="*/ 186 h 187"/>
                <a:gd name="T6" fmla="*/ 3 w 219"/>
                <a:gd name="T7" fmla="*/ 64 h 187"/>
                <a:gd name="T8" fmla="*/ 218 w 219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187">
                  <a:moveTo>
                    <a:pt x="218" y="0"/>
                  </a:moveTo>
                  <a:lnTo>
                    <a:pt x="218" y="0"/>
                  </a:lnTo>
                  <a:cubicBezTo>
                    <a:pt x="218" y="0"/>
                    <a:pt x="182" y="135"/>
                    <a:pt x="0" y="186"/>
                  </a:cubicBezTo>
                  <a:lnTo>
                    <a:pt x="3" y="64"/>
                  </a:lnTo>
                  <a:lnTo>
                    <a:pt x="218" y="0"/>
                  </a:lnTo>
                </a:path>
              </a:pathLst>
            </a:custGeom>
            <a:solidFill>
              <a:srgbClr val="EA9C9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46" name="Freeform 373">
              <a:extLst>
                <a:ext uri="{FF2B5EF4-FFF2-40B4-BE49-F238E27FC236}">
                  <a16:creationId xmlns:a16="http://schemas.microsoft.com/office/drawing/2014/main" id="{CFA21099-D469-BF4A-A412-0F1E6D545C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11160" y="3194258"/>
              <a:ext cx="475251" cy="478130"/>
            </a:xfrm>
            <a:custGeom>
              <a:avLst/>
              <a:gdLst>
                <a:gd name="T0" fmla="*/ 683 w 729"/>
                <a:gd name="T1" fmla="*/ 282 h 730"/>
                <a:gd name="T2" fmla="*/ 683 w 729"/>
                <a:gd name="T3" fmla="*/ 282 h 730"/>
                <a:gd name="T4" fmla="*/ 447 w 729"/>
                <a:gd name="T5" fmla="*/ 683 h 730"/>
                <a:gd name="T6" fmla="*/ 447 w 729"/>
                <a:gd name="T7" fmla="*/ 683 h 730"/>
                <a:gd name="T8" fmla="*/ 46 w 729"/>
                <a:gd name="T9" fmla="*/ 447 h 730"/>
                <a:gd name="T10" fmla="*/ 46 w 729"/>
                <a:gd name="T11" fmla="*/ 447 h 730"/>
                <a:gd name="T12" fmla="*/ 282 w 729"/>
                <a:gd name="T13" fmla="*/ 46 h 730"/>
                <a:gd name="T14" fmla="*/ 282 w 729"/>
                <a:gd name="T15" fmla="*/ 46 h 730"/>
                <a:gd name="T16" fmla="*/ 683 w 729"/>
                <a:gd name="T17" fmla="*/ 282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9" h="730">
                  <a:moveTo>
                    <a:pt x="683" y="282"/>
                  </a:moveTo>
                  <a:lnTo>
                    <a:pt x="683" y="282"/>
                  </a:lnTo>
                  <a:cubicBezTo>
                    <a:pt x="728" y="459"/>
                    <a:pt x="623" y="638"/>
                    <a:pt x="447" y="683"/>
                  </a:cubicBezTo>
                  <a:lnTo>
                    <a:pt x="447" y="683"/>
                  </a:lnTo>
                  <a:cubicBezTo>
                    <a:pt x="271" y="729"/>
                    <a:pt x="91" y="624"/>
                    <a:pt x="46" y="447"/>
                  </a:cubicBezTo>
                  <a:lnTo>
                    <a:pt x="46" y="447"/>
                  </a:lnTo>
                  <a:cubicBezTo>
                    <a:pt x="0" y="271"/>
                    <a:pt x="106" y="91"/>
                    <a:pt x="282" y="46"/>
                  </a:cubicBezTo>
                  <a:lnTo>
                    <a:pt x="282" y="46"/>
                  </a:lnTo>
                  <a:cubicBezTo>
                    <a:pt x="458" y="0"/>
                    <a:pt x="637" y="107"/>
                    <a:pt x="683" y="282"/>
                  </a:cubicBezTo>
                </a:path>
              </a:pathLst>
            </a:custGeom>
            <a:solidFill>
              <a:srgbClr val="FFC2B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47" name="Freeform 374">
              <a:extLst>
                <a:ext uri="{FF2B5EF4-FFF2-40B4-BE49-F238E27FC236}">
                  <a16:creationId xmlns:a16="http://schemas.microsoft.com/office/drawing/2014/main" id="{50F09C9A-4004-224C-B34B-E749793217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16922" y="3390118"/>
              <a:ext cx="282270" cy="103691"/>
            </a:xfrm>
            <a:custGeom>
              <a:avLst/>
              <a:gdLst>
                <a:gd name="T0" fmla="*/ 432 w 433"/>
                <a:gd name="T1" fmla="*/ 79 h 159"/>
                <a:gd name="T2" fmla="*/ 432 w 433"/>
                <a:gd name="T3" fmla="*/ 79 h 159"/>
                <a:gd name="T4" fmla="*/ 125 w 433"/>
                <a:gd name="T5" fmla="*/ 158 h 159"/>
                <a:gd name="T6" fmla="*/ 125 w 433"/>
                <a:gd name="T7" fmla="*/ 158 h 159"/>
                <a:gd name="T8" fmla="*/ 28 w 433"/>
                <a:gd name="T9" fmla="*/ 53 h 159"/>
                <a:gd name="T10" fmla="*/ 400 w 433"/>
                <a:gd name="T11" fmla="*/ 0 h 159"/>
                <a:gd name="T12" fmla="*/ 432 w 433"/>
                <a:gd name="T13" fmla="*/ 7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3" h="159">
                  <a:moveTo>
                    <a:pt x="432" y="79"/>
                  </a:moveTo>
                  <a:lnTo>
                    <a:pt x="432" y="79"/>
                  </a:lnTo>
                  <a:cubicBezTo>
                    <a:pt x="432" y="79"/>
                    <a:pt x="251" y="156"/>
                    <a:pt x="125" y="158"/>
                  </a:cubicBezTo>
                  <a:lnTo>
                    <a:pt x="125" y="158"/>
                  </a:lnTo>
                  <a:cubicBezTo>
                    <a:pt x="0" y="158"/>
                    <a:pt x="28" y="53"/>
                    <a:pt x="28" y="53"/>
                  </a:cubicBezTo>
                  <a:lnTo>
                    <a:pt x="400" y="0"/>
                  </a:lnTo>
                  <a:lnTo>
                    <a:pt x="432" y="79"/>
                  </a:lnTo>
                </a:path>
              </a:pathLst>
            </a:custGeom>
            <a:solidFill>
              <a:srgbClr val="EA9C9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48" name="Freeform 375">
              <a:extLst>
                <a:ext uri="{FF2B5EF4-FFF2-40B4-BE49-F238E27FC236}">
                  <a16:creationId xmlns:a16="http://schemas.microsoft.com/office/drawing/2014/main" id="{672A8D69-E523-9346-B085-7010BB1FBB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1709" y="3038722"/>
              <a:ext cx="668230" cy="532855"/>
            </a:xfrm>
            <a:custGeom>
              <a:avLst/>
              <a:gdLst>
                <a:gd name="T0" fmla="*/ 263 w 1024"/>
                <a:gd name="T1" fmla="*/ 637 h 815"/>
                <a:gd name="T2" fmla="*/ 263 w 1024"/>
                <a:gd name="T3" fmla="*/ 637 h 815"/>
                <a:gd name="T4" fmla="*/ 559 w 1024"/>
                <a:gd name="T5" fmla="*/ 597 h 815"/>
                <a:gd name="T6" fmla="*/ 559 w 1024"/>
                <a:gd name="T7" fmla="*/ 597 h 815"/>
                <a:gd name="T8" fmla="*/ 643 w 1024"/>
                <a:gd name="T9" fmla="*/ 647 h 815"/>
                <a:gd name="T10" fmla="*/ 643 w 1024"/>
                <a:gd name="T11" fmla="*/ 647 h 815"/>
                <a:gd name="T12" fmla="*/ 668 w 1024"/>
                <a:gd name="T13" fmla="*/ 665 h 815"/>
                <a:gd name="T14" fmla="*/ 668 w 1024"/>
                <a:gd name="T15" fmla="*/ 665 h 815"/>
                <a:gd name="T16" fmla="*/ 781 w 1024"/>
                <a:gd name="T17" fmla="*/ 567 h 815"/>
                <a:gd name="T18" fmla="*/ 781 w 1024"/>
                <a:gd name="T19" fmla="*/ 567 h 815"/>
                <a:gd name="T20" fmla="*/ 822 w 1024"/>
                <a:gd name="T21" fmla="*/ 661 h 815"/>
                <a:gd name="T22" fmla="*/ 822 w 1024"/>
                <a:gd name="T23" fmla="*/ 661 h 815"/>
                <a:gd name="T24" fmla="*/ 813 w 1024"/>
                <a:gd name="T25" fmla="*/ 804 h 815"/>
                <a:gd name="T26" fmla="*/ 813 w 1024"/>
                <a:gd name="T27" fmla="*/ 804 h 815"/>
                <a:gd name="T28" fmla="*/ 854 w 1024"/>
                <a:gd name="T29" fmla="*/ 333 h 815"/>
                <a:gd name="T30" fmla="*/ 854 w 1024"/>
                <a:gd name="T31" fmla="*/ 333 h 815"/>
                <a:gd name="T32" fmla="*/ 191 w 1024"/>
                <a:gd name="T33" fmla="*/ 247 h 815"/>
                <a:gd name="T34" fmla="*/ 191 w 1024"/>
                <a:gd name="T35" fmla="*/ 247 h 815"/>
                <a:gd name="T36" fmla="*/ 63 w 1024"/>
                <a:gd name="T37" fmla="*/ 254 h 815"/>
                <a:gd name="T38" fmla="*/ 63 w 1024"/>
                <a:gd name="T39" fmla="*/ 254 h 815"/>
                <a:gd name="T40" fmla="*/ 263 w 1024"/>
                <a:gd name="T41" fmla="*/ 637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4" h="815">
                  <a:moveTo>
                    <a:pt x="263" y="637"/>
                  </a:moveTo>
                  <a:lnTo>
                    <a:pt x="263" y="637"/>
                  </a:lnTo>
                  <a:cubicBezTo>
                    <a:pt x="263" y="637"/>
                    <a:pt x="421" y="569"/>
                    <a:pt x="559" y="597"/>
                  </a:cubicBezTo>
                  <a:lnTo>
                    <a:pt x="559" y="597"/>
                  </a:lnTo>
                  <a:cubicBezTo>
                    <a:pt x="592" y="604"/>
                    <a:pt x="622" y="621"/>
                    <a:pt x="643" y="647"/>
                  </a:cubicBezTo>
                  <a:lnTo>
                    <a:pt x="643" y="647"/>
                  </a:lnTo>
                  <a:cubicBezTo>
                    <a:pt x="650" y="655"/>
                    <a:pt x="658" y="663"/>
                    <a:pt x="668" y="665"/>
                  </a:cubicBezTo>
                  <a:lnTo>
                    <a:pt x="668" y="665"/>
                  </a:lnTo>
                  <a:cubicBezTo>
                    <a:pt x="693" y="671"/>
                    <a:pt x="733" y="569"/>
                    <a:pt x="781" y="567"/>
                  </a:cubicBezTo>
                  <a:lnTo>
                    <a:pt x="781" y="567"/>
                  </a:lnTo>
                  <a:cubicBezTo>
                    <a:pt x="829" y="564"/>
                    <a:pt x="860" y="598"/>
                    <a:pt x="822" y="661"/>
                  </a:cubicBezTo>
                  <a:lnTo>
                    <a:pt x="822" y="661"/>
                  </a:lnTo>
                  <a:cubicBezTo>
                    <a:pt x="782" y="723"/>
                    <a:pt x="795" y="794"/>
                    <a:pt x="813" y="804"/>
                  </a:cubicBezTo>
                  <a:lnTo>
                    <a:pt x="813" y="804"/>
                  </a:lnTo>
                  <a:cubicBezTo>
                    <a:pt x="832" y="814"/>
                    <a:pt x="1023" y="668"/>
                    <a:pt x="854" y="333"/>
                  </a:cubicBezTo>
                  <a:lnTo>
                    <a:pt x="854" y="333"/>
                  </a:lnTo>
                  <a:cubicBezTo>
                    <a:pt x="685" y="0"/>
                    <a:pt x="257" y="180"/>
                    <a:pt x="191" y="247"/>
                  </a:cubicBezTo>
                  <a:lnTo>
                    <a:pt x="191" y="247"/>
                  </a:lnTo>
                  <a:cubicBezTo>
                    <a:pt x="191" y="247"/>
                    <a:pt x="121" y="308"/>
                    <a:pt x="63" y="254"/>
                  </a:cubicBezTo>
                  <a:lnTo>
                    <a:pt x="63" y="254"/>
                  </a:lnTo>
                  <a:cubicBezTo>
                    <a:pt x="63" y="254"/>
                    <a:pt x="0" y="733"/>
                    <a:pt x="263" y="63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A4C362D0-5448-DA47-8C0F-9553EE1055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75225" y="4262849"/>
              <a:ext cx="689113" cy="782809"/>
            </a:xfrm>
            <a:custGeom>
              <a:avLst/>
              <a:gdLst>
                <a:gd name="connsiteX0" fmla="*/ 689113 w 689113"/>
                <a:gd name="connsiteY0" fmla="*/ 0 h 782809"/>
                <a:gd name="connsiteX1" fmla="*/ 658404 w 689113"/>
                <a:gd name="connsiteY1" fmla="*/ 316278 h 782809"/>
                <a:gd name="connsiteX2" fmla="*/ 621815 w 689113"/>
                <a:gd name="connsiteY2" fmla="*/ 380318 h 782809"/>
                <a:gd name="connsiteX3" fmla="*/ 178254 w 689113"/>
                <a:gd name="connsiteY3" fmla="*/ 670407 h 782809"/>
                <a:gd name="connsiteX4" fmla="*/ 179296 w 689113"/>
                <a:gd name="connsiteY4" fmla="*/ 671987 h 782809"/>
                <a:gd name="connsiteX5" fmla="*/ 170145 w 689113"/>
                <a:gd name="connsiteY5" fmla="*/ 690386 h 782809"/>
                <a:gd name="connsiteX6" fmla="*/ 125041 w 689113"/>
                <a:gd name="connsiteY6" fmla="*/ 740983 h 782809"/>
                <a:gd name="connsiteX7" fmla="*/ 70785 w 689113"/>
                <a:gd name="connsiteY7" fmla="*/ 774495 h 782809"/>
                <a:gd name="connsiteX8" fmla="*/ 15875 w 689113"/>
                <a:gd name="connsiteY8" fmla="*/ 775810 h 782809"/>
                <a:gd name="connsiteX9" fmla="*/ 13914 w 689113"/>
                <a:gd name="connsiteY9" fmla="*/ 774495 h 782809"/>
                <a:gd name="connsiteX10" fmla="*/ 9338 w 689113"/>
                <a:gd name="connsiteY10" fmla="*/ 723898 h 782809"/>
                <a:gd name="connsiteX11" fmla="*/ 66209 w 689113"/>
                <a:gd name="connsiteY11" fmla="*/ 666073 h 782809"/>
                <a:gd name="connsiteX12" fmla="*/ 25027 w 689113"/>
                <a:gd name="connsiteY12" fmla="*/ 680530 h 782809"/>
                <a:gd name="connsiteX13" fmla="*/ 84512 w 689113"/>
                <a:gd name="connsiteY13" fmla="*/ 637161 h 782809"/>
                <a:gd name="connsiteX14" fmla="*/ 135990 w 689113"/>
                <a:gd name="connsiteY14" fmla="*/ 617017 h 782809"/>
                <a:gd name="connsiteX15" fmla="*/ 140526 w 689113"/>
                <a:gd name="connsiteY15" fmla="*/ 613656 h 782809"/>
                <a:gd name="connsiteX16" fmla="*/ 139627 w 689113"/>
                <a:gd name="connsiteY16" fmla="*/ 612299 h 782809"/>
                <a:gd name="connsiteX17" fmla="*/ 476113 w 689113"/>
                <a:gd name="connsiteY17" fmla="*/ 305823 h 782809"/>
                <a:gd name="connsiteX18" fmla="*/ 497675 w 689113"/>
                <a:gd name="connsiteY18" fmla="*/ 256813 h 782809"/>
                <a:gd name="connsiteX19" fmla="*/ 497675 w 689113"/>
                <a:gd name="connsiteY19" fmla="*/ 92793 h 78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89113" h="782809">
                  <a:moveTo>
                    <a:pt x="689113" y="0"/>
                  </a:moveTo>
                  <a:lnTo>
                    <a:pt x="658404" y="316278"/>
                  </a:lnTo>
                  <a:cubicBezTo>
                    <a:pt x="656444" y="341764"/>
                    <a:pt x="642723" y="365289"/>
                    <a:pt x="621815" y="380318"/>
                  </a:cubicBezTo>
                  <a:lnTo>
                    <a:pt x="178254" y="670407"/>
                  </a:lnTo>
                  <a:lnTo>
                    <a:pt x="179296" y="671987"/>
                  </a:lnTo>
                  <a:lnTo>
                    <a:pt x="170145" y="690386"/>
                  </a:lnTo>
                  <a:cubicBezTo>
                    <a:pt x="160339" y="710756"/>
                    <a:pt x="144651" y="729155"/>
                    <a:pt x="125041" y="740983"/>
                  </a:cubicBezTo>
                  <a:lnTo>
                    <a:pt x="70785" y="774495"/>
                  </a:lnTo>
                  <a:cubicBezTo>
                    <a:pt x="54443" y="785009"/>
                    <a:pt x="32871" y="785666"/>
                    <a:pt x="15875" y="775810"/>
                  </a:cubicBezTo>
                  <a:cubicBezTo>
                    <a:pt x="15222" y="775152"/>
                    <a:pt x="14568" y="775152"/>
                    <a:pt x="13914" y="774495"/>
                  </a:cubicBezTo>
                  <a:cubicBezTo>
                    <a:pt x="-3082" y="763325"/>
                    <a:pt x="-4389" y="739012"/>
                    <a:pt x="9338" y="723898"/>
                  </a:cubicBezTo>
                  <a:lnTo>
                    <a:pt x="66209" y="666073"/>
                  </a:lnTo>
                  <a:cubicBezTo>
                    <a:pt x="66209" y="666073"/>
                    <a:pt x="34178" y="690386"/>
                    <a:pt x="25027" y="680530"/>
                  </a:cubicBezTo>
                  <a:cubicBezTo>
                    <a:pt x="18490" y="673959"/>
                    <a:pt x="55750" y="637818"/>
                    <a:pt x="84512" y="637161"/>
                  </a:cubicBezTo>
                  <a:cubicBezTo>
                    <a:pt x="106084" y="636175"/>
                    <a:pt x="126920" y="623362"/>
                    <a:pt x="135990" y="617017"/>
                  </a:cubicBezTo>
                  <a:lnTo>
                    <a:pt x="140526" y="613656"/>
                  </a:lnTo>
                  <a:lnTo>
                    <a:pt x="139627" y="612299"/>
                  </a:lnTo>
                  <a:lnTo>
                    <a:pt x="476113" y="305823"/>
                  </a:lnTo>
                  <a:cubicBezTo>
                    <a:pt x="489834" y="292754"/>
                    <a:pt x="497675" y="275110"/>
                    <a:pt x="497675" y="256813"/>
                  </a:cubicBezTo>
                  <a:lnTo>
                    <a:pt x="497675" y="92793"/>
                  </a:lnTo>
                  <a:close/>
                </a:path>
              </a:pathLst>
            </a:custGeom>
            <a:solidFill>
              <a:srgbClr val="FFC2B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50" name="Freeform 377">
              <a:extLst>
                <a:ext uri="{FF2B5EF4-FFF2-40B4-BE49-F238E27FC236}">
                  <a16:creationId xmlns:a16="http://schemas.microsoft.com/office/drawing/2014/main" id="{13F643A1-CB7F-854C-942B-5FF3DAED5D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74078" y="3830803"/>
              <a:ext cx="371560" cy="613505"/>
            </a:xfrm>
            <a:custGeom>
              <a:avLst/>
              <a:gdLst>
                <a:gd name="T0" fmla="*/ 355 w 570"/>
                <a:gd name="T1" fmla="*/ 0 h 941"/>
                <a:gd name="T2" fmla="*/ 355 w 570"/>
                <a:gd name="T3" fmla="*/ 0 h 941"/>
                <a:gd name="T4" fmla="*/ 569 w 570"/>
                <a:gd name="T5" fmla="*/ 853 h 941"/>
                <a:gd name="T6" fmla="*/ 569 w 570"/>
                <a:gd name="T7" fmla="*/ 853 h 941"/>
                <a:gd name="T8" fmla="*/ 151 w 570"/>
                <a:gd name="T9" fmla="*/ 890 h 941"/>
                <a:gd name="T10" fmla="*/ 151 w 570"/>
                <a:gd name="T11" fmla="*/ 890 h 941"/>
                <a:gd name="T12" fmla="*/ 355 w 570"/>
                <a:gd name="T13" fmla="*/ 0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0" h="941">
                  <a:moveTo>
                    <a:pt x="355" y="0"/>
                  </a:moveTo>
                  <a:lnTo>
                    <a:pt x="355" y="0"/>
                  </a:lnTo>
                  <a:cubicBezTo>
                    <a:pt x="355" y="0"/>
                    <a:pt x="511" y="235"/>
                    <a:pt x="569" y="853"/>
                  </a:cubicBezTo>
                  <a:lnTo>
                    <a:pt x="569" y="853"/>
                  </a:lnTo>
                  <a:cubicBezTo>
                    <a:pt x="569" y="853"/>
                    <a:pt x="303" y="940"/>
                    <a:pt x="151" y="890"/>
                  </a:cubicBezTo>
                  <a:lnTo>
                    <a:pt x="151" y="890"/>
                  </a:lnTo>
                  <a:cubicBezTo>
                    <a:pt x="0" y="842"/>
                    <a:pt x="355" y="0"/>
                    <a:pt x="355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51" name="Freeform 386">
              <a:extLst>
                <a:ext uri="{FF2B5EF4-FFF2-40B4-BE49-F238E27FC236}">
                  <a16:creationId xmlns:a16="http://schemas.microsoft.com/office/drawing/2014/main" id="{2D02DE2E-540E-2D4A-963E-C4E281229F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7532" y="4041066"/>
              <a:ext cx="218903" cy="711434"/>
            </a:xfrm>
            <a:custGeom>
              <a:avLst/>
              <a:gdLst>
                <a:gd name="T0" fmla="*/ 336 w 337"/>
                <a:gd name="T1" fmla="*/ 173 h 1089"/>
                <a:gd name="T2" fmla="*/ 247 w 337"/>
                <a:gd name="T3" fmla="*/ 349 h 1089"/>
                <a:gd name="T4" fmla="*/ 247 w 337"/>
                <a:gd name="T5" fmla="*/ 349 h 1089"/>
                <a:gd name="T6" fmla="*/ 211 w 337"/>
                <a:gd name="T7" fmla="*/ 484 h 1089"/>
                <a:gd name="T8" fmla="*/ 172 w 337"/>
                <a:gd name="T9" fmla="*/ 1088 h 1089"/>
                <a:gd name="T10" fmla="*/ 54 w 337"/>
                <a:gd name="T11" fmla="*/ 1085 h 1089"/>
                <a:gd name="T12" fmla="*/ 1 w 337"/>
                <a:gd name="T13" fmla="*/ 406 h 1089"/>
                <a:gd name="T14" fmla="*/ 1 w 337"/>
                <a:gd name="T15" fmla="*/ 406 h 1089"/>
                <a:gd name="T16" fmla="*/ 5 w 337"/>
                <a:gd name="T17" fmla="*/ 343 h 1089"/>
                <a:gd name="T18" fmla="*/ 65 w 337"/>
                <a:gd name="T19" fmla="*/ 0 h 1089"/>
                <a:gd name="T20" fmla="*/ 336 w 337"/>
                <a:gd name="T21" fmla="*/ 173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7" h="1089">
                  <a:moveTo>
                    <a:pt x="336" y="173"/>
                  </a:moveTo>
                  <a:lnTo>
                    <a:pt x="247" y="349"/>
                  </a:lnTo>
                  <a:lnTo>
                    <a:pt x="247" y="349"/>
                  </a:lnTo>
                  <a:cubicBezTo>
                    <a:pt x="226" y="391"/>
                    <a:pt x="214" y="437"/>
                    <a:pt x="211" y="484"/>
                  </a:cubicBezTo>
                  <a:lnTo>
                    <a:pt x="172" y="1088"/>
                  </a:lnTo>
                  <a:lnTo>
                    <a:pt x="54" y="1085"/>
                  </a:lnTo>
                  <a:lnTo>
                    <a:pt x="1" y="406"/>
                  </a:lnTo>
                  <a:lnTo>
                    <a:pt x="1" y="406"/>
                  </a:lnTo>
                  <a:cubicBezTo>
                    <a:pt x="0" y="386"/>
                    <a:pt x="1" y="365"/>
                    <a:pt x="5" y="343"/>
                  </a:cubicBezTo>
                  <a:lnTo>
                    <a:pt x="65" y="0"/>
                  </a:lnTo>
                  <a:lnTo>
                    <a:pt x="336" y="173"/>
                  </a:lnTo>
                </a:path>
              </a:pathLst>
            </a:custGeom>
            <a:solidFill>
              <a:srgbClr val="FFC2B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0EB8066A-4B33-B240-92E2-40EA91380837}"/>
                </a:ext>
              </a:extLst>
            </p:cNvPr>
            <p:cNvGrpSpPr/>
            <p:nvPr/>
          </p:nvGrpSpPr>
          <p:grpSpPr>
            <a:xfrm>
              <a:off x="13914127" y="4516315"/>
              <a:ext cx="1059951" cy="861212"/>
              <a:chOff x="13914127" y="4516315"/>
              <a:chExt cx="1059951" cy="861212"/>
            </a:xfrm>
          </p:grpSpPr>
          <p:sp>
            <p:nvSpPr>
              <p:cNvPr id="239" name="Freeform 379">
                <a:extLst>
                  <a:ext uri="{FF2B5EF4-FFF2-40B4-BE49-F238E27FC236}">
                    <a16:creationId xmlns:a16="http://schemas.microsoft.com/office/drawing/2014/main" id="{F5C490E3-AC53-5F4F-8190-B72988D4B2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68854" y="4792825"/>
                <a:ext cx="999464" cy="584702"/>
              </a:xfrm>
              <a:custGeom>
                <a:avLst/>
                <a:gdLst>
                  <a:gd name="T0" fmla="*/ 1529 w 1531"/>
                  <a:gd name="T1" fmla="*/ 452 h 896"/>
                  <a:gd name="T2" fmla="*/ 1416 w 1531"/>
                  <a:gd name="T3" fmla="*/ 438 h 896"/>
                  <a:gd name="T4" fmla="*/ 681 w 1531"/>
                  <a:gd name="T5" fmla="*/ 13 h 896"/>
                  <a:gd name="T6" fmla="*/ 681 w 1531"/>
                  <a:gd name="T7" fmla="*/ 13 h 896"/>
                  <a:gd name="T8" fmla="*/ 589 w 1531"/>
                  <a:gd name="T9" fmla="*/ 18 h 896"/>
                  <a:gd name="T10" fmla="*/ 70 w 1531"/>
                  <a:gd name="T11" fmla="*/ 318 h 896"/>
                  <a:gd name="T12" fmla="*/ 1 w 1531"/>
                  <a:gd name="T13" fmla="*/ 308 h 896"/>
                  <a:gd name="T14" fmla="*/ 1 w 1531"/>
                  <a:gd name="T15" fmla="*/ 377 h 896"/>
                  <a:gd name="T16" fmla="*/ 1 w 1531"/>
                  <a:gd name="T17" fmla="*/ 377 h 896"/>
                  <a:gd name="T18" fmla="*/ 1 w 1531"/>
                  <a:gd name="T19" fmla="*/ 377 h 896"/>
                  <a:gd name="T20" fmla="*/ 17 w 1531"/>
                  <a:gd name="T21" fmla="*/ 401 h 896"/>
                  <a:gd name="T22" fmla="*/ 848 w 1531"/>
                  <a:gd name="T23" fmla="*/ 882 h 896"/>
                  <a:gd name="T24" fmla="*/ 848 w 1531"/>
                  <a:gd name="T25" fmla="*/ 882 h 896"/>
                  <a:gd name="T26" fmla="*/ 940 w 1531"/>
                  <a:gd name="T27" fmla="*/ 878 h 896"/>
                  <a:gd name="T28" fmla="*/ 1507 w 1531"/>
                  <a:gd name="T29" fmla="*/ 551 h 896"/>
                  <a:gd name="T30" fmla="*/ 1507 w 1531"/>
                  <a:gd name="T31" fmla="*/ 551 h 896"/>
                  <a:gd name="T32" fmla="*/ 1529 w 1531"/>
                  <a:gd name="T33" fmla="*/ 520 h 896"/>
                  <a:gd name="T34" fmla="*/ 1529 w 1531"/>
                  <a:gd name="T35" fmla="*/ 452 h 8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31" h="896">
                    <a:moveTo>
                      <a:pt x="1529" y="452"/>
                    </a:moveTo>
                    <a:lnTo>
                      <a:pt x="1416" y="438"/>
                    </a:lnTo>
                    <a:lnTo>
                      <a:pt x="681" y="13"/>
                    </a:lnTo>
                    <a:lnTo>
                      <a:pt x="681" y="13"/>
                    </a:lnTo>
                    <a:cubicBezTo>
                      <a:pt x="658" y="0"/>
                      <a:pt x="617" y="2"/>
                      <a:pt x="589" y="18"/>
                    </a:cubicBezTo>
                    <a:lnTo>
                      <a:pt x="70" y="318"/>
                    </a:lnTo>
                    <a:lnTo>
                      <a:pt x="1" y="308"/>
                    </a:lnTo>
                    <a:lnTo>
                      <a:pt x="1" y="377"/>
                    </a:lnTo>
                    <a:lnTo>
                      <a:pt x="1" y="377"/>
                    </a:lnTo>
                    <a:lnTo>
                      <a:pt x="1" y="377"/>
                    </a:lnTo>
                    <a:cubicBezTo>
                      <a:pt x="0" y="386"/>
                      <a:pt x="5" y="395"/>
                      <a:pt x="17" y="401"/>
                    </a:cubicBezTo>
                    <a:lnTo>
                      <a:pt x="848" y="882"/>
                    </a:lnTo>
                    <a:lnTo>
                      <a:pt x="848" y="882"/>
                    </a:lnTo>
                    <a:cubicBezTo>
                      <a:pt x="872" y="895"/>
                      <a:pt x="913" y="893"/>
                      <a:pt x="940" y="878"/>
                    </a:cubicBezTo>
                    <a:lnTo>
                      <a:pt x="1507" y="551"/>
                    </a:lnTo>
                    <a:lnTo>
                      <a:pt x="1507" y="551"/>
                    </a:lnTo>
                    <a:cubicBezTo>
                      <a:pt x="1522" y="542"/>
                      <a:pt x="1530" y="530"/>
                      <a:pt x="1529" y="520"/>
                    </a:cubicBezTo>
                    <a:lnTo>
                      <a:pt x="1529" y="452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66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40" name="Freeform 380">
                <a:extLst>
                  <a:ext uri="{FF2B5EF4-FFF2-40B4-BE49-F238E27FC236}">
                    <a16:creationId xmlns:a16="http://schemas.microsoft.com/office/drawing/2014/main" id="{F34D28FD-B149-044D-85DD-F5A161FEEC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68855" y="4893635"/>
                <a:ext cx="639427" cy="483891"/>
              </a:xfrm>
              <a:custGeom>
                <a:avLst/>
                <a:gdLst>
                  <a:gd name="T0" fmla="*/ 977 w 978"/>
                  <a:gd name="T1" fmla="*/ 31 h 739"/>
                  <a:gd name="T2" fmla="*/ 925 w 978"/>
                  <a:gd name="T3" fmla="*/ 0 h 739"/>
                  <a:gd name="T4" fmla="*/ 352 w 978"/>
                  <a:gd name="T5" fmla="*/ 0 h 739"/>
                  <a:gd name="T6" fmla="*/ 70 w 978"/>
                  <a:gd name="T7" fmla="*/ 164 h 739"/>
                  <a:gd name="T8" fmla="*/ 1 w 978"/>
                  <a:gd name="T9" fmla="*/ 154 h 739"/>
                  <a:gd name="T10" fmla="*/ 1 w 978"/>
                  <a:gd name="T11" fmla="*/ 223 h 739"/>
                  <a:gd name="T12" fmla="*/ 1 w 978"/>
                  <a:gd name="T13" fmla="*/ 223 h 739"/>
                  <a:gd name="T14" fmla="*/ 1 w 978"/>
                  <a:gd name="T15" fmla="*/ 223 h 739"/>
                  <a:gd name="T16" fmla="*/ 17 w 978"/>
                  <a:gd name="T17" fmla="*/ 247 h 739"/>
                  <a:gd name="T18" fmla="*/ 848 w 978"/>
                  <a:gd name="T19" fmla="*/ 728 h 739"/>
                  <a:gd name="T20" fmla="*/ 848 w 978"/>
                  <a:gd name="T21" fmla="*/ 728 h 739"/>
                  <a:gd name="T22" fmla="*/ 896 w 978"/>
                  <a:gd name="T23" fmla="*/ 737 h 739"/>
                  <a:gd name="T24" fmla="*/ 977 w 978"/>
                  <a:gd name="T25" fmla="*/ 31 h 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78" h="739">
                    <a:moveTo>
                      <a:pt x="977" y="31"/>
                    </a:moveTo>
                    <a:lnTo>
                      <a:pt x="925" y="0"/>
                    </a:lnTo>
                    <a:lnTo>
                      <a:pt x="352" y="0"/>
                    </a:lnTo>
                    <a:lnTo>
                      <a:pt x="70" y="164"/>
                    </a:lnTo>
                    <a:lnTo>
                      <a:pt x="1" y="154"/>
                    </a:lnTo>
                    <a:lnTo>
                      <a:pt x="1" y="223"/>
                    </a:lnTo>
                    <a:lnTo>
                      <a:pt x="1" y="223"/>
                    </a:lnTo>
                    <a:lnTo>
                      <a:pt x="1" y="223"/>
                    </a:lnTo>
                    <a:cubicBezTo>
                      <a:pt x="0" y="232"/>
                      <a:pt x="5" y="241"/>
                      <a:pt x="17" y="247"/>
                    </a:cubicBezTo>
                    <a:lnTo>
                      <a:pt x="848" y="728"/>
                    </a:lnTo>
                    <a:lnTo>
                      <a:pt x="848" y="728"/>
                    </a:lnTo>
                    <a:cubicBezTo>
                      <a:pt x="861" y="735"/>
                      <a:pt x="878" y="738"/>
                      <a:pt x="896" y="737"/>
                    </a:cubicBezTo>
                    <a:lnTo>
                      <a:pt x="977" y="31"/>
                    </a:lnTo>
                  </a:path>
                </a:pathLst>
              </a:custGeom>
              <a:solidFill>
                <a:srgbClr val="396CA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66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41" name="Freeform 381">
                <a:extLst>
                  <a:ext uri="{FF2B5EF4-FFF2-40B4-BE49-F238E27FC236}">
                    <a16:creationId xmlns:a16="http://schemas.microsoft.com/office/drawing/2014/main" id="{D8D2D1C0-A82E-414F-BDE5-24A9563968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68854" y="4994446"/>
                <a:ext cx="20161" cy="66248"/>
              </a:xfrm>
              <a:custGeom>
                <a:avLst/>
                <a:gdLst>
                  <a:gd name="T0" fmla="*/ 31 w 32"/>
                  <a:gd name="T1" fmla="*/ 5 h 102"/>
                  <a:gd name="T2" fmla="*/ 1 w 32"/>
                  <a:gd name="T3" fmla="*/ 0 h 102"/>
                  <a:gd name="T4" fmla="*/ 1 w 32"/>
                  <a:gd name="T5" fmla="*/ 69 h 102"/>
                  <a:gd name="T6" fmla="*/ 1 w 32"/>
                  <a:gd name="T7" fmla="*/ 69 h 102"/>
                  <a:gd name="T8" fmla="*/ 1 w 32"/>
                  <a:gd name="T9" fmla="*/ 69 h 102"/>
                  <a:gd name="T10" fmla="*/ 17 w 32"/>
                  <a:gd name="T11" fmla="*/ 93 h 102"/>
                  <a:gd name="T12" fmla="*/ 31 w 32"/>
                  <a:gd name="T13" fmla="*/ 101 h 102"/>
                  <a:gd name="T14" fmla="*/ 31 w 32"/>
                  <a:gd name="T15" fmla="*/ 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02">
                    <a:moveTo>
                      <a:pt x="31" y="5"/>
                    </a:moveTo>
                    <a:lnTo>
                      <a:pt x="1" y="0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cubicBezTo>
                      <a:pt x="0" y="78"/>
                      <a:pt x="5" y="87"/>
                      <a:pt x="17" y="93"/>
                    </a:cubicBezTo>
                    <a:lnTo>
                      <a:pt x="31" y="101"/>
                    </a:lnTo>
                    <a:lnTo>
                      <a:pt x="31" y="5"/>
                    </a:lnTo>
                  </a:path>
                </a:pathLst>
              </a:custGeom>
              <a:solidFill>
                <a:srgbClr val="5793C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66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42" name="Freeform 383">
                <a:extLst>
                  <a:ext uri="{FF2B5EF4-FFF2-40B4-BE49-F238E27FC236}">
                    <a16:creationId xmlns:a16="http://schemas.microsoft.com/office/drawing/2014/main" id="{14A992FB-C617-8E45-BD49-9B974A520C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63093" y="4749621"/>
                <a:ext cx="1010985" cy="581821"/>
              </a:xfrm>
              <a:custGeom>
                <a:avLst/>
                <a:gdLst>
                  <a:gd name="T0" fmla="*/ 856 w 1546"/>
                  <a:gd name="T1" fmla="*/ 877 h 892"/>
                  <a:gd name="T2" fmla="*/ 25 w 1546"/>
                  <a:gd name="T3" fmla="*/ 397 h 892"/>
                  <a:gd name="T4" fmla="*/ 25 w 1546"/>
                  <a:gd name="T5" fmla="*/ 397 h 892"/>
                  <a:gd name="T6" fmla="*/ 31 w 1546"/>
                  <a:gd name="T7" fmla="*/ 344 h 892"/>
                  <a:gd name="T8" fmla="*/ 597 w 1546"/>
                  <a:gd name="T9" fmla="*/ 17 h 892"/>
                  <a:gd name="T10" fmla="*/ 597 w 1546"/>
                  <a:gd name="T11" fmla="*/ 17 h 892"/>
                  <a:gd name="T12" fmla="*/ 689 w 1546"/>
                  <a:gd name="T13" fmla="*/ 13 h 892"/>
                  <a:gd name="T14" fmla="*/ 1521 w 1546"/>
                  <a:gd name="T15" fmla="*/ 493 h 892"/>
                  <a:gd name="T16" fmla="*/ 1521 w 1546"/>
                  <a:gd name="T17" fmla="*/ 493 h 892"/>
                  <a:gd name="T18" fmla="*/ 1515 w 1546"/>
                  <a:gd name="T19" fmla="*/ 546 h 892"/>
                  <a:gd name="T20" fmla="*/ 948 w 1546"/>
                  <a:gd name="T21" fmla="*/ 873 h 892"/>
                  <a:gd name="T22" fmla="*/ 948 w 1546"/>
                  <a:gd name="T23" fmla="*/ 873 h 892"/>
                  <a:gd name="T24" fmla="*/ 856 w 1546"/>
                  <a:gd name="T25" fmla="*/ 87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46" h="892">
                    <a:moveTo>
                      <a:pt x="856" y="877"/>
                    </a:moveTo>
                    <a:lnTo>
                      <a:pt x="25" y="397"/>
                    </a:lnTo>
                    <a:lnTo>
                      <a:pt x="25" y="397"/>
                    </a:lnTo>
                    <a:cubicBezTo>
                      <a:pt x="0" y="383"/>
                      <a:pt x="4" y="359"/>
                      <a:pt x="31" y="344"/>
                    </a:cubicBezTo>
                    <a:lnTo>
                      <a:pt x="597" y="17"/>
                    </a:lnTo>
                    <a:lnTo>
                      <a:pt x="597" y="17"/>
                    </a:lnTo>
                    <a:cubicBezTo>
                      <a:pt x="625" y="1"/>
                      <a:pt x="666" y="0"/>
                      <a:pt x="689" y="13"/>
                    </a:cubicBezTo>
                    <a:lnTo>
                      <a:pt x="1521" y="493"/>
                    </a:lnTo>
                    <a:lnTo>
                      <a:pt x="1521" y="493"/>
                    </a:lnTo>
                    <a:cubicBezTo>
                      <a:pt x="1545" y="507"/>
                      <a:pt x="1542" y="531"/>
                      <a:pt x="1515" y="546"/>
                    </a:cubicBezTo>
                    <a:lnTo>
                      <a:pt x="948" y="873"/>
                    </a:lnTo>
                    <a:lnTo>
                      <a:pt x="948" y="873"/>
                    </a:lnTo>
                    <a:cubicBezTo>
                      <a:pt x="921" y="889"/>
                      <a:pt x="880" y="891"/>
                      <a:pt x="856" y="877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66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43" name="Freeform 384">
                <a:extLst>
                  <a:ext uri="{FF2B5EF4-FFF2-40B4-BE49-F238E27FC236}">
                    <a16:creationId xmlns:a16="http://schemas.microsoft.com/office/drawing/2014/main" id="{A02FF228-3C41-524E-8D0B-84646CAFDC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49503" y="4864833"/>
                <a:ext cx="728716" cy="417643"/>
              </a:xfrm>
              <a:custGeom>
                <a:avLst/>
                <a:gdLst>
                  <a:gd name="T0" fmla="*/ 711 w 1117"/>
                  <a:gd name="T1" fmla="*/ 628 h 641"/>
                  <a:gd name="T2" fmla="*/ 19 w 1117"/>
                  <a:gd name="T3" fmla="*/ 229 h 641"/>
                  <a:gd name="T4" fmla="*/ 19 w 1117"/>
                  <a:gd name="T5" fmla="*/ 229 h 641"/>
                  <a:gd name="T6" fmla="*/ 25 w 1117"/>
                  <a:gd name="T7" fmla="*/ 185 h 641"/>
                  <a:gd name="T8" fmla="*/ 328 w 1117"/>
                  <a:gd name="T9" fmla="*/ 14 h 641"/>
                  <a:gd name="T10" fmla="*/ 328 w 1117"/>
                  <a:gd name="T11" fmla="*/ 14 h 641"/>
                  <a:gd name="T12" fmla="*/ 405 w 1117"/>
                  <a:gd name="T13" fmla="*/ 11 h 641"/>
                  <a:gd name="T14" fmla="*/ 1096 w 1117"/>
                  <a:gd name="T15" fmla="*/ 410 h 641"/>
                  <a:gd name="T16" fmla="*/ 1096 w 1117"/>
                  <a:gd name="T17" fmla="*/ 410 h 641"/>
                  <a:gd name="T18" fmla="*/ 1091 w 1117"/>
                  <a:gd name="T19" fmla="*/ 454 h 641"/>
                  <a:gd name="T20" fmla="*/ 788 w 1117"/>
                  <a:gd name="T21" fmla="*/ 625 h 641"/>
                  <a:gd name="T22" fmla="*/ 788 w 1117"/>
                  <a:gd name="T23" fmla="*/ 625 h 641"/>
                  <a:gd name="T24" fmla="*/ 711 w 1117"/>
                  <a:gd name="T25" fmla="*/ 628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17" h="641">
                    <a:moveTo>
                      <a:pt x="711" y="628"/>
                    </a:moveTo>
                    <a:lnTo>
                      <a:pt x="19" y="229"/>
                    </a:lnTo>
                    <a:lnTo>
                      <a:pt x="19" y="229"/>
                    </a:lnTo>
                    <a:cubicBezTo>
                      <a:pt x="0" y="218"/>
                      <a:pt x="2" y="198"/>
                      <a:pt x="25" y="185"/>
                    </a:cubicBezTo>
                    <a:lnTo>
                      <a:pt x="328" y="14"/>
                    </a:lnTo>
                    <a:lnTo>
                      <a:pt x="328" y="14"/>
                    </a:lnTo>
                    <a:cubicBezTo>
                      <a:pt x="351" y="1"/>
                      <a:pt x="385" y="0"/>
                      <a:pt x="405" y="11"/>
                    </a:cubicBezTo>
                    <a:lnTo>
                      <a:pt x="1096" y="410"/>
                    </a:lnTo>
                    <a:lnTo>
                      <a:pt x="1096" y="410"/>
                    </a:lnTo>
                    <a:cubicBezTo>
                      <a:pt x="1116" y="422"/>
                      <a:pt x="1113" y="441"/>
                      <a:pt x="1091" y="454"/>
                    </a:cubicBezTo>
                    <a:lnTo>
                      <a:pt x="788" y="625"/>
                    </a:lnTo>
                    <a:lnTo>
                      <a:pt x="788" y="625"/>
                    </a:lnTo>
                    <a:cubicBezTo>
                      <a:pt x="765" y="638"/>
                      <a:pt x="730" y="640"/>
                      <a:pt x="711" y="628"/>
                    </a:cubicBez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66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44" name="Freeform 385">
                <a:extLst>
                  <a:ext uri="{FF2B5EF4-FFF2-40B4-BE49-F238E27FC236}">
                    <a16:creationId xmlns:a16="http://schemas.microsoft.com/office/drawing/2014/main" id="{49BC03E8-54FD-FE49-A32E-8B95B785EF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63454" y="4706416"/>
                <a:ext cx="129615" cy="250587"/>
              </a:xfrm>
              <a:custGeom>
                <a:avLst/>
                <a:gdLst>
                  <a:gd name="T0" fmla="*/ 15 w 200"/>
                  <a:gd name="T1" fmla="*/ 67 h 383"/>
                  <a:gd name="T2" fmla="*/ 7 w 200"/>
                  <a:gd name="T3" fmla="*/ 125 h 383"/>
                  <a:gd name="T4" fmla="*/ 7 w 200"/>
                  <a:gd name="T5" fmla="*/ 125 h 383"/>
                  <a:gd name="T6" fmla="*/ 11 w 200"/>
                  <a:gd name="T7" fmla="*/ 272 h 383"/>
                  <a:gd name="T8" fmla="*/ 21 w 200"/>
                  <a:gd name="T9" fmla="*/ 322 h 383"/>
                  <a:gd name="T10" fmla="*/ 21 w 200"/>
                  <a:gd name="T11" fmla="*/ 322 h 383"/>
                  <a:gd name="T12" fmla="*/ 78 w 200"/>
                  <a:gd name="T13" fmla="*/ 378 h 383"/>
                  <a:gd name="T14" fmla="*/ 78 w 200"/>
                  <a:gd name="T15" fmla="*/ 378 h 383"/>
                  <a:gd name="T16" fmla="*/ 124 w 200"/>
                  <a:gd name="T17" fmla="*/ 344 h 383"/>
                  <a:gd name="T18" fmla="*/ 138 w 200"/>
                  <a:gd name="T19" fmla="*/ 221 h 383"/>
                  <a:gd name="T20" fmla="*/ 138 w 200"/>
                  <a:gd name="T21" fmla="*/ 221 h 383"/>
                  <a:gd name="T22" fmla="*/ 184 w 200"/>
                  <a:gd name="T23" fmla="*/ 262 h 383"/>
                  <a:gd name="T24" fmla="*/ 184 w 200"/>
                  <a:gd name="T25" fmla="*/ 262 h 383"/>
                  <a:gd name="T26" fmla="*/ 133 w 200"/>
                  <a:gd name="T27" fmla="*/ 70 h 383"/>
                  <a:gd name="T28" fmla="*/ 133 w 200"/>
                  <a:gd name="T29" fmla="*/ 70 h 383"/>
                  <a:gd name="T30" fmla="*/ 15 w 200"/>
                  <a:gd name="T31" fmla="*/ 67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0" h="383">
                    <a:moveTo>
                      <a:pt x="15" y="67"/>
                    </a:moveTo>
                    <a:lnTo>
                      <a:pt x="7" y="125"/>
                    </a:lnTo>
                    <a:lnTo>
                      <a:pt x="7" y="125"/>
                    </a:lnTo>
                    <a:cubicBezTo>
                      <a:pt x="0" y="173"/>
                      <a:pt x="1" y="223"/>
                      <a:pt x="11" y="272"/>
                    </a:cubicBezTo>
                    <a:lnTo>
                      <a:pt x="21" y="322"/>
                    </a:lnTo>
                    <a:lnTo>
                      <a:pt x="21" y="322"/>
                    </a:lnTo>
                    <a:cubicBezTo>
                      <a:pt x="27" y="351"/>
                      <a:pt x="50" y="373"/>
                      <a:pt x="78" y="378"/>
                    </a:cubicBezTo>
                    <a:lnTo>
                      <a:pt x="78" y="378"/>
                    </a:lnTo>
                    <a:cubicBezTo>
                      <a:pt x="100" y="382"/>
                      <a:pt x="121" y="367"/>
                      <a:pt x="124" y="344"/>
                    </a:cubicBezTo>
                    <a:lnTo>
                      <a:pt x="138" y="221"/>
                    </a:lnTo>
                    <a:lnTo>
                      <a:pt x="138" y="221"/>
                    </a:lnTo>
                    <a:cubicBezTo>
                      <a:pt x="138" y="221"/>
                      <a:pt x="169" y="262"/>
                      <a:pt x="184" y="262"/>
                    </a:cubicBezTo>
                    <a:lnTo>
                      <a:pt x="184" y="262"/>
                    </a:lnTo>
                    <a:cubicBezTo>
                      <a:pt x="199" y="262"/>
                      <a:pt x="167" y="140"/>
                      <a:pt x="133" y="70"/>
                    </a:cubicBezTo>
                    <a:lnTo>
                      <a:pt x="133" y="70"/>
                    </a:lnTo>
                    <a:cubicBezTo>
                      <a:pt x="99" y="0"/>
                      <a:pt x="15" y="67"/>
                      <a:pt x="15" y="67"/>
                    </a:cubicBezTo>
                  </a:path>
                </a:pathLst>
              </a:custGeom>
              <a:solidFill>
                <a:srgbClr val="FFC2B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66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45" name="Freeform 387">
                <a:extLst>
                  <a:ext uri="{FF2B5EF4-FFF2-40B4-BE49-F238E27FC236}">
                    <a16:creationId xmlns:a16="http://schemas.microsoft.com/office/drawing/2014/main" id="{90C298BE-50EE-5949-8639-772D70BDD6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5649" y="4516316"/>
                <a:ext cx="616385" cy="838169"/>
              </a:xfrm>
              <a:custGeom>
                <a:avLst/>
                <a:gdLst>
                  <a:gd name="T0" fmla="*/ 887 w 943"/>
                  <a:gd name="T1" fmla="*/ 1281 h 1282"/>
                  <a:gd name="T2" fmla="*/ 817 w 943"/>
                  <a:gd name="T3" fmla="*/ 1190 h 1282"/>
                  <a:gd name="T4" fmla="*/ 84 w 943"/>
                  <a:gd name="T5" fmla="*/ 766 h 1282"/>
                  <a:gd name="T6" fmla="*/ 84 w 943"/>
                  <a:gd name="T7" fmla="*/ 766 h 1282"/>
                  <a:gd name="T8" fmla="*/ 41 w 943"/>
                  <a:gd name="T9" fmla="*/ 684 h 1282"/>
                  <a:gd name="T10" fmla="*/ 42 w 943"/>
                  <a:gd name="T11" fmla="*/ 83 h 1282"/>
                  <a:gd name="T12" fmla="*/ 0 w 943"/>
                  <a:gd name="T13" fmla="*/ 28 h 1282"/>
                  <a:gd name="T14" fmla="*/ 39 w 943"/>
                  <a:gd name="T15" fmla="*/ 6 h 1282"/>
                  <a:gd name="T16" fmla="*/ 39 w 943"/>
                  <a:gd name="T17" fmla="*/ 6 h 1282"/>
                  <a:gd name="T18" fmla="*/ 39 w 943"/>
                  <a:gd name="T19" fmla="*/ 6 h 1282"/>
                  <a:gd name="T20" fmla="*/ 68 w 943"/>
                  <a:gd name="T21" fmla="*/ 7 h 1282"/>
                  <a:gd name="T22" fmla="*/ 899 w 943"/>
                  <a:gd name="T23" fmla="*/ 488 h 1282"/>
                  <a:gd name="T24" fmla="*/ 899 w 943"/>
                  <a:gd name="T25" fmla="*/ 488 h 1282"/>
                  <a:gd name="T26" fmla="*/ 942 w 943"/>
                  <a:gd name="T27" fmla="*/ 570 h 1282"/>
                  <a:gd name="T28" fmla="*/ 941 w 943"/>
                  <a:gd name="T29" fmla="*/ 1224 h 1282"/>
                  <a:gd name="T30" fmla="*/ 941 w 943"/>
                  <a:gd name="T31" fmla="*/ 1224 h 1282"/>
                  <a:gd name="T32" fmla="*/ 926 w 943"/>
                  <a:gd name="T33" fmla="*/ 1259 h 1282"/>
                  <a:gd name="T34" fmla="*/ 887 w 943"/>
                  <a:gd name="T35" fmla="*/ 1281 h 1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43" h="1282">
                    <a:moveTo>
                      <a:pt x="887" y="1281"/>
                    </a:moveTo>
                    <a:lnTo>
                      <a:pt x="817" y="1190"/>
                    </a:lnTo>
                    <a:lnTo>
                      <a:pt x="84" y="766"/>
                    </a:lnTo>
                    <a:lnTo>
                      <a:pt x="84" y="766"/>
                    </a:lnTo>
                    <a:cubicBezTo>
                      <a:pt x="60" y="752"/>
                      <a:pt x="41" y="715"/>
                      <a:pt x="41" y="684"/>
                    </a:cubicBezTo>
                    <a:lnTo>
                      <a:pt x="42" y="83"/>
                    </a:lnTo>
                    <a:lnTo>
                      <a:pt x="0" y="28"/>
                    </a:lnTo>
                    <a:lnTo>
                      <a:pt x="39" y="6"/>
                    </a:lnTo>
                    <a:lnTo>
                      <a:pt x="39" y="6"/>
                    </a:lnTo>
                    <a:lnTo>
                      <a:pt x="39" y="6"/>
                    </a:lnTo>
                    <a:cubicBezTo>
                      <a:pt x="47" y="0"/>
                      <a:pt x="57" y="1"/>
                      <a:pt x="68" y="7"/>
                    </a:cubicBezTo>
                    <a:lnTo>
                      <a:pt x="899" y="488"/>
                    </a:lnTo>
                    <a:lnTo>
                      <a:pt x="899" y="488"/>
                    </a:lnTo>
                    <a:cubicBezTo>
                      <a:pt x="923" y="502"/>
                      <a:pt x="942" y="538"/>
                      <a:pt x="942" y="570"/>
                    </a:cubicBezTo>
                    <a:lnTo>
                      <a:pt x="941" y="1224"/>
                    </a:lnTo>
                    <a:lnTo>
                      <a:pt x="941" y="1224"/>
                    </a:lnTo>
                    <a:cubicBezTo>
                      <a:pt x="941" y="1241"/>
                      <a:pt x="935" y="1254"/>
                      <a:pt x="926" y="1259"/>
                    </a:cubicBezTo>
                    <a:lnTo>
                      <a:pt x="887" y="1281"/>
                    </a:ln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66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46" name="Freeform 388">
                <a:extLst>
                  <a:ext uri="{FF2B5EF4-FFF2-40B4-BE49-F238E27FC236}">
                    <a16:creationId xmlns:a16="http://schemas.microsoft.com/office/drawing/2014/main" id="{4C4C2002-5ED0-514A-AF06-90A658C375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5649" y="4516315"/>
                <a:ext cx="607745" cy="613505"/>
              </a:xfrm>
              <a:custGeom>
                <a:avLst/>
                <a:gdLst>
                  <a:gd name="T0" fmla="*/ 380 w 932"/>
                  <a:gd name="T1" fmla="*/ 937 h 938"/>
                  <a:gd name="T2" fmla="*/ 328 w 932"/>
                  <a:gd name="T3" fmla="*/ 907 h 938"/>
                  <a:gd name="T4" fmla="*/ 41 w 932"/>
                  <a:gd name="T5" fmla="*/ 410 h 938"/>
                  <a:gd name="T6" fmla="*/ 42 w 932"/>
                  <a:gd name="T7" fmla="*/ 83 h 938"/>
                  <a:gd name="T8" fmla="*/ 0 w 932"/>
                  <a:gd name="T9" fmla="*/ 28 h 938"/>
                  <a:gd name="T10" fmla="*/ 39 w 932"/>
                  <a:gd name="T11" fmla="*/ 6 h 938"/>
                  <a:gd name="T12" fmla="*/ 39 w 932"/>
                  <a:gd name="T13" fmla="*/ 6 h 938"/>
                  <a:gd name="T14" fmla="*/ 39 w 932"/>
                  <a:gd name="T15" fmla="*/ 6 h 938"/>
                  <a:gd name="T16" fmla="*/ 68 w 932"/>
                  <a:gd name="T17" fmla="*/ 7 h 938"/>
                  <a:gd name="T18" fmla="*/ 899 w 932"/>
                  <a:gd name="T19" fmla="*/ 488 h 938"/>
                  <a:gd name="T20" fmla="*/ 899 w 932"/>
                  <a:gd name="T21" fmla="*/ 488 h 938"/>
                  <a:gd name="T22" fmla="*/ 931 w 932"/>
                  <a:gd name="T23" fmla="*/ 525 h 938"/>
                  <a:gd name="T24" fmla="*/ 380 w 932"/>
                  <a:gd name="T25" fmla="*/ 937 h 9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32" h="938">
                    <a:moveTo>
                      <a:pt x="380" y="937"/>
                    </a:moveTo>
                    <a:lnTo>
                      <a:pt x="328" y="907"/>
                    </a:lnTo>
                    <a:lnTo>
                      <a:pt x="41" y="410"/>
                    </a:lnTo>
                    <a:lnTo>
                      <a:pt x="42" y="83"/>
                    </a:lnTo>
                    <a:lnTo>
                      <a:pt x="0" y="28"/>
                    </a:lnTo>
                    <a:lnTo>
                      <a:pt x="39" y="6"/>
                    </a:lnTo>
                    <a:lnTo>
                      <a:pt x="39" y="6"/>
                    </a:lnTo>
                    <a:lnTo>
                      <a:pt x="39" y="6"/>
                    </a:lnTo>
                    <a:cubicBezTo>
                      <a:pt x="47" y="0"/>
                      <a:pt x="57" y="1"/>
                      <a:pt x="68" y="7"/>
                    </a:cubicBezTo>
                    <a:lnTo>
                      <a:pt x="899" y="488"/>
                    </a:lnTo>
                    <a:lnTo>
                      <a:pt x="899" y="488"/>
                    </a:lnTo>
                    <a:cubicBezTo>
                      <a:pt x="912" y="495"/>
                      <a:pt x="923" y="509"/>
                      <a:pt x="931" y="525"/>
                    </a:cubicBezTo>
                    <a:lnTo>
                      <a:pt x="380" y="937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66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47" name="Freeform 389">
                <a:extLst>
                  <a:ext uri="{FF2B5EF4-FFF2-40B4-BE49-F238E27FC236}">
                    <a16:creationId xmlns:a16="http://schemas.microsoft.com/office/drawing/2014/main" id="{E67C8DE7-DF92-8749-B3A9-CDA70A13B8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5649" y="4516315"/>
                <a:ext cx="54727" cy="34564"/>
              </a:xfrm>
              <a:custGeom>
                <a:avLst/>
                <a:gdLst>
                  <a:gd name="T0" fmla="*/ 18 w 84"/>
                  <a:gd name="T1" fmla="*/ 53 h 54"/>
                  <a:gd name="T2" fmla="*/ 0 w 84"/>
                  <a:gd name="T3" fmla="*/ 28 h 54"/>
                  <a:gd name="T4" fmla="*/ 39 w 84"/>
                  <a:gd name="T5" fmla="*/ 6 h 54"/>
                  <a:gd name="T6" fmla="*/ 39 w 84"/>
                  <a:gd name="T7" fmla="*/ 6 h 54"/>
                  <a:gd name="T8" fmla="*/ 39 w 84"/>
                  <a:gd name="T9" fmla="*/ 6 h 54"/>
                  <a:gd name="T10" fmla="*/ 68 w 84"/>
                  <a:gd name="T11" fmla="*/ 7 h 54"/>
                  <a:gd name="T12" fmla="*/ 83 w 84"/>
                  <a:gd name="T13" fmla="*/ 16 h 54"/>
                  <a:gd name="T14" fmla="*/ 18 w 84"/>
                  <a:gd name="T15" fmla="*/ 5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54">
                    <a:moveTo>
                      <a:pt x="18" y="53"/>
                    </a:moveTo>
                    <a:lnTo>
                      <a:pt x="0" y="28"/>
                    </a:lnTo>
                    <a:lnTo>
                      <a:pt x="39" y="6"/>
                    </a:lnTo>
                    <a:lnTo>
                      <a:pt x="39" y="6"/>
                    </a:lnTo>
                    <a:lnTo>
                      <a:pt x="39" y="6"/>
                    </a:lnTo>
                    <a:cubicBezTo>
                      <a:pt x="47" y="0"/>
                      <a:pt x="57" y="1"/>
                      <a:pt x="68" y="7"/>
                    </a:cubicBezTo>
                    <a:lnTo>
                      <a:pt x="83" y="16"/>
                    </a:lnTo>
                    <a:lnTo>
                      <a:pt x="18" y="53"/>
                    </a:lnTo>
                  </a:path>
                </a:pathLst>
              </a:custGeom>
              <a:solidFill>
                <a:srgbClr val="5793C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66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48" name="Freeform 390">
                <a:extLst>
                  <a:ext uri="{FF2B5EF4-FFF2-40B4-BE49-F238E27FC236}">
                    <a16:creationId xmlns:a16="http://schemas.microsoft.com/office/drawing/2014/main" id="{C2E450F5-F327-054B-9A2C-C49472267B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61385" y="4838910"/>
                <a:ext cx="77769" cy="77769"/>
              </a:xfrm>
              <a:custGeom>
                <a:avLst/>
                <a:gdLst>
                  <a:gd name="T0" fmla="*/ 85 w 121"/>
                  <a:gd name="T1" fmla="*/ 0 h 118"/>
                  <a:gd name="T2" fmla="*/ 85 w 121"/>
                  <a:gd name="T3" fmla="*/ 0 h 118"/>
                  <a:gd name="T4" fmla="*/ 120 w 121"/>
                  <a:gd name="T5" fmla="*/ 70 h 118"/>
                  <a:gd name="T6" fmla="*/ 39 w 121"/>
                  <a:gd name="T7" fmla="*/ 117 h 118"/>
                  <a:gd name="T8" fmla="*/ 0 w 121"/>
                  <a:gd name="T9" fmla="*/ 49 h 118"/>
                  <a:gd name="T10" fmla="*/ 85 w 121"/>
                  <a:gd name="T11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1" h="118">
                    <a:moveTo>
                      <a:pt x="85" y="0"/>
                    </a:moveTo>
                    <a:lnTo>
                      <a:pt x="85" y="0"/>
                    </a:lnTo>
                    <a:cubicBezTo>
                      <a:pt x="104" y="15"/>
                      <a:pt x="118" y="43"/>
                      <a:pt x="120" y="70"/>
                    </a:cubicBezTo>
                    <a:lnTo>
                      <a:pt x="39" y="117"/>
                    </a:lnTo>
                    <a:lnTo>
                      <a:pt x="0" y="49"/>
                    </a:lnTo>
                    <a:lnTo>
                      <a:pt x="85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66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49" name="Freeform 391">
                <a:extLst>
                  <a:ext uri="{FF2B5EF4-FFF2-40B4-BE49-F238E27FC236}">
                    <a16:creationId xmlns:a16="http://schemas.microsoft.com/office/drawing/2014/main" id="{2CDB140A-04F3-2F49-A324-34970ECAAA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14127" y="4527837"/>
                <a:ext cx="599103" cy="835288"/>
              </a:xfrm>
              <a:custGeom>
                <a:avLst/>
                <a:gdLst>
                  <a:gd name="T0" fmla="*/ 875 w 918"/>
                  <a:gd name="T1" fmla="*/ 495 h 1278"/>
                  <a:gd name="T2" fmla="*/ 43 w 918"/>
                  <a:gd name="T3" fmla="*/ 14 h 1278"/>
                  <a:gd name="T4" fmla="*/ 43 w 918"/>
                  <a:gd name="T5" fmla="*/ 14 h 1278"/>
                  <a:gd name="T6" fmla="*/ 1 w 918"/>
                  <a:gd name="T7" fmla="*/ 46 h 1278"/>
                  <a:gd name="T8" fmla="*/ 0 w 918"/>
                  <a:gd name="T9" fmla="*/ 700 h 1278"/>
                  <a:gd name="T10" fmla="*/ 0 w 918"/>
                  <a:gd name="T11" fmla="*/ 700 h 1278"/>
                  <a:gd name="T12" fmla="*/ 43 w 918"/>
                  <a:gd name="T13" fmla="*/ 782 h 1278"/>
                  <a:gd name="T14" fmla="*/ 874 w 918"/>
                  <a:gd name="T15" fmla="*/ 1263 h 1278"/>
                  <a:gd name="T16" fmla="*/ 874 w 918"/>
                  <a:gd name="T17" fmla="*/ 1263 h 1278"/>
                  <a:gd name="T18" fmla="*/ 917 w 918"/>
                  <a:gd name="T19" fmla="*/ 1231 h 1278"/>
                  <a:gd name="T20" fmla="*/ 917 w 918"/>
                  <a:gd name="T21" fmla="*/ 577 h 1278"/>
                  <a:gd name="T22" fmla="*/ 917 w 918"/>
                  <a:gd name="T23" fmla="*/ 577 h 1278"/>
                  <a:gd name="T24" fmla="*/ 875 w 918"/>
                  <a:gd name="T25" fmla="*/ 495 h 1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18" h="1278">
                    <a:moveTo>
                      <a:pt x="875" y="495"/>
                    </a:moveTo>
                    <a:lnTo>
                      <a:pt x="43" y="14"/>
                    </a:lnTo>
                    <a:lnTo>
                      <a:pt x="43" y="14"/>
                    </a:lnTo>
                    <a:cubicBezTo>
                      <a:pt x="20" y="0"/>
                      <a:pt x="1" y="15"/>
                      <a:pt x="1" y="46"/>
                    </a:cubicBezTo>
                    <a:lnTo>
                      <a:pt x="0" y="700"/>
                    </a:lnTo>
                    <a:lnTo>
                      <a:pt x="0" y="700"/>
                    </a:lnTo>
                    <a:cubicBezTo>
                      <a:pt x="0" y="731"/>
                      <a:pt x="19" y="769"/>
                      <a:pt x="43" y="782"/>
                    </a:cubicBezTo>
                    <a:lnTo>
                      <a:pt x="874" y="1263"/>
                    </a:lnTo>
                    <a:lnTo>
                      <a:pt x="874" y="1263"/>
                    </a:lnTo>
                    <a:cubicBezTo>
                      <a:pt x="897" y="1277"/>
                      <a:pt x="917" y="1262"/>
                      <a:pt x="917" y="1231"/>
                    </a:cubicBezTo>
                    <a:lnTo>
                      <a:pt x="917" y="577"/>
                    </a:lnTo>
                    <a:lnTo>
                      <a:pt x="917" y="577"/>
                    </a:lnTo>
                    <a:cubicBezTo>
                      <a:pt x="917" y="545"/>
                      <a:pt x="899" y="509"/>
                      <a:pt x="875" y="49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66" dirty="0">
                  <a:latin typeface="Lato Light" panose="020F0502020204030203" pitchFamily="34" charset="0"/>
                </a:endParaRPr>
              </a:p>
            </p:txBody>
          </p:sp>
        </p:grpSp>
        <p:sp>
          <p:nvSpPr>
            <p:cNvPr id="153" name="Freeform 393">
              <a:extLst>
                <a:ext uri="{FF2B5EF4-FFF2-40B4-BE49-F238E27FC236}">
                  <a16:creationId xmlns:a16="http://schemas.microsoft.com/office/drawing/2014/main" id="{41462BF5-1392-F648-95C1-755D4CC042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20251" y="3626304"/>
              <a:ext cx="417643" cy="659588"/>
            </a:xfrm>
            <a:custGeom>
              <a:avLst/>
              <a:gdLst>
                <a:gd name="T0" fmla="*/ 444 w 639"/>
                <a:gd name="T1" fmla="*/ 0 h 1009"/>
                <a:gd name="T2" fmla="*/ 444 w 639"/>
                <a:gd name="T3" fmla="*/ 0 h 1009"/>
                <a:gd name="T4" fmla="*/ 0 w 639"/>
                <a:gd name="T5" fmla="*/ 660 h 1009"/>
                <a:gd name="T6" fmla="*/ 0 w 639"/>
                <a:gd name="T7" fmla="*/ 660 h 1009"/>
                <a:gd name="T8" fmla="*/ 373 w 639"/>
                <a:gd name="T9" fmla="*/ 932 h 1009"/>
                <a:gd name="T10" fmla="*/ 373 w 639"/>
                <a:gd name="T11" fmla="*/ 932 h 1009"/>
                <a:gd name="T12" fmla="*/ 444 w 639"/>
                <a:gd name="T13" fmla="*/ 0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9" h="1009">
                  <a:moveTo>
                    <a:pt x="444" y="0"/>
                  </a:moveTo>
                  <a:lnTo>
                    <a:pt x="444" y="0"/>
                  </a:lnTo>
                  <a:cubicBezTo>
                    <a:pt x="444" y="0"/>
                    <a:pt x="128" y="344"/>
                    <a:pt x="0" y="660"/>
                  </a:cubicBezTo>
                  <a:lnTo>
                    <a:pt x="0" y="660"/>
                  </a:lnTo>
                  <a:cubicBezTo>
                    <a:pt x="0" y="660"/>
                    <a:pt x="108" y="855"/>
                    <a:pt x="373" y="932"/>
                  </a:cubicBezTo>
                  <a:lnTo>
                    <a:pt x="373" y="932"/>
                  </a:lnTo>
                  <a:cubicBezTo>
                    <a:pt x="638" y="1008"/>
                    <a:pt x="444" y="0"/>
                    <a:pt x="444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73BF8940-7A84-FF44-B00C-51582FDEC6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667" y="3897051"/>
              <a:ext cx="575405" cy="506279"/>
            </a:xfrm>
            <a:custGeom>
              <a:avLst/>
              <a:gdLst>
                <a:gd name="connsiteX0" fmla="*/ 575405 w 575405"/>
                <a:gd name="connsiteY0" fmla="*/ 129613 h 506279"/>
                <a:gd name="connsiteX1" fmla="*/ 575405 w 575405"/>
                <a:gd name="connsiteY1" fmla="*/ 506279 h 506279"/>
                <a:gd name="connsiteX2" fmla="*/ 533511 w 575405"/>
                <a:gd name="connsiteY2" fmla="*/ 444047 h 506279"/>
                <a:gd name="connsiteX3" fmla="*/ 575405 w 575405"/>
                <a:gd name="connsiteY3" fmla="*/ 129613 h 506279"/>
                <a:gd name="connsiteX4" fmla="*/ 77126 w 575405"/>
                <a:gd name="connsiteY4" fmla="*/ 0 h 506279"/>
                <a:gd name="connsiteX5" fmla="*/ 44348 w 575405"/>
                <a:gd name="connsiteY5" fmla="*/ 321944 h 506279"/>
                <a:gd name="connsiteX6" fmla="*/ 0 w 575405"/>
                <a:gd name="connsiteY6" fmla="*/ 301782 h 506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5405" h="506279">
                  <a:moveTo>
                    <a:pt x="575405" y="129613"/>
                  </a:moveTo>
                  <a:lnTo>
                    <a:pt x="575405" y="506279"/>
                  </a:lnTo>
                  <a:cubicBezTo>
                    <a:pt x="549876" y="496453"/>
                    <a:pt x="532856" y="471560"/>
                    <a:pt x="533511" y="444047"/>
                  </a:cubicBezTo>
                  <a:cubicBezTo>
                    <a:pt x="535474" y="343166"/>
                    <a:pt x="575405" y="129613"/>
                    <a:pt x="575405" y="129613"/>
                  </a:cubicBezTo>
                  <a:close/>
                  <a:moveTo>
                    <a:pt x="77126" y="0"/>
                  </a:moveTo>
                  <a:lnTo>
                    <a:pt x="44348" y="321944"/>
                  </a:lnTo>
                  <a:cubicBezTo>
                    <a:pt x="28922" y="316090"/>
                    <a:pt x="13497" y="308936"/>
                    <a:pt x="0" y="301782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55" name="Freeform 395">
              <a:extLst>
                <a:ext uri="{FF2B5EF4-FFF2-40B4-BE49-F238E27FC236}">
                  <a16:creationId xmlns:a16="http://schemas.microsoft.com/office/drawing/2014/main" id="{AB3084F1-0A4E-A142-8FDC-3E9DD5673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09092" y="3565816"/>
              <a:ext cx="109451" cy="63367"/>
            </a:xfrm>
            <a:custGeom>
              <a:avLst/>
              <a:gdLst>
                <a:gd name="T0" fmla="*/ 85 w 169"/>
                <a:gd name="T1" fmla="*/ 24 h 98"/>
                <a:gd name="T2" fmla="*/ 0 w 169"/>
                <a:gd name="T3" fmla="*/ 0 h 98"/>
                <a:gd name="T4" fmla="*/ 0 w 169"/>
                <a:gd name="T5" fmla="*/ 0 h 98"/>
                <a:gd name="T6" fmla="*/ 100 w 169"/>
                <a:gd name="T7" fmla="*/ 80 h 98"/>
                <a:gd name="T8" fmla="*/ 100 w 169"/>
                <a:gd name="T9" fmla="*/ 80 h 98"/>
                <a:gd name="T10" fmla="*/ 168 w 169"/>
                <a:gd name="T11" fmla="*/ 47 h 98"/>
                <a:gd name="T12" fmla="*/ 85 w 169"/>
                <a:gd name="T13" fmla="*/ 2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98">
                  <a:moveTo>
                    <a:pt x="85" y="24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40" y="64"/>
                    <a:pt x="100" y="80"/>
                  </a:cubicBezTo>
                  <a:lnTo>
                    <a:pt x="100" y="80"/>
                  </a:lnTo>
                  <a:cubicBezTo>
                    <a:pt x="159" y="97"/>
                    <a:pt x="168" y="47"/>
                    <a:pt x="168" y="47"/>
                  </a:cubicBezTo>
                  <a:lnTo>
                    <a:pt x="85" y="2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56" name="Freeform 396">
              <a:extLst>
                <a:ext uri="{FF2B5EF4-FFF2-40B4-BE49-F238E27FC236}">
                  <a16:creationId xmlns:a16="http://schemas.microsoft.com/office/drawing/2014/main" id="{2DB8A0CC-E6FF-1244-ACAE-E5B445AB36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6140" y="8102293"/>
              <a:ext cx="1454554" cy="841048"/>
            </a:xfrm>
            <a:custGeom>
              <a:avLst/>
              <a:gdLst>
                <a:gd name="T0" fmla="*/ 1007 w 2227"/>
                <a:gd name="T1" fmla="*/ 1252 h 1287"/>
                <a:gd name="T2" fmla="*/ 58 w 2227"/>
                <a:gd name="T3" fmla="*/ 704 h 1287"/>
                <a:gd name="T4" fmla="*/ 58 w 2227"/>
                <a:gd name="T5" fmla="*/ 704 h 1287"/>
                <a:gd name="T6" fmla="*/ 74 w 2227"/>
                <a:gd name="T7" fmla="*/ 573 h 1287"/>
                <a:gd name="T8" fmla="*/ 991 w 2227"/>
                <a:gd name="T9" fmla="*/ 43 h 1287"/>
                <a:gd name="T10" fmla="*/ 991 w 2227"/>
                <a:gd name="T11" fmla="*/ 43 h 1287"/>
                <a:gd name="T12" fmla="*/ 1218 w 2227"/>
                <a:gd name="T13" fmla="*/ 34 h 1287"/>
                <a:gd name="T14" fmla="*/ 2167 w 2227"/>
                <a:gd name="T15" fmla="*/ 582 h 1287"/>
                <a:gd name="T16" fmla="*/ 2167 w 2227"/>
                <a:gd name="T17" fmla="*/ 582 h 1287"/>
                <a:gd name="T18" fmla="*/ 2151 w 2227"/>
                <a:gd name="T19" fmla="*/ 713 h 1287"/>
                <a:gd name="T20" fmla="*/ 1234 w 2227"/>
                <a:gd name="T21" fmla="*/ 1242 h 1287"/>
                <a:gd name="T22" fmla="*/ 1234 w 2227"/>
                <a:gd name="T23" fmla="*/ 1242 h 1287"/>
                <a:gd name="T24" fmla="*/ 1007 w 2227"/>
                <a:gd name="T25" fmla="*/ 1252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27" h="1287">
                  <a:moveTo>
                    <a:pt x="1007" y="1252"/>
                  </a:moveTo>
                  <a:lnTo>
                    <a:pt x="58" y="704"/>
                  </a:lnTo>
                  <a:lnTo>
                    <a:pt x="58" y="704"/>
                  </a:lnTo>
                  <a:cubicBezTo>
                    <a:pt x="0" y="670"/>
                    <a:pt x="7" y="611"/>
                    <a:pt x="74" y="573"/>
                  </a:cubicBezTo>
                  <a:lnTo>
                    <a:pt x="991" y="43"/>
                  </a:lnTo>
                  <a:lnTo>
                    <a:pt x="991" y="43"/>
                  </a:lnTo>
                  <a:cubicBezTo>
                    <a:pt x="1058" y="5"/>
                    <a:pt x="1160" y="0"/>
                    <a:pt x="1218" y="34"/>
                  </a:cubicBezTo>
                  <a:lnTo>
                    <a:pt x="2167" y="582"/>
                  </a:lnTo>
                  <a:lnTo>
                    <a:pt x="2167" y="582"/>
                  </a:lnTo>
                  <a:cubicBezTo>
                    <a:pt x="2226" y="616"/>
                    <a:pt x="2218" y="674"/>
                    <a:pt x="2151" y="713"/>
                  </a:cubicBezTo>
                  <a:lnTo>
                    <a:pt x="1234" y="1242"/>
                  </a:lnTo>
                  <a:lnTo>
                    <a:pt x="1234" y="1242"/>
                  </a:lnTo>
                  <a:cubicBezTo>
                    <a:pt x="1167" y="1282"/>
                    <a:pt x="1065" y="1286"/>
                    <a:pt x="1007" y="1252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57" name="Freeform 397">
              <a:extLst>
                <a:ext uri="{FF2B5EF4-FFF2-40B4-BE49-F238E27FC236}">
                  <a16:creationId xmlns:a16="http://schemas.microsoft.com/office/drawing/2014/main" id="{E81E59B9-436D-EF43-98D4-EAFBC55374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6204" y="7794099"/>
              <a:ext cx="1791548" cy="947620"/>
            </a:xfrm>
            <a:custGeom>
              <a:avLst/>
              <a:gdLst>
                <a:gd name="T0" fmla="*/ 2741 w 2745"/>
                <a:gd name="T1" fmla="*/ 636 h 1452"/>
                <a:gd name="T2" fmla="*/ 2741 w 2745"/>
                <a:gd name="T3" fmla="*/ 636 h 1452"/>
                <a:gd name="T4" fmla="*/ 2741 w 2745"/>
                <a:gd name="T5" fmla="*/ 226 h 1452"/>
                <a:gd name="T6" fmla="*/ 1822 w 2745"/>
                <a:gd name="T7" fmla="*/ 226 h 1452"/>
                <a:gd name="T8" fmla="*/ 1504 w 2745"/>
                <a:gd name="T9" fmla="*/ 42 h 1452"/>
                <a:gd name="T10" fmla="*/ 1504 w 2745"/>
                <a:gd name="T11" fmla="*/ 42 h 1452"/>
                <a:gd name="T12" fmla="*/ 1219 w 2745"/>
                <a:gd name="T13" fmla="*/ 54 h 1452"/>
                <a:gd name="T14" fmla="*/ 922 w 2745"/>
                <a:gd name="T15" fmla="*/ 225 h 1452"/>
                <a:gd name="T16" fmla="*/ 2 w 2745"/>
                <a:gd name="T17" fmla="*/ 225 h 1452"/>
                <a:gd name="T18" fmla="*/ 2 w 2745"/>
                <a:gd name="T19" fmla="*/ 646 h 1452"/>
                <a:gd name="T20" fmla="*/ 2 w 2745"/>
                <a:gd name="T21" fmla="*/ 646 h 1452"/>
                <a:gd name="T22" fmla="*/ 51 w 2745"/>
                <a:gd name="T23" fmla="*/ 723 h 1452"/>
                <a:gd name="T24" fmla="*/ 1240 w 2745"/>
                <a:gd name="T25" fmla="*/ 1409 h 1452"/>
                <a:gd name="T26" fmla="*/ 1240 w 2745"/>
                <a:gd name="T27" fmla="*/ 1409 h 1452"/>
                <a:gd name="T28" fmla="*/ 1524 w 2745"/>
                <a:gd name="T29" fmla="*/ 1398 h 1452"/>
                <a:gd name="T30" fmla="*/ 2672 w 2745"/>
                <a:gd name="T31" fmla="*/ 734 h 1452"/>
                <a:gd name="T32" fmla="*/ 2672 w 2745"/>
                <a:gd name="T33" fmla="*/ 734 h 1452"/>
                <a:gd name="T34" fmla="*/ 2741 w 2745"/>
                <a:gd name="T35" fmla="*/ 63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45" h="1452">
                  <a:moveTo>
                    <a:pt x="2741" y="636"/>
                  </a:moveTo>
                  <a:lnTo>
                    <a:pt x="2741" y="636"/>
                  </a:lnTo>
                  <a:lnTo>
                    <a:pt x="2741" y="226"/>
                  </a:lnTo>
                  <a:lnTo>
                    <a:pt x="1822" y="226"/>
                  </a:lnTo>
                  <a:lnTo>
                    <a:pt x="1504" y="42"/>
                  </a:lnTo>
                  <a:lnTo>
                    <a:pt x="1504" y="42"/>
                  </a:lnTo>
                  <a:cubicBezTo>
                    <a:pt x="1431" y="0"/>
                    <a:pt x="1303" y="6"/>
                    <a:pt x="1219" y="54"/>
                  </a:cubicBezTo>
                  <a:lnTo>
                    <a:pt x="922" y="225"/>
                  </a:lnTo>
                  <a:lnTo>
                    <a:pt x="2" y="225"/>
                  </a:lnTo>
                  <a:lnTo>
                    <a:pt x="2" y="646"/>
                  </a:lnTo>
                  <a:lnTo>
                    <a:pt x="2" y="646"/>
                  </a:lnTo>
                  <a:cubicBezTo>
                    <a:pt x="0" y="675"/>
                    <a:pt x="16" y="703"/>
                    <a:pt x="51" y="723"/>
                  </a:cubicBezTo>
                  <a:lnTo>
                    <a:pt x="1240" y="1409"/>
                  </a:lnTo>
                  <a:lnTo>
                    <a:pt x="1240" y="1409"/>
                  </a:lnTo>
                  <a:cubicBezTo>
                    <a:pt x="1312" y="1451"/>
                    <a:pt x="1440" y="1446"/>
                    <a:pt x="1524" y="1398"/>
                  </a:cubicBezTo>
                  <a:lnTo>
                    <a:pt x="2672" y="734"/>
                  </a:lnTo>
                  <a:lnTo>
                    <a:pt x="2672" y="734"/>
                  </a:lnTo>
                  <a:cubicBezTo>
                    <a:pt x="2720" y="707"/>
                    <a:pt x="2744" y="671"/>
                    <a:pt x="2741" y="636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58" name="Freeform 398">
              <a:extLst>
                <a:ext uri="{FF2B5EF4-FFF2-40B4-BE49-F238E27FC236}">
                  <a16:creationId xmlns:a16="http://schemas.microsoft.com/office/drawing/2014/main" id="{A8211692-A755-D640-8FBB-AD6D2A5CA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6204" y="7802741"/>
              <a:ext cx="895773" cy="930337"/>
            </a:xfrm>
            <a:custGeom>
              <a:avLst/>
              <a:gdLst>
                <a:gd name="T0" fmla="*/ 1372 w 1373"/>
                <a:gd name="T1" fmla="*/ 0 h 1426"/>
                <a:gd name="T2" fmla="*/ 1372 w 1373"/>
                <a:gd name="T3" fmla="*/ 0 h 1426"/>
                <a:gd name="T4" fmla="*/ 1219 w 1373"/>
                <a:gd name="T5" fmla="*/ 40 h 1426"/>
                <a:gd name="T6" fmla="*/ 922 w 1373"/>
                <a:gd name="T7" fmla="*/ 211 h 1426"/>
                <a:gd name="T8" fmla="*/ 2 w 1373"/>
                <a:gd name="T9" fmla="*/ 211 h 1426"/>
                <a:gd name="T10" fmla="*/ 2 w 1373"/>
                <a:gd name="T11" fmla="*/ 632 h 1426"/>
                <a:gd name="T12" fmla="*/ 2 w 1373"/>
                <a:gd name="T13" fmla="*/ 632 h 1426"/>
                <a:gd name="T14" fmla="*/ 51 w 1373"/>
                <a:gd name="T15" fmla="*/ 709 h 1426"/>
                <a:gd name="T16" fmla="*/ 1240 w 1373"/>
                <a:gd name="T17" fmla="*/ 1395 h 1426"/>
                <a:gd name="T18" fmla="*/ 1240 w 1373"/>
                <a:gd name="T19" fmla="*/ 1395 h 1426"/>
                <a:gd name="T20" fmla="*/ 1372 w 1373"/>
                <a:gd name="T21" fmla="*/ 1424 h 1426"/>
                <a:gd name="T22" fmla="*/ 1372 w 1373"/>
                <a:gd name="T23" fmla="*/ 0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73" h="1426">
                  <a:moveTo>
                    <a:pt x="1372" y="0"/>
                  </a:moveTo>
                  <a:lnTo>
                    <a:pt x="1372" y="0"/>
                  </a:lnTo>
                  <a:cubicBezTo>
                    <a:pt x="1318" y="2"/>
                    <a:pt x="1262" y="15"/>
                    <a:pt x="1219" y="40"/>
                  </a:cubicBezTo>
                  <a:lnTo>
                    <a:pt x="922" y="211"/>
                  </a:lnTo>
                  <a:lnTo>
                    <a:pt x="2" y="211"/>
                  </a:lnTo>
                  <a:lnTo>
                    <a:pt x="2" y="632"/>
                  </a:lnTo>
                  <a:lnTo>
                    <a:pt x="2" y="632"/>
                  </a:lnTo>
                  <a:cubicBezTo>
                    <a:pt x="0" y="661"/>
                    <a:pt x="16" y="689"/>
                    <a:pt x="51" y="709"/>
                  </a:cubicBezTo>
                  <a:lnTo>
                    <a:pt x="1240" y="1395"/>
                  </a:lnTo>
                  <a:lnTo>
                    <a:pt x="1240" y="1395"/>
                  </a:lnTo>
                  <a:cubicBezTo>
                    <a:pt x="1275" y="1415"/>
                    <a:pt x="1322" y="1425"/>
                    <a:pt x="1372" y="1424"/>
                  </a:cubicBezTo>
                  <a:lnTo>
                    <a:pt x="1372" y="0"/>
                  </a:ln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59" name="Freeform 399">
              <a:extLst>
                <a:ext uri="{FF2B5EF4-FFF2-40B4-BE49-F238E27FC236}">
                  <a16:creationId xmlns:a16="http://schemas.microsoft.com/office/drawing/2014/main" id="{B3C7821B-E7A9-5C45-9E31-66F8AF5690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6204" y="7940996"/>
              <a:ext cx="69127" cy="345636"/>
            </a:xfrm>
            <a:custGeom>
              <a:avLst/>
              <a:gdLst>
                <a:gd name="T0" fmla="*/ 106 w 107"/>
                <a:gd name="T1" fmla="*/ 0 h 531"/>
                <a:gd name="T2" fmla="*/ 2 w 107"/>
                <a:gd name="T3" fmla="*/ 0 h 531"/>
                <a:gd name="T4" fmla="*/ 2 w 107"/>
                <a:gd name="T5" fmla="*/ 421 h 531"/>
                <a:gd name="T6" fmla="*/ 2 w 107"/>
                <a:gd name="T7" fmla="*/ 421 h 531"/>
                <a:gd name="T8" fmla="*/ 51 w 107"/>
                <a:gd name="T9" fmla="*/ 498 h 531"/>
                <a:gd name="T10" fmla="*/ 106 w 107"/>
                <a:gd name="T11" fmla="*/ 530 h 531"/>
                <a:gd name="T12" fmla="*/ 106 w 107"/>
                <a:gd name="T13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531">
                  <a:moveTo>
                    <a:pt x="106" y="0"/>
                  </a:moveTo>
                  <a:lnTo>
                    <a:pt x="2" y="0"/>
                  </a:lnTo>
                  <a:lnTo>
                    <a:pt x="2" y="421"/>
                  </a:lnTo>
                  <a:lnTo>
                    <a:pt x="2" y="421"/>
                  </a:lnTo>
                  <a:cubicBezTo>
                    <a:pt x="0" y="450"/>
                    <a:pt x="16" y="478"/>
                    <a:pt x="51" y="498"/>
                  </a:cubicBezTo>
                  <a:lnTo>
                    <a:pt x="106" y="530"/>
                  </a:lnTo>
                  <a:lnTo>
                    <a:pt x="106" y="0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60" name="Freeform 400">
              <a:extLst>
                <a:ext uri="{FF2B5EF4-FFF2-40B4-BE49-F238E27FC236}">
                  <a16:creationId xmlns:a16="http://schemas.microsoft.com/office/drawing/2014/main" id="{074ED863-06E3-A24B-AC94-C2B6EB2438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7089" y="8404724"/>
              <a:ext cx="149776" cy="331236"/>
            </a:xfrm>
            <a:custGeom>
              <a:avLst/>
              <a:gdLst>
                <a:gd name="T0" fmla="*/ 0 w 228"/>
                <a:gd name="T1" fmla="*/ 481 h 509"/>
                <a:gd name="T2" fmla="*/ 0 w 228"/>
                <a:gd name="T3" fmla="*/ 481 h 509"/>
                <a:gd name="T4" fmla="*/ 227 w 228"/>
                <a:gd name="T5" fmla="*/ 479 h 509"/>
                <a:gd name="T6" fmla="*/ 227 w 228"/>
                <a:gd name="T7" fmla="*/ 0 h 509"/>
                <a:gd name="T8" fmla="*/ 0 w 228"/>
                <a:gd name="T9" fmla="*/ 0 h 509"/>
                <a:gd name="T10" fmla="*/ 0 w 228"/>
                <a:gd name="T11" fmla="*/ 481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" h="509">
                  <a:moveTo>
                    <a:pt x="0" y="481"/>
                  </a:moveTo>
                  <a:lnTo>
                    <a:pt x="0" y="481"/>
                  </a:lnTo>
                  <a:cubicBezTo>
                    <a:pt x="63" y="508"/>
                    <a:pt x="154" y="506"/>
                    <a:pt x="227" y="479"/>
                  </a:cubicBezTo>
                  <a:lnTo>
                    <a:pt x="227" y="0"/>
                  </a:lnTo>
                  <a:lnTo>
                    <a:pt x="0" y="0"/>
                  </a:lnTo>
                  <a:lnTo>
                    <a:pt x="0" y="481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61" name="Freeform 401">
              <a:extLst>
                <a:ext uri="{FF2B5EF4-FFF2-40B4-BE49-F238E27FC236}">
                  <a16:creationId xmlns:a16="http://schemas.microsoft.com/office/drawing/2014/main" id="{20F42B0D-8DE7-774F-9600-6C2FF898C5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1801" y="7416782"/>
              <a:ext cx="1820351" cy="1051309"/>
            </a:xfrm>
            <a:custGeom>
              <a:avLst/>
              <a:gdLst>
                <a:gd name="T0" fmla="*/ 1262 w 2789"/>
                <a:gd name="T1" fmla="*/ 1567 h 1610"/>
                <a:gd name="T2" fmla="*/ 73 w 2789"/>
                <a:gd name="T3" fmla="*/ 881 h 1610"/>
                <a:gd name="T4" fmla="*/ 73 w 2789"/>
                <a:gd name="T5" fmla="*/ 881 h 1610"/>
                <a:gd name="T6" fmla="*/ 93 w 2789"/>
                <a:gd name="T7" fmla="*/ 716 h 1610"/>
                <a:gd name="T8" fmla="*/ 1241 w 2789"/>
                <a:gd name="T9" fmla="*/ 54 h 1610"/>
                <a:gd name="T10" fmla="*/ 1241 w 2789"/>
                <a:gd name="T11" fmla="*/ 54 h 1610"/>
                <a:gd name="T12" fmla="*/ 1526 w 2789"/>
                <a:gd name="T13" fmla="*/ 42 h 1610"/>
                <a:gd name="T14" fmla="*/ 2715 w 2789"/>
                <a:gd name="T15" fmla="*/ 728 h 1610"/>
                <a:gd name="T16" fmla="*/ 2715 w 2789"/>
                <a:gd name="T17" fmla="*/ 728 h 1610"/>
                <a:gd name="T18" fmla="*/ 2694 w 2789"/>
                <a:gd name="T19" fmla="*/ 893 h 1610"/>
                <a:gd name="T20" fmla="*/ 1546 w 2789"/>
                <a:gd name="T21" fmla="*/ 1555 h 1610"/>
                <a:gd name="T22" fmla="*/ 1546 w 2789"/>
                <a:gd name="T23" fmla="*/ 1555 h 1610"/>
                <a:gd name="T24" fmla="*/ 1262 w 2789"/>
                <a:gd name="T25" fmla="*/ 1567 h 1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89" h="1610">
                  <a:moveTo>
                    <a:pt x="1262" y="1567"/>
                  </a:moveTo>
                  <a:lnTo>
                    <a:pt x="73" y="881"/>
                  </a:lnTo>
                  <a:lnTo>
                    <a:pt x="73" y="881"/>
                  </a:lnTo>
                  <a:cubicBezTo>
                    <a:pt x="0" y="838"/>
                    <a:pt x="9" y="765"/>
                    <a:pt x="93" y="716"/>
                  </a:cubicBezTo>
                  <a:lnTo>
                    <a:pt x="1241" y="54"/>
                  </a:lnTo>
                  <a:lnTo>
                    <a:pt x="1241" y="54"/>
                  </a:lnTo>
                  <a:cubicBezTo>
                    <a:pt x="1325" y="5"/>
                    <a:pt x="1453" y="0"/>
                    <a:pt x="1526" y="42"/>
                  </a:cubicBezTo>
                  <a:lnTo>
                    <a:pt x="2715" y="728"/>
                  </a:lnTo>
                  <a:lnTo>
                    <a:pt x="2715" y="728"/>
                  </a:lnTo>
                  <a:cubicBezTo>
                    <a:pt x="2788" y="770"/>
                    <a:pt x="2778" y="844"/>
                    <a:pt x="2694" y="893"/>
                  </a:cubicBezTo>
                  <a:lnTo>
                    <a:pt x="1546" y="1555"/>
                  </a:lnTo>
                  <a:lnTo>
                    <a:pt x="1546" y="1555"/>
                  </a:lnTo>
                  <a:cubicBezTo>
                    <a:pt x="1462" y="1604"/>
                    <a:pt x="1334" y="1609"/>
                    <a:pt x="1262" y="1567"/>
                  </a:cubicBez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62" name="Freeform 402">
              <a:extLst>
                <a:ext uri="{FF2B5EF4-FFF2-40B4-BE49-F238E27FC236}">
                  <a16:creationId xmlns:a16="http://schemas.microsoft.com/office/drawing/2014/main" id="{7C3BF458-C239-1D47-8735-264CCC0C47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8698" y="7500309"/>
              <a:ext cx="1526560" cy="881373"/>
            </a:xfrm>
            <a:custGeom>
              <a:avLst/>
              <a:gdLst>
                <a:gd name="T0" fmla="*/ 1057 w 2336"/>
                <a:gd name="T1" fmla="*/ 1313 h 1350"/>
                <a:gd name="T2" fmla="*/ 61 w 2336"/>
                <a:gd name="T3" fmla="*/ 738 h 1350"/>
                <a:gd name="T4" fmla="*/ 61 w 2336"/>
                <a:gd name="T5" fmla="*/ 738 h 1350"/>
                <a:gd name="T6" fmla="*/ 78 w 2336"/>
                <a:gd name="T7" fmla="*/ 601 h 1350"/>
                <a:gd name="T8" fmla="*/ 1040 w 2336"/>
                <a:gd name="T9" fmla="*/ 46 h 1350"/>
                <a:gd name="T10" fmla="*/ 1040 w 2336"/>
                <a:gd name="T11" fmla="*/ 46 h 1350"/>
                <a:gd name="T12" fmla="*/ 1278 w 2336"/>
                <a:gd name="T13" fmla="*/ 36 h 1350"/>
                <a:gd name="T14" fmla="*/ 2274 w 2336"/>
                <a:gd name="T15" fmla="*/ 611 h 1350"/>
                <a:gd name="T16" fmla="*/ 2274 w 2336"/>
                <a:gd name="T17" fmla="*/ 611 h 1350"/>
                <a:gd name="T18" fmla="*/ 2257 w 2336"/>
                <a:gd name="T19" fmla="*/ 748 h 1350"/>
                <a:gd name="T20" fmla="*/ 1295 w 2336"/>
                <a:gd name="T21" fmla="*/ 1303 h 1350"/>
                <a:gd name="T22" fmla="*/ 1295 w 2336"/>
                <a:gd name="T23" fmla="*/ 1303 h 1350"/>
                <a:gd name="T24" fmla="*/ 1057 w 2336"/>
                <a:gd name="T25" fmla="*/ 1313 h 1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6" h="1350">
                  <a:moveTo>
                    <a:pt x="1057" y="1313"/>
                  </a:moveTo>
                  <a:lnTo>
                    <a:pt x="61" y="738"/>
                  </a:lnTo>
                  <a:lnTo>
                    <a:pt x="61" y="738"/>
                  </a:lnTo>
                  <a:cubicBezTo>
                    <a:pt x="0" y="703"/>
                    <a:pt x="7" y="642"/>
                    <a:pt x="78" y="601"/>
                  </a:cubicBezTo>
                  <a:lnTo>
                    <a:pt x="1040" y="46"/>
                  </a:lnTo>
                  <a:lnTo>
                    <a:pt x="1040" y="46"/>
                  </a:lnTo>
                  <a:cubicBezTo>
                    <a:pt x="1110" y="4"/>
                    <a:pt x="1217" y="0"/>
                    <a:pt x="1278" y="36"/>
                  </a:cubicBezTo>
                  <a:lnTo>
                    <a:pt x="2274" y="611"/>
                  </a:lnTo>
                  <a:lnTo>
                    <a:pt x="2274" y="611"/>
                  </a:lnTo>
                  <a:cubicBezTo>
                    <a:pt x="2335" y="646"/>
                    <a:pt x="2328" y="707"/>
                    <a:pt x="2257" y="748"/>
                  </a:cubicBezTo>
                  <a:lnTo>
                    <a:pt x="1295" y="1303"/>
                  </a:lnTo>
                  <a:lnTo>
                    <a:pt x="1295" y="1303"/>
                  </a:lnTo>
                  <a:cubicBezTo>
                    <a:pt x="1225" y="1344"/>
                    <a:pt x="1118" y="1349"/>
                    <a:pt x="1057" y="1313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63" name="Freeform 406">
              <a:extLst>
                <a:ext uri="{FF2B5EF4-FFF2-40B4-BE49-F238E27FC236}">
                  <a16:creationId xmlns:a16="http://schemas.microsoft.com/office/drawing/2014/main" id="{7E913787-A050-AD43-BC10-3A35DCB19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6204" y="7364936"/>
              <a:ext cx="1791548" cy="947619"/>
            </a:xfrm>
            <a:custGeom>
              <a:avLst/>
              <a:gdLst>
                <a:gd name="T0" fmla="*/ 2741 w 2745"/>
                <a:gd name="T1" fmla="*/ 636 h 1452"/>
                <a:gd name="T2" fmla="*/ 2741 w 2745"/>
                <a:gd name="T3" fmla="*/ 636 h 1452"/>
                <a:gd name="T4" fmla="*/ 2741 w 2745"/>
                <a:gd name="T5" fmla="*/ 226 h 1452"/>
                <a:gd name="T6" fmla="*/ 1822 w 2745"/>
                <a:gd name="T7" fmla="*/ 225 h 1452"/>
                <a:gd name="T8" fmla="*/ 1504 w 2745"/>
                <a:gd name="T9" fmla="*/ 42 h 1452"/>
                <a:gd name="T10" fmla="*/ 1504 w 2745"/>
                <a:gd name="T11" fmla="*/ 42 h 1452"/>
                <a:gd name="T12" fmla="*/ 1219 w 2745"/>
                <a:gd name="T13" fmla="*/ 54 h 1452"/>
                <a:gd name="T14" fmla="*/ 922 w 2745"/>
                <a:gd name="T15" fmla="*/ 225 h 1452"/>
                <a:gd name="T16" fmla="*/ 2 w 2745"/>
                <a:gd name="T17" fmla="*/ 224 h 1452"/>
                <a:gd name="T18" fmla="*/ 2 w 2745"/>
                <a:gd name="T19" fmla="*/ 646 h 1452"/>
                <a:gd name="T20" fmla="*/ 2 w 2745"/>
                <a:gd name="T21" fmla="*/ 646 h 1452"/>
                <a:gd name="T22" fmla="*/ 51 w 2745"/>
                <a:gd name="T23" fmla="*/ 722 h 1452"/>
                <a:gd name="T24" fmla="*/ 1240 w 2745"/>
                <a:gd name="T25" fmla="*/ 1409 h 1452"/>
                <a:gd name="T26" fmla="*/ 1240 w 2745"/>
                <a:gd name="T27" fmla="*/ 1409 h 1452"/>
                <a:gd name="T28" fmla="*/ 1524 w 2745"/>
                <a:gd name="T29" fmla="*/ 1397 h 1452"/>
                <a:gd name="T30" fmla="*/ 2672 w 2745"/>
                <a:gd name="T31" fmla="*/ 734 h 1452"/>
                <a:gd name="T32" fmla="*/ 2672 w 2745"/>
                <a:gd name="T33" fmla="*/ 734 h 1452"/>
                <a:gd name="T34" fmla="*/ 2741 w 2745"/>
                <a:gd name="T35" fmla="*/ 63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45" h="1452">
                  <a:moveTo>
                    <a:pt x="2741" y="636"/>
                  </a:moveTo>
                  <a:lnTo>
                    <a:pt x="2741" y="636"/>
                  </a:lnTo>
                  <a:lnTo>
                    <a:pt x="2741" y="226"/>
                  </a:lnTo>
                  <a:lnTo>
                    <a:pt x="1822" y="225"/>
                  </a:lnTo>
                  <a:lnTo>
                    <a:pt x="1504" y="42"/>
                  </a:lnTo>
                  <a:lnTo>
                    <a:pt x="1504" y="42"/>
                  </a:lnTo>
                  <a:cubicBezTo>
                    <a:pt x="1431" y="0"/>
                    <a:pt x="1303" y="5"/>
                    <a:pt x="1219" y="54"/>
                  </a:cubicBezTo>
                  <a:lnTo>
                    <a:pt x="922" y="225"/>
                  </a:lnTo>
                  <a:lnTo>
                    <a:pt x="2" y="224"/>
                  </a:lnTo>
                  <a:lnTo>
                    <a:pt x="2" y="646"/>
                  </a:lnTo>
                  <a:lnTo>
                    <a:pt x="2" y="646"/>
                  </a:lnTo>
                  <a:cubicBezTo>
                    <a:pt x="0" y="675"/>
                    <a:pt x="16" y="702"/>
                    <a:pt x="51" y="722"/>
                  </a:cubicBezTo>
                  <a:lnTo>
                    <a:pt x="1240" y="1409"/>
                  </a:lnTo>
                  <a:lnTo>
                    <a:pt x="1240" y="1409"/>
                  </a:lnTo>
                  <a:cubicBezTo>
                    <a:pt x="1312" y="1451"/>
                    <a:pt x="1440" y="1446"/>
                    <a:pt x="1524" y="1397"/>
                  </a:cubicBezTo>
                  <a:lnTo>
                    <a:pt x="2672" y="734"/>
                  </a:lnTo>
                  <a:lnTo>
                    <a:pt x="2672" y="734"/>
                  </a:lnTo>
                  <a:cubicBezTo>
                    <a:pt x="2720" y="707"/>
                    <a:pt x="2744" y="670"/>
                    <a:pt x="2741" y="636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64" name="Freeform 407">
              <a:extLst>
                <a:ext uri="{FF2B5EF4-FFF2-40B4-BE49-F238E27FC236}">
                  <a16:creationId xmlns:a16="http://schemas.microsoft.com/office/drawing/2014/main" id="{9524B62B-662D-114A-9F8D-04C7829ED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6204" y="7373576"/>
              <a:ext cx="895773" cy="930339"/>
            </a:xfrm>
            <a:custGeom>
              <a:avLst/>
              <a:gdLst>
                <a:gd name="T0" fmla="*/ 1372 w 1373"/>
                <a:gd name="T1" fmla="*/ 0 h 1426"/>
                <a:gd name="T2" fmla="*/ 1372 w 1373"/>
                <a:gd name="T3" fmla="*/ 0 h 1426"/>
                <a:gd name="T4" fmla="*/ 1219 w 1373"/>
                <a:gd name="T5" fmla="*/ 41 h 1426"/>
                <a:gd name="T6" fmla="*/ 922 w 1373"/>
                <a:gd name="T7" fmla="*/ 212 h 1426"/>
                <a:gd name="T8" fmla="*/ 2 w 1373"/>
                <a:gd name="T9" fmla="*/ 211 h 1426"/>
                <a:gd name="T10" fmla="*/ 2 w 1373"/>
                <a:gd name="T11" fmla="*/ 633 h 1426"/>
                <a:gd name="T12" fmla="*/ 2 w 1373"/>
                <a:gd name="T13" fmla="*/ 633 h 1426"/>
                <a:gd name="T14" fmla="*/ 51 w 1373"/>
                <a:gd name="T15" fmla="*/ 709 h 1426"/>
                <a:gd name="T16" fmla="*/ 1240 w 1373"/>
                <a:gd name="T17" fmla="*/ 1396 h 1426"/>
                <a:gd name="T18" fmla="*/ 1240 w 1373"/>
                <a:gd name="T19" fmla="*/ 1396 h 1426"/>
                <a:gd name="T20" fmla="*/ 1372 w 1373"/>
                <a:gd name="T21" fmla="*/ 1424 h 1426"/>
                <a:gd name="T22" fmla="*/ 1372 w 1373"/>
                <a:gd name="T23" fmla="*/ 0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73" h="1426">
                  <a:moveTo>
                    <a:pt x="1372" y="0"/>
                  </a:moveTo>
                  <a:lnTo>
                    <a:pt x="1372" y="0"/>
                  </a:lnTo>
                  <a:cubicBezTo>
                    <a:pt x="1318" y="2"/>
                    <a:pt x="1262" y="16"/>
                    <a:pt x="1219" y="41"/>
                  </a:cubicBezTo>
                  <a:lnTo>
                    <a:pt x="922" y="212"/>
                  </a:lnTo>
                  <a:lnTo>
                    <a:pt x="2" y="211"/>
                  </a:lnTo>
                  <a:lnTo>
                    <a:pt x="2" y="633"/>
                  </a:lnTo>
                  <a:lnTo>
                    <a:pt x="2" y="633"/>
                  </a:lnTo>
                  <a:cubicBezTo>
                    <a:pt x="0" y="662"/>
                    <a:pt x="16" y="689"/>
                    <a:pt x="51" y="709"/>
                  </a:cubicBezTo>
                  <a:lnTo>
                    <a:pt x="1240" y="1396"/>
                  </a:lnTo>
                  <a:lnTo>
                    <a:pt x="1240" y="1396"/>
                  </a:lnTo>
                  <a:cubicBezTo>
                    <a:pt x="1275" y="1416"/>
                    <a:pt x="1322" y="1425"/>
                    <a:pt x="1372" y="1424"/>
                  </a:cubicBezTo>
                  <a:lnTo>
                    <a:pt x="1372" y="0"/>
                  </a:ln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65" name="Freeform 408">
              <a:extLst>
                <a:ext uri="{FF2B5EF4-FFF2-40B4-BE49-F238E27FC236}">
                  <a16:creationId xmlns:a16="http://schemas.microsoft.com/office/drawing/2014/main" id="{36EAC9DF-76AB-A848-84E8-38A10D89F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6204" y="7511830"/>
              <a:ext cx="69127" cy="348517"/>
            </a:xfrm>
            <a:custGeom>
              <a:avLst/>
              <a:gdLst>
                <a:gd name="T0" fmla="*/ 106 w 107"/>
                <a:gd name="T1" fmla="*/ 0 h 532"/>
                <a:gd name="T2" fmla="*/ 2 w 107"/>
                <a:gd name="T3" fmla="*/ 0 h 532"/>
                <a:gd name="T4" fmla="*/ 2 w 107"/>
                <a:gd name="T5" fmla="*/ 422 h 532"/>
                <a:gd name="T6" fmla="*/ 2 w 107"/>
                <a:gd name="T7" fmla="*/ 422 h 532"/>
                <a:gd name="T8" fmla="*/ 51 w 107"/>
                <a:gd name="T9" fmla="*/ 498 h 532"/>
                <a:gd name="T10" fmla="*/ 106 w 107"/>
                <a:gd name="T11" fmla="*/ 531 h 532"/>
                <a:gd name="T12" fmla="*/ 106 w 107"/>
                <a:gd name="T13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532">
                  <a:moveTo>
                    <a:pt x="106" y="0"/>
                  </a:moveTo>
                  <a:lnTo>
                    <a:pt x="2" y="0"/>
                  </a:lnTo>
                  <a:lnTo>
                    <a:pt x="2" y="422"/>
                  </a:lnTo>
                  <a:lnTo>
                    <a:pt x="2" y="422"/>
                  </a:lnTo>
                  <a:cubicBezTo>
                    <a:pt x="0" y="451"/>
                    <a:pt x="16" y="478"/>
                    <a:pt x="51" y="498"/>
                  </a:cubicBezTo>
                  <a:lnTo>
                    <a:pt x="106" y="531"/>
                  </a:lnTo>
                  <a:lnTo>
                    <a:pt x="106" y="0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66" name="Freeform 409">
              <a:extLst>
                <a:ext uri="{FF2B5EF4-FFF2-40B4-BE49-F238E27FC236}">
                  <a16:creationId xmlns:a16="http://schemas.microsoft.com/office/drawing/2014/main" id="{5B344050-1560-6C42-93B6-7862CDC642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7089" y="7975559"/>
              <a:ext cx="149776" cy="334115"/>
            </a:xfrm>
            <a:custGeom>
              <a:avLst/>
              <a:gdLst>
                <a:gd name="T0" fmla="*/ 0 w 228"/>
                <a:gd name="T1" fmla="*/ 482 h 510"/>
                <a:gd name="T2" fmla="*/ 0 w 228"/>
                <a:gd name="T3" fmla="*/ 482 h 510"/>
                <a:gd name="T4" fmla="*/ 227 w 228"/>
                <a:gd name="T5" fmla="*/ 479 h 510"/>
                <a:gd name="T6" fmla="*/ 227 w 228"/>
                <a:gd name="T7" fmla="*/ 0 h 510"/>
                <a:gd name="T8" fmla="*/ 0 w 228"/>
                <a:gd name="T9" fmla="*/ 0 h 510"/>
                <a:gd name="T10" fmla="*/ 0 w 228"/>
                <a:gd name="T11" fmla="*/ 482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" h="510">
                  <a:moveTo>
                    <a:pt x="0" y="482"/>
                  </a:moveTo>
                  <a:lnTo>
                    <a:pt x="0" y="482"/>
                  </a:lnTo>
                  <a:cubicBezTo>
                    <a:pt x="63" y="509"/>
                    <a:pt x="154" y="507"/>
                    <a:pt x="227" y="479"/>
                  </a:cubicBezTo>
                  <a:lnTo>
                    <a:pt x="227" y="0"/>
                  </a:lnTo>
                  <a:lnTo>
                    <a:pt x="0" y="0"/>
                  </a:lnTo>
                  <a:lnTo>
                    <a:pt x="0" y="482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67" name="Freeform 410">
              <a:extLst>
                <a:ext uri="{FF2B5EF4-FFF2-40B4-BE49-F238E27FC236}">
                  <a16:creationId xmlns:a16="http://schemas.microsoft.com/office/drawing/2014/main" id="{216C39C9-4B82-E747-BA5A-54DD0578E7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1801" y="6987615"/>
              <a:ext cx="1820351" cy="1051311"/>
            </a:xfrm>
            <a:custGeom>
              <a:avLst/>
              <a:gdLst>
                <a:gd name="T0" fmla="*/ 1262 w 2789"/>
                <a:gd name="T1" fmla="*/ 1567 h 1611"/>
                <a:gd name="T2" fmla="*/ 73 w 2789"/>
                <a:gd name="T3" fmla="*/ 881 h 1611"/>
                <a:gd name="T4" fmla="*/ 73 w 2789"/>
                <a:gd name="T5" fmla="*/ 881 h 1611"/>
                <a:gd name="T6" fmla="*/ 93 w 2789"/>
                <a:gd name="T7" fmla="*/ 717 h 1611"/>
                <a:gd name="T8" fmla="*/ 1241 w 2789"/>
                <a:gd name="T9" fmla="*/ 54 h 1611"/>
                <a:gd name="T10" fmla="*/ 1241 w 2789"/>
                <a:gd name="T11" fmla="*/ 54 h 1611"/>
                <a:gd name="T12" fmla="*/ 1526 w 2789"/>
                <a:gd name="T13" fmla="*/ 42 h 1611"/>
                <a:gd name="T14" fmla="*/ 2715 w 2789"/>
                <a:gd name="T15" fmla="*/ 729 h 1611"/>
                <a:gd name="T16" fmla="*/ 2715 w 2789"/>
                <a:gd name="T17" fmla="*/ 729 h 1611"/>
                <a:gd name="T18" fmla="*/ 2694 w 2789"/>
                <a:gd name="T19" fmla="*/ 893 h 1611"/>
                <a:gd name="T20" fmla="*/ 1546 w 2789"/>
                <a:gd name="T21" fmla="*/ 1556 h 1611"/>
                <a:gd name="T22" fmla="*/ 1546 w 2789"/>
                <a:gd name="T23" fmla="*/ 1556 h 1611"/>
                <a:gd name="T24" fmla="*/ 1262 w 2789"/>
                <a:gd name="T25" fmla="*/ 1567 h 1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89" h="1611">
                  <a:moveTo>
                    <a:pt x="1262" y="1567"/>
                  </a:moveTo>
                  <a:lnTo>
                    <a:pt x="73" y="881"/>
                  </a:lnTo>
                  <a:lnTo>
                    <a:pt x="73" y="881"/>
                  </a:lnTo>
                  <a:cubicBezTo>
                    <a:pt x="0" y="839"/>
                    <a:pt x="9" y="766"/>
                    <a:pt x="93" y="717"/>
                  </a:cubicBezTo>
                  <a:lnTo>
                    <a:pt x="1241" y="54"/>
                  </a:lnTo>
                  <a:lnTo>
                    <a:pt x="1241" y="54"/>
                  </a:lnTo>
                  <a:cubicBezTo>
                    <a:pt x="1325" y="6"/>
                    <a:pt x="1453" y="0"/>
                    <a:pt x="1526" y="42"/>
                  </a:cubicBezTo>
                  <a:lnTo>
                    <a:pt x="2715" y="729"/>
                  </a:lnTo>
                  <a:lnTo>
                    <a:pt x="2715" y="729"/>
                  </a:lnTo>
                  <a:cubicBezTo>
                    <a:pt x="2788" y="771"/>
                    <a:pt x="2778" y="844"/>
                    <a:pt x="2694" y="893"/>
                  </a:cubicBezTo>
                  <a:lnTo>
                    <a:pt x="1546" y="1556"/>
                  </a:lnTo>
                  <a:lnTo>
                    <a:pt x="1546" y="1556"/>
                  </a:lnTo>
                  <a:cubicBezTo>
                    <a:pt x="1462" y="1604"/>
                    <a:pt x="1334" y="1610"/>
                    <a:pt x="1262" y="1567"/>
                  </a:cubicBez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68" name="Freeform 411">
              <a:extLst>
                <a:ext uri="{FF2B5EF4-FFF2-40B4-BE49-F238E27FC236}">
                  <a16:creationId xmlns:a16="http://schemas.microsoft.com/office/drawing/2014/main" id="{C34CF867-150E-2540-AC1A-67806ED5B7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8698" y="7071145"/>
              <a:ext cx="1526560" cy="881373"/>
            </a:xfrm>
            <a:custGeom>
              <a:avLst/>
              <a:gdLst>
                <a:gd name="T0" fmla="*/ 1057 w 2336"/>
                <a:gd name="T1" fmla="*/ 1313 h 1349"/>
                <a:gd name="T2" fmla="*/ 61 w 2336"/>
                <a:gd name="T3" fmla="*/ 738 h 1349"/>
                <a:gd name="T4" fmla="*/ 61 w 2336"/>
                <a:gd name="T5" fmla="*/ 738 h 1349"/>
                <a:gd name="T6" fmla="*/ 78 w 2336"/>
                <a:gd name="T7" fmla="*/ 600 h 1349"/>
                <a:gd name="T8" fmla="*/ 1040 w 2336"/>
                <a:gd name="T9" fmla="*/ 45 h 1349"/>
                <a:gd name="T10" fmla="*/ 1040 w 2336"/>
                <a:gd name="T11" fmla="*/ 45 h 1349"/>
                <a:gd name="T12" fmla="*/ 1278 w 2336"/>
                <a:gd name="T13" fmla="*/ 35 h 1349"/>
                <a:gd name="T14" fmla="*/ 2274 w 2336"/>
                <a:gd name="T15" fmla="*/ 610 h 1349"/>
                <a:gd name="T16" fmla="*/ 2274 w 2336"/>
                <a:gd name="T17" fmla="*/ 610 h 1349"/>
                <a:gd name="T18" fmla="*/ 2257 w 2336"/>
                <a:gd name="T19" fmla="*/ 747 h 1349"/>
                <a:gd name="T20" fmla="*/ 1295 w 2336"/>
                <a:gd name="T21" fmla="*/ 1303 h 1349"/>
                <a:gd name="T22" fmla="*/ 1295 w 2336"/>
                <a:gd name="T23" fmla="*/ 1303 h 1349"/>
                <a:gd name="T24" fmla="*/ 1057 w 2336"/>
                <a:gd name="T25" fmla="*/ 1313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6" h="1349">
                  <a:moveTo>
                    <a:pt x="1057" y="1313"/>
                  </a:moveTo>
                  <a:lnTo>
                    <a:pt x="61" y="738"/>
                  </a:lnTo>
                  <a:lnTo>
                    <a:pt x="61" y="738"/>
                  </a:lnTo>
                  <a:cubicBezTo>
                    <a:pt x="0" y="703"/>
                    <a:pt x="7" y="641"/>
                    <a:pt x="78" y="600"/>
                  </a:cubicBezTo>
                  <a:lnTo>
                    <a:pt x="1040" y="45"/>
                  </a:lnTo>
                  <a:lnTo>
                    <a:pt x="1040" y="45"/>
                  </a:lnTo>
                  <a:cubicBezTo>
                    <a:pt x="1110" y="4"/>
                    <a:pt x="1217" y="0"/>
                    <a:pt x="1278" y="35"/>
                  </a:cubicBezTo>
                  <a:lnTo>
                    <a:pt x="2274" y="610"/>
                  </a:lnTo>
                  <a:lnTo>
                    <a:pt x="2274" y="610"/>
                  </a:lnTo>
                  <a:cubicBezTo>
                    <a:pt x="2335" y="645"/>
                    <a:pt x="2328" y="707"/>
                    <a:pt x="2257" y="747"/>
                  </a:cubicBezTo>
                  <a:lnTo>
                    <a:pt x="1295" y="1303"/>
                  </a:lnTo>
                  <a:lnTo>
                    <a:pt x="1295" y="1303"/>
                  </a:lnTo>
                  <a:cubicBezTo>
                    <a:pt x="1225" y="1344"/>
                    <a:pt x="1118" y="1348"/>
                    <a:pt x="1057" y="1313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69" name="Freeform 415">
              <a:extLst>
                <a:ext uri="{FF2B5EF4-FFF2-40B4-BE49-F238E27FC236}">
                  <a16:creationId xmlns:a16="http://schemas.microsoft.com/office/drawing/2014/main" id="{E39D0976-E11D-684F-907E-05583A2E9B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6204" y="6935769"/>
              <a:ext cx="1791548" cy="947620"/>
            </a:xfrm>
            <a:custGeom>
              <a:avLst/>
              <a:gdLst>
                <a:gd name="T0" fmla="*/ 2741 w 2745"/>
                <a:gd name="T1" fmla="*/ 636 h 1453"/>
                <a:gd name="T2" fmla="*/ 2741 w 2745"/>
                <a:gd name="T3" fmla="*/ 636 h 1453"/>
                <a:gd name="T4" fmla="*/ 2741 w 2745"/>
                <a:gd name="T5" fmla="*/ 227 h 1453"/>
                <a:gd name="T6" fmla="*/ 1822 w 2745"/>
                <a:gd name="T7" fmla="*/ 226 h 1453"/>
                <a:gd name="T8" fmla="*/ 1504 w 2745"/>
                <a:gd name="T9" fmla="*/ 42 h 1453"/>
                <a:gd name="T10" fmla="*/ 1504 w 2745"/>
                <a:gd name="T11" fmla="*/ 42 h 1453"/>
                <a:gd name="T12" fmla="*/ 1219 w 2745"/>
                <a:gd name="T13" fmla="*/ 55 h 1453"/>
                <a:gd name="T14" fmla="*/ 922 w 2745"/>
                <a:gd name="T15" fmla="*/ 225 h 1453"/>
                <a:gd name="T16" fmla="*/ 2 w 2745"/>
                <a:gd name="T17" fmla="*/ 225 h 1453"/>
                <a:gd name="T18" fmla="*/ 2 w 2745"/>
                <a:gd name="T19" fmla="*/ 646 h 1453"/>
                <a:gd name="T20" fmla="*/ 2 w 2745"/>
                <a:gd name="T21" fmla="*/ 646 h 1453"/>
                <a:gd name="T22" fmla="*/ 51 w 2745"/>
                <a:gd name="T23" fmla="*/ 723 h 1453"/>
                <a:gd name="T24" fmla="*/ 1240 w 2745"/>
                <a:gd name="T25" fmla="*/ 1409 h 1453"/>
                <a:gd name="T26" fmla="*/ 1240 w 2745"/>
                <a:gd name="T27" fmla="*/ 1409 h 1453"/>
                <a:gd name="T28" fmla="*/ 1524 w 2745"/>
                <a:gd name="T29" fmla="*/ 1398 h 1453"/>
                <a:gd name="T30" fmla="*/ 2672 w 2745"/>
                <a:gd name="T31" fmla="*/ 735 h 1453"/>
                <a:gd name="T32" fmla="*/ 2672 w 2745"/>
                <a:gd name="T33" fmla="*/ 735 h 1453"/>
                <a:gd name="T34" fmla="*/ 2741 w 2745"/>
                <a:gd name="T35" fmla="*/ 636 h 1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45" h="1453">
                  <a:moveTo>
                    <a:pt x="2741" y="636"/>
                  </a:moveTo>
                  <a:lnTo>
                    <a:pt x="2741" y="636"/>
                  </a:lnTo>
                  <a:lnTo>
                    <a:pt x="2741" y="227"/>
                  </a:lnTo>
                  <a:lnTo>
                    <a:pt x="1822" y="226"/>
                  </a:lnTo>
                  <a:lnTo>
                    <a:pt x="1504" y="42"/>
                  </a:lnTo>
                  <a:lnTo>
                    <a:pt x="1504" y="42"/>
                  </a:lnTo>
                  <a:cubicBezTo>
                    <a:pt x="1431" y="0"/>
                    <a:pt x="1303" y="6"/>
                    <a:pt x="1219" y="55"/>
                  </a:cubicBezTo>
                  <a:lnTo>
                    <a:pt x="922" y="225"/>
                  </a:lnTo>
                  <a:lnTo>
                    <a:pt x="2" y="225"/>
                  </a:lnTo>
                  <a:lnTo>
                    <a:pt x="2" y="646"/>
                  </a:lnTo>
                  <a:lnTo>
                    <a:pt x="2" y="646"/>
                  </a:lnTo>
                  <a:cubicBezTo>
                    <a:pt x="0" y="675"/>
                    <a:pt x="16" y="703"/>
                    <a:pt x="51" y="723"/>
                  </a:cubicBezTo>
                  <a:lnTo>
                    <a:pt x="1240" y="1409"/>
                  </a:lnTo>
                  <a:lnTo>
                    <a:pt x="1240" y="1409"/>
                  </a:lnTo>
                  <a:cubicBezTo>
                    <a:pt x="1312" y="1452"/>
                    <a:pt x="1440" y="1446"/>
                    <a:pt x="1524" y="1398"/>
                  </a:cubicBezTo>
                  <a:lnTo>
                    <a:pt x="2672" y="735"/>
                  </a:lnTo>
                  <a:lnTo>
                    <a:pt x="2672" y="735"/>
                  </a:lnTo>
                  <a:cubicBezTo>
                    <a:pt x="2720" y="707"/>
                    <a:pt x="2744" y="671"/>
                    <a:pt x="2741" y="636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70" name="Freeform 416">
              <a:extLst>
                <a:ext uri="{FF2B5EF4-FFF2-40B4-BE49-F238E27FC236}">
                  <a16:creationId xmlns:a16="http://schemas.microsoft.com/office/drawing/2014/main" id="{F079B8B7-E0CA-0D45-8790-9E0851360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6204" y="6944411"/>
              <a:ext cx="895773" cy="930337"/>
            </a:xfrm>
            <a:custGeom>
              <a:avLst/>
              <a:gdLst>
                <a:gd name="T0" fmla="*/ 1372 w 1373"/>
                <a:gd name="T1" fmla="*/ 0 h 1426"/>
                <a:gd name="T2" fmla="*/ 1372 w 1373"/>
                <a:gd name="T3" fmla="*/ 0 h 1426"/>
                <a:gd name="T4" fmla="*/ 1219 w 1373"/>
                <a:gd name="T5" fmla="*/ 41 h 1426"/>
                <a:gd name="T6" fmla="*/ 922 w 1373"/>
                <a:gd name="T7" fmla="*/ 211 h 1426"/>
                <a:gd name="T8" fmla="*/ 2 w 1373"/>
                <a:gd name="T9" fmla="*/ 211 h 1426"/>
                <a:gd name="T10" fmla="*/ 2 w 1373"/>
                <a:gd name="T11" fmla="*/ 632 h 1426"/>
                <a:gd name="T12" fmla="*/ 2 w 1373"/>
                <a:gd name="T13" fmla="*/ 632 h 1426"/>
                <a:gd name="T14" fmla="*/ 51 w 1373"/>
                <a:gd name="T15" fmla="*/ 709 h 1426"/>
                <a:gd name="T16" fmla="*/ 1240 w 1373"/>
                <a:gd name="T17" fmla="*/ 1395 h 1426"/>
                <a:gd name="T18" fmla="*/ 1240 w 1373"/>
                <a:gd name="T19" fmla="*/ 1395 h 1426"/>
                <a:gd name="T20" fmla="*/ 1372 w 1373"/>
                <a:gd name="T21" fmla="*/ 1424 h 1426"/>
                <a:gd name="T22" fmla="*/ 1372 w 1373"/>
                <a:gd name="T23" fmla="*/ 0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73" h="1426">
                  <a:moveTo>
                    <a:pt x="1372" y="0"/>
                  </a:moveTo>
                  <a:lnTo>
                    <a:pt x="1372" y="0"/>
                  </a:lnTo>
                  <a:cubicBezTo>
                    <a:pt x="1318" y="2"/>
                    <a:pt x="1262" y="15"/>
                    <a:pt x="1219" y="41"/>
                  </a:cubicBezTo>
                  <a:lnTo>
                    <a:pt x="922" y="211"/>
                  </a:lnTo>
                  <a:lnTo>
                    <a:pt x="2" y="211"/>
                  </a:lnTo>
                  <a:lnTo>
                    <a:pt x="2" y="632"/>
                  </a:lnTo>
                  <a:lnTo>
                    <a:pt x="2" y="632"/>
                  </a:lnTo>
                  <a:cubicBezTo>
                    <a:pt x="0" y="661"/>
                    <a:pt x="16" y="689"/>
                    <a:pt x="51" y="709"/>
                  </a:cubicBezTo>
                  <a:lnTo>
                    <a:pt x="1240" y="1395"/>
                  </a:lnTo>
                  <a:lnTo>
                    <a:pt x="1240" y="1395"/>
                  </a:lnTo>
                  <a:cubicBezTo>
                    <a:pt x="1275" y="1415"/>
                    <a:pt x="1322" y="1425"/>
                    <a:pt x="1372" y="1424"/>
                  </a:cubicBezTo>
                  <a:lnTo>
                    <a:pt x="1372" y="0"/>
                  </a:ln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71" name="Freeform 417">
              <a:extLst>
                <a:ext uri="{FF2B5EF4-FFF2-40B4-BE49-F238E27FC236}">
                  <a16:creationId xmlns:a16="http://schemas.microsoft.com/office/drawing/2014/main" id="{6A7D1879-202F-A047-B7CD-DDDDB84710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6204" y="7082666"/>
              <a:ext cx="69127" cy="345636"/>
            </a:xfrm>
            <a:custGeom>
              <a:avLst/>
              <a:gdLst>
                <a:gd name="T0" fmla="*/ 106 w 107"/>
                <a:gd name="T1" fmla="*/ 0 h 531"/>
                <a:gd name="T2" fmla="*/ 2 w 107"/>
                <a:gd name="T3" fmla="*/ 0 h 531"/>
                <a:gd name="T4" fmla="*/ 2 w 107"/>
                <a:gd name="T5" fmla="*/ 421 h 531"/>
                <a:gd name="T6" fmla="*/ 2 w 107"/>
                <a:gd name="T7" fmla="*/ 421 h 531"/>
                <a:gd name="T8" fmla="*/ 51 w 107"/>
                <a:gd name="T9" fmla="*/ 498 h 531"/>
                <a:gd name="T10" fmla="*/ 106 w 107"/>
                <a:gd name="T11" fmla="*/ 530 h 531"/>
                <a:gd name="T12" fmla="*/ 106 w 107"/>
                <a:gd name="T13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531">
                  <a:moveTo>
                    <a:pt x="106" y="0"/>
                  </a:moveTo>
                  <a:lnTo>
                    <a:pt x="2" y="0"/>
                  </a:lnTo>
                  <a:lnTo>
                    <a:pt x="2" y="421"/>
                  </a:lnTo>
                  <a:lnTo>
                    <a:pt x="2" y="421"/>
                  </a:lnTo>
                  <a:cubicBezTo>
                    <a:pt x="0" y="450"/>
                    <a:pt x="16" y="478"/>
                    <a:pt x="51" y="498"/>
                  </a:cubicBezTo>
                  <a:lnTo>
                    <a:pt x="106" y="530"/>
                  </a:lnTo>
                  <a:lnTo>
                    <a:pt x="106" y="0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72" name="Freeform 418">
              <a:extLst>
                <a:ext uri="{FF2B5EF4-FFF2-40B4-BE49-F238E27FC236}">
                  <a16:creationId xmlns:a16="http://schemas.microsoft.com/office/drawing/2014/main" id="{99A7E523-DB89-8441-8744-FC917FF123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7089" y="7549274"/>
              <a:ext cx="149776" cy="331234"/>
            </a:xfrm>
            <a:custGeom>
              <a:avLst/>
              <a:gdLst>
                <a:gd name="T0" fmla="*/ 0 w 228"/>
                <a:gd name="T1" fmla="*/ 481 h 509"/>
                <a:gd name="T2" fmla="*/ 0 w 228"/>
                <a:gd name="T3" fmla="*/ 481 h 509"/>
                <a:gd name="T4" fmla="*/ 227 w 228"/>
                <a:gd name="T5" fmla="*/ 479 h 509"/>
                <a:gd name="T6" fmla="*/ 227 w 228"/>
                <a:gd name="T7" fmla="*/ 0 h 509"/>
                <a:gd name="T8" fmla="*/ 0 w 228"/>
                <a:gd name="T9" fmla="*/ 0 h 509"/>
                <a:gd name="T10" fmla="*/ 0 w 228"/>
                <a:gd name="T11" fmla="*/ 481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" h="509">
                  <a:moveTo>
                    <a:pt x="0" y="481"/>
                  </a:moveTo>
                  <a:lnTo>
                    <a:pt x="0" y="481"/>
                  </a:lnTo>
                  <a:cubicBezTo>
                    <a:pt x="63" y="508"/>
                    <a:pt x="154" y="507"/>
                    <a:pt x="227" y="479"/>
                  </a:cubicBezTo>
                  <a:lnTo>
                    <a:pt x="227" y="0"/>
                  </a:lnTo>
                  <a:lnTo>
                    <a:pt x="0" y="0"/>
                  </a:lnTo>
                  <a:lnTo>
                    <a:pt x="0" y="481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73" name="Freeform 419">
              <a:extLst>
                <a:ext uri="{FF2B5EF4-FFF2-40B4-BE49-F238E27FC236}">
                  <a16:creationId xmlns:a16="http://schemas.microsoft.com/office/drawing/2014/main" id="{4DFBFDC2-BCA5-1241-94A6-5FD92E3D8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1801" y="6558452"/>
              <a:ext cx="1820351" cy="1051309"/>
            </a:xfrm>
            <a:custGeom>
              <a:avLst/>
              <a:gdLst>
                <a:gd name="T0" fmla="*/ 1262 w 2789"/>
                <a:gd name="T1" fmla="*/ 1567 h 1610"/>
                <a:gd name="T2" fmla="*/ 73 w 2789"/>
                <a:gd name="T3" fmla="*/ 881 h 1610"/>
                <a:gd name="T4" fmla="*/ 73 w 2789"/>
                <a:gd name="T5" fmla="*/ 881 h 1610"/>
                <a:gd name="T6" fmla="*/ 93 w 2789"/>
                <a:gd name="T7" fmla="*/ 717 h 1610"/>
                <a:gd name="T8" fmla="*/ 1241 w 2789"/>
                <a:gd name="T9" fmla="*/ 54 h 1610"/>
                <a:gd name="T10" fmla="*/ 1241 w 2789"/>
                <a:gd name="T11" fmla="*/ 54 h 1610"/>
                <a:gd name="T12" fmla="*/ 1526 w 2789"/>
                <a:gd name="T13" fmla="*/ 41 h 1610"/>
                <a:gd name="T14" fmla="*/ 2715 w 2789"/>
                <a:gd name="T15" fmla="*/ 728 h 1610"/>
                <a:gd name="T16" fmla="*/ 2715 w 2789"/>
                <a:gd name="T17" fmla="*/ 728 h 1610"/>
                <a:gd name="T18" fmla="*/ 2694 w 2789"/>
                <a:gd name="T19" fmla="*/ 893 h 1610"/>
                <a:gd name="T20" fmla="*/ 1546 w 2789"/>
                <a:gd name="T21" fmla="*/ 1555 h 1610"/>
                <a:gd name="T22" fmla="*/ 1546 w 2789"/>
                <a:gd name="T23" fmla="*/ 1555 h 1610"/>
                <a:gd name="T24" fmla="*/ 1262 w 2789"/>
                <a:gd name="T25" fmla="*/ 1567 h 1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89" h="1610">
                  <a:moveTo>
                    <a:pt x="1262" y="1567"/>
                  </a:moveTo>
                  <a:lnTo>
                    <a:pt x="73" y="881"/>
                  </a:lnTo>
                  <a:lnTo>
                    <a:pt x="73" y="881"/>
                  </a:lnTo>
                  <a:cubicBezTo>
                    <a:pt x="0" y="839"/>
                    <a:pt x="9" y="765"/>
                    <a:pt x="93" y="717"/>
                  </a:cubicBezTo>
                  <a:lnTo>
                    <a:pt x="1241" y="54"/>
                  </a:lnTo>
                  <a:lnTo>
                    <a:pt x="1241" y="54"/>
                  </a:lnTo>
                  <a:cubicBezTo>
                    <a:pt x="1325" y="5"/>
                    <a:pt x="1453" y="0"/>
                    <a:pt x="1526" y="41"/>
                  </a:cubicBezTo>
                  <a:lnTo>
                    <a:pt x="2715" y="728"/>
                  </a:lnTo>
                  <a:lnTo>
                    <a:pt x="2715" y="728"/>
                  </a:lnTo>
                  <a:cubicBezTo>
                    <a:pt x="2788" y="770"/>
                    <a:pt x="2778" y="844"/>
                    <a:pt x="2694" y="893"/>
                  </a:cubicBezTo>
                  <a:lnTo>
                    <a:pt x="1546" y="1555"/>
                  </a:lnTo>
                  <a:lnTo>
                    <a:pt x="1546" y="1555"/>
                  </a:lnTo>
                  <a:cubicBezTo>
                    <a:pt x="1462" y="1604"/>
                    <a:pt x="1334" y="1609"/>
                    <a:pt x="1262" y="1567"/>
                  </a:cubicBez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74" name="Freeform 420">
              <a:extLst>
                <a:ext uri="{FF2B5EF4-FFF2-40B4-BE49-F238E27FC236}">
                  <a16:creationId xmlns:a16="http://schemas.microsoft.com/office/drawing/2014/main" id="{8DC5FDFF-D725-A449-8CE8-34E940FA02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8698" y="6644860"/>
              <a:ext cx="1526560" cy="881373"/>
            </a:xfrm>
            <a:custGeom>
              <a:avLst/>
              <a:gdLst>
                <a:gd name="T0" fmla="*/ 1057 w 2336"/>
                <a:gd name="T1" fmla="*/ 1314 h 1350"/>
                <a:gd name="T2" fmla="*/ 61 w 2336"/>
                <a:gd name="T3" fmla="*/ 739 h 1350"/>
                <a:gd name="T4" fmla="*/ 61 w 2336"/>
                <a:gd name="T5" fmla="*/ 739 h 1350"/>
                <a:gd name="T6" fmla="*/ 78 w 2336"/>
                <a:gd name="T7" fmla="*/ 600 h 1350"/>
                <a:gd name="T8" fmla="*/ 1040 w 2336"/>
                <a:gd name="T9" fmla="*/ 45 h 1350"/>
                <a:gd name="T10" fmla="*/ 1040 w 2336"/>
                <a:gd name="T11" fmla="*/ 45 h 1350"/>
                <a:gd name="T12" fmla="*/ 1278 w 2336"/>
                <a:gd name="T13" fmla="*/ 36 h 1350"/>
                <a:gd name="T14" fmla="*/ 2274 w 2336"/>
                <a:gd name="T15" fmla="*/ 610 h 1350"/>
                <a:gd name="T16" fmla="*/ 2274 w 2336"/>
                <a:gd name="T17" fmla="*/ 610 h 1350"/>
                <a:gd name="T18" fmla="*/ 2257 w 2336"/>
                <a:gd name="T19" fmla="*/ 749 h 1350"/>
                <a:gd name="T20" fmla="*/ 1295 w 2336"/>
                <a:gd name="T21" fmla="*/ 1304 h 1350"/>
                <a:gd name="T22" fmla="*/ 1295 w 2336"/>
                <a:gd name="T23" fmla="*/ 1304 h 1350"/>
                <a:gd name="T24" fmla="*/ 1057 w 2336"/>
                <a:gd name="T25" fmla="*/ 1314 h 1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6" h="1350">
                  <a:moveTo>
                    <a:pt x="1057" y="1314"/>
                  </a:moveTo>
                  <a:lnTo>
                    <a:pt x="61" y="739"/>
                  </a:lnTo>
                  <a:lnTo>
                    <a:pt x="61" y="739"/>
                  </a:lnTo>
                  <a:cubicBezTo>
                    <a:pt x="0" y="703"/>
                    <a:pt x="7" y="642"/>
                    <a:pt x="78" y="600"/>
                  </a:cubicBezTo>
                  <a:lnTo>
                    <a:pt x="1040" y="45"/>
                  </a:lnTo>
                  <a:lnTo>
                    <a:pt x="1040" y="45"/>
                  </a:lnTo>
                  <a:cubicBezTo>
                    <a:pt x="1110" y="4"/>
                    <a:pt x="1217" y="0"/>
                    <a:pt x="1278" y="36"/>
                  </a:cubicBezTo>
                  <a:lnTo>
                    <a:pt x="2274" y="610"/>
                  </a:lnTo>
                  <a:lnTo>
                    <a:pt x="2274" y="610"/>
                  </a:lnTo>
                  <a:cubicBezTo>
                    <a:pt x="2335" y="646"/>
                    <a:pt x="2328" y="708"/>
                    <a:pt x="2257" y="749"/>
                  </a:cubicBezTo>
                  <a:lnTo>
                    <a:pt x="1295" y="1304"/>
                  </a:lnTo>
                  <a:lnTo>
                    <a:pt x="1295" y="1304"/>
                  </a:lnTo>
                  <a:cubicBezTo>
                    <a:pt x="1225" y="1344"/>
                    <a:pt x="1118" y="1349"/>
                    <a:pt x="1057" y="1314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75" name="Freeform 424">
              <a:extLst>
                <a:ext uri="{FF2B5EF4-FFF2-40B4-BE49-F238E27FC236}">
                  <a16:creationId xmlns:a16="http://schemas.microsoft.com/office/drawing/2014/main" id="{FFE26116-4925-7347-B14C-BB98665C02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6204" y="6509485"/>
              <a:ext cx="1791548" cy="947620"/>
            </a:xfrm>
            <a:custGeom>
              <a:avLst/>
              <a:gdLst>
                <a:gd name="T0" fmla="*/ 2741 w 2745"/>
                <a:gd name="T1" fmla="*/ 636 h 1452"/>
                <a:gd name="T2" fmla="*/ 2741 w 2745"/>
                <a:gd name="T3" fmla="*/ 636 h 1452"/>
                <a:gd name="T4" fmla="*/ 2741 w 2745"/>
                <a:gd name="T5" fmla="*/ 226 h 1452"/>
                <a:gd name="T6" fmla="*/ 1822 w 2745"/>
                <a:gd name="T7" fmla="*/ 226 h 1452"/>
                <a:gd name="T8" fmla="*/ 1504 w 2745"/>
                <a:gd name="T9" fmla="*/ 42 h 1452"/>
                <a:gd name="T10" fmla="*/ 1504 w 2745"/>
                <a:gd name="T11" fmla="*/ 42 h 1452"/>
                <a:gd name="T12" fmla="*/ 1219 w 2745"/>
                <a:gd name="T13" fmla="*/ 54 h 1452"/>
                <a:gd name="T14" fmla="*/ 922 w 2745"/>
                <a:gd name="T15" fmla="*/ 225 h 1452"/>
                <a:gd name="T16" fmla="*/ 2 w 2745"/>
                <a:gd name="T17" fmla="*/ 224 h 1452"/>
                <a:gd name="T18" fmla="*/ 2 w 2745"/>
                <a:gd name="T19" fmla="*/ 646 h 1452"/>
                <a:gd name="T20" fmla="*/ 2 w 2745"/>
                <a:gd name="T21" fmla="*/ 646 h 1452"/>
                <a:gd name="T22" fmla="*/ 51 w 2745"/>
                <a:gd name="T23" fmla="*/ 722 h 1452"/>
                <a:gd name="T24" fmla="*/ 1240 w 2745"/>
                <a:gd name="T25" fmla="*/ 1409 h 1452"/>
                <a:gd name="T26" fmla="*/ 1240 w 2745"/>
                <a:gd name="T27" fmla="*/ 1409 h 1452"/>
                <a:gd name="T28" fmla="*/ 1524 w 2745"/>
                <a:gd name="T29" fmla="*/ 1397 h 1452"/>
                <a:gd name="T30" fmla="*/ 2672 w 2745"/>
                <a:gd name="T31" fmla="*/ 734 h 1452"/>
                <a:gd name="T32" fmla="*/ 2672 w 2745"/>
                <a:gd name="T33" fmla="*/ 734 h 1452"/>
                <a:gd name="T34" fmla="*/ 2741 w 2745"/>
                <a:gd name="T35" fmla="*/ 63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45" h="1452">
                  <a:moveTo>
                    <a:pt x="2741" y="636"/>
                  </a:moveTo>
                  <a:lnTo>
                    <a:pt x="2741" y="636"/>
                  </a:lnTo>
                  <a:lnTo>
                    <a:pt x="2741" y="226"/>
                  </a:lnTo>
                  <a:lnTo>
                    <a:pt x="1822" y="226"/>
                  </a:lnTo>
                  <a:lnTo>
                    <a:pt x="1504" y="42"/>
                  </a:lnTo>
                  <a:lnTo>
                    <a:pt x="1504" y="42"/>
                  </a:lnTo>
                  <a:cubicBezTo>
                    <a:pt x="1431" y="0"/>
                    <a:pt x="1303" y="5"/>
                    <a:pt x="1219" y="54"/>
                  </a:cubicBezTo>
                  <a:lnTo>
                    <a:pt x="922" y="225"/>
                  </a:lnTo>
                  <a:lnTo>
                    <a:pt x="2" y="224"/>
                  </a:lnTo>
                  <a:lnTo>
                    <a:pt x="2" y="646"/>
                  </a:lnTo>
                  <a:lnTo>
                    <a:pt x="2" y="646"/>
                  </a:lnTo>
                  <a:cubicBezTo>
                    <a:pt x="0" y="675"/>
                    <a:pt x="16" y="702"/>
                    <a:pt x="51" y="722"/>
                  </a:cubicBezTo>
                  <a:lnTo>
                    <a:pt x="1240" y="1409"/>
                  </a:lnTo>
                  <a:lnTo>
                    <a:pt x="1240" y="1409"/>
                  </a:lnTo>
                  <a:cubicBezTo>
                    <a:pt x="1312" y="1451"/>
                    <a:pt x="1440" y="1446"/>
                    <a:pt x="1524" y="1397"/>
                  </a:cubicBezTo>
                  <a:lnTo>
                    <a:pt x="2672" y="734"/>
                  </a:lnTo>
                  <a:lnTo>
                    <a:pt x="2672" y="734"/>
                  </a:lnTo>
                  <a:cubicBezTo>
                    <a:pt x="2720" y="706"/>
                    <a:pt x="2744" y="670"/>
                    <a:pt x="2741" y="636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76" name="Freeform 425">
              <a:extLst>
                <a:ext uri="{FF2B5EF4-FFF2-40B4-BE49-F238E27FC236}">
                  <a16:creationId xmlns:a16="http://schemas.microsoft.com/office/drawing/2014/main" id="{16A11431-6B40-D443-A52A-F17B215D5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6204" y="6518126"/>
              <a:ext cx="895773" cy="930337"/>
            </a:xfrm>
            <a:custGeom>
              <a:avLst/>
              <a:gdLst>
                <a:gd name="T0" fmla="*/ 1372 w 1373"/>
                <a:gd name="T1" fmla="*/ 0 h 1425"/>
                <a:gd name="T2" fmla="*/ 1372 w 1373"/>
                <a:gd name="T3" fmla="*/ 0 h 1425"/>
                <a:gd name="T4" fmla="*/ 1219 w 1373"/>
                <a:gd name="T5" fmla="*/ 40 h 1425"/>
                <a:gd name="T6" fmla="*/ 922 w 1373"/>
                <a:gd name="T7" fmla="*/ 211 h 1425"/>
                <a:gd name="T8" fmla="*/ 2 w 1373"/>
                <a:gd name="T9" fmla="*/ 210 h 1425"/>
                <a:gd name="T10" fmla="*/ 2 w 1373"/>
                <a:gd name="T11" fmla="*/ 632 h 1425"/>
                <a:gd name="T12" fmla="*/ 2 w 1373"/>
                <a:gd name="T13" fmla="*/ 632 h 1425"/>
                <a:gd name="T14" fmla="*/ 51 w 1373"/>
                <a:gd name="T15" fmla="*/ 708 h 1425"/>
                <a:gd name="T16" fmla="*/ 1240 w 1373"/>
                <a:gd name="T17" fmla="*/ 1395 h 1425"/>
                <a:gd name="T18" fmla="*/ 1240 w 1373"/>
                <a:gd name="T19" fmla="*/ 1395 h 1425"/>
                <a:gd name="T20" fmla="*/ 1372 w 1373"/>
                <a:gd name="T21" fmla="*/ 1423 h 1425"/>
                <a:gd name="T22" fmla="*/ 1372 w 1373"/>
                <a:gd name="T23" fmla="*/ 0 h 1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73" h="1425">
                  <a:moveTo>
                    <a:pt x="1372" y="0"/>
                  </a:moveTo>
                  <a:lnTo>
                    <a:pt x="1372" y="0"/>
                  </a:lnTo>
                  <a:cubicBezTo>
                    <a:pt x="1318" y="1"/>
                    <a:pt x="1262" y="15"/>
                    <a:pt x="1219" y="40"/>
                  </a:cubicBezTo>
                  <a:lnTo>
                    <a:pt x="922" y="211"/>
                  </a:lnTo>
                  <a:lnTo>
                    <a:pt x="2" y="210"/>
                  </a:lnTo>
                  <a:lnTo>
                    <a:pt x="2" y="632"/>
                  </a:lnTo>
                  <a:lnTo>
                    <a:pt x="2" y="632"/>
                  </a:lnTo>
                  <a:cubicBezTo>
                    <a:pt x="0" y="661"/>
                    <a:pt x="16" y="688"/>
                    <a:pt x="51" y="708"/>
                  </a:cubicBezTo>
                  <a:lnTo>
                    <a:pt x="1240" y="1395"/>
                  </a:lnTo>
                  <a:lnTo>
                    <a:pt x="1240" y="1395"/>
                  </a:lnTo>
                  <a:cubicBezTo>
                    <a:pt x="1275" y="1415"/>
                    <a:pt x="1322" y="1424"/>
                    <a:pt x="1372" y="1423"/>
                  </a:cubicBezTo>
                  <a:lnTo>
                    <a:pt x="1372" y="0"/>
                  </a:ln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77" name="Freeform 426">
              <a:extLst>
                <a:ext uri="{FF2B5EF4-FFF2-40B4-BE49-F238E27FC236}">
                  <a16:creationId xmlns:a16="http://schemas.microsoft.com/office/drawing/2014/main" id="{F859736C-CE5A-1A48-8776-721424C629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6204" y="6656381"/>
              <a:ext cx="69127" cy="348516"/>
            </a:xfrm>
            <a:custGeom>
              <a:avLst/>
              <a:gdLst>
                <a:gd name="T0" fmla="*/ 106 w 107"/>
                <a:gd name="T1" fmla="*/ 0 h 532"/>
                <a:gd name="T2" fmla="*/ 2 w 107"/>
                <a:gd name="T3" fmla="*/ 0 h 532"/>
                <a:gd name="T4" fmla="*/ 2 w 107"/>
                <a:gd name="T5" fmla="*/ 422 h 532"/>
                <a:gd name="T6" fmla="*/ 2 w 107"/>
                <a:gd name="T7" fmla="*/ 422 h 532"/>
                <a:gd name="T8" fmla="*/ 51 w 107"/>
                <a:gd name="T9" fmla="*/ 498 h 532"/>
                <a:gd name="T10" fmla="*/ 106 w 107"/>
                <a:gd name="T11" fmla="*/ 531 h 532"/>
                <a:gd name="T12" fmla="*/ 106 w 107"/>
                <a:gd name="T13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532">
                  <a:moveTo>
                    <a:pt x="106" y="0"/>
                  </a:moveTo>
                  <a:lnTo>
                    <a:pt x="2" y="0"/>
                  </a:lnTo>
                  <a:lnTo>
                    <a:pt x="2" y="422"/>
                  </a:lnTo>
                  <a:lnTo>
                    <a:pt x="2" y="422"/>
                  </a:lnTo>
                  <a:cubicBezTo>
                    <a:pt x="0" y="451"/>
                    <a:pt x="16" y="478"/>
                    <a:pt x="51" y="498"/>
                  </a:cubicBezTo>
                  <a:lnTo>
                    <a:pt x="106" y="531"/>
                  </a:lnTo>
                  <a:lnTo>
                    <a:pt x="106" y="0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78" name="Freeform 427">
              <a:extLst>
                <a:ext uri="{FF2B5EF4-FFF2-40B4-BE49-F238E27FC236}">
                  <a16:creationId xmlns:a16="http://schemas.microsoft.com/office/drawing/2014/main" id="{6A860AED-D749-984E-A6FA-B2952C8004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7089" y="7120108"/>
              <a:ext cx="149776" cy="334115"/>
            </a:xfrm>
            <a:custGeom>
              <a:avLst/>
              <a:gdLst>
                <a:gd name="T0" fmla="*/ 0 w 228"/>
                <a:gd name="T1" fmla="*/ 482 h 510"/>
                <a:gd name="T2" fmla="*/ 0 w 228"/>
                <a:gd name="T3" fmla="*/ 482 h 510"/>
                <a:gd name="T4" fmla="*/ 227 w 228"/>
                <a:gd name="T5" fmla="*/ 479 h 510"/>
                <a:gd name="T6" fmla="*/ 227 w 228"/>
                <a:gd name="T7" fmla="*/ 0 h 510"/>
                <a:gd name="T8" fmla="*/ 0 w 228"/>
                <a:gd name="T9" fmla="*/ 0 h 510"/>
                <a:gd name="T10" fmla="*/ 0 w 228"/>
                <a:gd name="T11" fmla="*/ 482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" h="510">
                  <a:moveTo>
                    <a:pt x="0" y="482"/>
                  </a:moveTo>
                  <a:lnTo>
                    <a:pt x="0" y="482"/>
                  </a:lnTo>
                  <a:cubicBezTo>
                    <a:pt x="63" y="509"/>
                    <a:pt x="154" y="507"/>
                    <a:pt x="227" y="479"/>
                  </a:cubicBezTo>
                  <a:lnTo>
                    <a:pt x="227" y="0"/>
                  </a:lnTo>
                  <a:lnTo>
                    <a:pt x="0" y="0"/>
                  </a:lnTo>
                  <a:lnTo>
                    <a:pt x="0" y="482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79" name="Freeform 428">
              <a:extLst>
                <a:ext uri="{FF2B5EF4-FFF2-40B4-BE49-F238E27FC236}">
                  <a16:creationId xmlns:a16="http://schemas.microsoft.com/office/drawing/2014/main" id="{1CCF8952-5C2B-8C4C-ADCC-0BC58C283A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1801" y="6132167"/>
              <a:ext cx="1820351" cy="1051309"/>
            </a:xfrm>
            <a:custGeom>
              <a:avLst/>
              <a:gdLst>
                <a:gd name="T0" fmla="*/ 1262 w 2789"/>
                <a:gd name="T1" fmla="*/ 1566 h 1610"/>
                <a:gd name="T2" fmla="*/ 73 w 2789"/>
                <a:gd name="T3" fmla="*/ 880 h 1610"/>
                <a:gd name="T4" fmla="*/ 73 w 2789"/>
                <a:gd name="T5" fmla="*/ 880 h 1610"/>
                <a:gd name="T6" fmla="*/ 93 w 2789"/>
                <a:gd name="T7" fmla="*/ 716 h 1610"/>
                <a:gd name="T8" fmla="*/ 1241 w 2789"/>
                <a:gd name="T9" fmla="*/ 55 h 1610"/>
                <a:gd name="T10" fmla="*/ 1241 w 2789"/>
                <a:gd name="T11" fmla="*/ 55 h 1610"/>
                <a:gd name="T12" fmla="*/ 1526 w 2789"/>
                <a:gd name="T13" fmla="*/ 42 h 1610"/>
                <a:gd name="T14" fmla="*/ 2715 w 2789"/>
                <a:gd name="T15" fmla="*/ 728 h 1610"/>
                <a:gd name="T16" fmla="*/ 2715 w 2789"/>
                <a:gd name="T17" fmla="*/ 728 h 1610"/>
                <a:gd name="T18" fmla="*/ 2694 w 2789"/>
                <a:gd name="T19" fmla="*/ 892 h 1610"/>
                <a:gd name="T20" fmla="*/ 1546 w 2789"/>
                <a:gd name="T21" fmla="*/ 1555 h 1610"/>
                <a:gd name="T22" fmla="*/ 1546 w 2789"/>
                <a:gd name="T23" fmla="*/ 1555 h 1610"/>
                <a:gd name="T24" fmla="*/ 1262 w 2789"/>
                <a:gd name="T25" fmla="*/ 1566 h 1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89" h="1610">
                  <a:moveTo>
                    <a:pt x="1262" y="1566"/>
                  </a:moveTo>
                  <a:lnTo>
                    <a:pt x="73" y="880"/>
                  </a:lnTo>
                  <a:lnTo>
                    <a:pt x="73" y="880"/>
                  </a:lnTo>
                  <a:cubicBezTo>
                    <a:pt x="0" y="838"/>
                    <a:pt x="9" y="765"/>
                    <a:pt x="93" y="716"/>
                  </a:cubicBezTo>
                  <a:lnTo>
                    <a:pt x="1241" y="55"/>
                  </a:lnTo>
                  <a:lnTo>
                    <a:pt x="1241" y="55"/>
                  </a:lnTo>
                  <a:cubicBezTo>
                    <a:pt x="1325" y="6"/>
                    <a:pt x="1453" y="0"/>
                    <a:pt x="1526" y="42"/>
                  </a:cubicBezTo>
                  <a:lnTo>
                    <a:pt x="2715" y="728"/>
                  </a:lnTo>
                  <a:lnTo>
                    <a:pt x="2715" y="728"/>
                  </a:lnTo>
                  <a:cubicBezTo>
                    <a:pt x="2788" y="770"/>
                    <a:pt x="2778" y="844"/>
                    <a:pt x="2694" y="892"/>
                  </a:cubicBezTo>
                  <a:lnTo>
                    <a:pt x="1546" y="1555"/>
                  </a:lnTo>
                  <a:lnTo>
                    <a:pt x="1546" y="1555"/>
                  </a:lnTo>
                  <a:cubicBezTo>
                    <a:pt x="1462" y="1604"/>
                    <a:pt x="1334" y="1609"/>
                    <a:pt x="1262" y="1566"/>
                  </a:cubicBez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80" name="Freeform 429">
              <a:extLst>
                <a:ext uri="{FF2B5EF4-FFF2-40B4-BE49-F238E27FC236}">
                  <a16:creationId xmlns:a16="http://schemas.microsoft.com/office/drawing/2014/main" id="{5C50C157-D3E6-CC4E-A394-A4BE4C199D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8698" y="6215694"/>
              <a:ext cx="1526560" cy="881373"/>
            </a:xfrm>
            <a:custGeom>
              <a:avLst/>
              <a:gdLst>
                <a:gd name="T0" fmla="*/ 1057 w 2336"/>
                <a:gd name="T1" fmla="*/ 1312 h 1348"/>
                <a:gd name="T2" fmla="*/ 61 w 2336"/>
                <a:gd name="T3" fmla="*/ 737 h 1348"/>
                <a:gd name="T4" fmla="*/ 61 w 2336"/>
                <a:gd name="T5" fmla="*/ 737 h 1348"/>
                <a:gd name="T6" fmla="*/ 78 w 2336"/>
                <a:gd name="T7" fmla="*/ 599 h 1348"/>
                <a:gd name="T8" fmla="*/ 1040 w 2336"/>
                <a:gd name="T9" fmla="*/ 45 h 1348"/>
                <a:gd name="T10" fmla="*/ 1040 w 2336"/>
                <a:gd name="T11" fmla="*/ 45 h 1348"/>
                <a:gd name="T12" fmla="*/ 1278 w 2336"/>
                <a:gd name="T13" fmla="*/ 35 h 1348"/>
                <a:gd name="T14" fmla="*/ 2274 w 2336"/>
                <a:gd name="T15" fmla="*/ 609 h 1348"/>
                <a:gd name="T16" fmla="*/ 2274 w 2336"/>
                <a:gd name="T17" fmla="*/ 609 h 1348"/>
                <a:gd name="T18" fmla="*/ 2257 w 2336"/>
                <a:gd name="T19" fmla="*/ 747 h 1348"/>
                <a:gd name="T20" fmla="*/ 1295 w 2336"/>
                <a:gd name="T21" fmla="*/ 1302 h 1348"/>
                <a:gd name="T22" fmla="*/ 1295 w 2336"/>
                <a:gd name="T23" fmla="*/ 1302 h 1348"/>
                <a:gd name="T24" fmla="*/ 1057 w 2336"/>
                <a:gd name="T25" fmla="*/ 1312 h 1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6" h="1348">
                  <a:moveTo>
                    <a:pt x="1057" y="1312"/>
                  </a:moveTo>
                  <a:lnTo>
                    <a:pt x="61" y="737"/>
                  </a:lnTo>
                  <a:lnTo>
                    <a:pt x="61" y="737"/>
                  </a:lnTo>
                  <a:cubicBezTo>
                    <a:pt x="0" y="702"/>
                    <a:pt x="7" y="640"/>
                    <a:pt x="78" y="599"/>
                  </a:cubicBezTo>
                  <a:lnTo>
                    <a:pt x="1040" y="45"/>
                  </a:lnTo>
                  <a:lnTo>
                    <a:pt x="1040" y="45"/>
                  </a:lnTo>
                  <a:cubicBezTo>
                    <a:pt x="1110" y="4"/>
                    <a:pt x="1217" y="0"/>
                    <a:pt x="1278" y="35"/>
                  </a:cubicBezTo>
                  <a:lnTo>
                    <a:pt x="2274" y="609"/>
                  </a:lnTo>
                  <a:lnTo>
                    <a:pt x="2274" y="609"/>
                  </a:lnTo>
                  <a:cubicBezTo>
                    <a:pt x="2335" y="644"/>
                    <a:pt x="2328" y="706"/>
                    <a:pt x="2257" y="747"/>
                  </a:cubicBezTo>
                  <a:lnTo>
                    <a:pt x="1295" y="1302"/>
                  </a:lnTo>
                  <a:lnTo>
                    <a:pt x="1295" y="1302"/>
                  </a:lnTo>
                  <a:cubicBezTo>
                    <a:pt x="1225" y="1343"/>
                    <a:pt x="1118" y="1347"/>
                    <a:pt x="1057" y="131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81" name="Freeform 433">
              <a:extLst>
                <a:ext uri="{FF2B5EF4-FFF2-40B4-BE49-F238E27FC236}">
                  <a16:creationId xmlns:a16="http://schemas.microsoft.com/office/drawing/2014/main" id="{247DF300-CF76-8947-A3D7-57FC63DBFA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6204" y="6080321"/>
              <a:ext cx="1791548" cy="947619"/>
            </a:xfrm>
            <a:custGeom>
              <a:avLst/>
              <a:gdLst>
                <a:gd name="T0" fmla="*/ 2741 w 2745"/>
                <a:gd name="T1" fmla="*/ 636 h 1451"/>
                <a:gd name="T2" fmla="*/ 2741 w 2745"/>
                <a:gd name="T3" fmla="*/ 636 h 1451"/>
                <a:gd name="T4" fmla="*/ 2741 w 2745"/>
                <a:gd name="T5" fmla="*/ 226 h 1451"/>
                <a:gd name="T6" fmla="*/ 1822 w 2745"/>
                <a:gd name="T7" fmla="*/ 225 h 1451"/>
                <a:gd name="T8" fmla="*/ 1504 w 2745"/>
                <a:gd name="T9" fmla="*/ 41 h 1451"/>
                <a:gd name="T10" fmla="*/ 1504 w 2745"/>
                <a:gd name="T11" fmla="*/ 41 h 1451"/>
                <a:gd name="T12" fmla="*/ 1219 w 2745"/>
                <a:gd name="T13" fmla="*/ 53 h 1451"/>
                <a:gd name="T14" fmla="*/ 922 w 2745"/>
                <a:gd name="T15" fmla="*/ 224 h 1451"/>
                <a:gd name="T16" fmla="*/ 2 w 2745"/>
                <a:gd name="T17" fmla="*/ 224 h 1451"/>
                <a:gd name="T18" fmla="*/ 2 w 2745"/>
                <a:gd name="T19" fmla="*/ 645 h 1451"/>
                <a:gd name="T20" fmla="*/ 2 w 2745"/>
                <a:gd name="T21" fmla="*/ 645 h 1451"/>
                <a:gd name="T22" fmla="*/ 51 w 2745"/>
                <a:gd name="T23" fmla="*/ 721 h 1451"/>
                <a:gd name="T24" fmla="*/ 1240 w 2745"/>
                <a:gd name="T25" fmla="*/ 1408 h 1451"/>
                <a:gd name="T26" fmla="*/ 1240 w 2745"/>
                <a:gd name="T27" fmla="*/ 1408 h 1451"/>
                <a:gd name="T28" fmla="*/ 1524 w 2745"/>
                <a:gd name="T29" fmla="*/ 1396 h 1451"/>
                <a:gd name="T30" fmla="*/ 2672 w 2745"/>
                <a:gd name="T31" fmla="*/ 733 h 1451"/>
                <a:gd name="T32" fmla="*/ 2672 w 2745"/>
                <a:gd name="T33" fmla="*/ 733 h 1451"/>
                <a:gd name="T34" fmla="*/ 2741 w 2745"/>
                <a:gd name="T35" fmla="*/ 636 h 1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45" h="1451">
                  <a:moveTo>
                    <a:pt x="2741" y="636"/>
                  </a:moveTo>
                  <a:lnTo>
                    <a:pt x="2741" y="636"/>
                  </a:lnTo>
                  <a:lnTo>
                    <a:pt x="2741" y="226"/>
                  </a:lnTo>
                  <a:lnTo>
                    <a:pt x="1822" y="225"/>
                  </a:lnTo>
                  <a:lnTo>
                    <a:pt x="1504" y="41"/>
                  </a:lnTo>
                  <a:lnTo>
                    <a:pt x="1504" y="41"/>
                  </a:lnTo>
                  <a:cubicBezTo>
                    <a:pt x="1431" y="0"/>
                    <a:pt x="1303" y="5"/>
                    <a:pt x="1219" y="53"/>
                  </a:cubicBezTo>
                  <a:lnTo>
                    <a:pt x="922" y="224"/>
                  </a:lnTo>
                  <a:lnTo>
                    <a:pt x="2" y="224"/>
                  </a:lnTo>
                  <a:lnTo>
                    <a:pt x="2" y="645"/>
                  </a:lnTo>
                  <a:lnTo>
                    <a:pt x="2" y="645"/>
                  </a:lnTo>
                  <a:cubicBezTo>
                    <a:pt x="0" y="673"/>
                    <a:pt x="16" y="701"/>
                    <a:pt x="51" y="721"/>
                  </a:cubicBezTo>
                  <a:lnTo>
                    <a:pt x="1240" y="1408"/>
                  </a:lnTo>
                  <a:lnTo>
                    <a:pt x="1240" y="1408"/>
                  </a:lnTo>
                  <a:cubicBezTo>
                    <a:pt x="1312" y="1450"/>
                    <a:pt x="1440" y="1445"/>
                    <a:pt x="1524" y="1396"/>
                  </a:cubicBezTo>
                  <a:lnTo>
                    <a:pt x="2672" y="733"/>
                  </a:lnTo>
                  <a:lnTo>
                    <a:pt x="2672" y="733"/>
                  </a:lnTo>
                  <a:cubicBezTo>
                    <a:pt x="2720" y="705"/>
                    <a:pt x="2744" y="669"/>
                    <a:pt x="2741" y="636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82" name="Freeform 434">
              <a:extLst>
                <a:ext uri="{FF2B5EF4-FFF2-40B4-BE49-F238E27FC236}">
                  <a16:creationId xmlns:a16="http://schemas.microsoft.com/office/drawing/2014/main" id="{DA5CEBB8-9508-A44A-AFED-405DE9E6F8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6204" y="6088961"/>
              <a:ext cx="895773" cy="930339"/>
            </a:xfrm>
            <a:custGeom>
              <a:avLst/>
              <a:gdLst>
                <a:gd name="T0" fmla="*/ 1372 w 1373"/>
                <a:gd name="T1" fmla="*/ 0 h 1425"/>
                <a:gd name="T2" fmla="*/ 1372 w 1373"/>
                <a:gd name="T3" fmla="*/ 0 h 1425"/>
                <a:gd name="T4" fmla="*/ 1219 w 1373"/>
                <a:gd name="T5" fmla="*/ 40 h 1425"/>
                <a:gd name="T6" fmla="*/ 922 w 1373"/>
                <a:gd name="T7" fmla="*/ 211 h 1425"/>
                <a:gd name="T8" fmla="*/ 2 w 1373"/>
                <a:gd name="T9" fmla="*/ 211 h 1425"/>
                <a:gd name="T10" fmla="*/ 2 w 1373"/>
                <a:gd name="T11" fmla="*/ 632 h 1425"/>
                <a:gd name="T12" fmla="*/ 2 w 1373"/>
                <a:gd name="T13" fmla="*/ 632 h 1425"/>
                <a:gd name="T14" fmla="*/ 51 w 1373"/>
                <a:gd name="T15" fmla="*/ 708 h 1425"/>
                <a:gd name="T16" fmla="*/ 1240 w 1373"/>
                <a:gd name="T17" fmla="*/ 1395 h 1425"/>
                <a:gd name="T18" fmla="*/ 1240 w 1373"/>
                <a:gd name="T19" fmla="*/ 1395 h 1425"/>
                <a:gd name="T20" fmla="*/ 1372 w 1373"/>
                <a:gd name="T21" fmla="*/ 1423 h 1425"/>
                <a:gd name="T22" fmla="*/ 1372 w 1373"/>
                <a:gd name="T23" fmla="*/ 0 h 1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73" h="1425">
                  <a:moveTo>
                    <a:pt x="1372" y="0"/>
                  </a:moveTo>
                  <a:lnTo>
                    <a:pt x="1372" y="0"/>
                  </a:lnTo>
                  <a:cubicBezTo>
                    <a:pt x="1318" y="2"/>
                    <a:pt x="1262" y="15"/>
                    <a:pt x="1219" y="40"/>
                  </a:cubicBezTo>
                  <a:lnTo>
                    <a:pt x="922" y="211"/>
                  </a:lnTo>
                  <a:lnTo>
                    <a:pt x="2" y="211"/>
                  </a:lnTo>
                  <a:lnTo>
                    <a:pt x="2" y="632"/>
                  </a:lnTo>
                  <a:lnTo>
                    <a:pt x="2" y="632"/>
                  </a:lnTo>
                  <a:cubicBezTo>
                    <a:pt x="0" y="660"/>
                    <a:pt x="16" y="688"/>
                    <a:pt x="51" y="708"/>
                  </a:cubicBezTo>
                  <a:lnTo>
                    <a:pt x="1240" y="1395"/>
                  </a:lnTo>
                  <a:lnTo>
                    <a:pt x="1240" y="1395"/>
                  </a:lnTo>
                  <a:cubicBezTo>
                    <a:pt x="1275" y="1415"/>
                    <a:pt x="1322" y="1424"/>
                    <a:pt x="1372" y="1423"/>
                  </a:cubicBezTo>
                  <a:lnTo>
                    <a:pt x="1372" y="0"/>
                  </a:ln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83" name="Freeform 435">
              <a:extLst>
                <a:ext uri="{FF2B5EF4-FFF2-40B4-BE49-F238E27FC236}">
                  <a16:creationId xmlns:a16="http://schemas.microsoft.com/office/drawing/2014/main" id="{F0B0110B-7874-AE49-AAB3-5670CAB510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6204" y="6227215"/>
              <a:ext cx="69127" cy="345636"/>
            </a:xfrm>
            <a:custGeom>
              <a:avLst/>
              <a:gdLst>
                <a:gd name="T0" fmla="*/ 106 w 107"/>
                <a:gd name="T1" fmla="*/ 0 h 530"/>
                <a:gd name="T2" fmla="*/ 2 w 107"/>
                <a:gd name="T3" fmla="*/ 0 h 530"/>
                <a:gd name="T4" fmla="*/ 2 w 107"/>
                <a:gd name="T5" fmla="*/ 421 h 530"/>
                <a:gd name="T6" fmla="*/ 2 w 107"/>
                <a:gd name="T7" fmla="*/ 421 h 530"/>
                <a:gd name="T8" fmla="*/ 51 w 107"/>
                <a:gd name="T9" fmla="*/ 497 h 530"/>
                <a:gd name="T10" fmla="*/ 106 w 107"/>
                <a:gd name="T11" fmla="*/ 529 h 530"/>
                <a:gd name="T12" fmla="*/ 106 w 107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530">
                  <a:moveTo>
                    <a:pt x="106" y="0"/>
                  </a:moveTo>
                  <a:lnTo>
                    <a:pt x="2" y="0"/>
                  </a:lnTo>
                  <a:lnTo>
                    <a:pt x="2" y="421"/>
                  </a:lnTo>
                  <a:lnTo>
                    <a:pt x="2" y="421"/>
                  </a:lnTo>
                  <a:cubicBezTo>
                    <a:pt x="0" y="449"/>
                    <a:pt x="16" y="477"/>
                    <a:pt x="51" y="497"/>
                  </a:cubicBezTo>
                  <a:lnTo>
                    <a:pt x="106" y="529"/>
                  </a:lnTo>
                  <a:lnTo>
                    <a:pt x="106" y="0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84" name="Freeform 436">
              <a:extLst>
                <a:ext uri="{FF2B5EF4-FFF2-40B4-BE49-F238E27FC236}">
                  <a16:creationId xmlns:a16="http://schemas.microsoft.com/office/drawing/2014/main" id="{A420F344-F30C-184E-A98F-4BA5D23802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7089" y="6693824"/>
              <a:ext cx="149776" cy="331236"/>
            </a:xfrm>
            <a:custGeom>
              <a:avLst/>
              <a:gdLst>
                <a:gd name="T0" fmla="*/ 0 w 228"/>
                <a:gd name="T1" fmla="*/ 481 h 509"/>
                <a:gd name="T2" fmla="*/ 0 w 228"/>
                <a:gd name="T3" fmla="*/ 481 h 509"/>
                <a:gd name="T4" fmla="*/ 227 w 228"/>
                <a:gd name="T5" fmla="*/ 479 h 509"/>
                <a:gd name="T6" fmla="*/ 227 w 228"/>
                <a:gd name="T7" fmla="*/ 0 h 509"/>
                <a:gd name="T8" fmla="*/ 0 w 228"/>
                <a:gd name="T9" fmla="*/ 0 h 509"/>
                <a:gd name="T10" fmla="*/ 0 w 228"/>
                <a:gd name="T11" fmla="*/ 481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" h="509">
                  <a:moveTo>
                    <a:pt x="0" y="481"/>
                  </a:moveTo>
                  <a:lnTo>
                    <a:pt x="0" y="481"/>
                  </a:lnTo>
                  <a:cubicBezTo>
                    <a:pt x="63" y="508"/>
                    <a:pt x="154" y="506"/>
                    <a:pt x="227" y="479"/>
                  </a:cubicBezTo>
                  <a:lnTo>
                    <a:pt x="227" y="0"/>
                  </a:lnTo>
                  <a:lnTo>
                    <a:pt x="0" y="0"/>
                  </a:lnTo>
                  <a:lnTo>
                    <a:pt x="0" y="481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85" name="Freeform 437">
              <a:extLst>
                <a:ext uri="{FF2B5EF4-FFF2-40B4-BE49-F238E27FC236}">
                  <a16:creationId xmlns:a16="http://schemas.microsoft.com/office/drawing/2014/main" id="{F8953B1E-CE04-8541-9EC7-2D47318F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1801" y="5703000"/>
              <a:ext cx="1820351" cy="1051311"/>
            </a:xfrm>
            <a:custGeom>
              <a:avLst/>
              <a:gdLst>
                <a:gd name="T0" fmla="*/ 1262 w 2789"/>
                <a:gd name="T1" fmla="*/ 1566 h 1609"/>
                <a:gd name="T2" fmla="*/ 73 w 2789"/>
                <a:gd name="T3" fmla="*/ 881 h 1609"/>
                <a:gd name="T4" fmla="*/ 73 w 2789"/>
                <a:gd name="T5" fmla="*/ 881 h 1609"/>
                <a:gd name="T6" fmla="*/ 93 w 2789"/>
                <a:gd name="T7" fmla="*/ 716 h 1609"/>
                <a:gd name="T8" fmla="*/ 1241 w 2789"/>
                <a:gd name="T9" fmla="*/ 54 h 1609"/>
                <a:gd name="T10" fmla="*/ 1241 w 2789"/>
                <a:gd name="T11" fmla="*/ 54 h 1609"/>
                <a:gd name="T12" fmla="*/ 1526 w 2789"/>
                <a:gd name="T13" fmla="*/ 42 h 1609"/>
                <a:gd name="T14" fmla="*/ 2715 w 2789"/>
                <a:gd name="T15" fmla="*/ 728 h 1609"/>
                <a:gd name="T16" fmla="*/ 2715 w 2789"/>
                <a:gd name="T17" fmla="*/ 728 h 1609"/>
                <a:gd name="T18" fmla="*/ 2694 w 2789"/>
                <a:gd name="T19" fmla="*/ 893 h 1609"/>
                <a:gd name="T20" fmla="*/ 1546 w 2789"/>
                <a:gd name="T21" fmla="*/ 1554 h 1609"/>
                <a:gd name="T22" fmla="*/ 1546 w 2789"/>
                <a:gd name="T23" fmla="*/ 1554 h 1609"/>
                <a:gd name="T24" fmla="*/ 1262 w 2789"/>
                <a:gd name="T25" fmla="*/ 1566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89" h="1609">
                  <a:moveTo>
                    <a:pt x="1262" y="1566"/>
                  </a:moveTo>
                  <a:lnTo>
                    <a:pt x="73" y="881"/>
                  </a:lnTo>
                  <a:lnTo>
                    <a:pt x="73" y="881"/>
                  </a:lnTo>
                  <a:cubicBezTo>
                    <a:pt x="0" y="839"/>
                    <a:pt x="9" y="765"/>
                    <a:pt x="93" y="716"/>
                  </a:cubicBezTo>
                  <a:lnTo>
                    <a:pt x="1241" y="54"/>
                  </a:lnTo>
                  <a:lnTo>
                    <a:pt x="1241" y="54"/>
                  </a:lnTo>
                  <a:cubicBezTo>
                    <a:pt x="1325" y="5"/>
                    <a:pt x="1453" y="0"/>
                    <a:pt x="1526" y="42"/>
                  </a:cubicBezTo>
                  <a:lnTo>
                    <a:pt x="2715" y="728"/>
                  </a:lnTo>
                  <a:lnTo>
                    <a:pt x="2715" y="728"/>
                  </a:lnTo>
                  <a:cubicBezTo>
                    <a:pt x="2788" y="771"/>
                    <a:pt x="2778" y="844"/>
                    <a:pt x="2694" y="893"/>
                  </a:cubicBezTo>
                  <a:lnTo>
                    <a:pt x="1546" y="1554"/>
                  </a:lnTo>
                  <a:lnTo>
                    <a:pt x="1546" y="1554"/>
                  </a:lnTo>
                  <a:cubicBezTo>
                    <a:pt x="1462" y="1603"/>
                    <a:pt x="1334" y="1608"/>
                    <a:pt x="1262" y="1566"/>
                  </a:cubicBez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86" name="Freeform 438">
              <a:extLst>
                <a:ext uri="{FF2B5EF4-FFF2-40B4-BE49-F238E27FC236}">
                  <a16:creationId xmlns:a16="http://schemas.microsoft.com/office/drawing/2014/main" id="{4761814C-B48B-AB44-BC42-A175FBF78A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8698" y="5789409"/>
              <a:ext cx="1526560" cy="881373"/>
            </a:xfrm>
            <a:custGeom>
              <a:avLst/>
              <a:gdLst>
                <a:gd name="T0" fmla="*/ 1057 w 2336"/>
                <a:gd name="T1" fmla="*/ 1313 h 1349"/>
                <a:gd name="T2" fmla="*/ 61 w 2336"/>
                <a:gd name="T3" fmla="*/ 739 h 1349"/>
                <a:gd name="T4" fmla="*/ 61 w 2336"/>
                <a:gd name="T5" fmla="*/ 739 h 1349"/>
                <a:gd name="T6" fmla="*/ 78 w 2336"/>
                <a:gd name="T7" fmla="*/ 601 h 1349"/>
                <a:gd name="T8" fmla="*/ 1040 w 2336"/>
                <a:gd name="T9" fmla="*/ 46 h 1349"/>
                <a:gd name="T10" fmla="*/ 1040 w 2336"/>
                <a:gd name="T11" fmla="*/ 46 h 1349"/>
                <a:gd name="T12" fmla="*/ 1278 w 2336"/>
                <a:gd name="T13" fmla="*/ 36 h 1349"/>
                <a:gd name="T14" fmla="*/ 2274 w 2336"/>
                <a:gd name="T15" fmla="*/ 611 h 1349"/>
                <a:gd name="T16" fmla="*/ 2274 w 2336"/>
                <a:gd name="T17" fmla="*/ 611 h 1349"/>
                <a:gd name="T18" fmla="*/ 2257 w 2336"/>
                <a:gd name="T19" fmla="*/ 749 h 1349"/>
                <a:gd name="T20" fmla="*/ 1295 w 2336"/>
                <a:gd name="T21" fmla="*/ 1303 h 1349"/>
                <a:gd name="T22" fmla="*/ 1295 w 2336"/>
                <a:gd name="T23" fmla="*/ 1303 h 1349"/>
                <a:gd name="T24" fmla="*/ 1057 w 2336"/>
                <a:gd name="T25" fmla="*/ 1313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6" h="1349">
                  <a:moveTo>
                    <a:pt x="1057" y="1313"/>
                  </a:moveTo>
                  <a:lnTo>
                    <a:pt x="61" y="739"/>
                  </a:lnTo>
                  <a:lnTo>
                    <a:pt x="61" y="739"/>
                  </a:lnTo>
                  <a:cubicBezTo>
                    <a:pt x="0" y="703"/>
                    <a:pt x="7" y="642"/>
                    <a:pt x="78" y="601"/>
                  </a:cubicBezTo>
                  <a:lnTo>
                    <a:pt x="1040" y="46"/>
                  </a:lnTo>
                  <a:lnTo>
                    <a:pt x="1040" y="46"/>
                  </a:lnTo>
                  <a:cubicBezTo>
                    <a:pt x="1110" y="4"/>
                    <a:pt x="1217" y="0"/>
                    <a:pt x="1278" y="36"/>
                  </a:cubicBezTo>
                  <a:lnTo>
                    <a:pt x="2274" y="611"/>
                  </a:lnTo>
                  <a:lnTo>
                    <a:pt x="2274" y="611"/>
                  </a:lnTo>
                  <a:cubicBezTo>
                    <a:pt x="2335" y="646"/>
                    <a:pt x="2328" y="707"/>
                    <a:pt x="2257" y="749"/>
                  </a:cubicBezTo>
                  <a:lnTo>
                    <a:pt x="1295" y="1303"/>
                  </a:lnTo>
                  <a:lnTo>
                    <a:pt x="1295" y="1303"/>
                  </a:lnTo>
                  <a:cubicBezTo>
                    <a:pt x="1225" y="1343"/>
                    <a:pt x="1118" y="1348"/>
                    <a:pt x="1057" y="1313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87" name="Freeform 443">
              <a:extLst>
                <a:ext uri="{FF2B5EF4-FFF2-40B4-BE49-F238E27FC236}">
                  <a16:creationId xmlns:a16="http://schemas.microsoft.com/office/drawing/2014/main" id="{E1404025-F502-2B40-84B3-9B6D589D97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6204" y="5651154"/>
              <a:ext cx="1791548" cy="947620"/>
            </a:xfrm>
            <a:custGeom>
              <a:avLst/>
              <a:gdLst>
                <a:gd name="T0" fmla="*/ 2741 w 2745"/>
                <a:gd name="T1" fmla="*/ 637 h 1452"/>
                <a:gd name="T2" fmla="*/ 2741 w 2745"/>
                <a:gd name="T3" fmla="*/ 637 h 1452"/>
                <a:gd name="T4" fmla="*/ 2741 w 2745"/>
                <a:gd name="T5" fmla="*/ 226 h 1452"/>
                <a:gd name="T6" fmla="*/ 1822 w 2745"/>
                <a:gd name="T7" fmla="*/ 226 h 1452"/>
                <a:gd name="T8" fmla="*/ 1504 w 2745"/>
                <a:gd name="T9" fmla="*/ 43 h 1452"/>
                <a:gd name="T10" fmla="*/ 1504 w 2745"/>
                <a:gd name="T11" fmla="*/ 43 h 1452"/>
                <a:gd name="T12" fmla="*/ 1219 w 2745"/>
                <a:gd name="T13" fmla="*/ 54 h 1452"/>
                <a:gd name="T14" fmla="*/ 922 w 2745"/>
                <a:gd name="T15" fmla="*/ 225 h 1452"/>
                <a:gd name="T16" fmla="*/ 2 w 2745"/>
                <a:gd name="T17" fmla="*/ 225 h 1452"/>
                <a:gd name="T18" fmla="*/ 2 w 2745"/>
                <a:gd name="T19" fmla="*/ 647 h 1452"/>
                <a:gd name="T20" fmla="*/ 2 w 2745"/>
                <a:gd name="T21" fmla="*/ 647 h 1452"/>
                <a:gd name="T22" fmla="*/ 51 w 2745"/>
                <a:gd name="T23" fmla="*/ 723 h 1452"/>
                <a:gd name="T24" fmla="*/ 1240 w 2745"/>
                <a:gd name="T25" fmla="*/ 1408 h 1452"/>
                <a:gd name="T26" fmla="*/ 1240 w 2745"/>
                <a:gd name="T27" fmla="*/ 1408 h 1452"/>
                <a:gd name="T28" fmla="*/ 1524 w 2745"/>
                <a:gd name="T29" fmla="*/ 1397 h 1452"/>
                <a:gd name="T30" fmla="*/ 2672 w 2745"/>
                <a:gd name="T31" fmla="*/ 735 h 1452"/>
                <a:gd name="T32" fmla="*/ 2672 w 2745"/>
                <a:gd name="T33" fmla="*/ 735 h 1452"/>
                <a:gd name="T34" fmla="*/ 2741 w 2745"/>
                <a:gd name="T35" fmla="*/ 637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45" h="1452">
                  <a:moveTo>
                    <a:pt x="2741" y="637"/>
                  </a:moveTo>
                  <a:lnTo>
                    <a:pt x="2741" y="637"/>
                  </a:lnTo>
                  <a:lnTo>
                    <a:pt x="2741" y="226"/>
                  </a:lnTo>
                  <a:lnTo>
                    <a:pt x="1822" y="226"/>
                  </a:lnTo>
                  <a:lnTo>
                    <a:pt x="1504" y="43"/>
                  </a:lnTo>
                  <a:lnTo>
                    <a:pt x="1504" y="43"/>
                  </a:lnTo>
                  <a:cubicBezTo>
                    <a:pt x="1431" y="0"/>
                    <a:pt x="1303" y="6"/>
                    <a:pt x="1219" y="54"/>
                  </a:cubicBezTo>
                  <a:lnTo>
                    <a:pt x="922" y="225"/>
                  </a:lnTo>
                  <a:lnTo>
                    <a:pt x="2" y="225"/>
                  </a:lnTo>
                  <a:lnTo>
                    <a:pt x="2" y="647"/>
                  </a:lnTo>
                  <a:lnTo>
                    <a:pt x="2" y="647"/>
                  </a:lnTo>
                  <a:cubicBezTo>
                    <a:pt x="0" y="675"/>
                    <a:pt x="16" y="703"/>
                    <a:pt x="51" y="723"/>
                  </a:cubicBezTo>
                  <a:lnTo>
                    <a:pt x="1240" y="1408"/>
                  </a:lnTo>
                  <a:lnTo>
                    <a:pt x="1240" y="1408"/>
                  </a:lnTo>
                  <a:cubicBezTo>
                    <a:pt x="1312" y="1451"/>
                    <a:pt x="1440" y="1445"/>
                    <a:pt x="1524" y="1397"/>
                  </a:cubicBezTo>
                  <a:lnTo>
                    <a:pt x="2672" y="735"/>
                  </a:lnTo>
                  <a:lnTo>
                    <a:pt x="2672" y="735"/>
                  </a:lnTo>
                  <a:cubicBezTo>
                    <a:pt x="2720" y="707"/>
                    <a:pt x="2744" y="671"/>
                    <a:pt x="2741" y="637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88" name="Freeform 444">
              <a:extLst>
                <a:ext uri="{FF2B5EF4-FFF2-40B4-BE49-F238E27FC236}">
                  <a16:creationId xmlns:a16="http://schemas.microsoft.com/office/drawing/2014/main" id="{C2169375-C3CB-014D-9A14-2926462995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6204" y="5659796"/>
              <a:ext cx="895773" cy="930337"/>
            </a:xfrm>
            <a:custGeom>
              <a:avLst/>
              <a:gdLst>
                <a:gd name="T0" fmla="*/ 1372 w 1373"/>
                <a:gd name="T1" fmla="*/ 0 h 1425"/>
                <a:gd name="T2" fmla="*/ 1372 w 1373"/>
                <a:gd name="T3" fmla="*/ 0 h 1425"/>
                <a:gd name="T4" fmla="*/ 1219 w 1373"/>
                <a:gd name="T5" fmla="*/ 40 h 1425"/>
                <a:gd name="T6" fmla="*/ 922 w 1373"/>
                <a:gd name="T7" fmla="*/ 211 h 1425"/>
                <a:gd name="T8" fmla="*/ 2 w 1373"/>
                <a:gd name="T9" fmla="*/ 211 h 1425"/>
                <a:gd name="T10" fmla="*/ 2 w 1373"/>
                <a:gd name="T11" fmla="*/ 633 h 1425"/>
                <a:gd name="T12" fmla="*/ 2 w 1373"/>
                <a:gd name="T13" fmla="*/ 633 h 1425"/>
                <a:gd name="T14" fmla="*/ 51 w 1373"/>
                <a:gd name="T15" fmla="*/ 709 h 1425"/>
                <a:gd name="T16" fmla="*/ 1240 w 1373"/>
                <a:gd name="T17" fmla="*/ 1394 h 1425"/>
                <a:gd name="T18" fmla="*/ 1240 w 1373"/>
                <a:gd name="T19" fmla="*/ 1394 h 1425"/>
                <a:gd name="T20" fmla="*/ 1372 w 1373"/>
                <a:gd name="T21" fmla="*/ 1423 h 1425"/>
                <a:gd name="T22" fmla="*/ 1372 w 1373"/>
                <a:gd name="T23" fmla="*/ 0 h 1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73" h="1425">
                  <a:moveTo>
                    <a:pt x="1372" y="0"/>
                  </a:moveTo>
                  <a:lnTo>
                    <a:pt x="1372" y="0"/>
                  </a:lnTo>
                  <a:cubicBezTo>
                    <a:pt x="1318" y="2"/>
                    <a:pt x="1262" y="15"/>
                    <a:pt x="1219" y="40"/>
                  </a:cubicBezTo>
                  <a:lnTo>
                    <a:pt x="922" y="211"/>
                  </a:lnTo>
                  <a:lnTo>
                    <a:pt x="2" y="211"/>
                  </a:lnTo>
                  <a:lnTo>
                    <a:pt x="2" y="633"/>
                  </a:lnTo>
                  <a:lnTo>
                    <a:pt x="2" y="633"/>
                  </a:lnTo>
                  <a:cubicBezTo>
                    <a:pt x="0" y="661"/>
                    <a:pt x="16" y="689"/>
                    <a:pt x="51" y="709"/>
                  </a:cubicBezTo>
                  <a:lnTo>
                    <a:pt x="1240" y="1394"/>
                  </a:lnTo>
                  <a:lnTo>
                    <a:pt x="1240" y="1394"/>
                  </a:lnTo>
                  <a:cubicBezTo>
                    <a:pt x="1275" y="1415"/>
                    <a:pt x="1322" y="1424"/>
                    <a:pt x="1372" y="1423"/>
                  </a:cubicBezTo>
                  <a:lnTo>
                    <a:pt x="1372" y="0"/>
                  </a:ln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89" name="Freeform 445">
              <a:extLst>
                <a:ext uri="{FF2B5EF4-FFF2-40B4-BE49-F238E27FC236}">
                  <a16:creationId xmlns:a16="http://schemas.microsoft.com/office/drawing/2014/main" id="{2B7554C2-3AE9-894E-B563-6FCD36AD52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6204" y="5798051"/>
              <a:ext cx="69127" cy="345636"/>
            </a:xfrm>
            <a:custGeom>
              <a:avLst/>
              <a:gdLst>
                <a:gd name="T0" fmla="*/ 106 w 107"/>
                <a:gd name="T1" fmla="*/ 0 h 531"/>
                <a:gd name="T2" fmla="*/ 2 w 107"/>
                <a:gd name="T3" fmla="*/ 0 h 531"/>
                <a:gd name="T4" fmla="*/ 2 w 107"/>
                <a:gd name="T5" fmla="*/ 422 h 531"/>
                <a:gd name="T6" fmla="*/ 2 w 107"/>
                <a:gd name="T7" fmla="*/ 422 h 531"/>
                <a:gd name="T8" fmla="*/ 51 w 107"/>
                <a:gd name="T9" fmla="*/ 498 h 531"/>
                <a:gd name="T10" fmla="*/ 106 w 107"/>
                <a:gd name="T11" fmla="*/ 530 h 531"/>
                <a:gd name="T12" fmla="*/ 106 w 107"/>
                <a:gd name="T13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531">
                  <a:moveTo>
                    <a:pt x="106" y="0"/>
                  </a:moveTo>
                  <a:lnTo>
                    <a:pt x="2" y="0"/>
                  </a:lnTo>
                  <a:lnTo>
                    <a:pt x="2" y="422"/>
                  </a:lnTo>
                  <a:lnTo>
                    <a:pt x="2" y="422"/>
                  </a:lnTo>
                  <a:cubicBezTo>
                    <a:pt x="0" y="450"/>
                    <a:pt x="16" y="478"/>
                    <a:pt x="51" y="498"/>
                  </a:cubicBezTo>
                  <a:lnTo>
                    <a:pt x="106" y="530"/>
                  </a:lnTo>
                  <a:lnTo>
                    <a:pt x="106" y="0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90" name="Freeform 446">
              <a:extLst>
                <a:ext uri="{FF2B5EF4-FFF2-40B4-BE49-F238E27FC236}">
                  <a16:creationId xmlns:a16="http://schemas.microsoft.com/office/drawing/2014/main" id="{AFCD544B-3B67-0548-B03D-E0CBF12A42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7089" y="6261779"/>
              <a:ext cx="149776" cy="331236"/>
            </a:xfrm>
            <a:custGeom>
              <a:avLst/>
              <a:gdLst>
                <a:gd name="T0" fmla="*/ 0 w 228"/>
                <a:gd name="T1" fmla="*/ 480 h 508"/>
                <a:gd name="T2" fmla="*/ 0 w 228"/>
                <a:gd name="T3" fmla="*/ 480 h 508"/>
                <a:gd name="T4" fmla="*/ 227 w 228"/>
                <a:gd name="T5" fmla="*/ 478 h 508"/>
                <a:gd name="T6" fmla="*/ 227 w 228"/>
                <a:gd name="T7" fmla="*/ 0 h 508"/>
                <a:gd name="T8" fmla="*/ 0 w 228"/>
                <a:gd name="T9" fmla="*/ 0 h 508"/>
                <a:gd name="T10" fmla="*/ 0 w 228"/>
                <a:gd name="T11" fmla="*/ 48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" h="508">
                  <a:moveTo>
                    <a:pt x="0" y="480"/>
                  </a:moveTo>
                  <a:lnTo>
                    <a:pt x="0" y="480"/>
                  </a:lnTo>
                  <a:cubicBezTo>
                    <a:pt x="63" y="507"/>
                    <a:pt x="154" y="506"/>
                    <a:pt x="227" y="478"/>
                  </a:cubicBezTo>
                  <a:lnTo>
                    <a:pt x="227" y="0"/>
                  </a:lnTo>
                  <a:lnTo>
                    <a:pt x="0" y="0"/>
                  </a:lnTo>
                  <a:lnTo>
                    <a:pt x="0" y="480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91" name="Freeform 447">
              <a:extLst>
                <a:ext uri="{FF2B5EF4-FFF2-40B4-BE49-F238E27FC236}">
                  <a16:creationId xmlns:a16="http://schemas.microsoft.com/office/drawing/2014/main" id="{EB5DDAA3-6C0D-7247-8D0A-E858B0281A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1801" y="5273837"/>
              <a:ext cx="1820351" cy="1051309"/>
            </a:xfrm>
            <a:custGeom>
              <a:avLst/>
              <a:gdLst>
                <a:gd name="T0" fmla="*/ 1262 w 2789"/>
                <a:gd name="T1" fmla="*/ 1567 h 1610"/>
                <a:gd name="T2" fmla="*/ 73 w 2789"/>
                <a:gd name="T3" fmla="*/ 881 h 1610"/>
                <a:gd name="T4" fmla="*/ 73 w 2789"/>
                <a:gd name="T5" fmla="*/ 881 h 1610"/>
                <a:gd name="T6" fmla="*/ 93 w 2789"/>
                <a:gd name="T7" fmla="*/ 716 h 1610"/>
                <a:gd name="T8" fmla="*/ 1241 w 2789"/>
                <a:gd name="T9" fmla="*/ 54 h 1610"/>
                <a:gd name="T10" fmla="*/ 1241 w 2789"/>
                <a:gd name="T11" fmla="*/ 54 h 1610"/>
                <a:gd name="T12" fmla="*/ 1526 w 2789"/>
                <a:gd name="T13" fmla="*/ 42 h 1610"/>
                <a:gd name="T14" fmla="*/ 2715 w 2789"/>
                <a:gd name="T15" fmla="*/ 728 h 1610"/>
                <a:gd name="T16" fmla="*/ 2715 w 2789"/>
                <a:gd name="T17" fmla="*/ 728 h 1610"/>
                <a:gd name="T18" fmla="*/ 2694 w 2789"/>
                <a:gd name="T19" fmla="*/ 893 h 1610"/>
                <a:gd name="T20" fmla="*/ 1546 w 2789"/>
                <a:gd name="T21" fmla="*/ 1555 h 1610"/>
                <a:gd name="T22" fmla="*/ 1546 w 2789"/>
                <a:gd name="T23" fmla="*/ 1555 h 1610"/>
                <a:gd name="T24" fmla="*/ 1262 w 2789"/>
                <a:gd name="T25" fmla="*/ 1567 h 1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89" h="1610">
                  <a:moveTo>
                    <a:pt x="1262" y="1567"/>
                  </a:moveTo>
                  <a:lnTo>
                    <a:pt x="73" y="881"/>
                  </a:lnTo>
                  <a:lnTo>
                    <a:pt x="73" y="881"/>
                  </a:lnTo>
                  <a:cubicBezTo>
                    <a:pt x="0" y="838"/>
                    <a:pt x="9" y="765"/>
                    <a:pt x="93" y="716"/>
                  </a:cubicBezTo>
                  <a:lnTo>
                    <a:pt x="1241" y="54"/>
                  </a:lnTo>
                  <a:lnTo>
                    <a:pt x="1241" y="54"/>
                  </a:lnTo>
                  <a:cubicBezTo>
                    <a:pt x="1325" y="5"/>
                    <a:pt x="1453" y="0"/>
                    <a:pt x="1526" y="42"/>
                  </a:cubicBezTo>
                  <a:lnTo>
                    <a:pt x="2715" y="728"/>
                  </a:lnTo>
                  <a:lnTo>
                    <a:pt x="2715" y="728"/>
                  </a:lnTo>
                  <a:cubicBezTo>
                    <a:pt x="2788" y="770"/>
                    <a:pt x="2778" y="844"/>
                    <a:pt x="2694" y="893"/>
                  </a:cubicBezTo>
                  <a:lnTo>
                    <a:pt x="1546" y="1555"/>
                  </a:lnTo>
                  <a:lnTo>
                    <a:pt x="1546" y="1555"/>
                  </a:lnTo>
                  <a:cubicBezTo>
                    <a:pt x="1462" y="1604"/>
                    <a:pt x="1334" y="1609"/>
                    <a:pt x="1262" y="1567"/>
                  </a:cubicBez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92" name="Freeform 448">
              <a:extLst>
                <a:ext uri="{FF2B5EF4-FFF2-40B4-BE49-F238E27FC236}">
                  <a16:creationId xmlns:a16="http://schemas.microsoft.com/office/drawing/2014/main" id="{141DD685-9305-F64F-A87B-DD7EFE52B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0443" y="5769249"/>
              <a:ext cx="1808830" cy="555897"/>
            </a:xfrm>
            <a:custGeom>
              <a:avLst/>
              <a:gdLst>
                <a:gd name="T0" fmla="*/ 2683 w 2769"/>
                <a:gd name="T1" fmla="*/ 52 h 850"/>
                <a:gd name="T2" fmla="*/ 1535 w 2769"/>
                <a:gd name="T3" fmla="*/ 715 h 850"/>
                <a:gd name="T4" fmla="*/ 1535 w 2769"/>
                <a:gd name="T5" fmla="*/ 715 h 850"/>
                <a:gd name="T6" fmla="*/ 1251 w 2769"/>
                <a:gd name="T7" fmla="*/ 726 h 850"/>
                <a:gd name="T8" fmla="*/ 62 w 2769"/>
                <a:gd name="T9" fmla="*/ 40 h 850"/>
                <a:gd name="T10" fmla="*/ 62 w 2769"/>
                <a:gd name="T11" fmla="*/ 40 h 850"/>
                <a:gd name="T12" fmla="*/ 26 w 2769"/>
                <a:gd name="T13" fmla="*/ 8 h 850"/>
                <a:gd name="T14" fmla="*/ 26 w 2769"/>
                <a:gd name="T15" fmla="*/ 8 h 850"/>
                <a:gd name="T16" fmla="*/ 62 w 2769"/>
                <a:gd name="T17" fmla="*/ 121 h 850"/>
                <a:gd name="T18" fmla="*/ 1251 w 2769"/>
                <a:gd name="T19" fmla="*/ 807 h 850"/>
                <a:gd name="T20" fmla="*/ 1251 w 2769"/>
                <a:gd name="T21" fmla="*/ 807 h 850"/>
                <a:gd name="T22" fmla="*/ 1535 w 2769"/>
                <a:gd name="T23" fmla="*/ 795 h 850"/>
                <a:gd name="T24" fmla="*/ 2683 w 2769"/>
                <a:gd name="T25" fmla="*/ 133 h 850"/>
                <a:gd name="T26" fmla="*/ 2683 w 2769"/>
                <a:gd name="T27" fmla="*/ 133 h 850"/>
                <a:gd name="T28" fmla="*/ 2739 w 2769"/>
                <a:gd name="T29" fmla="*/ 0 h 850"/>
                <a:gd name="T30" fmla="*/ 2739 w 2769"/>
                <a:gd name="T31" fmla="*/ 0 h 850"/>
                <a:gd name="T32" fmla="*/ 2683 w 2769"/>
                <a:gd name="T33" fmla="*/ 52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69" h="850">
                  <a:moveTo>
                    <a:pt x="2683" y="52"/>
                  </a:moveTo>
                  <a:lnTo>
                    <a:pt x="1535" y="715"/>
                  </a:lnTo>
                  <a:lnTo>
                    <a:pt x="1535" y="715"/>
                  </a:lnTo>
                  <a:cubicBezTo>
                    <a:pt x="1451" y="763"/>
                    <a:pt x="1323" y="769"/>
                    <a:pt x="1251" y="726"/>
                  </a:cubicBezTo>
                  <a:lnTo>
                    <a:pt x="62" y="40"/>
                  </a:lnTo>
                  <a:lnTo>
                    <a:pt x="62" y="40"/>
                  </a:lnTo>
                  <a:cubicBezTo>
                    <a:pt x="46" y="31"/>
                    <a:pt x="34" y="20"/>
                    <a:pt x="26" y="8"/>
                  </a:cubicBezTo>
                  <a:lnTo>
                    <a:pt x="26" y="8"/>
                  </a:lnTo>
                  <a:cubicBezTo>
                    <a:pt x="0" y="48"/>
                    <a:pt x="12" y="92"/>
                    <a:pt x="62" y="121"/>
                  </a:cubicBezTo>
                  <a:lnTo>
                    <a:pt x="1251" y="807"/>
                  </a:lnTo>
                  <a:lnTo>
                    <a:pt x="1251" y="807"/>
                  </a:lnTo>
                  <a:cubicBezTo>
                    <a:pt x="1323" y="849"/>
                    <a:pt x="1451" y="844"/>
                    <a:pt x="1535" y="795"/>
                  </a:cubicBezTo>
                  <a:lnTo>
                    <a:pt x="2683" y="133"/>
                  </a:lnTo>
                  <a:lnTo>
                    <a:pt x="2683" y="133"/>
                  </a:lnTo>
                  <a:cubicBezTo>
                    <a:pt x="2748" y="95"/>
                    <a:pt x="2768" y="42"/>
                    <a:pt x="2739" y="0"/>
                  </a:cubicBezTo>
                  <a:lnTo>
                    <a:pt x="2739" y="0"/>
                  </a:lnTo>
                  <a:cubicBezTo>
                    <a:pt x="2728" y="19"/>
                    <a:pt x="2709" y="37"/>
                    <a:pt x="2683" y="52"/>
                  </a:cubicBezTo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93" name="Freeform 192">
              <a:extLst>
                <a:ext uri="{FF2B5EF4-FFF2-40B4-BE49-F238E27FC236}">
                  <a16:creationId xmlns:a16="http://schemas.microsoft.com/office/drawing/2014/main" id="{782514B4-ED1D-DC44-B5CB-BF9F2AA1C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6827" y="5996592"/>
              <a:ext cx="1096742" cy="2646449"/>
            </a:xfrm>
            <a:custGeom>
              <a:avLst/>
              <a:gdLst>
                <a:gd name="connsiteX0" fmla="*/ 113433 w 1096742"/>
                <a:gd name="connsiteY0" fmla="*/ 2563271 h 2646449"/>
                <a:gd name="connsiteX1" fmla="*/ 136814 w 1096742"/>
                <a:gd name="connsiteY1" fmla="*/ 2565475 h 2646449"/>
                <a:gd name="connsiteX2" fmla="*/ 169288 w 1096742"/>
                <a:gd name="connsiteY2" fmla="*/ 2622927 h 2646449"/>
                <a:gd name="connsiteX3" fmla="*/ 136814 w 1096742"/>
                <a:gd name="connsiteY3" fmla="*/ 2641860 h 2646449"/>
                <a:gd name="connsiteX4" fmla="*/ 103691 w 1096742"/>
                <a:gd name="connsiteY4" fmla="*/ 2585061 h 2646449"/>
                <a:gd name="connsiteX5" fmla="*/ 113433 w 1096742"/>
                <a:gd name="connsiteY5" fmla="*/ 2563271 h 2646449"/>
                <a:gd name="connsiteX6" fmla="*/ 9742 w 1096742"/>
                <a:gd name="connsiteY6" fmla="*/ 2505665 h 2646449"/>
                <a:gd name="connsiteX7" fmla="*/ 33123 w 1096742"/>
                <a:gd name="connsiteY7" fmla="*/ 2507869 h 2646449"/>
                <a:gd name="connsiteX8" fmla="*/ 65597 w 1096742"/>
                <a:gd name="connsiteY8" fmla="*/ 2565321 h 2646449"/>
                <a:gd name="connsiteX9" fmla="*/ 33123 w 1096742"/>
                <a:gd name="connsiteY9" fmla="*/ 2584254 h 2646449"/>
                <a:gd name="connsiteX10" fmla="*/ 0 w 1096742"/>
                <a:gd name="connsiteY10" fmla="*/ 2527455 h 2646449"/>
                <a:gd name="connsiteX11" fmla="*/ 9742 w 1096742"/>
                <a:gd name="connsiteY11" fmla="*/ 2505665 h 2646449"/>
                <a:gd name="connsiteX12" fmla="*/ 113433 w 1096742"/>
                <a:gd name="connsiteY12" fmla="*/ 2439336 h 2646449"/>
                <a:gd name="connsiteX13" fmla="*/ 136814 w 1096742"/>
                <a:gd name="connsiteY13" fmla="*/ 2441621 h 2646449"/>
                <a:gd name="connsiteX14" fmla="*/ 169288 w 1096742"/>
                <a:gd name="connsiteY14" fmla="*/ 2499073 h 2646449"/>
                <a:gd name="connsiteX15" fmla="*/ 136814 w 1096742"/>
                <a:gd name="connsiteY15" fmla="*/ 2518006 h 2646449"/>
                <a:gd name="connsiteX16" fmla="*/ 103691 w 1096742"/>
                <a:gd name="connsiteY16" fmla="*/ 2460554 h 2646449"/>
                <a:gd name="connsiteX17" fmla="*/ 113433 w 1096742"/>
                <a:gd name="connsiteY17" fmla="*/ 2439336 h 2646449"/>
                <a:gd name="connsiteX18" fmla="*/ 9742 w 1096742"/>
                <a:gd name="connsiteY18" fmla="*/ 2381730 h 2646449"/>
                <a:gd name="connsiteX19" fmla="*/ 33123 w 1096742"/>
                <a:gd name="connsiteY19" fmla="*/ 2384015 h 2646449"/>
                <a:gd name="connsiteX20" fmla="*/ 65597 w 1096742"/>
                <a:gd name="connsiteY20" fmla="*/ 2441467 h 2646449"/>
                <a:gd name="connsiteX21" fmla="*/ 33123 w 1096742"/>
                <a:gd name="connsiteY21" fmla="*/ 2460400 h 2646449"/>
                <a:gd name="connsiteX22" fmla="*/ 0 w 1096742"/>
                <a:gd name="connsiteY22" fmla="*/ 2402948 h 2646449"/>
                <a:gd name="connsiteX23" fmla="*/ 9742 w 1096742"/>
                <a:gd name="connsiteY23" fmla="*/ 2381730 h 2646449"/>
                <a:gd name="connsiteX24" fmla="*/ 886057 w 1096742"/>
                <a:gd name="connsiteY24" fmla="*/ 2263022 h 2646449"/>
                <a:gd name="connsiteX25" fmla="*/ 895121 w 1096742"/>
                <a:gd name="connsiteY25" fmla="*/ 2282738 h 2646449"/>
                <a:gd name="connsiteX26" fmla="*/ 863764 w 1096742"/>
                <a:gd name="connsiteY26" fmla="*/ 2337261 h 2646449"/>
                <a:gd name="connsiteX27" fmla="*/ 832407 w 1096742"/>
                <a:gd name="connsiteY27" fmla="*/ 2319087 h 2646449"/>
                <a:gd name="connsiteX28" fmla="*/ 863764 w 1096742"/>
                <a:gd name="connsiteY28" fmla="*/ 2265213 h 2646449"/>
                <a:gd name="connsiteX29" fmla="*/ 886057 w 1096742"/>
                <a:gd name="connsiteY29" fmla="*/ 2263022 h 2646449"/>
                <a:gd name="connsiteX30" fmla="*/ 986849 w 1096742"/>
                <a:gd name="connsiteY30" fmla="*/ 2202965 h 2646449"/>
                <a:gd name="connsiteX31" fmla="*/ 995925 w 1096742"/>
                <a:gd name="connsiteY31" fmla="*/ 2223349 h 2646449"/>
                <a:gd name="connsiteX32" fmla="*/ 964902 w 1096742"/>
                <a:gd name="connsiteY32" fmla="*/ 2276847 h 2646449"/>
                <a:gd name="connsiteX33" fmla="*/ 933218 w 1096742"/>
                <a:gd name="connsiteY33" fmla="*/ 2258799 h 2646449"/>
                <a:gd name="connsiteX34" fmla="*/ 964902 w 1096742"/>
                <a:gd name="connsiteY34" fmla="*/ 2205302 h 2646449"/>
                <a:gd name="connsiteX35" fmla="*/ 986849 w 1096742"/>
                <a:gd name="connsiteY35" fmla="*/ 2202965 h 2646449"/>
                <a:gd name="connsiteX36" fmla="*/ 1087678 w 1096742"/>
                <a:gd name="connsiteY36" fmla="*/ 2145359 h 2646449"/>
                <a:gd name="connsiteX37" fmla="*/ 1096742 w 1096742"/>
                <a:gd name="connsiteY37" fmla="*/ 2165743 h 2646449"/>
                <a:gd name="connsiteX38" fmla="*/ 1065385 w 1096742"/>
                <a:gd name="connsiteY38" fmla="*/ 2218596 h 2646449"/>
                <a:gd name="connsiteX39" fmla="*/ 1034028 w 1096742"/>
                <a:gd name="connsiteY39" fmla="*/ 2201193 h 2646449"/>
                <a:gd name="connsiteX40" fmla="*/ 1065385 w 1096742"/>
                <a:gd name="connsiteY40" fmla="*/ 2147696 h 2646449"/>
                <a:gd name="connsiteX41" fmla="*/ 1087678 w 1096742"/>
                <a:gd name="connsiteY41" fmla="*/ 2145359 h 2646449"/>
                <a:gd name="connsiteX42" fmla="*/ 113433 w 1096742"/>
                <a:gd name="connsiteY42" fmla="*/ 2134105 h 2646449"/>
                <a:gd name="connsiteX43" fmla="*/ 136814 w 1096742"/>
                <a:gd name="connsiteY43" fmla="*/ 2136961 h 2646449"/>
                <a:gd name="connsiteX44" fmla="*/ 169288 w 1096742"/>
                <a:gd name="connsiteY44" fmla="*/ 2193761 h 2646449"/>
                <a:gd name="connsiteX45" fmla="*/ 136814 w 1096742"/>
                <a:gd name="connsiteY45" fmla="*/ 2212694 h 2646449"/>
                <a:gd name="connsiteX46" fmla="*/ 103691 w 1096742"/>
                <a:gd name="connsiteY46" fmla="*/ 2155242 h 2646449"/>
                <a:gd name="connsiteX47" fmla="*/ 113433 w 1096742"/>
                <a:gd name="connsiteY47" fmla="*/ 2134105 h 2646449"/>
                <a:gd name="connsiteX48" fmla="*/ 9742 w 1096742"/>
                <a:gd name="connsiteY48" fmla="*/ 2073619 h 2646449"/>
                <a:gd name="connsiteX49" fmla="*/ 33123 w 1096742"/>
                <a:gd name="connsiteY49" fmla="*/ 2075823 h 2646449"/>
                <a:gd name="connsiteX50" fmla="*/ 65597 w 1096742"/>
                <a:gd name="connsiteY50" fmla="*/ 2133275 h 2646449"/>
                <a:gd name="connsiteX51" fmla="*/ 33123 w 1096742"/>
                <a:gd name="connsiteY51" fmla="*/ 2152208 h 2646449"/>
                <a:gd name="connsiteX52" fmla="*/ 0 w 1096742"/>
                <a:gd name="connsiteY52" fmla="*/ 2095409 h 2646449"/>
                <a:gd name="connsiteX53" fmla="*/ 9742 w 1096742"/>
                <a:gd name="connsiteY53" fmla="*/ 2073619 h 2646449"/>
                <a:gd name="connsiteX54" fmla="*/ 113433 w 1096742"/>
                <a:gd name="connsiteY54" fmla="*/ 2010172 h 2646449"/>
                <a:gd name="connsiteX55" fmla="*/ 136814 w 1096742"/>
                <a:gd name="connsiteY55" fmla="*/ 2012457 h 2646449"/>
                <a:gd name="connsiteX56" fmla="*/ 169288 w 1096742"/>
                <a:gd name="connsiteY56" fmla="*/ 2069256 h 2646449"/>
                <a:gd name="connsiteX57" fmla="*/ 136814 w 1096742"/>
                <a:gd name="connsiteY57" fmla="*/ 2088842 h 2646449"/>
                <a:gd name="connsiteX58" fmla="*/ 103691 w 1096742"/>
                <a:gd name="connsiteY58" fmla="*/ 2031390 h 2646449"/>
                <a:gd name="connsiteX59" fmla="*/ 113433 w 1096742"/>
                <a:gd name="connsiteY59" fmla="*/ 2010172 h 2646449"/>
                <a:gd name="connsiteX60" fmla="*/ 9742 w 1096742"/>
                <a:gd name="connsiteY60" fmla="*/ 1949684 h 2646449"/>
                <a:gd name="connsiteX61" fmla="*/ 33123 w 1096742"/>
                <a:gd name="connsiteY61" fmla="*/ 1951969 h 2646449"/>
                <a:gd name="connsiteX62" fmla="*/ 65597 w 1096742"/>
                <a:gd name="connsiteY62" fmla="*/ 2009421 h 2646449"/>
                <a:gd name="connsiteX63" fmla="*/ 33123 w 1096742"/>
                <a:gd name="connsiteY63" fmla="*/ 2028354 h 2646449"/>
                <a:gd name="connsiteX64" fmla="*/ 0 w 1096742"/>
                <a:gd name="connsiteY64" fmla="*/ 1970902 h 2646449"/>
                <a:gd name="connsiteX65" fmla="*/ 9742 w 1096742"/>
                <a:gd name="connsiteY65" fmla="*/ 1949684 h 2646449"/>
                <a:gd name="connsiteX66" fmla="*/ 886057 w 1096742"/>
                <a:gd name="connsiteY66" fmla="*/ 1833964 h 2646449"/>
                <a:gd name="connsiteX67" fmla="*/ 895121 w 1096742"/>
                <a:gd name="connsiteY67" fmla="*/ 1854026 h 2646449"/>
                <a:gd name="connsiteX68" fmla="*/ 863764 w 1096742"/>
                <a:gd name="connsiteY68" fmla="*/ 1908168 h 2646449"/>
                <a:gd name="connsiteX69" fmla="*/ 832407 w 1096742"/>
                <a:gd name="connsiteY69" fmla="*/ 1890120 h 2646449"/>
                <a:gd name="connsiteX70" fmla="*/ 863764 w 1096742"/>
                <a:gd name="connsiteY70" fmla="*/ 1836623 h 2646449"/>
                <a:gd name="connsiteX71" fmla="*/ 886057 w 1096742"/>
                <a:gd name="connsiteY71" fmla="*/ 1833964 h 2646449"/>
                <a:gd name="connsiteX72" fmla="*/ 986849 w 1096742"/>
                <a:gd name="connsiteY72" fmla="*/ 1776331 h 2646449"/>
                <a:gd name="connsiteX73" fmla="*/ 995925 w 1096742"/>
                <a:gd name="connsiteY73" fmla="*/ 1796615 h 2646449"/>
                <a:gd name="connsiteX74" fmla="*/ 964902 w 1096742"/>
                <a:gd name="connsiteY74" fmla="*/ 1850489 h 2646449"/>
                <a:gd name="connsiteX75" fmla="*/ 933218 w 1096742"/>
                <a:gd name="connsiteY75" fmla="*/ 1832964 h 2646449"/>
                <a:gd name="connsiteX76" fmla="*/ 964902 w 1096742"/>
                <a:gd name="connsiteY76" fmla="*/ 1778441 h 2646449"/>
                <a:gd name="connsiteX77" fmla="*/ 986849 w 1096742"/>
                <a:gd name="connsiteY77" fmla="*/ 1776331 h 2646449"/>
                <a:gd name="connsiteX78" fmla="*/ 1087678 w 1096742"/>
                <a:gd name="connsiteY78" fmla="*/ 1718968 h 2646449"/>
                <a:gd name="connsiteX79" fmla="*/ 1096742 w 1096742"/>
                <a:gd name="connsiteY79" fmla="*/ 1739009 h 2646449"/>
                <a:gd name="connsiteX80" fmla="*/ 1065385 w 1096742"/>
                <a:gd name="connsiteY80" fmla="*/ 1792883 h 2646449"/>
                <a:gd name="connsiteX81" fmla="*/ 1034028 w 1096742"/>
                <a:gd name="connsiteY81" fmla="*/ 1774709 h 2646449"/>
                <a:gd name="connsiteX82" fmla="*/ 1065385 w 1096742"/>
                <a:gd name="connsiteY82" fmla="*/ 1720835 h 2646449"/>
                <a:gd name="connsiteX83" fmla="*/ 1087678 w 1096742"/>
                <a:gd name="connsiteY83" fmla="*/ 1718968 h 2646449"/>
                <a:gd name="connsiteX84" fmla="*/ 113433 w 1096742"/>
                <a:gd name="connsiteY84" fmla="*/ 1708065 h 2646449"/>
                <a:gd name="connsiteX85" fmla="*/ 136814 w 1096742"/>
                <a:gd name="connsiteY85" fmla="*/ 1710676 h 2646449"/>
                <a:gd name="connsiteX86" fmla="*/ 169288 w 1096742"/>
                <a:gd name="connsiteY86" fmla="*/ 1767476 h 2646449"/>
                <a:gd name="connsiteX87" fmla="*/ 136814 w 1096742"/>
                <a:gd name="connsiteY87" fmla="*/ 1786409 h 2646449"/>
                <a:gd name="connsiteX88" fmla="*/ 103691 w 1096742"/>
                <a:gd name="connsiteY88" fmla="*/ 1728957 h 2646449"/>
                <a:gd name="connsiteX89" fmla="*/ 113433 w 1096742"/>
                <a:gd name="connsiteY89" fmla="*/ 1708065 h 2646449"/>
                <a:gd name="connsiteX90" fmla="*/ 9742 w 1096742"/>
                <a:gd name="connsiteY90" fmla="*/ 1647281 h 2646449"/>
                <a:gd name="connsiteX91" fmla="*/ 33123 w 1096742"/>
                <a:gd name="connsiteY91" fmla="*/ 1649469 h 2646449"/>
                <a:gd name="connsiteX92" fmla="*/ 65597 w 1096742"/>
                <a:gd name="connsiteY92" fmla="*/ 1706541 h 2646449"/>
                <a:gd name="connsiteX93" fmla="*/ 33123 w 1096742"/>
                <a:gd name="connsiteY93" fmla="*/ 1725349 h 2646449"/>
                <a:gd name="connsiteX94" fmla="*/ 0 w 1096742"/>
                <a:gd name="connsiteY94" fmla="*/ 1668926 h 2646449"/>
                <a:gd name="connsiteX95" fmla="*/ 9742 w 1096742"/>
                <a:gd name="connsiteY95" fmla="*/ 1647281 h 2646449"/>
                <a:gd name="connsiteX96" fmla="*/ 113433 w 1096742"/>
                <a:gd name="connsiteY96" fmla="*/ 1583887 h 2646449"/>
                <a:gd name="connsiteX97" fmla="*/ 136814 w 1096742"/>
                <a:gd name="connsiteY97" fmla="*/ 1586172 h 2646449"/>
                <a:gd name="connsiteX98" fmla="*/ 169288 w 1096742"/>
                <a:gd name="connsiteY98" fmla="*/ 1642971 h 2646449"/>
                <a:gd name="connsiteX99" fmla="*/ 136814 w 1096742"/>
                <a:gd name="connsiteY99" fmla="*/ 1662557 h 2646449"/>
                <a:gd name="connsiteX100" fmla="*/ 103691 w 1096742"/>
                <a:gd name="connsiteY100" fmla="*/ 1605105 h 2646449"/>
                <a:gd name="connsiteX101" fmla="*/ 113433 w 1096742"/>
                <a:gd name="connsiteY101" fmla="*/ 1583887 h 2646449"/>
                <a:gd name="connsiteX102" fmla="*/ 9742 w 1096742"/>
                <a:gd name="connsiteY102" fmla="*/ 1523751 h 2646449"/>
                <a:gd name="connsiteX103" fmla="*/ 33123 w 1096742"/>
                <a:gd name="connsiteY103" fmla="*/ 1526264 h 2646449"/>
                <a:gd name="connsiteX104" fmla="*/ 65597 w 1096742"/>
                <a:gd name="connsiteY104" fmla="*/ 1583336 h 2646449"/>
                <a:gd name="connsiteX105" fmla="*/ 33123 w 1096742"/>
                <a:gd name="connsiteY105" fmla="*/ 1602144 h 2646449"/>
                <a:gd name="connsiteX106" fmla="*/ 0 w 1096742"/>
                <a:gd name="connsiteY106" fmla="*/ 1545072 h 2646449"/>
                <a:gd name="connsiteX107" fmla="*/ 9742 w 1096742"/>
                <a:gd name="connsiteY107" fmla="*/ 1523751 h 2646449"/>
                <a:gd name="connsiteX108" fmla="*/ 886057 w 1096742"/>
                <a:gd name="connsiteY108" fmla="*/ 1407652 h 2646449"/>
                <a:gd name="connsiteX109" fmla="*/ 895121 w 1096742"/>
                <a:gd name="connsiteY109" fmla="*/ 1427936 h 2646449"/>
                <a:gd name="connsiteX110" fmla="*/ 863764 w 1096742"/>
                <a:gd name="connsiteY110" fmla="*/ 1481810 h 2646449"/>
                <a:gd name="connsiteX111" fmla="*/ 832407 w 1096742"/>
                <a:gd name="connsiteY111" fmla="*/ 1463636 h 2646449"/>
                <a:gd name="connsiteX112" fmla="*/ 863764 w 1096742"/>
                <a:gd name="connsiteY112" fmla="*/ 1409762 h 2646449"/>
                <a:gd name="connsiteX113" fmla="*/ 886057 w 1096742"/>
                <a:gd name="connsiteY113" fmla="*/ 1407652 h 2646449"/>
                <a:gd name="connsiteX114" fmla="*/ 986849 w 1096742"/>
                <a:gd name="connsiteY114" fmla="*/ 1347167 h 2646449"/>
                <a:gd name="connsiteX115" fmla="*/ 995925 w 1096742"/>
                <a:gd name="connsiteY115" fmla="*/ 1367451 h 2646449"/>
                <a:gd name="connsiteX116" fmla="*/ 964902 w 1096742"/>
                <a:gd name="connsiteY116" fmla="*/ 1421325 h 2646449"/>
                <a:gd name="connsiteX117" fmla="*/ 933218 w 1096742"/>
                <a:gd name="connsiteY117" fmla="*/ 1403151 h 2646449"/>
                <a:gd name="connsiteX118" fmla="*/ 964902 w 1096742"/>
                <a:gd name="connsiteY118" fmla="*/ 1349277 h 2646449"/>
                <a:gd name="connsiteX119" fmla="*/ 986849 w 1096742"/>
                <a:gd name="connsiteY119" fmla="*/ 1347167 h 2646449"/>
                <a:gd name="connsiteX120" fmla="*/ 1087678 w 1096742"/>
                <a:gd name="connsiteY120" fmla="*/ 1289910 h 2646449"/>
                <a:gd name="connsiteX121" fmla="*/ 1096742 w 1096742"/>
                <a:gd name="connsiteY121" fmla="*/ 1310294 h 2646449"/>
                <a:gd name="connsiteX122" fmla="*/ 1065385 w 1096742"/>
                <a:gd name="connsiteY122" fmla="*/ 1363147 h 2646449"/>
                <a:gd name="connsiteX123" fmla="*/ 1034028 w 1096742"/>
                <a:gd name="connsiteY123" fmla="*/ 1345744 h 2646449"/>
                <a:gd name="connsiteX124" fmla="*/ 1065385 w 1096742"/>
                <a:gd name="connsiteY124" fmla="*/ 1292247 h 2646449"/>
                <a:gd name="connsiteX125" fmla="*/ 1087678 w 1096742"/>
                <a:gd name="connsiteY125" fmla="*/ 1289910 h 2646449"/>
                <a:gd name="connsiteX126" fmla="*/ 113433 w 1096742"/>
                <a:gd name="connsiteY126" fmla="*/ 1278656 h 2646449"/>
                <a:gd name="connsiteX127" fmla="*/ 136814 w 1096742"/>
                <a:gd name="connsiteY127" fmla="*/ 1280860 h 2646449"/>
                <a:gd name="connsiteX128" fmla="*/ 169288 w 1096742"/>
                <a:gd name="connsiteY128" fmla="*/ 1338312 h 2646449"/>
                <a:gd name="connsiteX129" fmla="*/ 136814 w 1096742"/>
                <a:gd name="connsiteY129" fmla="*/ 1357245 h 2646449"/>
                <a:gd name="connsiteX130" fmla="*/ 103691 w 1096742"/>
                <a:gd name="connsiteY130" fmla="*/ 1300446 h 2646449"/>
                <a:gd name="connsiteX131" fmla="*/ 113433 w 1096742"/>
                <a:gd name="connsiteY131" fmla="*/ 1278656 h 2646449"/>
                <a:gd name="connsiteX132" fmla="*/ 9742 w 1096742"/>
                <a:gd name="connsiteY132" fmla="*/ 1218088 h 2646449"/>
                <a:gd name="connsiteX133" fmla="*/ 33123 w 1096742"/>
                <a:gd name="connsiteY133" fmla="*/ 1220373 h 2646449"/>
                <a:gd name="connsiteX134" fmla="*/ 65597 w 1096742"/>
                <a:gd name="connsiteY134" fmla="*/ 1277825 h 2646449"/>
                <a:gd name="connsiteX135" fmla="*/ 33123 w 1096742"/>
                <a:gd name="connsiteY135" fmla="*/ 1296758 h 2646449"/>
                <a:gd name="connsiteX136" fmla="*/ 0 w 1096742"/>
                <a:gd name="connsiteY136" fmla="*/ 1239306 h 2646449"/>
                <a:gd name="connsiteX137" fmla="*/ 9742 w 1096742"/>
                <a:gd name="connsiteY137" fmla="*/ 1218088 h 2646449"/>
                <a:gd name="connsiteX138" fmla="*/ 113433 w 1096742"/>
                <a:gd name="connsiteY138" fmla="*/ 1154721 h 2646449"/>
                <a:gd name="connsiteX139" fmla="*/ 136814 w 1096742"/>
                <a:gd name="connsiteY139" fmla="*/ 1157006 h 2646449"/>
                <a:gd name="connsiteX140" fmla="*/ 169288 w 1096742"/>
                <a:gd name="connsiteY140" fmla="*/ 1214458 h 2646449"/>
                <a:gd name="connsiteX141" fmla="*/ 136814 w 1096742"/>
                <a:gd name="connsiteY141" fmla="*/ 1232738 h 2646449"/>
                <a:gd name="connsiteX142" fmla="*/ 103691 w 1096742"/>
                <a:gd name="connsiteY142" fmla="*/ 1175939 h 2646449"/>
                <a:gd name="connsiteX143" fmla="*/ 113433 w 1096742"/>
                <a:gd name="connsiteY143" fmla="*/ 1154721 h 2646449"/>
                <a:gd name="connsiteX144" fmla="*/ 9742 w 1096742"/>
                <a:gd name="connsiteY144" fmla="*/ 1094235 h 2646449"/>
                <a:gd name="connsiteX145" fmla="*/ 33123 w 1096742"/>
                <a:gd name="connsiteY145" fmla="*/ 1096520 h 2646449"/>
                <a:gd name="connsiteX146" fmla="*/ 65597 w 1096742"/>
                <a:gd name="connsiteY146" fmla="*/ 1153319 h 2646449"/>
                <a:gd name="connsiteX147" fmla="*/ 33123 w 1096742"/>
                <a:gd name="connsiteY147" fmla="*/ 1172905 h 2646449"/>
                <a:gd name="connsiteX148" fmla="*/ 0 w 1096742"/>
                <a:gd name="connsiteY148" fmla="*/ 1115453 h 2646449"/>
                <a:gd name="connsiteX149" fmla="*/ 9742 w 1096742"/>
                <a:gd name="connsiteY149" fmla="*/ 1094235 h 2646449"/>
                <a:gd name="connsiteX150" fmla="*/ 886057 w 1096742"/>
                <a:gd name="connsiteY150" fmla="*/ 978676 h 2646449"/>
                <a:gd name="connsiteX151" fmla="*/ 895121 w 1096742"/>
                <a:gd name="connsiteY151" fmla="*/ 998577 h 2646449"/>
                <a:gd name="connsiteX152" fmla="*/ 863764 w 1096742"/>
                <a:gd name="connsiteY152" fmla="*/ 1052074 h 2646449"/>
                <a:gd name="connsiteX153" fmla="*/ 832407 w 1096742"/>
                <a:gd name="connsiteY153" fmla="*/ 1034671 h 2646449"/>
                <a:gd name="connsiteX154" fmla="*/ 863764 w 1096742"/>
                <a:gd name="connsiteY154" fmla="*/ 980529 h 2646449"/>
                <a:gd name="connsiteX155" fmla="*/ 886057 w 1096742"/>
                <a:gd name="connsiteY155" fmla="*/ 978676 h 2646449"/>
                <a:gd name="connsiteX156" fmla="*/ 986849 w 1096742"/>
                <a:gd name="connsiteY156" fmla="*/ 921070 h 2646449"/>
                <a:gd name="connsiteX157" fmla="*/ 995925 w 1096742"/>
                <a:gd name="connsiteY157" fmla="*/ 940971 h 2646449"/>
                <a:gd name="connsiteX158" fmla="*/ 964902 w 1096742"/>
                <a:gd name="connsiteY158" fmla="*/ 994468 h 2646449"/>
                <a:gd name="connsiteX159" fmla="*/ 933218 w 1096742"/>
                <a:gd name="connsiteY159" fmla="*/ 977065 h 2646449"/>
                <a:gd name="connsiteX160" fmla="*/ 964902 w 1096742"/>
                <a:gd name="connsiteY160" fmla="*/ 922923 h 2646449"/>
                <a:gd name="connsiteX161" fmla="*/ 986849 w 1096742"/>
                <a:gd name="connsiteY161" fmla="*/ 921070 h 2646449"/>
                <a:gd name="connsiteX162" fmla="*/ 1087678 w 1096742"/>
                <a:gd name="connsiteY162" fmla="*/ 860720 h 2646449"/>
                <a:gd name="connsiteX163" fmla="*/ 1096742 w 1096742"/>
                <a:gd name="connsiteY163" fmla="*/ 880679 h 2646449"/>
                <a:gd name="connsiteX164" fmla="*/ 1065385 w 1096742"/>
                <a:gd name="connsiteY164" fmla="*/ 934553 h 2646449"/>
                <a:gd name="connsiteX165" fmla="*/ 1034028 w 1096742"/>
                <a:gd name="connsiteY165" fmla="*/ 916379 h 2646449"/>
                <a:gd name="connsiteX166" fmla="*/ 1065385 w 1096742"/>
                <a:gd name="connsiteY166" fmla="*/ 863154 h 2646449"/>
                <a:gd name="connsiteX167" fmla="*/ 1087678 w 1096742"/>
                <a:gd name="connsiteY167" fmla="*/ 860720 h 2646449"/>
                <a:gd name="connsiteX168" fmla="*/ 113433 w 1096742"/>
                <a:gd name="connsiteY168" fmla="*/ 852371 h 2646449"/>
                <a:gd name="connsiteX169" fmla="*/ 136814 w 1096742"/>
                <a:gd name="connsiteY169" fmla="*/ 854575 h 2646449"/>
                <a:gd name="connsiteX170" fmla="*/ 169288 w 1096742"/>
                <a:gd name="connsiteY170" fmla="*/ 912027 h 2646449"/>
                <a:gd name="connsiteX171" fmla="*/ 136814 w 1096742"/>
                <a:gd name="connsiteY171" fmla="*/ 930960 h 2646449"/>
                <a:gd name="connsiteX172" fmla="*/ 103691 w 1096742"/>
                <a:gd name="connsiteY172" fmla="*/ 874161 h 2646449"/>
                <a:gd name="connsiteX173" fmla="*/ 113433 w 1096742"/>
                <a:gd name="connsiteY173" fmla="*/ 852371 h 2646449"/>
                <a:gd name="connsiteX174" fmla="*/ 9742 w 1096742"/>
                <a:gd name="connsiteY174" fmla="*/ 791884 h 2646449"/>
                <a:gd name="connsiteX175" fmla="*/ 33123 w 1096742"/>
                <a:gd name="connsiteY175" fmla="*/ 794088 h 2646449"/>
                <a:gd name="connsiteX176" fmla="*/ 65597 w 1096742"/>
                <a:gd name="connsiteY176" fmla="*/ 851540 h 2646449"/>
                <a:gd name="connsiteX177" fmla="*/ 33123 w 1096742"/>
                <a:gd name="connsiteY177" fmla="*/ 870473 h 2646449"/>
                <a:gd name="connsiteX178" fmla="*/ 0 w 1096742"/>
                <a:gd name="connsiteY178" fmla="*/ 813674 h 2646449"/>
                <a:gd name="connsiteX179" fmla="*/ 9742 w 1096742"/>
                <a:gd name="connsiteY179" fmla="*/ 791884 h 2646449"/>
                <a:gd name="connsiteX180" fmla="*/ 113433 w 1096742"/>
                <a:gd name="connsiteY180" fmla="*/ 728436 h 2646449"/>
                <a:gd name="connsiteX181" fmla="*/ 136814 w 1096742"/>
                <a:gd name="connsiteY181" fmla="*/ 730721 h 2646449"/>
                <a:gd name="connsiteX182" fmla="*/ 169288 w 1096742"/>
                <a:gd name="connsiteY182" fmla="*/ 788173 h 2646449"/>
                <a:gd name="connsiteX183" fmla="*/ 136814 w 1096742"/>
                <a:gd name="connsiteY183" fmla="*/ 807106 h 2646449"/>
                <a:gd name="connsiteX184" fmla="*/ 103691 w 1096742"/>
                <a:gd name="connsiteY184" fmla="*/ 749654 h 2646449"/>
                <a:gd name="connsiteX185" fmla="*/ 113433 w 1096742"/>
                <a:gd name="connsiteY185" fmla="*/ 728436 h 2646449"/>
                <a:gd name="connsiteX186" fmla="*/ 9742 w 1096742"/>
                <a:gd name="connsiteY186" fmla="*/ 667951 h 2646449"/>
                <a:gd name="connsiteX187" fmla="*/ 33123 w 1096742"/>
                <a:gd name="connsiteY187" fmla="*/ 670236 h 2646449"/>
                <a:gd name="connsiteX188" fmla="*/ 65597 w 1096742"/>
                <a:gd name="connsiteY188" fmla="*/ 727688 h 2646449"/>
                <a:gd name="connsiteX189" fmla="*/ 33123 w 1096742"/>
                <a:gd name="connsiteY189" fmla="*/ 746621 h 2646449"/>
                <a:gd name="connsiteX190" fmla="*/ 0 w 1096742"/>
                <a:gd name="connsiteY190" fmla="*/ 689169 h 2646449"/>
                <a:gd name="connsiteX191" fmla="*/ 9742 w 1096742"/>
                <a:gd name="connsiteY191" fmla="*/ 667951 h 2646449"/>
                <a:gd name="connsiteX192" fmla="*/ 886057 w 1096742"/>
                <a:gd name="connsiteY192" fmla="*/ 549322 h 2646449"/>
                <a:gd name="connsiteX193" fmla="*/ 895121 w 1096742"/>
                <a:gd name="connsiteY193" fmla="*/ 569606 h 2646449"/>
                <a:gd name="connsiteX194" fmla="*/ 863764 w 1096742"/>
                <a:gd name="connsiteY194" fmla="*/ 623480 h 2646449"/>
                <a:gd name="connsiteX195" fmla="*/ 841471 w 1096742"/>
                <a:gd name="connsiteY195" fmla="*/ 625671 h 2646449"/>
                <a:gd name="connsiteX196" fmla="*/ 835866 w 1096742"/>
                <a:gd name="connsiteY196" fmla="*/ 613478 h 2646449"/>
                <a:gd name="connsiteX197" fmla="*/ 585767 w 1096742"/>
                <a:gd name="connsiteY197" fmla="*/ 757574 h 2646449"/>
                <a:gd name="connsiteX198" fmla="*/ 577620 w 1096742"/>
                <a:gd name="connsiteY198" fmla="*/ 784367 h 2646449"/>
                <a:gd name="connsiteX199" fmla="*/ 555572 w 1096742"/>
                <a:gd name="connsiteY199" fmla="*/ 807248 h 2646449"/>
                <a:gd name="connsiteX200" fmla="*/ 524215 w 1096742"/>
                <a:gd name="connsiteY200" fmla="*/ 789845 h 2646449"/>
                <a:gd name="connsiteX201" fmla="*/ 555572 w 1096742"/>
                <a:gd name="connsiteY201" fmla="*/ 735703 h 2646449"/>
                <a:gd name="connsiteX202" fmla="*/ 577620 w 1096742"/>
                <a:gd name="connsiteY202" fmla="*/ 733850 h 2646449"/>
                <a:gd name="connsiteX203" fmla="*/ 582874 w 1096742"/>
                <a:gd name="connsiteY203" fmla="*/ 745083 h 2646449"/>
                <a:gd name="connsiteX204" fmla="*/ 834107 w 1096742"/>
                <a:gd name="connsiteY204" fmla="*/ 600112 h 2646449"/>
                <a:gd name="connsiteX205" fmla="*/ 841471 w 1096742"/>
                <a:gd name="connsiteY205" fmla="*/ 574799 h 2646449"/>
                <a:gd name="connsiteX206" fmla="*/ 863764 w 1096742"/>
                <a:gd name="connsiteY206" fmla="*/ 551432 h 2646449"/>
                <a:gd name="connsiteX207" fmla="*/ 886057 w 1096742"/>
                <a:gd name="connsiteY207" fmla="*/ 549322 h 2646449"/>
                <a:gd name="connsiteX208" fmla="*/ 986849 w 1096742"/>
                <a:gd name="connsiteY208" fmla="*/ 492041 h 2646449"/>
                <a:gd name="connsiteX209" fmla="*/ 995925 w 1096742"/>
                <a:gd name="connsiteY209" fmla="*/ 512000 h 2646449"/>
                <a:gd name="connsiteX210" fmla="*/ 964902 w 1096742"/>
                <a:gd name="connsiteY210" fmla="*/ 565874 h 2646449"/>
                <a:gd name="connsiteX211" fmla="*/ 933218 w 1096742"/>
                <a:gd name="connsiteY211" fmla="*/ 547700 h 2646449"/>
                <a:gd name="connsiteX212" fmla="*/ 964902 w 1096742"/>
                <a:gd name="connsiteY212" fmla="*/ 494475 h 2646449"/>
                <a:gd name="connsiteX213" fmla="*/ 986849 w 1096742"/>
                <a:gd name="connsiteY213" fmla="*/ 492041 h 2646449"/>
                <a:gd name="connsiteX214" fmla="*/ 1087678 w 1096742"/>
                <a:gd name="connsiteY214" fmla="*/ 434164 h 2646449"/>
                <a:gd name="connsiteX215" fmla="*/ 1096742 w 1096742"/>
                <a:gd name="connsiteY215" fmla="*/ 454592 h 2646449"/>
                <a:gd name="connsiteX216" fmla="*/ 1065385 w 1096742"/>
                <a:gd name="connsiteY216" fmla="*/ 508194 h 2646449"/>
                <a:gd name="connsiteX217" fmla="*/ 1034028 w 1096742"/>
                <a:gd name="connsiteY217" fmla="*/ 490545 h 2646449"/>
                <a:gd name="connsiteX218" fmla="*/ 1065385 w 1096742"/>
                <a:gd name="connsiteY218" fmla="*/ 436289 h 2646449"/>
                <a:gd name="connsiteX219" fmla="*/ 1087678 w 1096742"/>
                <a:gd name="connsiteY219" fmla="*/ 434164 h 2646449"/>
                <a:gd name="connsiteX220" fmla="*/ 113433 w 1096742"/>
                <a:gd name="connsiteY220" fmla="*/ 426141 h 2646449"/>
                <a:gd name="connsiteX221" fmla="*/ 136814 w 1096742"/>
                <a:gd name="connsiteY221" fmla="*/ 429017 h 2646449"/>
                <a:gd name="connsiteX222" fmla="*/ 169288 w 1096742"/>
                <a:gd name="connsiteY222" fmla="*/ 486198 h 2646449"/>
                <a:gd name="connsiteX223" fmla="*/ 136814 w 1096742"/>
                <a:gd name="connsiteY223" fmla="*/ 505258 h 2646449"/>
                <a:gd name="connsiteX224" fmla="*/ 103691 w 1096742"/>
                <a:gd name="connsiteY224" fmla="*/ 447420 h 2646449"/>
                <a:gd name="connsiteX225" fmla="*/ 113433 w 1096742"/>
                <a:gd name="connsiteY225" fmla="*/ 426141 h 2646449"/>
                <a:gd name="connsiteX226" fmla="*/ 9742 w 1096742"/>
                <a:gd name="connsiteY226" fmla="*/ 368399 h 2646449"/>
                <a:gd name="connsiteX227" fmla="*/ 33123 w 1096742"/>
                <a:gd name="connsiteY227" fmla="*/ 370684 h 2646449"/>
                <a:gd name="connsiteX228" fmla="*/ 65597 w 1096742"/>
                <a:gd name="connsiteY228" fmla="*/ 428136 h 2646449"/>
                <a:gd name="connsiteX229" fmla="*/ 33123 w 1096742"/>
                <a:gd name="connsiteY229" fmla="*/ 447069 h 2646449"/>
                <a:gd name="connsiteX230" fmla="*/ 0 w 1096742"/>
                <a:gd name="connsiteY230" fmla="*/ 389617 h 2646449"/>
                <a:gd name="connsiteX231" fmla="*/ 9742 w 1096742"/>
                <a:gd name="connsiteY231" fmla="*/ 368399 h 2646449"/>
                <a:gd name="connsiteX232" fmla="*/ 113433 w 1096742"/>
                <a:gd name="connsiteY232" fmla="*/ 302205 h 2646449"/>
                <a:gd name="connsiteX233" fmla="*/ 136814 w 1096742"/>
                <a:gd name="connsiteY233" fmla="*/ 304506 h 2646449"/>
                <a:gd name="connsiteX234" fmla="*/ 169288 w 1096742"/>
                <a:gd name="connsiteY234" fmla="*/ 361686 h 2646449"/>
                <a:gd name="connsiteX235" fmla="*/ 136814 w 1096742"/>
                <a:gd name="connsiteY235" fmla="*/ 381404 h 2646449"/>
                <a:gd name="connsiteX236" fmla="*/ 103691 w 1096742"/>
                <a:gd name="connsiteY236" fmla="*/ 323566 h 2646449"/>
                <a:gd name="connsiteX237" fmla="*/ 113433 w 1096742"/>
                <a:gd name="connsiteY237" fmla="*/ 302205 h 2646449"/>
                <a:gd name="connsiteX238" fmla="*/ 577620 w 1096742"/>
                <a:gd name="connsiteY238" fmla="*/ 290095 h 2646449"/>
                <a:gd name="connsiteX239" fmla="*/ 586929 w 1096742"/>
                <a:gd name="connsiteY239" fmla="*/ 310379 h 2646449"/>
                <a:gd name="connsiteX240" fmla="*/ 555572 w 1096742"/>
                <a:gd name="connsiteY240" fmla="*/ 364253 h 2646449"/>
                <a:gd name="connsiteX241" fmla="*/ 524215 w 1096742"/>
                <a:gd name="connsiteY241" fmla="*/ 346079 h 2646449"/>
                <a:gd name="connsiteX242" fmla="*/ 555572 w 1096742"/>
                <a:gd name="connsiteY242" fmla="*/ 292205 h 2646449"/>
                <a:gd name="connsiteX243" fmla="*/ 577620 w 1096742"/>
                <a:gd name="connsiteY243" fmla="*/ 290095 h 2646449"/>
                <a:gd name="connsiteX244" fmla="*/ 9742 w 1096742"/>
                <a:gd name="connsiteY244" fmla="*/ 244545 h 2646449"/>
                <a:gd name="connsiteX245" fmla="*/ 33123 w 1096742"/>
                <a:gd name="connsiteY245" fmla="*/ 246830 h 2646449"/>
                <a:gd name="connsiteX246" fmla="*/ 65597 w 1096742"/>
                <a:gd name="connsiteY246" fmla="*/ 303629 h 2646449"/>
                <a:gd name="connsiteX247" fmla="*/ 33123 w 1096742"/>
                <a:gd name="connsiteY247" fmla="*/ 323215 h 2646449"/>
                <a:gd name="connsiteX248" fmla="*/ 0 w 1096742"/>
                <a:gd name="connsiteY248" fmla="*/ 265763 h 2646449"/>
                <a:gd name="connsiteX249" fmla="*/ 9742 w 1096742"/>
                <a:gd name="connsiteY249" fmla="*/ 244545 h 2646449"/>
                <a:gd name="connsiteX250" fmla="*/ 886057 w 1096742"/>
                <a:gd name="connsiteY250" fmla="*/ 120105 h 2646449"/>
                <a:gd name="connsiteX251" fmla="*/ 895121 w 1096742"/>
                <a:gd name="connsiteY251" fmla="*/ 140247 h 2646449"/>
                <a:gd name="connsiteX252" fmla="*/ 863764 w 1096742"/>
                <a:gd name="connsiteY252" fmla="*/ 193744 h 2646449"/>
                <a:gd name="connsiteX253" fmla="*/ 832407 w 1096742"/>
                <a:gd name="connsiteY253" fmla="*/ 175697 h 2646449"/>
                <a:gd name="connsiteX254" fmla="*/ 863764 w 1096742"/>
                <a:gd name="connsiteY254" fmla="*/ 122199 h 2646449"/>
                <a:gd name="connsiteX255" fmla="*/ 886057 w 1096742"/>
                <a:gd name="connsiteY255" fmla="*/ 120105 h 2646449"/>
                <a:gd name="connsiteX256" fmla="*/ 986849 w 1096742"/>
                <a:gd name="connsiteY256" fmla="*/ 62552 h 2646449"/>
                <a:gd name="connsiteX257" fmla="*/ 995925 w 1096742"/>
                <a:gd name="connsiteY257" fmla="*/ 82836 h 2646449"/>
                <a:gd name="connsiteX258" fmla="*/ 964902 w 1096742"/>
                <a:gd name="connsiteY258" fmla="*/ 136710 h 2646449"/>
                <a:gd name="connsiteX259" fmla="*/ 933218 w 1096742"/>
                <a:gd name="connsiteY259" fmla="*/ 118536 h 2646449"/>
                <a:gd name="connsiteX260" fmla="*/ 964902 w 1096742"/>
                <a:gd name="connsiteY260" fmla="*/ 64662 h 2646449"/>
                <a:gd name="connsiteX261" fmla="*/ 986849 w 1096742"/>
                <a:gd name="connsiteY261" fmla="*/ 62552 h 2646449"/>
                <a:gd name="connsiteX262" fmla="*/ 1087678 w 1096742"/>
                <a:gd name="connsiteY262" fmla="*/ 2065 h 2646449"/>
                <a:gd name="connsiteX263" fmla="*/ 1096742 w 1096742"/>
                <a:gd name="connsiteY263" fmla="*/ 22349 h 2646449"/>
                <a:gd name="connsiteX264" fmla="*/ 1065385 w 1096742"/>
                <a:gd name="connsiteY264" fmla="*/ 76223 h 2646449"/>
                <a:gd name="connsiteX265" fmla="*/ 1034028 w 1096742"/>
                <a:gd name="connsiteY265" fmla="*/ 58049 h 2646449"/>
                <a:gd name="connsiteX266" fmla="*/ 1065385 w 1096742"/>
                <a:gd name="connsiteY266" fmla="*/ 4175 h 2646449"/>
                <a:gd name="connsiteX267" fmla="*/ 1087678 w 1096742"/>
                <a:gd name="connsiteY267" fmla="*/ 2065 h 264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</a:cxnLst>
              <a:rect l="l" t="t" r="r" b="b"/>
              <a:pathLst>
                <a:path w="1096742" h="2646449">
                  <a:moveTo>
                    <a:pt x="113433" y="2563271"/>
                  </a:moveTo>
                  <a:cubicBezTo>
                    <a:pt x="119441" y="2559762"/>
                    <a:pt x="127722" y="2560252"/>
                    <a:pt x="136814" y="2565475"/>
                  </a:cubicBezTo>
                  <a:cubicBezTo>
                    <a:pt x="154999" y="2576574"/>
                    <a:pt x="169288" y="2602035"/>
                    <a:pt x="169288" y="2622927"/>
                  </a:cubicBezTo>
                  <a:cubicBezTo>
                    <a:pt x="169288" y="2644472"/>
                    <a:pt x="154999" y="2652306"/>
                    <a:pt x="136814" y="2641860"/>
                  </a:cubicBezTo>
                  <a:cubicBezTo>
                    <a:pt x="118629" y="2631414"/>
                    <a:pt x="103691" y="2605953"/>
                    <a:pt x="103691" y="2585061"/>
                  </a:cubicBezTo>
                  <a:cubicBezTo>
                    <a:pt x="103691" y="2574289"/>
                    <a:pt x="107426" y="2566781"/>
                    <a:pt x="113433" y="2563271"/>
                  </a:cubicBezTo>
                  <a:close/>
                  <a:moveTo>
                    <a:pt x="9742" y="2505665"/>
                  </a:moveTo>
                  <a:cubicBezTo>
                    <a:pt x="15750" y="2502156"/>
                    <a:pt x="24031" y="2502646"/>
                    <a:pt x="33123" y="2507869"/>
                  </a:cubicBezTo>
                  <a:cubicBezTo>
                    <a:pt x="51308" y="2518968"/>
                    <a:pt x="65597" y="2544429"/>
                    <a:pt x="65597" y="2565321"/>
                  </a:cubicBezTo>
                  <a:cubicBezTo>
                    <a:pt x="65597" y="2586213"/>
                    <a:pt x="51308" y="2594700"/>
                    <a:pt x="33123" y="2584254"/>
                  </a:cubicBezTo>
                  <a:cubicBezTo>
                    <a:pt x="14938" y="2573808"/>
                    <a:pt x="0" y="2548347"/>
                    <a:pt x="0" y="2527455"/>
                  </a:cubicBezTo>
                  <a:cubicBezTo>
                    <a:pt x="0" y="2516682"/>
                    <a:pt x="3735" y="2509174"/>
                    <a:pt x="9742" y="2505665"/>
                  </a:cubicBezTo>
                  <a:close/>
                  <a:moveTo>
                    <a:pt x="113433" y="2439336"/>
                  </a:moveTo>
                  <a:cubicBezTo>
                    <a:pt x="119441" y="2435908"/>
                    <a:pt x="127722" y="2436398"/>
                    <a:pt x="136814" y="2441621"/>
                  </a:cubicBezTo>
                  <a:cubicBezTo>
                    <a:pt x="154999" y="2452067"/>
                    <a:pt x="169288" y="2477529"/>
                    <a:pt x="169288" y="2499073"/>
                  </a:cubicBezTo>
                  <a:cubicBezTo>
                    <a:pt x="169288" y="2519965"/>
                    <a:pt x="154999" y="2528452"/>
                    <a:pt x="136814" y="2518006"/>
                  </a:cubicBezTo>
                  <a:cubicBezTo>
                    <a:pt x="118629" y="2506908"/>
                    <a:pt x="103691" y="2482099"/>
                    <a:pt x="103691" y="2460554"/>
                  </a:cubicBezTo>
                  <a:cubicBezTo>
                    <a:pt x="103691" y="2450108"/>
                    <a:pt x="107426" y="2442763"/>
                    <a:pt x="113433" y="2439336"/>
                  </a:cubicBezTo>
                  <a:close/>
                  <a:moveTo>
                    <a:pt x="9742" y="2381730"/>
                  </a:moveTo>
                  <a:cubicBezTo>
                    <a:pt x="15750" y="2378302"/>
                    <a:pt x="24031" y="2378792"/>
                    <a:pt x="33123" y="2384015"/>
                  </a:cubicBezTo>
                  <a:cubicBezTo>
                    <a:pt x="51308" y="2394461"/>
                    <a:pt x="65597" y="2419923"/>
                    <a:pt x="65597" y="2441467"/>
                  </a:cubicBezTo>
                  <a:cubicBezTo>
                    <a:pt x="65597" y="2462359"/>
                    <a:pt x="51308" y="2470846"/>
                    <a:pt x="33123" y="2460400"/>
                  </a:cubicBezTo>
                  <a:cubicBezTo>
                    <a:pt x="14938" y="2449954"/>
                    <a:pt x="0" y="2423840"/>
                    <a:pt x="0" y="2402948"/>
                  </a:cubicBezTo>
                  <a:cubicBezTo>
                    <a:pt x="0" y="2392502"/>
                    <a:pt x="3735" y="2385157"/>
                    <a:pt x="9742" y="2381730"/>
                  </a:cubicBezTo>
                  <a:close/>
                  <a:moveTo>
                    <a:pt x="886057" y="2263022"/>
                  </a:moveTo>
                  <a:cubicBezTo>
                    <a:pt x="891691" y="2266186"/>
                    <a:pt x="895121" y="2273001"/>
                    <a:pt x="895121" y="2282738"/>
                  </a:cubicBezTo>
                  <a:cubicBezTo>
                    <a:pt x="895121" y="2303509"/>
                    <a:pt x="881402" y="2327525"/>
                    <a:pt x="863764" y="2337261"/>
                  </a:cubicBezTo>
                  <a:cubicBezTo>
                    <a:pt x="846126" y="2346997"/>
                    <a:pt x="832407" y="2339208"/>
                    <a:pt x="832407" y="2319087"/>
                  </a:cubicBezTo>
                  <a:cubicBezTo>
                    <a:pt x="832407" y="2299614"/>
                    <a:pt x="846126" y="2274949"/>
                    <a:pt x="863764" y="2265213"/>
                  </a:cubicBezTo>
                  <a:cubicBezTo>
                    <a:pt x="872583" y="2260344"/>
                    <a:pt x="880422" y="2259858"/>
                    <a:pt x="886057" y="2263022"/>
                  </a:cubicBezTo>
                  <a:close/>
                  <a:moveTo>
                    <a:pt x="986849" y="2202965"/>
                  </a:moveTo>
                  <a:cubicBezTo>
                    <a:pt x="992460" y="2206269"/>
                    <a:pt x="995925" y="2213359"/>
                    <a:pt x="995925" y="2223349"/>
                  </a:cubicBezTo>
                  <a:cubicBezTo>
                    <a:pt x="995925" y="2242686"/>
                    <a:pt x="982063" y="2266534"/>
                    <a:pt x="964902" y="2276847"/>
                  </a:cubicBezTo>
                  <a:cubicBezTo>
                    <a:pt x="947080" y="2286515"/>
                    <a:pt x="933218" y="2278780"/>
                    <a:pt x="933218" y="2258799"/>
                  </a:cubicBezTo>
                  <a:cubicBezTo>
                    <a:pt x="933218" y="2239463"/>
                    <a:pt x="947080" y="2214970"/>
                    <a:pt x="964902" y="2205302"/>
                  </a:cubicBezTo>
                  <a:cubicBezTo>
                    <a:pt x="973483" y="2200146"/>
                    <a:pt x="981238" y="2199662"/>
                    <a:pt x="986849" y="2202965"/>
                  </a:cubicBezTo>
                  <a:close/>
                  <a:moveTo>
                    <a:pt x="1087678" y="2145359"/>
                  </a:moveTo>
                  <a:cubicBezTo>
                    <a:pt x="1093312" y="2148663"/>
                    <a:pt x="1096742" y="2155753"/>
                    <a:pt x="1096742" y="2165743"/>
                  </a:cubicBezTo>
                  <a:cubicBezTo>
                    <a:pt x="1096742" y="2185080"/>
                    <a:pt x="1083023" y="2208928"/>
                    <a:pt x="1065385" y="2218596"/>
                  </a:cubicBezTo>
                  <a:cubicBezTo>
                    <a:pt x="1047747" y="2228909"/>
                    <a:pt x="1034028" y="2220530"/>
                    <a:pt x="1034028" y="2201193"/>
                  </a:cubicBezTo>
                  <a:cubicBezTo>
                    <a:pt x="1034028" y="2181212"/>
                    <a:pt x="1047747" y="2157364"/>
                    <a:pt x="1065385" y="2147696"/>
                  </a:cubicBezTo>
                  <a:cubicBezTo>
                    <a:pt x="1074204" y="2142540"/>
                    <a:pt x="1082043" y="2142056"/>
                    <a:pt x="1087678" y="2145359"/>
                  </a:cubicBezTo>
                  <a:close/>
                  <a:moveTo>
                    <a:pt x="113433" y="2134105"/>
                  </a:moveTo>
                  <a:cubicBezTo>
                    <a:pt x="119441" y="2130759"/>
                    <a:pt x="127722" y="2131412"/>
                    <a:pt x="136814" y="2136961"/>
                  </a:cubicBezTo>
                  <a:cubicBezTo>
                    <a:pt x="154999" y="2146754"/>
                    <a:pt x="169288" y="2172869"/>
                    <a:pt x="169288" y="2193761"/>
                  </a:cubicBezTo>
                  <a:cubicBezTo>
                    <a:pt x="169288" y="2215305"/>
                    <a:pt x="154999" y="2223140"/>
                    <a:pt x="136814" y="2212694"/>
                  </a:cubicBezTo>
                  <a:cubicBezTo>
                    <a:pt x="118629" y="2202248"/>
                    <a:pt x="103691" y="2176786"/>
                    <a:pt x="103691" y="2155242"/>
                  </a:cubicBezTo>
                  <a:cubicBezTo>
                    <a:pt x="103691" y="2144796"/>
                    <a:pt x="107426" y="2137451"/>
                    <a:pt x="113433" y="2134105"/>
                  </a:cubicBezTo>
                  <a:close/>
                  <a:moveTo>
                    <a:pt x="9742" y="2073619"/>
                  </a:moveTo>
                  <a:cubicBezTo>
                    <a:pt x="15750" y="2070110"/>
                    <a:pt x="24031" y="2070600"/>
                    <a:pt x="33123" y="2075823"/>
                  </a:cubicBezTo>
                  <a:cubicBezTo>
                    <a:pt x="51308" y="2086921"/>
                    <a:pt x="65597" y="2112383"/>
                    <a:pt x="65597" y="2133275"/>
                  </a:cubicBezTo>
                  <a:cubicBezTo>
                    <a:pt x="65597" y="2154167"/>
                    <a:pt x="51308" y="2162654"/>
                    <a:pt x="33123" y="2152208"/>
                  </a:cubicBezTo>
                  <a:cubicBezTo>
                    <a:pt x="14938" y="2141762"/>
                    <a:pt x="0" y="2116300"/>
                    <a:pt x="0" y="2095409"/>
                  </a:cubicBezTo>
                  <a:cubicBezTo>
                    <a:pt x="0" y="2084637"/>
                    <a:pt x="3735" y="2077129"/>
                    <a:pt x="9742" y="2073619"/>
                  </a:cubicBezTo>
                  <a:close/>
                  <a:moveTo>
                    <a:pt x="113433" y="2010172"/>
                  </a:moveTo>
                  <a:cubicBezTo>
                    <a:pt x="119441" y="2006744"/>
                    <a:pt x="127722" y="2007234"/>
                    <a:pt x="136814" y="2012457"/>
                  </a:cubicBezTo>
                  <a:cubicBezTo>
                    <a:pt x="154999" y="2022902"/>
                    <a:pt x="169288" y="2048364"/>
                    <a:pt x="169288" y="2069256"/>
                  </a:cubicBezTo>
                  <a:cubicBezTo>
                    <a:pt x="169288" y="2090801"/>
                    <a:pt x="154999" y="2099288"/>
                    <a:pt x="136814" y="2088842"/>
                  </a:cubicBezTo>
                  <a:cubicBezTo>
                    <a:pt x="118629" y="2078396"/>
                    <a:pt x="103691" y="2052281"/>
                    <a:pt x="103691" y="2031390"/>
                  </a:cubicBezTo>
                  <a:cubicBezTo>
                    <a:pt x="103691" y="2020944"/>
                    <a:pt x="107426" y="2013599"/>
                    <a:pt x="113433" y="2010172"/>
                  </a:cubicBezTo>
                  <a:close/>
                  <a:moveTo>
                    <a:pt x="9742" y="1949684"/>
                  </a:moveTo>
                  <a:cubicBezTo>
                    <a:pt x="15750" y="1946256"/>
                    <a:pt x="24031" y="1946746"/>
                    <a:pt x="33123" y="1951969"/>
                  </a:cubicBezTo>
                  <a:cubicBezTo>
                    <a:pt x="51308" y="1962414"/>
                    <a:pt x="65597" y="1987876"/>
                    <a:pt x="65597" y="2009421"/>
                  </a:cubicBezTo>
                  <a:cubicBezTo>
                    <a:pt x="65597" y="2030313"/>
                    <a:pt x="51308" y="2038800"/>
                    <a:pt x="33123" y="2028354"/>
                  </a:cubicBezTo>
                  <a:cubicBezTo>
                    <a:pt x="14938" y="2017255"/>
                    <a:pt x="0" y="1992446"/>
                    <a:pt x="0" y="1970902"/>
                  </a:cubicBezTo>
                  <a:cubicBezTo>
                    <a:pt x="0" y="1960456"/>
                    <a:pt x="3735" y="1953111"/>
                    <a:pt x="9742" y="1949684"/>
                  </a:cubicBezTo>
                  <a:close/>
                  <a:moveTo>
                    <a:pt x="886057" y="1833964"/>
                  </a:moveTo>
                  <a:cubicBezTo>
                    <a:pt x="891691" y="1837106"/>
                    <a:pt x="895121" y="1844035"/>
                    <a:pt x="895121" y="1854026"/>
                  </a:cubicBezTo>
                  <a:cubicBezTo>
                    <a:pt x="895121" y="1874007"/>
                    <a:pt x="881402" y="1897855"/>
                    <a:pt x="863764" y="1908168"/>
                  </a:cubicBezTo>
                  <a:cubicBezTo>
                    <a:pt x="846126" y="1917836"/>
                    <a:pt x="832407" y="1909457"/>
                    <a:pt x="832407" y="1890120"/>
                  </a:cubicBezTo>
                  <a:cubicBezTo>
                    <a:pt x="832407" y="1870139"/>
                    <a:pt x="846126" y="1846291"/>
                    <a:pt x="863764" y="1836623"/>
                  </a:cubicBezTo>
                  <a:cubicBezTo>
                    <a:pt x="872583" y="1831466"/>
                    <a:pt x="880422" y="1830822"/>
                    <a:pt x="886057" y="1833964"/>
                  </a:cubicBezTo>
                  <a:close/>
                  <a:moveTo>
                    <a:pt x="986849" y="1776331"/>
                  </a:moveTo>
                  <a:cubicBezTo>
                    <a:pt x="992460" y="1779576"/>
                    <a:pt x="995925" y="1786554"/>
                    <a:pt x="995925" y="1796615"/>
                  </a:cubicBezTo>
                  <a:cubicBezTo>
                    <a:pt x="995925" y="1816737"/>
                    <a:pt x="982063" y="1840753"/>
                    <a:pt x="964902" y="1850489"/>
                  </a:cubicBezTo>
                  <a:cubicBezTo>
                    <a:pt x="947080" y="1860225"/>
                    <a:pt x="933218" y="1852436"/>
                    <a:pt x="933218" y="1832964"/>
                  </a:cubicBezTo>
                  <a:cubicBezTo>
                    <a:pt x="933218" y="1812842"/>
                    <a:pt x="947080" y="1788177"/>
                    <a:pt x="964902" y="1778441"/>
                  </a:cubicBezTo>
                  <a:cubicBezTo>
                    <a:pt x="973483" y="1773573"/>
                    <a:pt x="981238" y="1773086"/>
                    <a:pt x="986849" y="1776331"/>
                  </a:cubicBezTo>
                  <a:close/>
                  <a:moveTo>
                    <a:pt x="1087678" y="1718968"/>
                  </a:moveTo>
                  <a:cubicBezTo>
                    <a:pt x="1093312" y="1722295"/>
                    <a:pt x="1096742" y="1729272"/>
                    <a:pt x="1096742" y="1739009"/>
                  </a:cubicBezTo>
                  <a:cubicBezTo>
                    <a:pt x="1096742" y="1759131"/>
                    <a:pt x="1083023" y="1783147"/>
                    <a:pt x="1065385" y="1792883"/>
                  </a:cubicBezTo>
                  <a:cubicBezTo>
                    <a:pt x="1047747" y="1802619"/>
                    <a:pt x="1034028" y="1794830"/>
                    <a:pt x="1034028" y="1774709"/>
                  </a:cubicBezTo>
                  <a:cubicBezTo>
                    <a:pt x="1034028" y="1755236"/>
                    <a:pt x="1047747" y="1731220"/>
                    <a:pt x="1065385" y="1720835"/>
                  </a:cubicBezTo>
                  <a:cubicBezTo>
                    <a:pt x="1074204" y="1715966"/>
                    <a:pt x="1082043" y="1715642"/>
                    <a:pt x="1087678" y="1718968"/>
                  </a:cubicBezTo>
                  <a:close/>
                  <a:moveTo>
                    <a:pt x="113433" y="1708065"/>
                  </a:moveTo>
                  <a:cubicBezTo>
                    <a:pt x="119441" y="1704637"/>
                    <a:pt x="127722" y="1705127"/>
                    <a:pt x="136814" y="1710676"/>
                  </a:cubicBezTo>
                  <a:cubicBezTo>
                    <a:pt x="154999" y="1720469"/>
                    <a:pt x="169288" y="1746584"/>
                    <a:pt x="169288" y="1767476"/>
                  </a:cubicBezTo>
                  <a:cubicBezTo>
                    <a:pt x="169288" y="1788368"/>
                    <a:pt x="154999" y="1796855"/>
                    <a:pt x="136814" y="1786409"/>
                  </a:cubicBezTo>
                  <a:cubicBezTo>
                    <a:pt x="118629" y="1775963"/>
                    <a:pt x="103691" y="1750501"/>
                    <a:pt x="103691" y="1728957"/>
                  </a:cubicBezTo>
                  <a:cubicBezTo>
                    <a:pt x="103691" y="1718837"/>
                    <a:pt x="107426" y="1711492"/>
                    <a:pt x="113433" y="1708065"/>
                  </a:cubicBezTo>
                  <a:close/>
                  <a:moveTo>
                    <a:pt x="9742" y="1647281"/>
                  </a:moveTo>
                  <a:cubicBezTo>
                    <a:pt x="15750" y="1643795"/>
                    <a:pt x="24031" y="1644281"/>
                    <a:pt x="33123" y="1649469"/>
                  </a:cubicBezTo>
                  <a:cubicBezTo>
                    <a:pt x="51308" y="1659846"/>
                    <a:pt x="65597" y="1685788"/>
                    <a:pt x="65597" y="1706541"/>
                  </a:cubicBezTo>
                  <a:cubicBezTo>
                    <a:pt x="65597" y="1727943"/>
                    <a:pt x="51308" y="1736374"/>
                    <a:pt x="33123" y="1725349"/>
                  </a:cubicBezTo>
                  <a:cubicBezTo>
                    <a:pt x="14938" y="1714972"/>
                    <a:pt x="0" y="1689679"/>
                    <a:pt x="0" y="1668926"/>
                  </a:cubicBezTo>
                  <a:cubicBezTo>
                    <a:pt x="0" y="1658225"/>
                    <a:pt x="3735" y="1650767"/>
                    <a:pt x="9742" y="1647281"/>
                  </a:cubicBezTo>
                  <a:close/>
                  <a:moveTo>
                    <a:pt x="113433" y="1583887"/>
                  </a:moveTo>
                  <a:cubicBezTo>
                    <a:pt x="119441" y="1580459"/>
                    <a:pt x="127722" y="1580949"/>
                    <a:pt x="136814" y="1586172"/>
                  </a:cubicBezTo>
                  <a:cubicBezTo>
                    <a:pt x="154999" y="1596617"/>
                    <a:pt x="169288" y="1622079"/>
                    <a:pt x="169288" y="1642971"/>
                  </a:cubicBezTo>
                  <a:cubicBezTo>
                    <a:pt x="169288" y="1664516"/>
                    <a:pt x="154999" y="1673003"/>
                    <a:pt x="136814" y="1662557"/>
                  </a:cubicBezTo>
                  <a:cubicBezTo>
                    <a:pt x="118629" y="1652111"/>
                    <a:pt x="103691" y="1626649"/>
                    <a:pt x="103691" y="1605105"/>
                  </a:cubicBezTo>
                  <a:cubicBezTo>
                    <a:pt x="103691" y="1594659"/>
                    <a:pt x="107426" y="1587314"/>
                    <a:pt x="113433" y="1583887"/>
                  </a:cubicBezTo>
                  <a:close/>
                  <a:moveTo>
                    <a:pt x="9742" y="1523751"/>
                  </a:moveTo>
                  <a:cubicBezTo>
                    <a:pt x="15750" y="1520265"/>
                    <a:pt x="24031" y="1520751"/>
                    <a:pt x="33123" y="1526264"/>
                  </a:cubicBezTo>
                  <a:cubicBezTo>
                    <a:pt x="51308" y="1536641"/>
                    <a:pt x="65597" y="1561934"/>
                    <a:pt x="65597" y="1583336"/>
                  </a:cubicBezTo>
                  <a:cubicBezTo>
                    <a:pt x="65597" y="1604089"/>
                    <a:pt x="51308" y="1612520"/>
                    <a:pt x="33123" y="1602144"/>
                  </a:cubicBezTo>
                  <a:cubicBezTo>
                    <a:pt x="14938" y="1591767"/>
                    <a:pt x="0" y="1566474"/>
                    <a:pt x="0" y="1545072"/>
                  </a:cubicBezTo>
                  <a:cubicBezTo>
                    <a:pt x="0" y="1534695"/>
                    <a:pt x="3735" y="1527237"/>
                    <a:pt x="9742" y="1523751"/>
                  </a:cubicBezTo>
                  <a:close/>
                  <a:moveTo>
                    <a:pt x="886057" y="1407652"/>
                  </a:moveTo>
                  <a:cubicBezTo>
                    <a:pt x="891691" y="1410897"/>
                    <a:pt x="895121" y="1417875"/>
                    <a:pt x="895121" y="1427936"/>
                  </a:cubicBezTo>
                  <a:cubicBezTo>
                    <a:pt x="895121" y="1448058"/>
                    <a:pt x="881402" y="1472074"/>
                    <a:pt x="863764" y="1481810"/>
                  </a:cubicBezTo>
                  <a:cubicBezTo>
                    <a:pt x="846126" y="1491546"/>
                    <a:pt x="832407" y="1483757"/>
                    <a:pt x="832407" y="1463636"/>
                  </a:cubicBezTo>
                  <a:cubicBezTo>
                    <a:pt x="832407" y="1444163"/>
                    <a:pt x="846126" y="1419498"/>
                    <a:pt x="863764" y="1409762"/>
                  </a:cubicBezTo>
                  <a:cubicBezTo>
                    <a:pt x="872583" y="1404894"/>
                    <a:pt x="880422" y="1404407"/>
                    <a:pt x="886057" y="1407652"/>
                  </a:cubicBezTo>
                  <a:close/>
                  <a:moveTo>
                    <a:pt x="986849" y="1347167"/>
                  </a:moveTo>
                  <a:cubicBezTo>
                    <a:pt x="992460" y="1350412"/>
                    <a:pt x="995925" y="1357390"/>
                    <a:pt x="995925" y="1367451"/>
                  </a:cubicBezTo>
                  <a:cubicBezTo>
                    <a:pt x="995925" y="1386923"/>
                    <a:pt x="982063" y="1411589"/>
                    <a:pt x="964902" y="1421325"/>
                  </a:cubicBezTo>
                  <a:cubicBezTo>
                    <a:pt x="947080" y="1431061"/>
                    <a:pt x="933218" y="1423272"/>
                    <a:pt x="933218" y="1403151"/>
                  </a:cubicBezTo>
                  <a:cubicBezTo>
                    <a:pt x="933218" y="1383029"/>
                    <a:pt x="947080" y="1359013"/>
                    <a:pt x="964902" y="1349277"/>
                  </a:cubicBezTo>
                  <a:cubicBezTo>
                    <a:pt x="973483" y="1344409"/>
                    <a:pt x="981238" y="1343922"/>
                    <a:pt x="986849" y="1347167"/>
                  </a:cubicBezTo>
                  <a:close/>
                  <a:moveTo>
                    <a:pt x="1087678" y="1289910"/>
                  </a:moveTo>
                  <a:cubicBezTo>
                    <a:pt x="1093312" y="1293214"/>
                    <a:pt x="1096742" y="1300304"/>
                    <a:pt x="1096742" y="1310294"/>
                  </a:cubicBezTo>
                  <a:cubicBezTo>
                    <a:pt x="1096742" y="1329631"/>
                    <a:pt x="1083023" y="1353479"/>
                    <a:pt x="1065385" y="1363147"/>
                  </a:cubicBezTo>
                  <a:cubicBezTo>
                    <a:pt x="1047747" y="1373460"/>
                    <a:pt x="1034028" y="1365081"/>
                    <a:pt x="1034028" y="1345744"/>
                  </a:cubicBezTo>
                  <a:cubicBezTo>
                    <a:pt x="1034028" y="1325763"/>
                    <a:pt x="1047747" y="1301915"/>
                    <a:pt x="1065385" y="1292247"/>
                  </a:cubicBezTo>
                  <a:cubicBezTo>
                    <a:pt x="1074204" y="1287090"/>
                    <a:pt x="1082043" y="1286607"/>
                    <a:pt x="1087678" y="1289910"/>
                  </a:cubicBezTo>
                  <a:close/>
                  <a:moveTo>
                    <a:pt x="113433" y="1278656"/>
                  </a:moveTo>
                  <a:cubicBezTo>
                    <a:pt x="119441" y="1275147"/>
                    <a:pt x="127722" y="1275637"/>
                    <a:pt x="136814" y="1280860"/>
                  </a:cubicBezTo>
                  <a:cubicBezTo>
                    <a:pt x="154999" y="1291305"/>
                    <a:pt x="169288" y="1316767"/>
                    <a:pt x="169288" y="1338312"/>
                  </a:cubicBezTo>
                  <a:cubicBezTo>
                    <a:pt x="169288" y="1359204"/>
                    <a:pt x="154999" y="1367691"/>
                    <a:pt x="136814" y="1357245"/>
                  </a:cubicBezTo>
                  <a:cubicBezTo>
                    <a:pt x="118629" y="1346799"/>
                    <a:pt x="103691" y="1321337"/>
                    <a:pt x="103691" y="1300446"/>
                  </a:cubicBezTo>
                  <a:cubicBezTo>
                    <a:pt x="103691" y="1289674"/>
                    <a:pt x="107426" y="1282166"/>
                    <a:pt x="113433" y="1278656"/>
                  </a:cubicBezTo>
                  <a:close/>
                  <a:moveTo>
                    <a:pt x="9742" y="1218088"/>
                  </a:moveTo>
                  <a:cubicBezTo>
                    <a:pt x="15750" y="1214660"/>
                    <a:pt x="24031" y="1215150"/>
                    <a:pt x="33123" y="1220373"/>
                  </a:cubicBezTo>
                  <a:cubicBezTo>
                    <a:pt x="51308" y="1230818"/>
                    <a:pt x="65597" y="1256933"/>
                    <a:pt x="65597" y="1277825"/>
                  </a:cubicBezTo>
                  <a:cubicBezTo>
                    <a:pt x="65597" y="1298717"/>
                    <a:pt x="51308" y="1307204"/>
                    <a:pt x="33123" y="1296758"/>
                  </a:cubicBezTo>
                  <a:cubicBezTo>
                    <a:pt x="14938" y="1286312"/>
                    <a:pt x="0" y="1260850"/>
                    <a:pt x="0" y="1239306"/>
                  </a:cubicBezTo>
                  <a:cubicBezTo>
                    <a:pt x="0" y="1228860"/>
                    <a:pt x="3735" y="1221515"/>
                    <a:pt x="9742" y="1218088"/>
                  </a:cubicBezTo>
                  <a:close/>
                  <a:moveTo>
                    <a:pt x="113433" y="1154721"/>
                  </a:moveTo>
                  <a:cubicBezTo>
                    <a:pt x="119441" y="1151293"/>
                    <a:pt x="127722" y="1151783"/>
                    <a:pt x="136814" y="1157006"/>
                  </a:cubicBezTo>
                  <a:cubicBezTo>
                    <a:pt x="154999" y="1167451"/>
                    <a:pt x="169288" y="1192913"/>
                    <a:pt x="169288" y="1214458"/>
                  </a:cubicBezTo>
                  <a:cubicBezTo>
                    <a:pt x="169288" y="1235350"/>
                    <a:pt x="154999" y="1243837"/>
                    <a:pt x="136814" y="1232738"/>
                  </a:cubicBezTo>
                  <a:cubicBezTo>
                    <a:pt x="118629" y="1222945"/>
                    <a:pt x="103691" y="1196830"/>
                    <a:pt x="103691" y="1175939"/>
                  </a:cubicBezTo>
                  <a:cubicBezTo>
                    <a:pt x="103691" y="1165493"/>
                    <a:pt x="107426" y="1158148"/>
                    <a:pt x="113433" y="1154721"/>
                  </a:cubicBezTo>
                  <a:close/>
                  <a:moveTo>
                    <a:pt x="9742" y="1094235"/>
                  </a:moveTo>
                  <a:cubicBezTo>
                    <a:pt x="15750" y="1090807"/>
                    <a:pt x="24031" y="1091297"/>
                    <a:pt x="33123" y="1096520"/>
                  </a:cubicBezTo>
                  <a:cubicBezTo>
                    <a:pt x="51308" y="1106965"/>
                    <a:pt x="65597" y="1132427"/>
                    <a:pt x="65597" y="1153319"/>
                  </a:cubicBezTo>
                  <a:cubicBezTo>
                    <a:pt x="65597" y="1174864"/>
                    <a:pt x="51308" y="1183351"/>
                    <a:pt x="33123" y="1172905"/>
                  </a:cubicBezTo>
                  <a:cubicBezTo>
                    <a:pt x="14938" y="1162459"/>
                    <a:pt x="0" y="1136344"/>
                    <a:pt x="0" y="1115453"/>
                  </a:cubicBezTo>
                  <a:cubicBezTo>
                    <a:pt x="0" y="1105007"/>
                    <a:pt x="3735" y="1097662"/>
                    <a:pt x="9742" y="1094235"/>
                  </a:cubicBezTo>
                  <a:close/>
                  <a:moveTo>
                    <a:pt x="886057" y="978676"/>
                  </a:moveTo>
                  <a:cubicBezTo>
                    <a:pt x="891691" y="981980"/>
                    <a:pt x="895121" y="988909"/>
                    <a:pt x="895121" y="998577"/>
                  </a:cubicBezTo>
                  <a:cubicBezTo>
                    <a:pt x="895121" y="1018558"/>
                    <a:pt x="881402" y="1042406"/>
                    <a:pt x="863764" y="1052074"/>
                  </a:cubicBezTo>
                  <a:cubicBezTo>
                    <a:pt x="846126" y="1062387"/>
                    <a:pt x="832407" y="1054008"/>
                    <a:pt x="832407" y="1034671"/>
                  </a:cubicBezTo>
                  <a:cubicBezTo>
                    <a:pt x="832407" y="1014690"/>
                    <a:pt x="846126" y="990842"/>
                    <a:pt x="863764" y="980529"/>
                  </a:cubicBezTo>
                  <a:cubicBezTo>
                    <a:pt x="872583" y="975695"/>
                    <a:pt x="880422" y="975373"/>
                    <a:pt x="886057" y="978676"/>
                  </a:cubicBezTo>
                  <a:close/>
                  <a:moveTo>
                    <a:pt x="986849" y="921070"/>
                  </a:moveTo>
                  <a:cubicBezTo>
                    <a:pt x="992460" y="924374"/>
                    <a:pt x="995925" y="931303"/>
                    <a:pt x="995925" y="940971"/>
                  </a:cubicBezTo>
                  <a:cubicBezTo>
                    <a:pt x="995925" y="960952"/>
                    <a:pt x="982063" y="984800"/>
                    <a:pt x="964902" y="994468"/>
                  </a:cubicBezTo>
                  <a:cubicBezTo>
                    <a:pt x="947080" y="1004781"/>
                    <a:pt x="933218" y="996402"/>
                    <a:pt x="933218" y="977065"/>
                  </a:cubicBezTo>
                  <a:cubicBezTo>
                    <a:pt x="933218" y="957084"/>
                    <a:pt x="947080" y="933236"/>
                    <a:pt x="964902" y="922923"/>
                  </a:cubicBezTo>
                  <a:cubicBezTo>
                    <a:pt x="973483" y="918089"/>
                    <a:pt x="981238" y="917767"/>
                    <a:pt x="986849" y="921070"/>
                  </a:cubicBezTo>
                  <a:close/>
                  <a:moveTo>
                    <a:pt x="1087678" y="860720"/>
                  </a:moveTo>
                  <a:cubicBezTo>
                    <a:pt x="1093312" y="863965"/>
                    <a:pt x="1096742" y="870943"/>
                    <a:pt x="1096742" y="880679"/>
                  </a:cubicBezTo>
                  <a:cubicBezTo>
                    <a:pt x="1096742" y="900801"/>
                    <a:pt x="1083023" y="924817"/>
                    <a:pt x="1065385" y="934553"/>
                  </a:cubicBezTo>
                  <a:cubicBezTo>
                    <a:pt x="1047747" y="944289"/>
                    <a:pt x="1034028" y="936500"/>
                    <a:pt x="1034028" y="916379"/>
                  </a:cubicBezTo>
                  <a:cubicBezTo>
                    <a:pt x="1034028" y="896906"/>
                    <a:pt x="1047747" y="872890"/>
                    <a:pt x="1065385" y="863154"/>
                  </a:cubicBezTo>
                  <a:cubicBezTo>
                    <a:pt x="1074204" y="857961"/>
                    <a:pt x="1082043" y="857474"/>
                    <a:pt x="1087678" y="860720"/>
                  </a:cubicBezTo>
                  <a:close/>
                  <a:moveTo>
                    <a:pt x="113433" y="852371"/>
                  </a:moveTo>
                  <a:cubicBezTo>
                    <a:pt x="119441" y="848862"/>
                    <a:pt x="127722" y="849352"/>
                    <a:pt x="136814" y="854575"/>
                  </a:cubicBezTo>
                  <a:cubicBezTo>
                    <a:pt x="154999" y="865673"/>
                    <a:pt x="169288" y="891135"/>
                    <a:pt x="169288" y="912027"/>
                  </a:cubicBezTo>
                  <a:cubicBezTo>
                    <a:pt x="169288" y="932919"/>
                    <a:pt x="154999" y="941406"/>
                    <a:pt x="136814" y="930960"/>
                  </a:cubicBezTo>
                  <a:cubicBezTo>
                    <a:pt x="118629" y="920514"/>
                    <a:pt x="103691" y="895052"/>
                    <a:pt x="103691" y="874161"/>
                  </a:cubicBezTo>
                  <a:cubicBezTo>
                    <a:pt x="103691" y="863389"/>
                    <a:pt x="107426" y="855881"/>
                    <a:pt x="113433" y="852371"/>
                  </a:cubicBezTo>
                  <a:close/>
                  <a:moveTo>
                    <a:pt x="9742" y="791884"/>
                  </a:moveTo>
                  <a:cubicBezTo>
                    <a:pt x="15750" y="788375"/>
                    <a:pt x="24031" y="788865"/>
                    <a:pt x="33123" y="794088"/>
                  </a:cubicBezTo>
                  <a:cubicBezTo>
                    <a:pt x="51308" y="804533"/>
                    <a:pt x="65597" y="830648"/>
                    <a:pt x="65597" y="851540"/>
                  </a:cubicBezTo>
                  <a:cubicBezTo>
                    <a:pt x="65597" y="872432"/>
                    <a:pt x="51308" y="880919"/>
                    <a:pt x="33123" y="870473"/>
                  </a:cubicBezTo>
                  <a:cubicBezTo>
                    <a:pt x="14938" y="860027"/>
                    <a:pt x="0" y="833912"/>
                    <a:pt x="0" y="813674"/>
                  </a:cubicBezTo>
                  <a:cubicBezTo>
                    <a:pt x="0" y="802902"/>
                    <a:pt x="3735" y="795394"/>
                    <a:pt x="9742" y="791884"/>
                  </a:cubicBezTo>
                  <a:close/>
                  <a:moveTo>
                    <a:pt x="113433" y="728436"/>
                  </a:moveTo>
                  <a:cubicBezTo>
                    <a:pt x="119441" y="725008"/>
                    <a:pt x="127722" y="725498"/>
                    <a:pt x="136814" y="730721"/>
                  </a:cubicBezTo>
                  <a:cubicBezTo>
                    <a:pt x="154999" y="741166"/>
                    <a:pt x="169288" y="766628"/>
                    <a:pt x="169288" y="788173"/>
                  </a:cubicBezTo>
                  <a:cubicBezTo>
                    <a:pt x="169288" y="809065"/>
                    <a:pt x="154999" y="817552"/>
                    <a:pt x="136814" y="807106"/>
                  </a:cubicBezTo>
                  <a:cubicBezTo>
                    <a:pt x="118629" y="796660"/>
                    <a:pt x="103691" y="770545"/>
                    <a:pt x="103691" y="749654"/>
                  </a:cubicBezTo>
                  <a:cubicBezTo>
                    <a:pt x="103691" y="739208"/>
                    <a:pt x="107426" y="731863"/>
                    <a:pt x="113433" y="728436"/>
                  </a:cubicBezTo>
                  <a:close/>
                  <a:moveTo>
                    <a:pt x="9742" y="667951"/>
                  </a:moveTo>
                  <a:cubicBezTo>
                    <a:pt x="15750" y="664523"/>
                    <a:pt x="24031" y="665013"/>
                    <a:pt x="33123" y="670236"/>
                  </a:cubicBezTo>
                  <a:cubicBezTo>
                    <a:pt x="51308" y="680681"/>
                    <a:pt x="65597" y="706143"/>
                    <a:pt x="65597" y="727688"/>
                  </a:cubicBezTo>
                  <a:cubicBezTo>
                    <a:pt x="65597" y="747927"/>
                    <a:pt x="51308" y="757067"/>
                    <a:pt x="33123" y="746621"/>
                  </a:cubicBezTo>
                  <a:cubicBezTo>
                    <a:pt x="14938" y="736175"/>
                    <a:pt x="0" y="710060"/>
                    <a:pt x="0" y="689169"/>
                  </a:cubicBezTo>
                  <a:cubicBezTo>
                    <a:pt x="0" y="678723"/>
                    <a:pt x="3735" y="671378"/>
                    <a:pt x="9742" y="667951"/>
                  </a:cubicBezTo>
                  <a:close/>
                  <a:moveTo>
                    <a:pt x="886057" y="549322"/>
                  </a:moveTo>
                  <a:cubicBezTo>
                    <a:pt x="891691" y="552567"/>
                    <a:pt x="895121" y="559545"/>
                    <a:pt x="895121" y="569606"/>
                  </a:cubicBezTo>
                  <a:cubicBezTo>
                    <a:pt x="895121" y="589728"/>
                    <a:pt x="881402" y="613744"/>
                    <a:pt x="863764" y="623480"/>
                  </a:cubicBezTo>
                  <a:cubicBezTo>
                    <a:pt x="854945" y="628348"/>
                    <a:pt x="847106" y="628835"/>
                    <a:pt x="841471" y="625671"/>
                  </a:cubicBezTo>
                  <a:lnTo>
                    <a:pt x="835866" y="613478"/>
                  </a:lnTo>
                  <a:lnTo>
                    <a:pt x="585767" y="757574"/>
                  </a:lnTo>
                  <a:lnTo>
                    <a:pt x="577620" y="784367"/>
                  </a:lnTo>
                  <a:cubicBezTo>
                    <a:pt x="571904" y="794035"/>
                    <a:pt x="564065" y="802414"/>
                    <a:pt x="555572" y="807248"/>
                  </a:cubicBezTo>
                  <a:cubicBezTo>
                    <a:pt x="537934" y="817561"/>
                    <a:pt x="524215" y="809182"/>
                    <a:pt x="524215" y="789845"/>
                  </a:cubicBezTo>
                  <a:cubicBezTo>
                    <a:pt x="524215" y="769864"/>
                    <a:pt x="537934" y="746016"/>
                    <a:pt x="555572" y="735703"/>
                  </a:cubicBezTo>
                  <a:cubicBezTo>
                    <a:pt x="564065" y="730869"/>
                    <a:pt x="571904" y="730547"/>
                    <a:pt x="577620" y="733850"/>
                  </a:cubicBezTo>
                  <a:lnTo>
                    <a:pt x="582874" y="745083"/>
                  </a:lnTo>
                  <a:lnTo>
                    <a:pt x="834107" y="600112"/>
                  </a:lnTo>
                  <a:lnTo>
                    <a:pt x="841471" y="574799"/>
                  </a:lnTo>
                  <a:cubicBezTo>
                    <a:pt x="847106" y="564901"/>
                    <a:pt x="854945" y="556300"/>
                    <a:pt x="863764" y="551432"/>
                  </a:cubicBezTo>
                  <a:cubicBezTo>
                    <a:pt x="872583" y="546564"/>
                    <a:pt x="880422" y="546077"/>
                    <a:pt x="886057" y="549322"/>
                  </a:cubicBezTo>
                  <a:close/>
                  <a:moveTo>
                    <a:pt x="986849" y="492041"/>
                  </a:moveTo>
                  <a:cubicBezTo>
                    <a:pt x="992460" y="495286"/>
                    <a:pt x="995925" y="502264"/>
                    <a:pt x="995925" y="512000"/>
                  </a:cubicBezTo>
                  <a:cubicBezTo>
                    <a:pt x="995925" y="532122"/>
                    <a:pt x="982063" y="555489"/>
                    <a:pt x="964902" y="565874"/>
                  </a:cubicBezTo>
                  <a:cubicBezTo>
                    <a:pt x="947080" y="575610"/>
                    <a:pt x="933218" y="567821"/>
                    <a:pt x="933218" y="547700"/>
                  </a:cubicBezTo>
                  <a:cubicBezTo>
                    <a:pt x="933218" y="528227"/>
                    <a:pt x="947080" y="504860"/>
                    <a:pt x="964902" y="494475"/>
                  </a:cubicBezTo>
                  <a:cubicBezTo>
                    <a:pt x="973483" y="489282"/>
                    <a:pt x="981238" y="488795"/>
                    <a:pt x="986849" y="492041"/>
                  </a:cubicBezTo>
                  <a:close/>
                  <a:moveTo>
                    <a:pt x="1087678" y="434164"/>
                  </a:moveTo>
                  <a:cubicBezTo>
                    <a:pt x="1093312" y="437433"/>
                    <a:pt x="1096742" y="444460"/>
                    <a:pt x="1096742" y="454592"/>
                  </a:cubicBezTo>
                  <a:cubicBezTo>
                    <a:pt x="1096742" y="474202"/>
                    <a:pt x="1083023" y="498389"/>
                    <a:pt x="1065385" y="508194"/>
                  </a:cubicBezTo>
                  <a:cubicBezTo>
                    <a:pt x="1047747" y="518000"/>
                    <a:pt x="1034028" y="509502"/>
                    <a:pt x="1034028" y="490545"/>
                  </a:cubicBezTo>
                  <a:cubicBezTo>
                    <a:pt x="1034028" y="470280"/>
                    <a:pt x="1047747" y="446094"/>
                    <a:pt x="1065385" y="436289"/>
                  </a:cubicBezTo>
                  <a:cubicBezTo>
                    <a:pt x="1074204" y="431386"/>
                    <a:pt x="1082043" y="430896"/>
                    <a:pt x="1087678" y="434164"/>
                  </a:cubicBezTo>
                  <a:close/>
                  <a:moveTo>
                    <a:pt x="113433" y="426141"/>
                  </a:moveTo>
                  <a:cubicBezTo>
                    <a:pt x="119441" y="422773"/>
                    <a:pt x="127722" y="423430"/>
                    <a:pt x="136814" y="429017"/>
                  </a:cubicBezTo>
                  <a:cubicBezTo>
                    <a:pt x="154999" y="438876"/>
                    <a:pt x="169288" y="465166"/>
                    <a:pt x="169288" y="486198"/>
                  </a:cubicBezTo>
                  <a:cubicBezTo>
                    <a:pt x="169288" y="506572"/>
                    <a:pt x="154999" y="515117"/>
                    <a:pt x="136814" y="505258"/>
                  </a:cubicBezTo>
                  <a:cubicBezTo>
                    <a:pt x="118629" y="494742"/>
                    <a:pt x="103691" y="469109"/>
                    <a:pt x="103691" y="447420"/>
                  </a:cubicBezTo>
                  <a:cubicBezTo>
                    <a:pt x="103691" y="436904"/>
                    <a:pt x="107426" y="429510"/>
                    <a:pt x="113433" y="426141"/>
                  </a:cubicBezTo>
                  <a:close/>
                  <a:moveTo>
                    <a:pt x="9742" y="368399"/>
                  </a:moveTo>
                  <a:cubicBezTo>
                    <a:pt x="15750" y="364971"/>
                    <a:pt x="24031" y="365461"/>
                    <a:pt x="33123" y="370684"/>
                  </a:cubicBezTo>
                  <a:cubicBezTo>
                    <a:pt x="51308" y="381782"/>
                    <a:pt x="65597" y="406591"/>
                    <a:pt x="65597" y="428136"/>
                  </a:cubicBezTo>
                  <a:cubicBezTo>
                    <a:pt x="65597" y="449028"/>
                    <a:pt x="51308" y="457515"/>
                    <a:pt x="33123" y="447069"/>
                  </a:cubicBezTo>
                  <a:cubicBezTo>
                    <a:pt x="14938" y="436623"/>
                    <a:pt x="0" y="411161"/>
                    <a:pt x="0" y="389617"/>
                  </a:cubicBezTo>
                  <a:cubicBezTo>
                    <a:pt x="0" y="379171"/>
                    <a:pt x="3735" y="371826"/>
                    <a:pt x="9742" y="368399"/>
                  </a:cubicBezTo>
                  <a:close/>
                  <a:moveTo>
                    <a:pt x="113433" y="302205"/>
                  </a:moveTo>
                  <a:cubicBezTo>
                    <a:pt x="119441" y="298755"/>
                    <a:pt x="127722" y="299248"/>
                    <a:pt x="136814" y="304506"/>
                  </a:cubicBezTo>
                  <a:cubicBezTo>
                    <a:pt x="154999" y="315022"/>
                    <a:pt x="169288" y="340654"/>
                    <a:pt x="169288" y="361686"/>
                  </a:cubicBezTo>
                  <a:cubicBezTo>
                    <a:pt x="169288" y="383376"/>
                    <a:pt x="154999" y="391263"/>
                    <a:pt x="136814" y="381404"/>
                  </a:cubicBezTo>
                  <a:cubicBezTo>
                    <a:pt x="118629" y="370231"/>
                    <a:pt x="103691" y="344598"/>
                    <a:pt x="103691" y="323566"/>
                  </a:cubicBezTo>
                  <a:cubicBezTo>
                    <a:pt x="103691" y="313050"/>
                    <a:pt x="107426" y="305656"/>
                    <a:pt x="113433" y="302205"/>
                  </a:cubicBezTo>
                  <a:close/>
                  <a:moveTo>
                    <a:pt x="577620" y="290095"/>
                  </a:moveTo>
                  <a:cubicBezTo>
                    <a:pt x="583336" y="293340"/>
                    <a:pt x="586929" y="300318"/>
                    <a:pt x="586929" y="310379"/>
                  </a:cubicBezTo>
                  <a:cubicBezTo>
                    <a:pt x="586929" y="330501"/>
                    <a:pt x="572557" y="354517"/>
                    <a:pt x="555572" y="364253"/>
                  </a:cubicBezTo>
                  <a:cubicBezTo>
                    <a:pt x="537934" y="373989"/>
                    <a:pt x="524215" y="366200"/>
                    <a:pt x="524215" y="346079"/>
                  </a:cubicBezTo>
                  <a:cubicBezTo>
                    <a:pt x="524215" y="326606"/>
                    <a:pt x="537934" y="301941"/>
                    <a:pt x="555572" y="292205"/>
                  </a:cubicBezTo>
                  <a:cubicBezTo>
                    <a:pt x="564065" y="287337"/>
                    <a:pt x="571904" y="286850"/>
                    <a:pt x="577620" y="290095"/>
                  </a:cubicBezTo>
                  <a:close/>
                  <a:moveTo>
                    <a:pt x="9742" y="244545"/>
                  </a:moveTo>
                  <a:cubicBezTo>
                    <a:pt x="15750" y="241117"/>
                    <a:pt x="24031" y="241607"/>
                    <a:pt x="33123" y="246830"/>
                  </a:cubicBezTo>
                  <a:cubicBezTo>
                    <a:pt x="51308" y="257275"/>
                    <a:pt x="65597" y="282737"/>
                    <a:pt x="65597" y="303629"/>
                  </a:cubicBezTo>
                  <a:cubicBezTo>
                    <a:pt x="65597" y="325174"/>
                    <a:pt x="51308" y="333661"/>
                    <a:pt x="33123" y="323215"/>
                  </a:cubicBezTo>
                  <a:cubicBezTo>
                    <a:pt x="14938" y="312116"/>
                    <a:pt x="0" y="286654"/>
                    <a:pt x="0" y="265763"/>
                  </a:cubicBezTo>
                  <a:cubicBezTo>
                    <a:pt x="0" y="255317"/>
                    <a:pt x="3735" y="247972"/>
                    <a:pt x="9742" y="244545"/>
                  </a:cubicBezTo>
                  <a:close/>
                  <a:moveTo>
                    <a:pt x="886057" y="120105"/>
                  </a:moveTo>
                  <a:cubicBezTo>
                    <a:pt x="891691" y="123327"/>
                    <a:pt x="895121" y="130256"/>
                    <a:pt x="895121" y="140247"/>
                  </a:cubicBezTo>
                  <a:cubicBezTo>
                    <a:pt x="895121" y="160228"/>
                    <a:pt x="881402" y="184076"/>
                    <a:pt x="863764" y="193744"/>
                  </a:cubicBezTo>
                  <a:cubicBezTo>
                    <a:pt x="846126" y="204057"/>
                    <a:pt x="832407" y="195678"/>
                    <a:pt x="832407" y="175697"/>
                  </a:cubicBezTo>
                  <a:cubicBezTo>
                    <a:pt x="832407" y="156360"/>
                    <a:pt x="846126" y="132512"/>
                    <a:pt x="863764" y="122199"/>
                  </a:cubicBezTo>
                  <a:cubicBezTo>
                    <a:pt x="872583" y="117365"/>
                    <a:pt x="880422" y="116882"/>
                    <a:pt x="886057" y="120105"/>
                  </a:cubicBezTo>
                  <a:close/>
                  <a:moveTo>
                    <a:pt x="986849" y="62552"/>
                  </a:moveTo>
                  <a:cubicBezTo>
                    <a:pt x="992460" y="65797"/>
                    <a:pt x="995925" y="72775"/>
                    <a:pt x="995925" y="82836"/>
                  </a:cubicBezTo>
                  <a:cubicBezTo>
                    <a:pt x="995925" y="102308"/>
                    <a:pt x="982063" y="126974"/>
                    <a:pt x="964902" y="136710"/>
                  </a:cubicBezTo>
                  <a:cubicBezTo>
                    <a:pt x="947080" y="146446"/>
                    <a:pt x="933218" y="138657"/>
                    <a:pt x="933218" y="118536"/>
                  </a:cubicBezTo>
                  <a:cubicBezTo>
                    <a:pt x="933218" y="99063"/>
                    <a:pt x="947080" y="74398"/>
                    <a:pt x="964902" y="64662"/>
                  </a:cubicBezTo>
                  <a:cubicBezTo>
                    <a:pt x="973483" y="59794"/>
                    <a:pt x="981238" y="59307"/>
                    <a:pt x="986849" y="62552"/>
                  </a:cubicBezTo>
                  <a:close/>
                  <a:moveTo>
                    <a:pt x="1087678" y="2065"/>
                  </a:moveTo>
                  <a:cubicBezTo>
                    <a:pt x="1093312" y="5310"/>
                    <a:pt x="1096742" y="12288"/>
                    <a:pt x="1096742" y="22349"/>
                  </a:cubicBezTo>
                  <a:cubicBezTo>
                    <a:pt x="1096742" y="41821"/>
                    <a:pt x="1083023" y="66487"/>
                    <a:pt x="1065385" y="76223"/>
                  </a:cubicBezTo>
                  <a:cubicBezTo>
                    <a:pt x="1047747" y="85959"/>
                    <a:pt x="1034028" y="78170"/>
                    <a:pt x="1034028" y="58049"/>
                  </a:cubicBezTo>
                  <a:cubicBezTo>
                    <a:pt x="1034028" y="37927"/>
                    <a:pt x="1047747" y="13911"/>
                    <a:pt x="1065385" y="4175"/>
                  </a:cubicBezTo>
                  <a:cubicBezTo>
                    <a:pt x="1074204" y="-693"/>
                    <a:pt x="1082043" y="-1180"/>
                    <a:pt x="1087678" y="2065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94" name="Freeform 454">
              <a:extLst>
                <a:ext uri="{FF2B5EF4-FFF2-40B4-BE49-F238E27FC236}">
                  <a16:creationId xmlns:a16="http://schemas.microsoft.com/office/drawing/2014/main" id="{675F638D-F0EE-4141-8381-0D51D43C92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5692" y="5538823"/>
              <a:ext cx="852570" cy="492531"/>
            </a:xfrm>
            <a:custGeom>
              <a:avLst/>
              <a:gdLst>
                <a:gd name="T0" fmla="*/ 591 w 1306"/>
                <a:gd name="T1" fmla="*/ 733 h 754"/>
                <a:gd name="T2" fmla="*/ 34 w 1306"/>
                <a:gd name="T3" fmla="*/ 412 h 754"/>
                <a:gd name="T4" fmla="*/ 34 w 1306"/>
                <a:gd name="T5" fmla="*/ 412 h 754"/>
                <a:gd name="T6" fmla="*/ 44 w 1306"/>
                <a:gd name="T7" fmla="*/ 335 h 754"/>
                <a:gd name="T8" fmla="*/ 581 w 1306"/>
                <a:gd name="T9" fmla="*/ 25 h 754"/>
                <a:gd name="T10" fmla="*/ 581 w 1306"/>
                <a:gd name="T11" fmla="*/ 25 h 754"/>
                <a:gd name="T12" fmla="*/ 714 w 1306"/>
                <a:gd name="T13" fmla="*/ 20 h 754"/>
                <a:gd name="T14" fmla="*/ 1271 w 1306"/>
                <a:gd name="T15" fmla="*/ 341 h 754"/>
                <a:gd name="T16" fmla="*/ 1271 w 1306"/>
                <a:gd name="T17" fmla="*/ 341 h 754"/>
                <a:gd name="T18" fmla="*/ 1261 w 1306"/>
                <a:gd name="T19" fmla="*/ 418 h 754"/>
                <a:gd name="T20" fmla="*/ 724 w 1306"/>
                <a:gd name="T21" fmla="*/ 728 h 754"/>
                <a:gd name="T22" fmla="*/ 724 w 1306"/>
                <a:gd name="T23" fmla="*/ 728 h 754"/>
                <a:gd name="T24" fmla="*/ 591 w 1306"/>
                <a:gd name="T25" fmla="*/ 733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754">
                  <a:moveTo>
                    <a:pt x="591" y="733"/>
                  </a:moveTo>
                  <a:lnTo>
                    <a:pt x="34" y="412"/>
                  </a:lnTo>
                  <a:lnTo>
                    <a:pt x="34" y="412"/>
                  </a:lnTo>
                  <a:cubicBezTo>
                    <a:pt x="0" y="393"/>
                    <a:pt x="5" y="358"/>
                    <a:pt x="44" y="335"/>
                  </a:cubicBezTo>
                  <a:lnTo>
                    <a:pt x="581" y="25"/>
                  </a:lnTo>
                  <a:lnTo>
                    <a:pt x="581" y="25"/>
                  </a:lnTo>
                  <a:cubicBezTo>
                    <a:pt x="621" y="3"/>
                    <a:pt x="680" y="0"/>
                    <a:pt x="714" y="20"/>
                  </a:cubicBezTo>
                  <a:lnTo>
                    <a:pt x="1271" y="341"/>
                  </a:lnTo>
                  <a:lnTo>
                    <a:pt x="1271" y="341"/>
                  </a:lnTo>
                  <a:cubicBezTo>
                    <a:pt x="1305" y="361"/>
                    <a:pt x="1301" y="395"/>
                    <a:pt x="1261" y="418"/>
                  </a:cubicBezTo>
                  <a:lnTo>
                    <a:pt x="724" y="728"/>
                  </a:lnTo>
                  <a:lnTo>
                    <a:pt x="724" y="728"/>
                  </a:lnTo>
                  <a:cubicBezTo>
                    <a:pt x="684" y="751"/>
                    <a:pt x="625" y="753"/>
                    <a:pt x="591" y="733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95" name="Freeform 455">
              <a:extLst>
                <a:ext uri="{FF2B5EF4-FFF2-40B4-BE49-F238E27FC236}">
                  <a16:creationId xmlns:a16="http://schemas.microsoft.com/office/drawing/2014/main" id="{D14823D2-B4CC-D247-9CFD-C06BFE7AA1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14371" y="5777888"/>
              <a:ext cx="118093" cy="69127"/>
            </a:xfrm>
            <a:custGeom>
              <a:avLst/>
              <a:gdLst>
                <a:gd name="T0" fmla="*/ 82 w 182"/>
                <a:gd name="T1" fmla="*/ 101 h 105"/>
                <a:gd name="T2" fmla="*/ 5 w 182"/>
                <a:gd name="T3" fmla="*/ 56 h 105"/>
                <a:gd name="T4" fmla="*/ 5 w 182"/>
                <a:gd name="T5" fmla="*/ 56 h 105"/>
                <a:gd name="T6" fmla="*/ 6 w 182"/>
                <a:gd name="T7" fmla="*/ 46 h 105"/>
                <a:gd name="T8" fmla="*/ 81 w 182"/>
                <a:gd name="T9" fmla="*/ 3 h 105"/>
                <a:gd name="T10" fmla="*/ 81 w 182"/>
                <a:gd name="T11" fmla="*/ 3 h 105"/>
                <a:gd name="T12" fmla="*/ 99 w 182"/>
                <a:gd name="T13" fmla="*/ 2 h 105"/>
                <a:gd name="T14" fmla="*/ 176 w 182"/>
                <a:gd name="T15" fmla="*/ 46 h 105"/>
                <a:gd name="T16" fmla="*/ 176 w 182"/>
                <a:gd name="T17" fmla="*/ 46 h 105"/>
                <a:gd name="T18" fmla="*/ 175 w 182"/>
                <a:gd name="T19" fmla="*/ 57 h 105"/>
                <a:gd name="T20" fmla="*/ 101 w 182"/>
                <a:gd name="T21" fmla="*/ 100 h 105"/>
                <a:gd name="T22" fmla="*/ 101 w 182"/>
                <a:gd name="T23" fmla="*/ 100 h 105"/>
                <a:gd name="T24" fmla="*/ 82 w 182"/>
                <a:gd name="T25" fmla="*/ 10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105">
                  <a:moveTo>
                    <a:pt x="82" y="101"/>
                  </a:moveTo>
                  <a:lnTo>
                    <a:pt x="5" y="56"/>
                  </a:lnTo>
                  <a:lnTo>
                    <a:pt x="5" y="56"/>
                  </a:lnTo>
                  <a:cubicBezTo>
                    <a:pt x="0" y="54"/>
                    <a:pt x="1" y="49"/>
                    <a:pt x="6" y="46"/>
                  </a:cubicBezTo>
                  <a:lnTo>
                    <a:pt x="81" y="3"/>
                  </a:lnTo>
                  <a:lnTo>
                    <a:pt x="81" y="3"/>
                  </a:lnTo>
                  <a:cubicBezTo>
                    <a:pt x="86" y="0"/>
                    <a:pt x="94" y="0"/>
                    <a:pt x="99" y="2"/>
                  </a:cubicBezTo>
                  <a:lnTo>
                    <a:pt x="176" y="46"/>
                  </a:lnTo>
                  <a:lnTo>
                    <a:pt x="176" y="46"/>
                  </a:lnTo>
                  <a:cubicBezTo>
                    <a:pt x="181" y="49"/>
                    <a:pt x="180" y="54"/>
                    <a:pt x="175" y="57"/>
                  </a:cubicBezTo>
                  <a:lnTo>
                    <a:pt x="101" y="100"/>
                  </a:lnTo>
                  <a:lnTo>
                    <a:pt x="101" y="100"/>
                  </a:lnTo>
                  <a:cubicBezTo>
                    <a:pt x="95" y="103"/>
                    <a:pt x="87" y="104"/>
                    <a:pt x="82" y="101"/>
                  </a:cubicBezTo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96" name="Freeform 456">
              <a:extLst>
                <a:ext uri="{FF2B5EF4-FFF2-40B4-BE49-F238E27FC236}">
                  <a16:creationId xmlns:a16="http://schemas.microsoft.com/office/drawing/2014/main" id="{F3269985-ED4E-B248-83DC-12DED6F786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5693" y="5538824"/>
              <a:ext cx="849690" cy="270748"/>
            </a:xfrm>
            <a:custGeom>
              <a:avLst/>
              <a:gdLst>
                <a:gd name="T0" fmla="*/ 34 w 1303"/>
                <a:gd name="T1" fmla="*/ 412 h 415"/>
                <a:gd name="T2" fmla="*/ 36 w 1303"/>
                <a:gd name="T3" fmla="*/ 414 h 415"/>
                <a:gd name="T4" fmla="*/ 36 w 1303"/>
                <a:gd name="T5" fmla="*/ 414 h 415"/>
                <a:gd name="T6" fmla="*/ 44 w 1303"/>
                <a:gd name="T7" fmla="*/ 408 h 415"/>
                <a:gd name="T8" fmla="*/ 581 w 1303"/>
                <a:gd name="T9" fmla="*/ 98 h 415"/>
                <a:gd name="T10" fmla="*/ 581 w 1303"/>
                <a:gd name="T11" fmla="*/ 98 h 415"/>
                <a:gd name="T12" fmla="*/ 714 w 1303"/>
                <a:gd name="T13" fmla="*/ 92 h 415"/>
                <a:gd name="T14" fmla="*/ 1269 w 1303"/>
                <a:gd name="T15" fmla="*/ 412 h 415"/>
                <a:gd name="T16" fmla="*/ 1269 w 1303"/>
                <a:gd name="T17" fmla="*/ 412 h 415"/>
                <a:gd name="T18" fmla="*/ 1271 w 1303"/>
                <a:gd name="T19" fmla="*/ 341 h 415"/>
                <a:gd name="T20" fmla="*/ 714 w 1303"/>
                <a:gd name="T21" fmla="*/ 20 h 415"/>
                <a:gd name="T22" fmla="*/ 714 w 1303"/>
                <a:gd name="T23" fmla="*/ 20 h 415"/>
                <a:gd name="T24" fmla="*/ 581 w 1303"/>
                <a:gd name="T25" fmla="*/ 25 h 415"/>
                <a:gd name="T26" fmla="*/ 44 w 1303"/>
                <a:gd name="T27" fmla="*/ 335 h 415"/>
                <a:gd name="T28" fmla="*/ 44 w 1303"/>
                <a:gd name="T29" fmla="*/ 335 h 415"/>
                <a:gd name="T30" fmla="*/ 34 w 1303"/>
                <a:gd name="T31" fmla="*/ 412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03" h="415">
                  <a:moveTo>
                    <a:pt x="34" y="412"/>
                  </a:moveTo>
                  <a:lnTo>
                    <a:pt x="36" y="414"/>
                  </a:lnTo>
                  <a:lnTo>
                    <a:pt x="36" y="414"/>
                  </a:lnTo>
                  <a:cubicBezTo>
                    <a:pt x="38" y="412"/>
                    <a:pt x="41" y="409"/>
                    <a:pt x="44" y="408"/>
                  </a:cubicBezTo>
                  <a:lnTo>
                    <a:pt x="581" y="98"/>
                  </a:lnTo>
                  <a:lnTo>
                    <a:pt x="581" y="98"/>
                  </a:lnTo>
                  <a:cubicBezTo>
                    <a:pt x="621" y="75"/>
                    <a:pt x="680" y="73"/>
                    <a:pt x="714" y="92"/>
                  </a:cubicBezTo>
                  <a:lnTo>
                    <a:pt x="1269" y="412"/>
                  </a:lnTo>
                  <a:lnTo>
                    <a:pt x="1269" y="412"/>
                  </a:lnTo>
                  <a:cubicBezTo>
                    <a:pt x="1301" y="390"/>
                    <a:pt x="1302" y="359"/>
                    <a:pt x="1271" y="341"/>
                  </a:cubicBezTo>
                  <a:lnTo>
                    <a:pt x="714" y="20"/>
                  </a:lnTo>
                  <a:lnTo>
                    <a:pt x="714" y="20"/>
                  </a:lnTo>
                  <a:cubicBezTo>
                    <a:pt x="680" y="0"/>
                    <a:pt x="621" y="3"/>
                    <a:pt x="581" y="25"/>
                  </a:cubicBezTo>
                  <a:lnTo>
                    <a:pt x="44" y="335"/>
                  </a:lnTo>
                  <a:lnTo>
                    <a:pt x="44" y="335"/>
                  </a:lnTo>
                  <a:cubicBezTo>
                    <a:pt x="5" y="358"/>
                    <a:pt x="0" y="393"/>
                    <a:pt x="34" y="412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97" name="Freeform 481">
              <a:extLst>
                <a:ext uri="{FF2B5EF4-FFF2-40B4-BE49-F238E27FC236}">
                  <a16:creationId xmlns:a16="http://schemas.microsoft.com/office/drawing/2014/main" id="{18297B66-1DB5-BB44-969D-3E20E96B9A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51761" y="10225074"/>
              <a:ext cx="1618730" cy="936099"/>
            </a:xfrm>
            <a:custGeom>
              <a:avLst/>
              <a:gdLst>
                <a:gd name="T0" fmla="*/ 1605 w 2477"/>
                <a:gd name="T1" fmla="*/ 927 h 1431"/>
                <a:gd name="T2" fmla="*/ 1605 w 2477"/>
                <a:gd name="T3" fmla="*/ 927 h 1431"/>
                <a:gd name="T4" fmla="*/ 872 w 2477"/>
                <a:gd name="T5" fmla="*/ 927 h 1431"/>
                <a:gd name="T6" fmla="*/ 872 w 2477"/>
                <a:gd name="T7" fmla="*/ 927 h 1431"/>
                <a:gd name="T8" fmla="*/ 872 w 2477"/>
                <a:gd name="T9" fmla="*/ 503 h 1431"/>
                <a:gd name="T10" fmla="*/ 872 w 2477"/>
                <a:gd name="T11" fmla="*/ 503 h 1431"/>
                <a:gd name="T12" fmla="*/ 1605 w 2477"/>
                <a:gd name="T13" fmla="*/ 503 h 1431"/>
                <a:gd name="T14" fmla="*/ 1605 w 2477"/>
                <a:gd name="T15" fmla="*/ 503 h 1431"/>
                <a:gd name="T16" fmla="*/ 1605 w 2477"/>
                <a:gd name="T17" fmla="*/ 927 h 1431"/>
                <a:gd name="T18" fmla="*/ 2036 w 2477"/>
                <a:gd name="T19" fmla="*/ 255 h 1431"/>
                <a:gd name="T20" fmla="*/ 2036 w 2477"/>
                <a:gd name="T21" fmla="*/ 255 h 1431"/>
                <a:gd name="T22" fmla="*/ 441 w 2477"/>
                <a:gd name="T23" fmla="*/ 255 h 1431"/>
                <a:gd name="T24" fmla="*/ 441 w 2477"/>
                <a:gd name="T25" fmla="*/ 255 h 1431"/>
                <a:gd name="T26" fmla="*/ 441 w 2477"/>
                <a:gd name="T27" fmla="*/ 1175 h 1431"/>
                <a:gd name="T28" fmla="*/ 441 w 2477"/>
                <a:gd name="T29" fmla="*/ 1175 h 1431"/>
                <a:gd name="T30" fmla="*/ 2036 w 2477"/>
                <a:gd name="T31" fmla="*/ 1175 h 1431"/>
                <a:gd name="T32" fmla="*/ 2036 w 2477"/>
                <a:gd name="T33" fmla="*/ 1175 h 1431"/>
                <a:gd name="T34" fmla="*/ 2036 w 2477"/>
                <a:gd name="T35" fmla="*/ 255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77" h="1431">
                  <a:moveTo>
                    <a:pt x="1605" y="927"/>
                  </a:moveTo>
                  <a:lnTo>
                    <a:pt x="1605" y="927"/>
                  </a:lnTo>
                  <a:cubicBezTo>
                    <a:pt x="1402" y="1043"/>
                    <a:pt x="1075" y="1043"/>
                    <a:pt x="872" y="927"/>
                  </a:cubicBezTo>
                  <a:lnTo>
                    <a:pt x="872" y="927"/>
                  </a:lnTo>
                  <a:cubicBezTo>
                    <a:pt x="669" y="809"/>
                    <a:pt x="669" y="620"/>
                    <a:pt x="872" y="503"/>
                  </a:cubicBezTo>
                  <a:lnTo>
                    <a:pt x="872" y="503"/>
                  </a:lnTo>
                  <a:cubicBezTo>
                    <a:pt x="1074" y="386"/>
                    <a:pt x="1402" y="386"/>
                    <a:pt x="1605" y="503"/>
                  </a:cubicBezTo>
                  <a:lnTo>
                    <a:pt x="1605" y="503"/>
                  </a:lnTo>
                  <a:cubicBezTo>
                    <a:pt x="1807" y="620"/>
                    <a:pt x="1807" y="809"/>
                    <a:pt x="1605" y="927"/>
                  </a:cubicBezTo>
                  <a:close/>
                  <a:moveTo>
                    <a:pt x="2036" y="255"/>
                  </a:moveTo>
                  <a:lnTo>
                    <a:pt x="2036" y="255"/>
                  </a:lnTo>
                  <a:cubicBezTo>
                    <a:pt x="1595" y="0"/>
                    <a:pt x="881" y="0"/>
                    <a:pt x="441" y="255"/>
                  </a:cubicBezTo>
                  <a:lnTo>
                    <a:pt x="441" y="255"/>
                  </a:lnTo>
                  <a:cubicBezTo>
                    <a:pt x="0" y="509"/>
                    <a:pt x="0" y="921"/>
                    <a:pt x="441" y="1175"/>
                  </a:cubicBezTo>
                  <a:lnTo>
                    <a:pt x="441" y="1175"/>
                  </a:lnTo>
                  <a:cubicBezTo>
                    <a:pt x="881" y="1430"/>
                    <a:pt x="1595" y="1430"/>
                    <a:pt x="2036" y="1175"/>
                  </a:cubicBezTo>
                  <a:lnTo>
                    <a:pt x="2036" y="1175"/>
                  </a:lnTo>
                  <a:cubicBezTo>
                    <a:pt x="2476" y="921"/>
                    <a:pt x="2476" y="509"/>
                    <a:pt x="2036" y="25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98" name="Freeform 197">
              <a:extLst>
                <a:ext uri="{FF2B5EF4-FFF2-40B4-BE49-F238E27FC236}">
                  <a16:creationId xmlns:a16="http://schemas.microsoft.com/office/drawing/2014/main" id="{CC9517DA-7361-204A-8402-A3F1AD5B1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06487" y="9551084"/>
              <a:ext cx="1399171" cy="612853"/>
            </a:xfrm>
            <a:custGeom>
              <a:avLst/>
              <a:gdLst>
                <a:gd name="connsiteX0" fmla="*/ 0 w 1399171"/>
                <a:gd name="connsiteY0" fmla="*/ 97931 h 612853"/>
                <a:gd name="connsiteX1" fmla="*/ 126080 w 1399171"/>
                <a:gd name="connsiteY1" fmla="*/ 231719 h 612853"/>
                <a:gd name="connsiteX2" fmla="*/ 126080 w 1399171"/>
                <a:gd name="connsiteY2" fmla="*/ 612853 h 612853"/>
                <a:gd name="connsiteX3" fmla="*/ 0 w 1399171"/>
                <a:gd name="connsiteY3" fmla="*/ 479065 h 612853"/>
                <a:gd name="connsiteX4" fmla="*/ 1157881 w 1399171"/>
                <a:gd name="connsiteY4" fmla="*/ 0 h 612853"/>
                <a:gd name="connsiteX5" fmla="*/ 1399171 w 1399171"/>
                <a:gd name="connsiteY5" fmla="*/ 3265 h 612853"/>
                <a:gd name="connsiteX6" fmla="*/ 1399171 w 1399171"/>
                <a:gd name="connsiteY6" fmla="*/ 385308 h 612853"/>
                <a:gd name="connsiteX7" fmla="*/ 1157881 w 1399171"/>
                <a:gd name="connsiteY7" fmla="*/ 381390 h 61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9171" h="612853">
                  <a:moveTo>
                    <a:pt x="0" y="97931"/>
                  </a:moveTo>
                  <a:lnTo>
                    <a:pt x="126080" y="231719"/>
                  </a:lnTo>
                  <a:lnTo>
                    <a:pt x="126080" y="612853"/>
                  </a:lnTo>
                  <a:lnTo>
                    <a:pt x="0" y="479065"/>
                  </a:lnTo>
                  <a:close/>
                  <a:moveTo>
                    <a:pt x="1157881" y="0"/>
                  </a:moveTo>
                  <a:lnTo>
                    <a:pt x="1399171" y="3265"/>
                  </a:lnTo>
                  <a:lnTo>
                    <a:pt x="1399171" y="385308"/>
                  </a:lnTo>
                  <a:lnTo>
                    <a:pt x="1157881" y="38139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99" name="Freeform 198">
              <a:extLst>
                <a:ext uri="{FF2B5EF4-FFF2-40B4-BE49-F238E27FC236}">
                  <a16:creationId xmlns:a16="http://schemas.microsoft.com/office/drawing/2014/main" id="{C409990E-9E6C-B34D-9762-BFA5A4256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06487" y="9551082"/>
              <a:ext cx="1396293" cy="618612"/>
            </a:xfrm>
            <a:custGeom>
              <a:avLst/>
              <a:gdLst>
                <a:gd name="connsiteX0" fmla="*/ 1154353 w 1396293"/>
                <a:gd name="connsiteY0" fmla="*/ 0 h 618612"/>
                <a:gd name="connsiteX1" fmla="*/ 1154353 w 1396293"/>
                <a:gd name="connsiteY1" fmla="*/ 277577 h 618612"/>
                <a:gd name="connsiteX2" fmla="*/ 1225511 w 1396293"/>
                <a:gd name="connsiteY2" fmla="*/ 299133 h 618612"/>
                <a:gd name="connsiteX3" fmla="*/ 1359737 w 1396293"/>
                <a:gd name="connsiteY3" fmla="*/ 362227 h 618612"/>
                <a:gd name="connsiteX4" fmla="*/ 1396293 w 1396293"/>
                <a:gd name="connsiteY4" fmla="*/ 385773 h 618612"/>
                <a:gd name="connsiteX5" fmla="*/ 1156071 w 1396293"/>
                <a:gd name="connsiteY5" fmla="*/ 381849 h 618612"/>
                <a:gd name="connsiteX6" fmla="*/ 1000057 w 1396293"/>
                <a:gd name="connsiteY6" fmla="*/ 529008 h 618612"/>
                <a:gd name="connsiteX7" fmla="*/ 999863 w 1396293"/>
                <a:gd name="connsiteY7" fmla="*/ 528943 h 618612"/>
                <a:gd name="connsiteX8" fmla="*/ 999465 w 1396293"/>
                <a:gd name="connsiteY8" fmla="*/ 529322 h 618612"/>
                <a:gd name="connsiteX9" fmla="*/ 999465 w 1396293"/>
                <a:gd name="connsiteY9" fmla="*/ 528811 h 618612"/>
                <a:gd name="connsiteX10" fmla="*/ 905205 w 1396293"/>
                <a:gd name="connsiteY10" fmla="*/ 497415 h 618612"/>
                <a:gd name="connsiteX11" fmla="*/ 592662 w 1396293"/>
                <a:gd name="connsiteY11" fmla="*/ 500312 h 618612"/>
                <a:gd name="connsiteX12" fmla="*/ 471341 w 1396293"/>
                <a:gd name="connsiteY12" fmla="*/ 548615 h 618612"/>
                <a:gd name="connsiteX13" fmla="*/ 470808 w 1396293"/>
                <a:gd name="connsiteY13" fmla="*/ 549049 h 618612"/>
                <a:gd name="connsiteX14" fmla="*/ 388403 w 1396293"/>
                <a:gd name="connsiteY14" fmla="*/ 618612 h 618612"/>
                <a:gd name="connsiteX15" fmla="*/ 125986 w 1396293"/>
                <a:gd name="connsiteY15" fmla="*/ 614034 h 618612"/>
                <a:gd name="connsiteX16" fmla="*/ 0 w 1396293"/>
                <a:gd name="connsiteY16" fmla="*/ 479955 h 618612"/>
                <a:gd name="connsiteX17" fmla="*/ 66502 w 1396293"/>
                <a:gd name="connsiteY17" fmla="*/ 418638 h 618612"/>
                <a:gd name="connsiteX18" fmla="*/ 126733 w 1396293"/>
                <a:gd name="connsiteY18" fmla="*/ 378014 h 618612"/>
                <a:gd name="connsiteX19" fmla="*/ 126733 w 1396293"/>
                <a:gd name="connsiteY19" fmla="*/ 230426 h 618612"/>
                <a:gd name="connsiteX20" fmla="*/ 388190 w 1396293"/>
                <a:gd name="connsiteY20" fmla="*/ 234338 h 618612"/>
                <a:gd name="connsiteX21" fmla="*/ 388190 w 1396293"/>
                <a:gd name="connsiteY21" fmla="*/ 267681 h 618612"/>
                <a:gd name="connsiteX22" fmla="*/ 388965 w 1396293"/>
                <a:gd name="connsiteY22" fmla="*/ 267446 h 618612"/>
                <a:gd name="connsiteX23" fmla="*/ 388965 w 1396293"/>
                <a:gd name="connsiteY23" fmla="*/ 234054 h 618612"/>
                <a:gd name="connsiteX24" fmla="*/ 400736 w 1396293"/>
                <a:gd name="connsiteY24" fmla="*/ 133578 h 618612"/>
                <a:gd name="connsiteX25" fmla="*/ 755817 w 1396293"/>
                <a:gd name="connsiteY25" fmla="*/ 25925 h 618612"/>
                <a:gd name="connsiteX26" fmla="*/ 1001541 w 1396293"/>
                <a:gd name="connsiteY26" fmla="*/ 144597 h 61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96293" h="618612">
                  <a:moveTo>
                    <a:pt x="1154353" y="0"/>
                  </a:moveTo>
                  <a:lnTo>
                    <a:pt x="1154353" y="277577"/>
                  </a:lnTo>
                  <a:lnTo>
                    <a:pt x="1225511" y="299133"/>
                  </a:lnTo>
                  <a:cubicBezTo>
                    <a:pt x="1272947" y="317160"/>
                    <a:pt x="1317959" y="338191"/>
                    <a:pt x="1359737" y="362227"/>
                  </a:cubicBezTo>
                  <a:cubicBezTo>
                    <a:pt x="1372793" y="370076"/>
                    <a:pt x="1384543" y="377924"/>
                    <a:pt x="1396293" y="385773"/>
                  </a:cubicBezTo>
                  <a:lnTo>
                    <a:pt x="1156071" y="381849"/>
                  </a:lnTo>
                  <a:lnTo>
                    <a:pt x="1000057" y="529008"/>
                  </a:lnTo>
                  <a:lnTo>
                    <a:pt x="999863" y="528943"/>
                  </a:lnTo>
                  <a:lnTo>
                    <a:pt x="999465" y="529322"/>
                  </a:lnTo>
                  <a:lnTo>
                    <a:pt x="999465" y="528811"/>
                  </a:lnTo>
                  <a:lnTo>
                    <a:pt x="905205" y="497415"/>
                  </a:lnTo>
                  <a:cubicBezTo>
                    <a:pt x="805000" y="473962"/>
                    <a:pt x="691757" y="474927"/>
                    <a:pt x="592662" y="500312"/>
                  </a:cubicBezTo>
                  <a:lnTo>
                    <a:pt x="471341" y="548615"/>
                  </a:lnTo>
                  <a:lnTo>
                    <a:pt x="470808" y="549049"/>
                  </a:lnTo>
                  <a:lnTo>
                    <a:pt x="388403" y="618612"/>
                  </a:lnTo>
                  <a:lnTo>
                    <a:pt x="125986" y="614034"/>
                  </a:lnTo>
                  <a:lnTo>
                    <a:pt x="0" y="479955"/>
                  </a:lnTo>
                  <a:cubicBezTo>
                    <a:pt x="19257" y="458698"/>
                    <a:pt x="41452" y="438260"/>
                    <a:pt x="66502" y="418638"/>
                  </a:cubicBezTo>
                  <a:lnTo>
                    <a:pt x="126733" y="378014"/>
                  </a:lnTo>
                  <a:lnTo>
                    <a:pt x="126733" y="230426"/>
                  </a:lnTo>
                  <a:lnTo>
                    <a:pt x="388190" y="234338"/>
                  </a:lnTo>
                  <a:lnTo>
                    <a:pt x="388190" y="267681"/>
                  </a:lnTo>
                  <a:lnTo>
                    <a:pt x="388965" y="267446"/>
                  </a:lnTo>
                  <a:lnTo>
                    <a:pt x="388965" y="234054"/>
                  </a:lnTo>
                  <a:cubicBezTo>
                    <a:pt x="388965" y="234054"/>
                    <a:pt x="383080" y="138145"/>
                    <a:pt x="400736" y="133578"/>
                  </a:cubicBezTo>
                  <a:cubicBezTo>
                    <a:pt x="417738" y="129663"/>
                    <a:pt x="755817" y="25925"/>
                    <a:pt x="755817" y="25925"/>
                  </a:cubicBezTo>
                  <a:lnTo>
                    <a:pt x="1001541" y="144597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200" name="Freeform 488">
              <a:extLst>
                <a:ext uri="{FF2B5EF4-FFF2-40B4-BE49-F238E27FC236}">
                  <a16:creationId xmlns:a16="http://schemas.microsoft.com/office/drawing/2014/main" id="{41AEE1B7-680F-D346-BB57-01AF806419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06487" y="9337941"/>
              <a:ext cx="1396946" cy="449327"/>
            </a:xfrm>
            <a:custGeom>
              <a:avLst/>
              <a:gdLst>
                <a:gd name="T0" fmla="*/ 193 w 2140"/>
                <a:gd name="T1" fmla="*/ 680 h 687"/>
                <a:gd name="T2" fmla="*/ 595 w 2140"/>
                <a:gd name="T3" fmla="*/ 686 h 687"/>
                <a:gd name="T4" fmla="*/ 595 w 2140"/>
                <a:gd name="T5" fmla="*/ 686 h 687"/>
                <a:gd name="T6" fmla="*/ 722 w 2140"/>
                <a:gd name="T7" fmla="*/ 579 h 687"/>
                <a:gd name="T8" fmla="*/ 722 w 2140"/>
                <a:gd name="T9" fmla="*/ 579 h 687"/>
                <a:gd name="T10" fmla="*/ 1532 w 2140"/>
                <a:gd name="T11" fmla="*/ 549 h 687"/>
                <a:gd name="T12" fmla="*/ 1771 w 2140"/>
                <a:gd name="T13" fmla="*/ 325 h 687"/>
                <a:gd name="T14" fmla="*/ 2139 w 2140"/>
                <a:gd name="T15" fmla="*/ 330 h 687"/>
                <a:gd name="T16" fmla="*/ 2139 w 2140"/>
                <a:gd name="T17" fmla="*/ 330 h 687"/>
                <a:gd name="T18" fmla="*/ 2083 w 2140"/>
                <a:gd name="T19" fmla="*/ 296 h 687"/>
                <a:gd name="T20" fmla="*/ 2083 w 2140"/>
                <a:gd name="T21" fmla="*/ 296 h 687"/>
                <a:gd name="T22" fmla="*/ 230 w 2140"/>
                <a:gd name="T23" fmla="*/ 296 h 687"/>
                <a:gd name="T24" fmla="*/ 230 w 2140"/>
                <a:gd name="T25" fmla="*/ 296 h 687"/>
                <a:gd name="T26" fmla="*/ 0 w 2140"/>
                <a:gd name="T27" fmla="*/ 475 h 687"/>
                <a:gd name="T28" fmla="*/ 193 w 2140"/>
                <a:gd name="T29" fmla="*/ 680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40" h="687">
                  <a:moveTo>
                    <a:pt x="193" y="680"/>
                  </a:moveTo>
                  <a:lnTo>
                    <a:pt x="595" y="686"/>
                  </a:lnTo>
                  <a:lnTo>
                    <a:pt x="595" y="686"/>
                  </a:lnTo>
                  <a:cubicBezTo>
                    <a:pt x="625" y="647"/>
                    <a:pt x="667" y="611"/>
                    <a:pt x="722" y="579"/>
                  </a:cubicBezTo>
                  <a:lnTo>
                    <a:pt x="722" y="579"/>
                  </a:lnTo>
                  <a:cubicBezTo>
                    <a:pt x="943" y="452"/>
                    <a:pt x="1291" y="442"/>
                    <a:pt x="1532" y="549"/>
                  </a:cubicBezTo>
                  <a:lnTo>
                    <a:pt x="1771" y="325"/>
                  </a:lnTo>
                  <a:lnTo>
                    <a:pt x="2139" y="330"/>
                  </a:lnTo>
                  <a:lnTo>
                    <a:pt x="2139" y="330"/>
                  </a:lnTo>
                  <a:cubicBezTo>
                    <a:pt x="2121" y="319"/>
                    <a:pt x="2103" y="307"/>
                    <a:pt x="2083" y="296"/>
                  </a:cubicBezTo>
                  <a:lnTo>
                    <a:pt x="2083" y="296"/>
                  </a:lnTo>
                  <a:cubicBezTo>
                    <a:pt x="1571" y="0"/>
                    <a:pt x="742" y="0"/>
                    <a:pt x="230" y="296"/>
                  </a:cubicBezTo>
                  <a:lnTo>
                    <a:pt x="230" y="296"/>
                  </a:lnTo>
                  <a:cubicBezTo>
                    <a:pt x="136" y="350"/>
                    <a:pt x="59" y="410"/>
                    <a:pt x="0" y="475"/>
                  </a:cubicBezTo>
                  <a:lnTo>
                    <a:pt x="193" y="68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201" name="Freeform 200">
              <a:extLst>
                <a:ext uri="{FF2B5EF4-FFF2-40B4-BE49-F238E27FC236}">
                  <a16:creationId xmlns:a16="http://schemas.microsoft.com/office/drawing/2014/main" id="{ADE9224F-55CC-4B49-99ED-4CB73867CC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13781" y="9744065"/>
              <a:ext cx="705023" cy="1004570"/>
            </a:xfrm>
            <a:custGeom>
              <a:avLst/>
              <a:gdLst>
                <a:gd name="connsiteX0" fmla="*/ 172819 w 705023"/>
                <a:gd name="connsiteY0" fmla="*/ 0 h 1004570"/>
                <a:gd name="connsiteX1" fmla="*/ 380861 w 705023"/>
                <a:gd name="connsiteY1" fmla="*/ 85723 h 1004570"/>
                <a:gd name="connsiteX2" fmla="*/ 392237 w 705023"/>
                <a:gd name="connsiteY2" fmla="*/ 193040 h 1004570"/>
                <a:gd name="connsiteX3" fmla="*/ 396799 w 705023"/>
                <a:gd name="connsiteY3" fmla="*/ 254763 h 1004570"/>
                <a:gd name="connsiteX4" fmla="*/ 528429 w 705023"/>
                <a:gd name="connsiteY4" fmla="*/ 256721 h 1004570"/>
                <a:gd name="connsiteX5" fmla="*/ 703715 w 705023"/>
                <a:gd name="connsiteY5" fmla="*/ 118091 h 1004570"/>
                <a:gd name="connsiteX6" fmla="*/ 705023 w 705023"/>
                <a:gd name="connsiteY6" fmla="*/ 523292 h 1004570"/>
                <a:gd name="connsiteX7" fmla="*/ 699965 w 705023"/>
                <a:gd name="connsiteY7" fmla="*/ 528110 h 1004570"/>
                <a:gd name="connsiteX8" fmla="*/ 698017 w 705023"/>
                <a:gd name="connsiteY8" fmla="*/ 572669 h 1004570"/>
                <a:gd name="connsiteX9" fmla="*/ 452663 w 705023"/>
                <a:gd name="connsiteY9" fmla="*/ 869790 h 1004570"/>
                <a:gd name="connsiteX10" fmla="*/ 15678 w 705023"/>
                <a:gd name="connsiteY10" fmla="*/ 1004570 h 1004570"/>
                <a:gd name="connsiteX11" fmla="*/ 19801 w 705023"/>
                <a:gd name="connsiteY11" fmla="*/ 1000717 h 1004570"/>
                <a:gd name="connsiteX12" fmla="*/ 17283 w 705023"/>
                <a:gd name="connsiteY12" fmla="*/ 1001691 h 1004570"/>
                <a:gd name="connsiteX13" fmla="*/ 17283 w 705023"/>
                <a:gd name="connsiteY13" fmla="*/ 752778 h 1004570"/>
                <a:gd name="connsiteX14" fmla="*/ 1 w 705023"/>
                <a:gd name="connsiteY14" fmla="*/ 734356 h 1004570"/>
                <a:gd name="connsiteX15" fmla="*/ 533 w 705023"/>
                <a:gd name="connsiteY15" fmla="*/ 734192 h 1004570"/>
                <a:gd name="connsiteX16" fmla="*/ 0 w 705023"/>
                <a:gd name="connsiteY16" fmla="*/ 733612 h 1004570"/>
                <a:gd name="connsiteX17" fmla="*/ 0 w 705023"/>
                <a:gd name="connsiteY17" fmla="*/ 351397 h 1004570"/>
                <a:gd name="connsiteX18" fmla="*/ 155779 w 705023"/>
                <a:gd name="connsiteY18" fmla="*/ 369691 h 1004570"/>
                <a:gd name="connsiteX19" fmla="*/ 165751 w 705023"/>
                <a:gd name="connsiteY19" fmla="*/ 466336 h 1004570"/>
                <a:gd name="connsiteX20" fmla="*/ 170699 w 705023"/>
                <a:gd name="connsiteY20" fmla="*/ 520432 h 1004570"/>
                <a:gd name="connsiteX21" fmla="*/ 239767 w 705023"/>
                <a:gd name="connsiteY21" fmla="*/ 475597 h 1004570"/>
                <a:gd name="connsiteX22" fmla="*/ 233619 w 705023"/>
                <a:gd name="connsiteY22" fmla="*/ 456802 h 1004570"/>
                <a:gd name="connsiteX23" fmla="*/ 171791 w 705023"/>
                <a:gd name="connsiteY23" fmla="*/ 383012 h 1004570"/>
                <a:gd name="connsiteX24" fmla="*/ 217501 w 705023"/>
                <a:gd name="connsiteY24" fmla="*/ 340047 h 1004570"/>
                <a:gd name="connsiteX25" fmla="*/ 172819 w 705023"/>
                <a:gd name="connsiteY25" fmla="*/ 350743 h 100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05023" h="1004570">
                  <a:moveTo>
                    <a:pt x="172819" y="0"/>
                  </a:moveTo>
                  <a:cubicBezTo>
                    <a:pt x="172819" y="0"/>
                    <a:pt x="376309" y="79833"/>
                    <a:pt x="380861" y="85723"/>
                  </a:cubicBezTo>
                  <a:cubicBezTo>
                    <a:pt x="383461" y="88341"/>
                    <a:pt x="388173" y="141017"/>
                    <a:pt x="392237" y="193040"/>
                  </a:cubicBezTo>
                  <a:lnTo>
                    <a:pt x="396799" y="254763"/>
                  </a:lnTo>
                  <a:lnTo>
                    <a:pt x="528429" y="256721"/>
                  </a:lnTo>
                  <a:lnTo>
                    <a:pt x="703715" y="118091"/>
                  </a:lnTo>
                  <a:lnTo>
                    <a:pt x="705023" y="523292"/>
                  </a:lnTo>
                  <a:lnTo>
                    <a:pt x="699965" y="528110"/>
                  </a:lnTo>
                  <a:lnTo>
                    <a:pt x="698017" y="572669"/>
                  </a:lnTo>
                  <a:cubicBezTo>
                    <a:pt x="677849" y="681033"/>
                    <a:pt x="596039" y="786371"/>
                    <a:pt x="452663" y="869790"/>
                  </a:cubicBezTo>
                  <a:cubicBezTo>
                    <a:pt x="328555" y="941105"/>
                    <a:pt x="175709" y="985596"/>
                    <a:pt x="15678" y="1004570"/>
                  </a:cubicBezTo>
                  <a:lnTo>
                    <a:pt x="19801" y="1000717"/>
                  </a:lnTo>
                  <a:lnTo>
                    <a:pt x="17283" y="1001691"/>
                  </a:lnTo>
                  <a:lnTo>
                    <a:pt x="17283" y="752778"/>
                  </a:lnTo>
                  <a:lnTo>
                    <a:pt x="1" y="734356"/>
                  </a:lnTo>
                  <a:lnTo>
                    <a:pt x="533" y="734192"/>
                  </a:lnTo>
                  <a:lnTo>
                    <a:pt x="0" y="733612"/>
                  </a:lnTo>
                  <a:lnTo>
                    <a:pt x="0" y="351397"/>
                  </a:lnTo>
                  <a:cubicBezTo>
                    <a:pt x="0" y="351397"/>
                    <a:pt x="153183" y="363811"/>
                    <a:pt x="155779" y="369691"/>
                  </a:cubicBezTo>
                  <a:cubicBezTo>
                    <a:pt x="156753" y="371896"/>
                    <a:pt x="160921" y="414252"/>
                    <a:pt x="165751" y="466336"/>
                  </a:cubicBezTo>
                  <a:lnTo>
                    <a:pt x="170699" y="520432"/>
                  </a:lnTo>
                  <a:lnTo>
                    <a:pt x="239767" y="475597"/>
                  </a:lnTo>
                  <a:lnTo>
                    <a:pt x="233619" y="456802"/>
                  </a:lnTo>
                  <a:cubicBezTo>
                    <a:pt x="220985" y="430774"/>
                    <a:pt x="200369" y="405748"/>
                    <a:pt x="171791" y="383012"/>
                  </a:cubicBezTo>
                  <a:lnTo>
                    <a:pt x="217501" y="340047"/>
                  </a:lnTo>
                  <a:lnTo>
                    <a:pt x="172819" y="350743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202" name="Freeform 493">
              <a:extLst>
                <a:ext uri="{FF2B5EF4-FFF2-40B4-BE49-F238E27FC236}">
                  <a16:creationId xmlns:a16="http://schemas.microsoft.com/office/drawing/2014/main" id="{B82A30D8-55A5-5848-949D-97155A76A4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13782" y="9614450"/>
              <a:ext cx="780563" cy="751760"/>
            </a:xfrm>
            <a:custGeom>
              <a:avLst/>
              <a:gdLst>
                <a:gd name="T0" fmla="*/ 474 w 1195"/>
                <a:gd name="T1" fmla="*/ 0 h 1149"/>
                <a:gd name="T2" fmla="*/ 263 w 1195"/>
                <a:gd name="T3" fmla="*/ 198 h 1149"/>
                <a:gd name="T4" fmla="*/ 263 w 1195"/>
                <a:gd name="T5" fmla="*/ 198 h 1149"/>
                <a:gd name="T6" fmla="*/ 201 w 1195"/>
                <a:gd name="T7" fmla="*/ 657 h 1149"/>
                <a:gd name="T8" fmla="*/ 201 w 1195"/>
                <a:gd name="T9" fmla="*/ 657 h 1149"/>
                <a:gd name="T10" fmla="*/ 0 w 1195"/>
                <a:gd name="T11" fmla="*/ 734 h 1149"/>
                <a:gd name="T12" fmla="*/ 218 w 1195"/>
                <a:gd name="T13" fmla="*/ 966 h 1149"/>
                <a:gd name="T14" fmla="*/ 24 w 1195"/>
                <a:gd name="T15" fmla="*/ 1148 h 1149"/>
                <a:gd name="T16" fmla="*/ 24 w 1195"/>
                <a:gd name="T17" fmla="*/ 1148 h 1149"/>
                <a:gd name="T18" fmla="*/ 693 w 1195"/>
                <a:gd name="T19" fmla="*/ 941 h 1149"/>
                <a:gd name="T20" fmla="*/ 693 w 1195"/>
                <a:gd name="T21" fmla="*/ 941 h 1149"/>
                <a:gd name="T22" fmla="*/ 878 w 1195"/>
                <a:gd name="T23" fmla="*/ 6 h 1149"/>
                <a:gd name="T24" fmla="*/ 474 w 1195"/>
                <a:gd name="T25" fmla="*/ 0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5" h="1149">
                  <a:moveTo>
                    <a:pt x="474" y="0"/>
                  </a:moveTo>
                  <a:lnTo>
                    <a:pt x="263" y="198"/>
                  </a:lnTo>
                  <a:lnTo>
                    <a:pt x="263" y="198"/>
                  </a:lnTo>
                  <a:cubicBezTo>
                    <a:pt x="438" y="336"/>
                    <a:pt x="418" y="532"/>
                    <a:pt x="201" y="657"/>
                  </a:cubicBezTo>
                  <a:lnTo>
                    <a:pt x="201" y="657"/>
                  </a:lnTo>
                  <a:cubicBezTo>
                    <a:pt x="142" y="691"/>
                    <a:pt x="73" y="717"/>
                    <a:pt x="0" y="734"/>
                  </a:cubicBezTo>
                  <a:lnTo>
                    <a:pt x="218" y="966"/>
                  </a:lnTo>
                  <a:lnTo>
                    <a:pt x="24" y="1148"/>
                  </a:lnTo>
                  <a:lnTo>
                    <a:pt x="24" y="1148"/>
                  </a:lnTo>
                  <a:cubicBezTo>
                    <a:pt x="269" y="1120"/>
                    <a:pt x="503" y="1050"/>
                    <a:pt x="693" y="941"/>
                  </a:cubicBezTo>
                  <a:lnTo>
                    <a:pt x="693" y="941"/>
                  </a:lnTo>
                  <a:cubicBezTo>
                    <a:pt x="1132" y="687"/>
                    <a:pt x="1194" y="297"/>
                    <a:pt x="878" y="6"/>
                  </a:cubicBezTo>
                  <a:lnTo>
                    <a:pt x="474" y="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203" name="Freeform 202">
              <a:extLst>
                <a:ext uri="{FF2B5EF4-FFF2-40B4-BE49-F238E27FC236}">
                  <a16:creationId xmlns:a16="http://schemas.microsoft.com/office/drawing/2014/main" id="{5861B163-6F75-A44B-906D-B5A7EEFDC6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05676" y="9885198"/>
              <a:ext cx="1024735" cy="872080"/>
            </a:xfrm>
            <a:custGeom>
              <a:avLst/>
              <a:gdLst>
                <a:gd name="connsiteX0" fmla="*/ 0 w 1024735"/>
                <a:gd name="connsiteY0" fmla="*/ 0 h 872080"/>
                <a:gd name="connsiteX1" fmla="*/ 129537 w 1024735"/>
                <a:gd name="connsiteY1" fmla="*/ 52259 h 872080"/>
                <a:gd name="connsiteX2" fmla="*/ 886479 w 1024735"/>
                <a:gd name="connsiteY2" fmla="*/ 490586 h 872080"/>
                <a:gd name="connsiteX3" fmla="*/ 886479 w 1024735"/>
                <a:gd name="connsiteY3" fmla="*/ 607894 h 872080"/>
                <a:gd name="connsiteX4" fmla="*/ 899277 w 1024735"/>
                <a:gd name="connsiteY4" fmla="*/ 607967 h 872080"/>
                <a:gd name="connsiteX5" fmla="*/ 1024735 w 1024735"/>
                <a:gd name="connsiteY5" fmla="*/ 740484 h 872080"/>
                <a:gd name="connsiteX6" fmla="*/ 886862 w 1024735"/>
                <a:gd name="connsiteY6" fmla="*/ 870390 h 872080"/>
                <a:gd name="connsiteX7" fmla="*/ 886479 w 1024735"/>
                <a:gd name="connsiteY7" fmla="*/ 870376 h 872080"/>
                <a:gd name="connsiteX8" fmla="*/ 886479 w 1024735"/>
                <a:gd name="connsiteY8" fmla="*/ 872080 h 872080"/>
                <a:gd name="connsiteX9" fmla="*/ 883173 w 1024735"/>
                <a:gd name="connsiteY9" fmla="*/ 870250 h 872080"/>
                <a:gd name="connsiteX10" fmla="*/ 715675 w 1024735"/>
                <a:gd name="connsiteY10" fmla="*/ 863913 h 872080"/>
                <a:gd name="connsiteX11" fmla="*/ 251732 w 1024735"/>
                <a:gd name="connsiteY11" fmla="*/ 726123 h 872080"/>
                <a:gd name="connsiteX12" fmla="*/ 4267 w 1024735"/>
                <a:gd name="connsiteY12" fmla="*/ 418979 h 872080"/>
                <a:gd name="connsiteX13" fmla="*/ 3201 w 1024735"/>
                <a:gd name="connsiteY13" fmla="*/ 383266 h 872080"/>
                <a:gd name="connsiteX14" fmla="*/ 0 w 1024735"/>
                <a:gd name="connsiteY14" fmla="*/ 381494 h 87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24735" h="872080">
                  <a:moveTo>
                    <a:pt x="0" y="0"/>
                  </a:moveTo>
                  <a:lnTo>
                    <a:pt x="129537" y="52259"/>
                  </a:lnTo>
                  <a:lnTo>
                    <a:pt x="886479" y="490586"/>
                  </a:lnTo>
                  <a:lnTo>
                    <a:pt x="886479" y="607894"/>
                  </a:lnTo>
                  <a:lnTo>
                    <a:pt x="899277" y="607967"/>
                  </a:lnTo>
                  <a:lnTo>
                    <a:pt x="1024735" y="740484"/>
                  </a:lnTo>
                  <a:lnTo>
                    <a:pt x="886862" y="870390"/>
                  </a:lnTo>
                  <a:lnTo>
                    <a:pt x="886479" y="870376"/>
                  </a:lnTo>
                  <a:lnTo>
                    <a:pt x="886479" y="872080"/>
                  </a:lnTo>
                  <a:lnTo>
                    <a:pt x="883173" y="870250"/>
                  </a:lnTo>
                  <a:lnTo>
                    <a:pt x="715675" y="863913"/>
                  </a:lnTo>
                  <a:cubicBezTo>
                    <a:pt x="545774" y="847542"/>
                    <a:pt x="382581" y="801521"/>
                    <a:pt x="251732" y="726123"/>
                  </a:cubicBezTo>
                  <a:cubicBezTo>
                    <a:pt x="103486" y="640444"/>
                    <a:pt x="20838" y="531050"/>
                    <a:pt x="4267" y="418979"/>
                  </a:cubicBezTo>
                  <a:lnTo>
                    <a:pt x="3201" y="383266"/>
                  </a:lnTo>
                  <a:lnTo>
                    <a:pt x="0" y="38149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204" name="Freeform 496">
              <a:extLst>
                <a:ext uri="{FF2B5EF4-FFF2-40B4-BE49-F238E27FC236}">
                  <a16:creationId xmlns:a16="http://schemas.microsoft.com/office/drawing/2014/main" id="{A6ED7EEA-877E-B84E-B50C-78AA6696D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89929" y="10245238"/>
              <a:ext cx="138255" cy="512694"/>
            </a:xfrm>
            <a:custGeom>
              <a:avLst/>
              <a:gdLst>
                <a:gd name="T0" fmla="*/ 211 w 212"/>
                <a:gd name="T1" fmla="*/ 0 h 784"/>
                <a:gd name="T2" fmla="*/ 211 w 212"/>
                <a:gd name="T3" fmla="*/ 584 h 784"/>
                <a:gd name="T4" fmla="*/ 0 w 212"/>
                <a:gd name="T5" fmla="*/ 783 h 784"/>
                <a:gd name="T6" fmla="*/ 0 w 212"/>
                <a:gd name="T7" fmla="*/ 199 h 784"/>
                <a:gd name="T8" fmla="*/ 211 w 212"/>
                <a:gd name="T9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784">
                  <a:moveTo>
                    <a:pt x="211" y="0"/>
                  </a:moveTo>
                  <a:lnTo>
                    <a:pt x="211" y="584"/>
                  </a:lnTo>
                  <a:lnTo>
                    <a:pt x="0" y="783"/>
                  </a:lnTo>
                  <a:lnTo>
                    <a:pt x="0" y="199"/>
                  </a:lnTo>
                  <a:lnTo>
                    <a:pt x="211" y="0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205" name="Freeform 497">
              <a:extLst>
                <a:ext uri="{FF2B5EF4-FFF2-40B4-BE49-F238E27FC236}">
                  <a16:creationId xmlns:a16="http://schemas.microsoft.com/office/drawing/2014/main" id="{18557B6E-4977-ED42-AD18-DB61D4670A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0951" y="9723902"/>
              <a:ext cx="1080112" cy="656709"/>
            </a:xfrm>
            <a:custGeom>
              <a:avLst/>
              <a:gdLst>
                <a:gd name="T0" fmla="*/ 1652 w 1653"/>
                <a:gd name="T1" fmla="*/ 798 h 1005"/>
                <a:gd name="T2" fmla="*/ 1460 w 1653"/>
                <a:gd name="T3" fmla="*/ 594 h 1005"/>
                <a:gd name="T4" fmla="*/ 1460 w 1653"/>
                <a:gd name="T5" fmla="*/ 594 h 1005"/>
                <a:gd name="T6" fmla="*/ 961 w 1653"/>
                <a:gd name="T7" fmla="*/ 492 h 1005"/>
                <a:gd name="T8" fmla="*/ 961 w 1653"/>
                <a:gd name="T9" fmla="*/ 492 h 1005"/>
                <a:gd name="T10" fmla="*/ 786 w 1653"/>
                <a:gd name="T11" fmla="*/ 193 h 1005"/>
                <a:gd name="T12" fmla="*/ 330 w 1653"/>
                <a:gd name="T13" fmla="*/ 187 h 1005"/>
                <a:gd name="T14" fmla="*/ 154 w 1653"/>
                <a:gd name="T15" fmla="*/ 0 h 1005"/>
                <a:gd name="T16" fmla="*/ 154 w 1653"/>
                <a:gd name="T17" fmla="*/ 0 h 1005"/>
                <a:gd name="T18" fmla="*/ 469 w 1653"/>
                <a:gd name="T19" fmla="*/ 776 h 1005"/>
                <a:gd name="T20" fmla="*/ 469 w 1653"/>
                <a:gd name="T21" fmla="*/ 776 h 1005"/>
                <a:gd name="T22" fmla="*/ 1441 w 1653"/>
                <a:gd name="T23" fmla="*/ 997 h 1005"/>
                <a:gd name="T24" fmla="*/ 1652 w 1653"/>
                <a:gd name="T25" fmla="*/ 798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3" h="1005">
                  <a:moveTo>
                    <a:pt x="1652" y="798"/>
                  </a:moveTo>
                  <a:lnTo>
                    <a:pt x="1460" y="594"/>
                  </a:lnTo>
                  <a:lnTo>
                    <a:pt x="1460" y="594"/>
                  </a:lnTo>
                  <a:cubicBezTo>
                    <a:pt x="1282" y="605"/>
                    <a:pt x="1098" y="571"/>
                    <a:pt x="961" y="492"/>
                  </a:cubicBezTo>
                  <a:lnTo>
                    <a:pt x="961" y="492"/>
                  </a:lnTo>
                  <a:cubicBezTo>
                    <a:pt x="820" y="411"/>
                    <a:pt x="762" y="300"/>
                    <a:pt x="786" y="193"/>
                  </a:cubicBezTo>
                  <a:lnTo>
                    <a:pt x="330" y="187"/>
                  </a:lnTo>
                  <a:lnTo>
                    <a:pt x="154" y="0"/>
                  </a:lnTo>
                  <a:lnTo>
                    <a:pt x="154" y="0"/>
                  </a:lnTo>
                  <a:cubicBezTo>
                    <a:pt x="0" y="263"/>
                    <a:pt x="106" y="566"/>
                    <a:pt x="469" y="776"/>
                  </a:cubicBezTo>
                  <a:lnTo>
                    <a:pt x="469" y="776"/>
                  </a:lnTo>
                  <a:cubicBezTo>
                    <a:pt x="736" y="930"/>
                    <a:pt x="1091" y="1004"/>
                    <a:pt x="1441" y="997"/>
                  </a:cubicBezTo>
                  <a:lnTo>
                    <a:pt x="1652" y="798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206" name="Freeform 498">
              <a:extLst>
                <a:ext uri="{FF2B5EF4-FFF2-40B4-BE49-F238E27FC236}">
                  <a16:creationId xmlns:a16="http://schemas.microsoft.com/office/drawing/2014/main" id="{BC7584D5-6127-EF45-93CF-8E49634787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0070" y="4380943"/>
              <a:ext cx="829527" cy="1085873"/>
            </a:xfrm>
            <a:custGeom>
              <a:avLst/>
              <a:gdLst>
                <a:gd name="T0" fmla="*/ 1188 w 1272"/>
                <a:gd name="T1" fmla="*/ 610 h 1664"/>
                <a:gd name="T2" fmla="*/ 154 w 1272"/>
                <a:gd name="T3" fmla="*/ 12 h 1664"/>
                <a:gd name="T4" fmla="*/ 154 w 1272"/>
                <a:gd name="T5" fmla="*/ 12 h 1664"/>
                <a:gd name="T6" fmla="*/ 100 w 1272"/>
                <a:gd name="T7" fmla="*/ 8 h 1664"/>
                <a:gd name="T8" fmla="*/ 100 w 1272"/>
                <a:gd name="T9" fmla="*/ 8 h 1664"/>
                <a:gd name="T10" fmla="*/ 100 w 1272"/>
                <a:gd name="T11" fmla="*/ 8 h 1664"/>
                <a:gd name="T12" fmla="*/ 0 w 1272"/>
                <a:gd name="T13" fmla="*/ 65 h 1664"/>
                <a:gd name="T14" fmla="*/ 0 w 1272"/>
                <a:gd name="T15" fmla="*/ 65 h 1664"/>
                <a:gd name="T16" fmla="*/ 70 w 1272"/>
                <a:gd name="T17" fmla="*/ 91 h 1664"/>
                <a:gd name="T18" fmla="*/ 70 w 1272"/>
                <a:gd name="T19" fmla="*/ 844 h 1664"/>
                <a:gd name="T20" fmla="*/ 70 w 1272"/>
                <a:gd name="T21" fmla="*/ 844 h 1664"/>
                <a:gd name="T22" fmla="*/ 154 w 1272"/>
                <a:gd name="T23" fmla="*/ 1003 h 1664"/>
                <a:gd name="T24" fmla="*/ 1142 w 1272"/>
                <a:gd name="T25" fmla="*/ 1574 h 1664"/>
                <a:gd name="T26" fmla="*/ 1142 w 1272"/>
                <a:gd name="T27" fmla="*/ 1663 h 1664"/>
                <a:gd name="T28" fmla="*/ 1244 w 1272"/>
                <a:gd name="T29" fmla="*/ 1604 h 1664"/>
                <a:gd name="T30" fmla="*/ 1243 w 1272"/>
                <a:gd name="T31" fmla="*/ 1604 h 1664"/>
                <a:gd name="T32" fmla="*/ 1243 w 1272"/>
                <a:gd name="T33" fmla="*/ 1604 h 1664"/>
                <a:gd name="T34" fmla="*/ 1271 w 1272"/>
                <a:gd name="T35" fmla="*/ 1538 h 1664"/>
                <a:gd name="T36" fmla="*/ 1271 w 1272"/>
                <a:gd name="T37" fmla="*/ 769 h 1664"/>
                <a:gd name="T38" fmla="*/ 1271 w 1272"/>
                <a:gd name="T39" fmla="*/ 769 h 1664"/>
                <a:gd name="T40" fmla="*/ 1188 w 1272"/>
                <a:gd name="T41" fmla="*/ 610 h 1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72" h="1664">
                  <a:moveTo>
                    <a:pt x="1188" y="610"/>
                  </a:moveTo>
                  <a:lnTo>
                    <a:pt x="154" y="12"/>
                  </a:lnTo>
                  <a:lnTo>
                    <a:pt x="154" y="12"/>
                  </a:lnTo>
                  <a:cubicBezTo>
                    <a:pt x="133" y="1"/>
                    <a:pt x="114" y="0"/>
                    <a:pt x="100" y="8"/>
                  </a:cubicBezTo>
                  <a:lnTo>
                    <a:pt x="100" y="8"/>
                  </a:lnTo>
                  <a:lnTo>
                    <a:pt x="100" y="8"/>
                  </a:lnTo>
                  <a:lnTo>
                    <a:pt x="0" y="65"/>
                  </a:lnTo>
                  <a:lnTo>
                    <a:pt x="0" y="65"/>
                  </a:lnTo>
                  <a:cubicBezTo>
                    <a:pt x="0" y="65"/>
                    <a:pt x="44" y="82"/>
                    <a:pt x="70" y="91"/>
                  </a:cubicBezTo>
                  <a:lnTo>
                    <a:pt x="70" y="844"/>
                  </a:lnTo>
                  <a:lnTo>
                    <a:pt x="70" y="844"/>
                  </a:lnTo>
                  <a:cubicBezTo>
                    <a:pt x="70" y="906"/>
                    <a:pt x="107" y="977"/>
                    <a:pt x="154" y="1003"/>
                  </a:cubicBezTo>
                  <a:lnTo>
                    <a:pt x="1142" y="1574"/>
                  </a:lnTo>
                  <a:lnTo>
                    <a:pt x="1142" y="1663"/>
                  </a:lnTo>
                  <a:lnTo>
                    <a:pt x="1244" y="1604"/>
                  </a:lnTo>
                  <a:lnTo>
                    <a:pt x="1243" y="1604"/>
                  </a:lnTo>
                  <a:lnTo>
                    <a:pt x="1243" y="1604"/>
                  </a:lnTo>
                  <a:cubicBezTo>
                    <a:pt x="1260" y="1593"/>
                    <a:pt x="1271" y="1571"/>
                    <a:pt x="1271" y="1538"/>
                  </a:cubicBezTo>
                  <a:lnTo>
                    <a:pt x="1271" y="769"/>
                  </a:lnTo>
                  <a:lnTo>
                    <a:pt x="1271" y="769"/>
                  </a:lnTo>
                  <a:cubicBezTo>
                    <a:pt x="1271" y="707"/>
                    <a:pt x="1234" y="636"/>
                    <a:pt x="1188" y="61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207" name="Freeform 499">
              <a:extLst>
                <a:ext uri="{FF2B5EF4-FFF2-40B4-BE49-F238E27FC236}">
                  <a16:creationId xmlns:a16="http://schemas.microsoft.com/office/drawing/2014/main" id="{99ABCABC-E200-0D4D-A51F-BA6B7D8C11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9907" y="4409745"/>
              <a:ext cx="786323" cy="1071472"/>
            </a:xfrm>
            <a:custGeom>
              <a:avLst/>
              <a:gdLst>
                <a:gd name="T0" fmla="*/ 1118 w 1202"/>
                <a:gd name="T1" fmla="*/ 1615 h 1642"/>
                <a:gd name="T2" fmla="*/ 84 w 1202"/>
                <a:gd name="T3" fmla="*/ 1018 h 1642"/>
                <a:gd name="T4" fmla="*/ 84 w 1202"/>
                <a:gd name="T5" fmla="*/ 1018 h 1642"/>
                <a:gd name="T6" fmla="*/ 0 w 1202"/>
                <a:gd name="T7" fmla="*/ 858 h 1642"/>
                <a:gd name="T8" fmla="*/ 0 w 1202"/>
                <a:gd name="T9" fmla="*/ 89 h 1642"/>
                <a:gd name="T10" fmla="*/ 0 w 1202"/>
                <a:gd name="T11" fmla="*/ 89 h 1642"/>
                <a:gd name="T12" fmla="*/ 84 w 1202"/>
                <a:gd name="T13" fmla="*/ 26 h 1642"/>
                <a:gd name="T14" fmla="*/ 1118 w 1202"/>
                <a:gd name="T15" fmla="*/ 623 h 1642"/>
                <a:gd name="T16" fmla="*/ 1118 w 1202"/>
                <a:gd name="T17" fmla="*/ 623 h 1642"/>
                <a:gd name="T18" fmla="*/ 1201 w 1202"/>
                <a:gd name="T19" fmla="*/ 783 h 1642"/>
                <a:gd name="T20" fmla="*/ 1201 w 1202"/>
                <a:gd name="T21" fmla="*/ 1551 h 1642"/>
                <a:gd name="T22" fmla="*/ 1201 w 1202"/>
                <a:gd name="T23" fmla="*/ 1551 h 1642"/>
                <a:gd name="T24" fmla="*/ 1118 w 1202"/>
                <a:gd name="T25" fmla="*/ 1615 h 1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02" h="1642">
                  <a:moveTo>
                    <a:pt x="1118" y="1615"/>
                  </a:moveTo>
                  <a:lnTo>
                    <a:pt x="84" y="1018"/>
                  </a:lnTo>
                  <a:lnTo>
                    <a:pt x="84" y="1018"/>
                  </a:lnTo>
                  <a:cubicBezTo>
                    <a:pt x="37" y="991"/>
                    <a:pt x="0" y="919"/>
                    <a:pt x="0" y="858"/>
                  </a:cubicBezTo>
                  <a:lnTo>
                    <a:pt x="0" y="89"/>
                  </a:lnTo>
                  <a:lnTo>
                    <a:pt x="0" y="89"/>
                  </a:lnTo>
                  <a:cubicBezTo>
                    <a:pt x="0" y="28"/>
                    <a:pt x="37" y="0"/>
                    <a:pt x="84" y="26"/>
                  </a:cubicBezTo>
                  <a:lnTo>
                    <a:pt x="1118" y="623"/>
                  </a:lnTo>
                  <a:lnTo>
                    <a:pt x="1118" y="623"/>
                  </a:lnTo>
                  <a:cubicBezTo>
                    <a:pt x="1164" y="650"/>
                    <a:pt x="1201" y="722"/>
                    <a:pt x="1201" y="783"/>
                  </a:cubicBezTo>
                  <a:lnTo>
                    <a:pt x="1201" y="1551"/>
                  </a:lnTo>
                  <a:lnTo>
                    <a:pt x="1201" y="1551"/>
                  </a:lnTo>
                  <a:cubicBezTo>
                    <a:pt x="1201" y="1613"/>
                    <a:pt x="1164" y="1641"/>
                    <a:pt x="1118" y="1615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208" name="Freeform 207">
              <a:extLst>
                <a:ext uri="{FF2B5EF4-FFF2-40B4-BE49-F238E27FC236}">
                  <a16:creationId xmlns:a16="http://schemas.microsoft.com/office/drawing/2014/main" id="{E040062D-F7C5-0C47-8628-76297FB037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60007" y="4815723"/>
              <a:ext cx="368025" cy="279257"/>
            </a:xfrm>
            <a:custGeom>
              <a:avLst/>
              <a:gdLst>
                <a:gd name="connsiteX0" fmla="*/ 304362 w 368025"/>
                <a:gd name="connsiteY0" fmla="*/ 161446 h 279257"/>
                <a:gd name="connsiteX1" fmla="*/ 322267 w 368025"/>
                <a:gd name="connsiteY1" fmla="*/ 167843 h 279257"/>
                <a:gd name="connsiteX2" fmla="*/ 368025 w 368025"/>
                <a:gd name="connsiteY2" fmla="*/ 246320 h 279257"/>
                <a:gd name="connsiteX3" fmla="*/ 322267 w 368025"/>
                <a:gd name="connsiteY3" fmla="*/ 273133 h 279257"/>
                <a:gd name="connsiteX4" fmla="*/ 276509 w 368025"/>
                <a:gd name="connsiteY4" fmla="*/ 194002 h 279257"/>
                <a:gd name="connsiteX5" fmla="*/ 304362 w 368025"/>
                <a:gd name="connsiteY5" fmla="*/ 161446 h 279257"/>
                <a:gd name="connsiteX6" fmla="*/ 166107 w 368025"/>
                <a:gd name="connsiteY6" fmla="*/ 80521 h 279257"/>
                <a:gd name="connsiteX7" fmla="*/ 184012 w 368025"/>
                <a:gd name="connsiteY7" fmla="*/ 86539 h 279257"/>
                <a:gd name="connsiteX8" fmla="*/ 229770 w 368025"/>
                <a:gd name="connsiteY8" fmla="*/ 165671 h 279257"/>
                <a:gd name="connsiteX9" fmla="*/ 184012 w 368025"/>
                <a:gd name="connsiteY9" fmla="*/ 192484 h 279257"/>
                <a:gd name="connsiteX10" fmla="*/ 138254 w 368025"/>
                <a:gd name="connsiteY10" fmla="*/ 113352 h 279257"/>
                <a:gd name="connsiteX11" fmla="*/ 166107 w 368025"/>
                <a:gd name="connsiteY11" fmla="*/ 80521 h 279257"/>
                <a:gd name="connsiteX12" fmla="*/ 27853 w 368025"/>
                <a:gd name="connsiteY12" fmla="*/ 149 h 279257"/>
                <a:gd name="connsiteX13" fmla="*/ 45758 w 368025"/>
                <a:gd name="connsiteY13" fmla="*/ 6545 h 279257"/>
                <a:gd name="connsiteX14" fmla="*/ 91516 w 368025"/>
                <a:gd name="connsiteY14" fmla="*/ 85022 h 279257"/>
                <a:gd name="connsiteX15" fmla="*/ 45758 w 368025"/>
                <a:gd name="connsiteY15" fmla="*/ 111835 h 279257"/>
                <a:gd name="connsiteX16" fmla="*/ 0 w 368025"/>
                <a:gd name="connsiteY16" fmla="*/ 32704 h 279257"/>
                <a:gd name="connsiteX17" fmla="*/ 27853 w 368025"/>
                <a:gd name="connsiteY17" fmla="*/ 149 h 279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8025" h="279257">
                  <a:moveTo>
                    <a:pt x="304362" y="161446"/>
                  </a:moveTo>
                  <a:cubicBezTo>
                    <a:pt x="309847" y="161998"/>
                    <a:pt x="315893" y="164082"/>
                    <a:pt x="322267" y="167843"/>
                  </a:cubicBezTo>
                  <a:cubicBezTo>
                    <a:pt x="347761" y="182230"/>
                    <a:pt x="368025" y="217545"/>
                    <a:pt x="368025" y="246320"/>
                  </a:cubicBezTo>
                  <a:cubicBezTo>
                    <a:pt x="368025" y="275749"/>
                    <a:pt x="347761" y="287520"/>
                    <a:pt x="322267" y="273133"/>
                  </a:cubicBezTo>
                  <a:cubicBezTo>
                    <a:pt x="296773" y="258745"/>
                    <a:pt x="276509" y="222777"/>
                    <a:pt x="276509" y="194002"/>
                  </a:cubicBezTo>
                  <a:cubicBezTo>
                    <a:pt x="276509" y="171930"/>
                    <a:pt x="287908" y="159791"/>
                    <a:pt x="304362" y="161446"/>
                  </a:cubicBezTo>
                  <a:close/>
                  <a:moveTo>
                    <a:pt x="166107" y="80521"/>
                  </a:moveTo>
                  <a:cubicBezTo>
                    <a:pt x="171592" y="80980"/>
                    <a:pt x="177639" y="82942"/>
                    <a:pt x="184012" y="86539"/>
                  </a:cubicBezTo>
                  <a:cubicBezTo>
                    <a:pt x="209506" y="101581"/>
                    <a:pt x="229770" y="136895"/>
                    <a:pt x="229770" y="165671"/>
                  </a:cubicBezTo>
                  <a:cubicBezTo>
                    <a:pt x="229770" y="195100"/>
                    <a:pt x="209506" y="206871"/>
                    <a:pt x="184012" y="192484"/>
                  </a:cubicBezTo>
                  <a:cubicBezTo>
                    <a:pt x="158518" y="177442"/>
                    <a:pt x="138254" y="142127"/>
                    <a:pt x="138254" y="113352"/>
                  </a:cubicBezTo>
                  <a:cubicBezTo>
                    <a:pt x="138254" y="91281"/>
                    <a:pt x="149653" y="79141"/>
                    <a:pt x="166107" y="80521"/>
                  </a:cubicBezTo>
                  <a:close/>
                  <a:moveTo>
                    <a:pt x="27853" y="149"/>
                  </a:moveTo>
                  <a:cubicBezTo>
                    <a:pt x="33338" y="700"/>
                    <a:pt x="39385" y="2785"/>
                    <a:pt x="45758" y="6545"/>
                  </a:cubicBezTo>
                  <a:cubicBezTo>
                    <a:pt x="71252" y="20933"/>
                    <a:pt x="91516" y="56247"/>
                    <a:pt x="91516" y="85022"/>
                  </a:cubicBezTo>
                  <a:cubicBezTo>
                    <a:pt x="91516" y="114451"/>
                    <a:pt x="71252" y="126223"/>
                    <a:pt x="45758" y="111835"/>
                  </a:cubicBezTo>
                  <a:cubicBezTo>
                    <a:pt x="20264" y="96794"/>
                    <a:pt x="0" y="61479"/>
                    <a:pt x="0" y="32704"/>
                  </a:cubicBezTo>
                  <a:cubicBezTo>
                    <a:pt x="0" y="10633"/>
                    <a:pt x="11399" y="-1507"/>
                    <a:pt x="27853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209" name="Freeform 503">
              <a:extLst>
                <a:ext uri="{FF2B5EF4-FFF2-40B4-BE49-F238E27FC236}">
                  <a16:creationId xmlns:a16="http://schemas.microsoft.com/office/drawing/2014/main" id="{A767CB0E-89F5-3441-A15C-723A646457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4110" y="3750155"/>
              <a:ext cx="829527" cy="1085875"/>
            </a:xfrm>
            <a:custGeom>
              <a:avLst/>
              <a:gdLst>
                <a:gd name="T0" fmla="*/ 1189 w 1272"/>
                <a:gd name="T1" fmla="*/ 609 h 1663"/>
                <a:gd name="T2" fmla="*/ 154 w 1272"/>
                <a:gd name="T3" fmla="*/ 12 h 1663"/>
                <a:gd name="T4" fmla="*/ 154 w 1272"/>
                <a:gd name="T5" fmla="*/ 12 h 1663"/>
                <a:gd name="T6" fmla="*/ 100 w 1272"/>
                <a:gd name="T7" fmla="*/ 8 h 1663"/>
                <a:gd name="T8" fmla="*/ 100 w 1272"/>
                <a:gd name="T9" fmla="*/ 8 h 1663"/>
                <a:gd name="T10" fmla="*/ 100 w 1272"/>
                <a:gd name="T11" fmla="*/ 7 h 1663"/>
                <a:gd name="T12" fmla="*/ 0 w 1272"/>
                <a:gd name="T13" fmla="*/ 66 h 1663"/>
                <a:gd name="T14" fmla="*/ 0 w 1272"/>
                <a:gd name="T15" fmla="*/ 66 h 1663"/>
                <a:gd name="T16" fmla="*/ 71 w 1272"/>
                <a:gd name="T17" fmla="*/ 91 h 1663"/>
                <a:gd name="T18" fmla="*/ 71 w 1272"/>
                <a:gd name="T19" fmla="*/ 844 h 1663"/>
                <a:gd name="T20" fmla="*/ 71 w 1272"/>
                <a:gd name="T21" fmla="*/ 844 h 1663"/>
                <a:gd name="T22" fmla="*/ 154 w 1272"/>
                <a:gd name="T23" fmla="*/ 1003 h 1663"/>
                <a:gd name="T24" fmla="*/ 1143 w 1272"/>
                <a:gd name="T25" fmla="*/ 1574 h 1663"/>
                <a:gd name="T26" fmla="*/ 1143 w 1272"/>
                <a:gd name="T27" fmla="*/ 1662 h 1663"/>
                <a:gd name="T28" fmla="*/ 1244 w 1272"/>
                <a:gd name="T29" fmla="*/ 1604 h 1663"/>
                <a:gd name="T30" fmla="*/ 1243 w 1272"/>
                <a:gd name="T31" fmla="*/ 1604 h 1663"/>
                <a:gd name="T32" fmla="*/ 1243 w 1272"/>
                <a:gd name="T33" fmla="*/ 1604 h 1663"/>
                <a:gd name="T34" fmla="*/ 1271 w 1272"/>
                <a:gd name="T35" fmla="*/ 1538 h 1663"/>
                <a:gd name="T36" fmla="*/ 1271 w 1272"/>
                <a:gd name="T37" fmla="*/ 768 h 1663"/>
                <a:gd name="T38" fmla="*/ 1271 w 1272"/>
                <a:gd name="T39" fmla="*/ 768 h 1663"/>
                <a:gd name="T40" fmla="*/ 1189 w 1272"/>
                <a:gd name="T41" fmla="*/ 609 h 1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72" h="1663">
                  <a:moveTo>
                    <a:pt x="1189" y="609"/>
                  </a:moveTo>
                  <a:lnTo>
                    <a:pt x="154" y="12"/>
                  </a:lnTo>
                  <a:lnTo>
                    <a:pt x="154" y="12"/>
                  </a:lnTo>
                  <a:cubicBezTo>
                    <a:pt x="133" y="0"/>
                    <a:pt x="115" y="0"/>
                    <a:pt x="100" y="8"/>
                  </a:cubicBezTo>
                  <a:lnTo>
                    <a:pt x="100" y="8"/>
                  </a:lnTo>
                  <a:lnTo>
                    <a:pt x="100" y="7"/>
                  </a:lnTo>
                  <a:lnTo>
                    <a:pt x="0" y="66"/>
                  </a:lnTo>
                  <a:lnTo>
                    <a:pt x="0" y="66"/>
                  </a:lnTo>
                  <a:cubicBezTo>
                    <a:pt x="0" y="66"/>
                    <a:pt x="45" y="81"/>
                    <a:pt x="71" y="91"/>
                  </a:cubicBezTo>
                  <a:lnTo>
                    <a:pt x="71" y="844"/>
                  </a:lnTo>
                  <a:lnTo>
                    <a:pt x="71" y="844"/>
                  </a:lnTo>
                  <a:cubicBezTo>
                    <a:pt x="71" y="905"/>
                    <a:pt x="108" y="977"/>
                    <a:pt x="154" y="1003"/>
                  </a:cubicBezTo>
                  <a:lnTo>
                    <a:pt x="1143" y="1574"/>
                  </a:lnTo>
                  <a:lnTo>
                    <a:pt x="1143" y="1662"/>
                  </a:lnTo>
                  <a:lnTo>
                    <a:pt x="1244" y="1604"/>
                  </a:lnTo>
                  <a:lnTo>
                    <a:pt x="1243" y="1604"/>
                  </a:lnTo>
                  <a:lnTo>
                    <a:pt x="1243" y="1604"/>
                  </a:lnTo>
                  <a:cubicBezTo>
                    <a:pt x="1261" y="1594"/>
                    <a:pt x="1271" y="1571"/>
                    <a:pt x="1271" y="1538"/>
                  </a:cubicBezTo>
                  <a:lnTo>
                    <a:pt x="1271" y="768"/>
                  </a:lnTo>
                  <a:lnTo>
                    <a:pt x="1271" y="768"/>
                  </a:lnTo>
                  <a:cubicBezTo>
                    <a:pt x="1271" y="707"/>
                    <a:pt x="1234" y="636"/>
                    <a:pt x="1189" y="60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210" name="Freeform 504">
              <a:extLst>
                <a:ext uri="{FF2B5EF4-FFF2-40B4-BE49-F238E27FC236}">
                  <a16:creationId xmlns:a16="http://schemas.microsoft.com/office/drawing/2014/main" id="{68F15D41-46B8-A44D-848A-DE7280E36C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3947" y="3778957"/>
              <a:ext cx="783442" cy="1074354"/>
            </a:xfrm>
            <a:custGeom>
              <a:avLst/>
              <a:gdLst>
                <a:gd name="T0" fmla="*/ 1117 w 1201"/>
                <a:gd name="T1" fmla="*/ 1615 h 1643"/>
                <a:gd name="T2" fmla="*/ 83 w 1201"/>
                <a:gd name="T3" fmla="*/ 1018 h 1643"/>
                <a:gd name="T4" fmla="*/ 83 w 1201"/>
                <a:gd name="T5" fmla="*/ 1018 h 1643"/>
                <a:gd name="T6" fmla="*/ 0 w 1201"/>
                <a:gd name="T7" fmla="*/ 859 h 1643"/>
                <a:gd name="T8" fmla="*/ 0 w 1201"/>
                <a:gd name="T9" fmla="*/ 90 h 1643"/>
                <a:gd name="T10" fmla="*/ 0 w 1201"/>
                <a:gd name="T11" fmla="*/ 90 h 1643"/>
                <a:gd name="T12" fmla="*/ 83 w 1201"/>
                <a:gd name="T13" fmla="*/ 27 h 1643"/>
                <a:gd name="T14" fmla="*/ 1117 w 1201"/>
                <a:gd name="T15" fmla="*/ 624 h 1643"/>
                <a:gd name="T16" fmla="*/ 1117 w 1201"/>
                <a:gd name="T17" fmla="*/ 624 h 1643"/>
                <a:gd name="T18" fmla="*/ 1200 w 1201"/>
                <a:gd name="T19" fmla="*/ 783 h 1643"/>
                <a:gd name="T20" fmla="*/ 1200 w 1201"/>
                <a:gd name="T21" fmla="*/ 1553 h 1643"/>
                <a:gd name="T22" fmla="*/ 1200 w 1201"/>
                <a:gd name="T23" fmla="*/ 1553 h 1643"/>
                <a:gd name="T24" fmla="*/ 1117 w 1201"/>
                <a:gd name="T25" fmla="*/ 1615 h 1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01" h="1643">
                  <a:moveTo>
                    <a:pt x="1117" y="1615"/>
                  </a:moveTo>
                  <a:lnTo>
                    <a:pt x="83" y="1018"/>
                  </a:lnTo>
                  <a:lnTo>
                    <a:pt x="83" y="1018"/>
                  </a:lnTo>
                  <a:cubicBezTo>
                    <a:pt x="37" y="992"/>
                    <a:pt x="0" y="921"/>
                    <a:pt x="0" y="859"/>
                  </a:cubicBezTo>
                  <a:lnTo>
                    <a:pt x="0" y="90"/>
                  </a:lnTo>
                  <a:lnTo>
                    <a:pt x="0" y="90"/>
                  </a:lnTo>
                  <a:cubicBezTo>
                    <a:pt x="0" y="29"/>
                    <a:pt x="37" y="0"/>
                    <a:pt x="83" y="27"/>
                  </a:cubicBezTo>
                  <a:lnTo>
                    <a:pt x="1117" y="624"/>
                  </a:lnTo>
                  <a:lnTo>
                    <a:pt x="1117" y="624"/>
                  </a:lnTo>
                  <a:cubicBezTo>
                    <a:pt x="1163" y="651"/>
                    <a:pt x="1200" y="722"/>
                    <a:pt x="1200" y="783"/>
                  </a:cubicBezTo>
                  <a:lnTo>
                    <a:pt x="1200" y="1553"/>
                  </a:lnTo>
                  <a:lnTo>
                    <a:pt x="1200" y="1553"/>
                  </a:lnTo>
                  <a:cubicBezTo>
                    <a:pt x="1200" y="1614"/>
                    <a:pt x="1163" y="1642"/>
                    <a:pt x="1117" y="1615"/>
                  </a:cubicBez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211" name="Freeform 210">
              <a:extLst>
                <a:ext uri="{FF2B5EF4-FFF2-40B4-BE49-F238E27FC236}">
                  <a16:creationId xmlns:a16="http://schemas.microsoft.com/office/drawing/2014/main" id="{4349EA40-CDE1-384E-A21A-34B77546E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4046" y="4184742"/>
              <a:ext cx="368025" cy="279220"/>
            </a:xfrm>
            <a:custGeom>
              <a:avLst/>
              <a:gdLst>
                <a:gd name="connsiteX0" fmla="*/ 304362 w 368025"/>
                <a:gd name="connsiteY0" fmla="*/ 161445 h 279220"/>
                <a:gd name="connsiteX1" fmla="*/ 322267 w 368025"/>
                <a:gd name="connsiteY1" fmla="*/ 167382 h 279220"/>
                <a:gd name="connsiteX2" fmla="*/ 368025 w 368025"/>
                <a:gd name="connsiteY2" fmla="*/ 246514 h 279220"/>
                <a:gd name="connsiteX3" fmla="*/ 322267 w 368025"/>
                <a:gd name="connsiteY3" fmla="*/ 272674 h 279220"/>
                <a:gd name="connsiteX4" fmla="*/ 276509 w 368025"/>
                <a:gd name="connsiteY4" fmla="*/ 193541 h 279220"/>
                <a:gd name="connsiteX5" fmla="*/ 304362 w 368025"/>
                <a:gd name="connsiteY5" fmla="*/ 161445 h 279220"/>
                <a:gd name="connsiteX6" fmla="*/ 166108 w 368025"/>
                <a:gd name="connsiteY6" fmla="*/ 80704 h 279220"/>
                <a:gd name="connsiteX7" fmla="*/ 184013 w 368025"/>
                <a:gd name="connsiteY7" fmla="*/ 86733 h 279220"/>
                <a:gd name="connsiteX8" fmla="*/ 229771 w 368025"/>
                <a:gd name="connsiteY8" fmla="*/ 165866 h 279220"/>
                <a:gd name="connsiteX9" fmla="*/ 184013 w 368025"/>
                <a:gd name="connsiteY9" fmla="*/ 192026 h 279220"/>
                <a:gd name="connsiteX10" fmla="*/ 138255 w 368025"/>
                <a:gd name="connsiteY10" fmla="*/ 112893 h 279220"/>
                <a:gd name="connsiteX11" fmla="*/ 166108 w 368025"/>
                <a:gd name="connsiteY11" fmla="*/ 80704 h 279220"/>
                <a:gd name="connsiteX12" fmla="*/ 27853 w 368025"/>
                <a:gd name="connsiteY12" fmla="*/ 106 h 279220"/>
                <a:gd name="connsiteX13" fmla="*/ 45758 w 368025"/>
                <a:gd name="connsiteY13" fmla="*/ 6154 h 279220"/>
                <a:gd name="connsiteX14" fmla="*/ 91516 w 368025"/>
                <a:gd name="connsiteY14" fmla="*/ 85671 h 279220"/>
                <a:gd name="connsiteX15" fmla="*/ 45758 w 368025"/>
                <a:gd name="connsiteY15" fmla="*/ 111957 h 279220"/>
                <a:gd name="connsiteX16" fmla="*/ 0 w 368025"/>
                <a:gd name="connsiteY16" fmla="*/ 33098 h 279220"/>
                <a:gd name="connsiteX17" fmla="*/ 27853 w 368025"/>
                <a:gd name="connsiteY17" fmla="*/ 106 h 279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8025" h="279220">
                  <a:moveTo>
                    <a:pt x="304362" y="161445"/>
                  </a:moveTo>
                  <a:cubicBezTo>
                    <a:pt x="309847" y="161864"/>
                    <a:pt x="315894" y="163785"/>
                    <a:pt x="322267" y="167382"/>
                  </a:cubicBezTo>
                  <a:cubicBezTo>
                    <a:pt x="347107" y="182424"/>
                    <a:pt x="368025" y="217739"/>
                    <a:pt x="368025" y="246514"/>
                  </a:cubicBezTo>
                  <a:cubicBezTo>
                    <a:pt x="368025" y="275944"/>
                    <a:pt x="347107" y="287715"/>
                    <a:pt x="322267" y="272674"/>
                  </a:cubicBezTo>
                  <a:cubicBezTo>
                    <a:pt x="296773" y="258286"/>
                    <a:pt x="276509" y="222971"/>
                    <a:pt x="276509" y="193541"/>
                  </a:cubicBezTo>
                  <a:cubicBezTo>
                    <a:pt x="276509" y="172450"/>
                    <a:pt x="287907" y="160188"/>
                    <a:pt x="304362" y="161445"/>
                  </a:cubicBezTo>
                  <a:close/>
                  <a:moveTo>
                    <a:pt x="166108" y="80704"/>
                  </a:moveTo>
                  <a:cubicBezTo>
                    <a:pt x="171593" y="81174"/>
                    <a:pt x="177640" y="83136"/>
                    <a:pt x="184013" y="86733"/>
                  </a:cubicBezTo>
                  <a:cubicBezTo>
                    <a:pt x="209507" y="101775"/>
                    <a:pt x="229771" y="137090"/>
                    <a:pt x="229771" y="165866"/>
                  </a:cubicBezTo>
                  <a:cubicBezTo>
                    <a:pt x="229771" y="195296"/>
                    <a:pt x="209507" y="207067"/>
                    <a:pt x="184013" y="192026"/>
                  </a:cubicBezTo>
                  <a:cubicBezTo>
                    <a:pt x="158519" y="177638"/>
                    <a:pt x="138255" y="142322"/>
                    <a:pt x="138255" y="112893"/>
                  </a:cubicBezTo>
                  <a:cubicBezTo>
                    <a:pt x="138255" y="91311"/>
                    <a:pt x="149654" y="79294"/>
                    <a:pt x="166108" y="80704"/>
                  </a:cubicBezTo>
                  <a:close/>
                  <a:moveTo>
                    <a:pt x="27853" y="106"/>
                  </a:moveTo>
                  <a:cubicBezTo>
                    <a:pt x="33338" y="569"/>
                    <a:pt x="39385" y="2540"/>
                    <a:pt x="45758" y="6154"/>
                  </a:cubicBezTo>
                  <a:cubicBezTo>
                    <a:pt x="70598" y="21269"/>
                    <a:pt x="91516" y="56756"/>
                    <a:pt x="91516" y="85671"/>
                  </a:cubicBezTo>
                  <a:cubicBezTo>
                    <a:pt x="91516" y="115243"/>
                    <a:pt x="70598" y="126415"/>
                    <a:pt x="45758" y="111957"/>
                  </a:cubicBezTo>
                  <a:cubicBezTo>
                    <a:pt x="20264" y="98157"/>
                    <a:pt x="0" y="62013"/>
                    <a:pt x="0" y="33098"/>
                  </a:cubicBezTo>
                  <a:cubicBezTo>
                    <a:pt x="0" y="10919"/>
                    <a:pt x="11399" y="-1280"/>
                    <a:pt x="27853" y="1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212" name="Freeform 508">
              <a:extLst>
                <a:ext uri="{FF2B5EF4-FFF2-40B4-BE49-F238E27FC236}">
                  <a16:creationId xmlns:a16="http://schemas.microsoft.com/office/drawing/2014/main" id="{62E23CD6-9FB2-C74C-869A-7A95B5319C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8970" y="9101756"/>
              <a:ext cx="829527" cy="1085875"/>
            </a:xfrm>
            <a:custGeom>
              <a:avLst/>
              <a:gdLst>
                <a:gd name="T0" fmla="*/ 1188 w 1272"/>
                <a:gd name="T1" fmla="*/ 610 h 1664"/>
                <a:gd name="T2" fmla="*/ 154 w 1272"/>
                <a:gd name="T3" fmla="*/ 13 h 1664"/>
                <a:gd name="T4" fmla="*/ 154 w 1272"/>
                <a:gd name="T5" fmla="*/ 13 h 1664"/>
                <a:gd name="T6" fmla="*/ 100 w 1272"/>
                <a:gd name="T7" fmla="*/ 8 h 1664"/>
                <a:gd name="T8" fmla="*/ 100 w 1272"/>
                <a:gd name="T9" fmla="*/ 8 h 1664"/>
                <a:gd name="T10" fmla="*/ 100 w 1272"/>
                <a:gd name="T11" fmla="*/ 8 h 1664"/>
                <a:gd name="T12" fmla="*/ 0 w 1272"/>
                <a:gd name="T13" fmla="*/ 65 h 1664"/>
                <a:gd name="T14" fmla="*/ 0 w 1272"/>
                <a:gd name="T15" fmla="*/ 65 h 1664"/>
                <a:gd name="T16" fmla="*/ 70 w 1272"/>
                <a:gd name="T17" fmla="*/ 91 h 1664"/>
                <a:gd name="T18" fmla="*/ 70 w 1272"/>
                <a:gd name="T19" fmla="*/ 845 h 1664"/>
                <a:gd name="T20" fmla="*/ 70 w 1272"/>
                <a:gd name="T21" fmla="*/ 845 h 1664"/>
                <a:gd name="T22" fmla="*/ 154 w 1272"/>
                <a:gd name="T23" fmla="*/ 1004 h 1664"/>
                <a:gd name="T24" fmla="*/ 1142 w 1272"/>
                <a:gd name="T25" fmla="*/ 1575 h 1664"/>
                <a:gd name="T26" fmla="*/ 1142 w 1272"/>
                <a:gd name="T27" fmla="*/ 1663 h 1664"/>
                <a:gd name="T28" fmla="*/ 1244 w 1272"/>
                <a:gd name="T29" fmla="*/ 1605 h 1664"/>
                <a:gd name="T30" fmla="*/ 1243 w 1272"/>
                <a:gd name="T31" fmla="*/ 1604 h 1664"/>
                <a:gd name="T32" fmla="*/ 1243 w 1272"/>
                <a:gd name="T33" fmla="*/ 1604 h 1664"/>
                <a:gd name="T34" fmla="*/ 1271 w 1272"/>
                <a:gd name="T35" fmla="*/ 1538 h 1664"/>
                <a:gd name="T36" fmla="*/ 1271 w 1272"/>
                <a:gd name="T37" fmla="*/ 769 h 1664"/>
                <a:gd name="T38" fmla="*/ 1271 w 1272"/>
                <a:gd name="T39" fmla="*/ 769 h 1664"/>
                <a:gd name="T40" fmla="*/ 1188 w 1272"/>
                <a:gd name="T41" fmla="*/ 610 h 1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72" h="1664">
                  <a:moveTo>
                    <a:pt x="1188" y="610"/>
                  </a:moveTo>
                  <a:lnTo>
                    <a:pt x="154" y="13"/>
                  </a:lnTo>
                  <a:lnTo>
                    <a:pt x="154" y="13"/>
                  </a:lnTo>
                  <a:cubicBezTo>
                    <a:pt x="133" y="1"/>
                    <a:pt x="115" y="0"/>
                    <a:pt x="100" y="8"/>
                  </a:cubicBezTo>
                  <a:lnTo>
                    <a:pt x="100" y="8"/>
                  </a:lnTo>
                  <a:lnTo>
                    <a:pt x="100" y="8"/>
                  </a:lnTo>
                  <a:lnTo>
                    <a:pt x="0" y="65"/>
                  </a:lnTo>
                  <a:lnTo>
                    <a:pt x="0" y="65"/>
                  </a:lnTo>
                  <a:cubicBezTo>
                    <a:pt x="0" y="65"/>
                    <a:pt x="45" y="82"/>
                    <a:pt x="70" y="91"/>
                  </a:cubicBezTo>
                  <a:lnTo>
                    <a:pt x="70" y="845"/>
                  </a:lnTo>
                  <a:lnTo>
                    <a:pt x="70" y="845"/>
                  </a:lnTo>
                  <a:cubicBezTo>
                    <a:pt x="70" y="906"/>
                    <a:pt x="108" y="978"/>
                    <a:pt x="154" y="1004"/>
                  </a:cubicBezTo>
                  <a:lnTo>
                    <a:pt x="1142" y="1575"/>
                  </a:lnTo>
                  <a:lnTo>
                    <a:pt x="1142" y="1663"/>
                  </a:lnTo>
                  <a:lnTo>
                    <a:pt x="1244" y="1605"/>
                  </a:lnTo>
                  <a:lnTo>
                    <a:pt x="1243" y="1604"/>
                  </a:lnTo>
                  <a:lnTo>
                    <a:pt x="1243" y="1604"/>
                  </a:lnTo>
                  <a:cubicBezTo>
                    <a:pt x="1260" y="1594"/>
                    <a:pt x="1271" y="1571"/>
                    <a:pt x="1271" y="1538"/>
                  </a:cubicBezTo>
                  <a:lnTo>
                    <a:pt x="1271" y="769"/>
                  </a:lnTo>
                  <a:lnTo>
                    <a:pt x="1271" y="769"/>
                  </a:lnTo>
                  <a:cubicBezTo>
                    <a:pt x="1271" y="707"/>
                    <a:pt x="1234" y="636"/>
                    <a:pt x="1188" y="61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213" name="Freeform 509">
              <a:extLst>
                <a:ext uri="{FF2B5EF4-FFF2-40B4-BE49-F238E27FC236}">
                  <a16:creationId xmlns:a16="http://schemas.microsoft.com/office/drawing/2014/main" id="{EC3A767A-011B-1F4B-B4F8-966A57C7AE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2598" y="9545324"/>
              <a:ext cx="555899" cy="642308"/>
            </a:xfrm>
            <a:custGeom>
              <a:avLst/>
              <a:gdLst>
                <a:gd name="T0" fmla="*/ 824 w 852"/>
                <a:gd name="T1" fmla="*/ 926 h 985"/>
                <a:gd name="T2" fmla="*/ 823 w 852"/>
                <a:gd name="T3" fmla="*/ 925 h 985"/>
                <a:gd name="T4" fmla="*/ 823 w 852"/>
                <a:gd name="T5" fmla="*/ 925 h 985"/>
                <a:gd name="T6" fmla="*/ 851 w 852"/>
                <a:gd name="T7" fmla="*/ 859 h 985"/>
                <a:gd name="T8" fmla="*/ 851 w 852"/>
                <a:gd name="T9" fmla="*/ 90 h 985"/>
                <a:gd name="T10" fmla="*/ 851 w 852"/>
                <a:gd name="T11" fmla="*/ 90 h 985"/>
                <a:gd name="T12" fmla="*/ 828 w 852"/>
                <a:gd name="T13" fmla="*/ 0 h 985"/>
                <a:gd name="T14" fmla="*/ 0 w 852"/>
                <a:gd name="T15" fmla="*/ 478 h 985"/>
                <a:gd name="T16" fmla="*/ 722 w 852"/>
                <a:gd name="T17" fmla="*/ 896 h 985"/>
                <a:gd name="T18" fmla="*/ 722 w 852"/>
                <a:gd name="T19" fmla="*/ 984 h 985"/>
                <a:gd name="T20" fmla="*/ 824 w 852"/>
                <a:gd name="T21" fmla="*/ 92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2" h="985">
                  <a:moveTo>
                    <a:pt x="824" y="926"/>
                  </a:moveTo>
                  <a:lnTo>
                    <a:pt x="823" y="925"/>
                  </a:lnTo>
                  <a:lnTo>
                    <a:pt x="823" y="925"/>
                  </a:lnTo>
                  <a:cubicBezTo>
                    <a:pt x="840" y="915"/>
                    <a:pt x="851" y="892"/>
                    <a:pt x="851" y="859"/>
                  </a:cubicBezTo>
                  <a:lnTo>
                    <a:pt x="851" y="90"/>
                  </a:lnTo>
                  <a:lnTo>
                    <a:pt x="851" y="90"/>
                  </a:lnTo>
                  <a:cubicBezTo>
                    <a:pt x="851" y="60"/>
                    <a:pt x="843" y="28"/>
                    <a:pt x="828" y="0"/>
                  </a:cubicBezTo>
                  <a:lnTo>
                    <a:pt x="0" y="478"/>
                  </a:lnTo>
                  <a:lnTo>
                    <a:pt x="722" y="896"/>
                  </a:lnTo>
                  <a:lnTo>
                    <a:pt x="722" y="984"/>
                  </a:lnTo>
                  <a:lnTo>
                    <a:pt x="824" y="926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214" name="Freeform 510">
              <a:extLst>
                <a:ext uri="{FF2B5EF4-FFF2-40B4-BE49-F238E27FC236}">
                  <a16:creationId xmlns:a16="http://schemas.microsoft.com/office/drawing/2014/main" id="{E95224C9-81E6-1F4C-96E8-8D2035317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8808" y="9130560"/>
              <a:ext cx="786323" cy="1071472"/>
            </a:xfrm>
            <a:custGeom>
              <a:avLst/>
              <a:gdLst>
                <a:gd name="T0" fmla="*/ 1118 w 1202"/>
                <a:gd name="T1" fmla="*/ 1615 h 1642"/>
                <a:gd name="T2" fmla="*/ 83 w 1202"/>
                <a:gd name="T3" fmla="*/ 1018 h 1642"/>
                <a:gd name="T4" fmla="*/ 83 w 1202"/>
                <a:gd name="T5" fmla="*/ 1018 h 1642"/>
                <a:gd name="T6" fmla="*/ 0 w 1202"/>
                <a:gd name="T7" fmla="*/ 859 h 1642"/>
                <a:gd name="T8" fmla="*/ 0 w 1202"/>
                <a:gd name="T9" fmla="*/ 90 h 1642"/>
                <a:gd name="T10" fmla="*/ 0 w 1202"/>
                <a:gd name="T11" fmla="*/ 90 h 1642"/>
                <a:gd name="T12" fmla="*/ 83 w 1202"/>
                <a:gd name="T13" fmla="*/ 26 h 1642"/>
                <a:gd name="T14" fmla="*/ 1118 w 1202"/>
                <a:gd name="T15" fmla="*/ 623 h 1642"/>
                <a:gd name="T16" fmla="*/ 1118 w 1202"/>
                <a:gd name="T17" fmla="*/ 623 h 1642"/>
                <a:gd name="T18" fmla="*/ 1201 w 1202"/>
                <a:gd name="T19" fmla="*/ 783 h 1642"/>
                <a:gd name="T20" fmla="*/ 1201 w 1202"/>
                <a:gd name="T21" fmla="*/ 1552 h 1642"/>
                <a:gd name="T22" fmla="*/ 1201 w 1202"/>
                <a:gd name="T23" fmla="*/ 1552 h 1642"/>
                <a:gd name="T24" fmla="*/ 1118 w 1202"/>
                <a:gd name="T25" fmla="*/ 1615 h 1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02" h="1642">
                  <a:moveTo>
                    <a:pt x="1118" y="1615"/>
                  </a:moveTo>
                  <a:lnTo>
                    <a:pt x="83" y="1018"/>
                  </a:lnTo>
                  <a:lnTo>
                    <a:pt x="83" y="1018"/>
                  </a:lnTo>
                  <a:cubicBezTo>
                    <a:pt x="38" y="991"/>
                    <a:pt x="0" y="920"/>
                    <a:pt x="0" y="859"/>
                  </a:cubicBezTo>
                  <a:lnTo>
                    <a:pt x="0" y="90"/>
                  </a:lnTo>
                  <a:lnTo>
                    <a:pt x="0" y="90"/>
                  </a:lnTo>
                  <a:cubicBezTo>
                    <a:pt x="0" y="28"/>
                    <a:pt x="38" y="0"/>
                    <a:pt x="83" y="26"/>
                  </a:cubicBezTo>
                  <a:lnTo>
                    <a:pt x="1118" y="623"/>
                  </a:lnTo>
                  <a:lnTo>
                    <a:pt x="1118" y="623"/>
                  </a:lnTo>
                  <a:cubicBezTo>
                    <a:pt x="1164" y="651"/>
                    <a:pt x="1201" y="722"/>
                    <a:pt x="1201" y="783"/>
                  </a:cubicBezTo>
                  <a:lnTo>
                    <a:pt x="1201" y="1552"/>
                  </a:lnTo>
                  <a:lnTo>
                    <a:pt x="1201" y="1552"/>
                  </a:lnTo>
                  <a:cubicBezTo>
                    <a:pt x="1201" y="1613"/>
                    <a:pt x="1164" y="1641"/>
                    <a:pt x="1118" y="161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215" name="Freeform 214">
              <a:extLst>
                <a:ext uri="{FF2B5EF4-FFF2-40B4-BE49-F238E27FC236}">
                  <a16:creationId xmlns:a16="http://schemas.microsoft.com/office/drawing/2014/main" id="{DD8470FA-596F-3C41-97D0-A5D2661898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91360" y="9473317"/>
              <a:ext cx="405731" cy="370271"/>
            </a:xfrm>
            <a:custGeom>
              <a:avLst/>
              <a:gdLst>
                <a:gd name="connsiteX0" fmla="*/ 108155 w 405731"/>
                <a:gd name="connsiteY0" fmla="*/ 0 h 370271"/>
                <a:gd name="connsiteX1" fmla="*/ 393946 w 405731"/>
                <a:gd name="connsiteY1" fmla="*/ 232304 h 370271"/>
                <a:gd name="connsiteX2" fmla="*/ 393691 w 405731"/>
                <a:gd name="connsiteY2" fmla="*/ 232618 h 370271"/>
                <a:gd name="connsiteX3" fmla="*/ 404029 w 405731"/>
                <a:gd name="connsiteY3" fmla="*/ 248812 h 370271"/>
                <a:gd name="connsiteX4" fmla="*/ 404684 w 405731"/>
                <a:gd name="connsiteY4" fmla="*/ 273126 h 370271"/>
                <a:gd name="connsiteX5" fmla="*/ 328749 w 405731"/>
                <a:gd name="connsiteY5" fmla="*/ 365923 h 370271"/>
                <a:gd name="connsiteX6" fmla="*/ 304150 w 405731"/>
                <a:gd name="connsiteY6" fmla="*/ 370171 h 370271"/>
                <a:gd name="connsiteX7" fmla="*/ 286842 w 405731"/>
                <a:gd name="connsiteY7" fmla="*/ 363852 h 370271"/>
                <a:gd name="connsiteX8" fmla="*/ 285791 w 405731"/>
                <a:gd name="connsiteY8" fmla="*/ 365143 h 370271"/>
                <a:gd name="connsiteX9" fmla="*/ 0 w 405731"/>
                <a:gd name="connsiteY9" fmla="*/ 132184 h 370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5731" h="370271">
                  <a:moveTo>
                    <a:pt x="108155" y="0"/>
                  </a:moveTo>
                  <a:lnTo>
                    <a:pt x="393946" y="232304"/>
                  </a:lnTo>
                  <a:lnTo>
                    <a:pt x="393691" y="232618"/>
                  </a:lnTo>
                  <a:lnTo>
                    <a:pt x="404029" y="248812"/>
                  </a:lnTo>
                  <a:cubicBezTo>
                    <a:pt x="405993" y="255686"/>
                    <a:pt x="406321" y="263879"/>
                    <a:pt x="404684" y="273126"/>
                  </a:cubicBezTo>
                  <a:cubicBezTo>
                    <a:pt x="398793" y="310764"/>
                    <a:pt x="364098" y="352295"/>
                    <a:pt x="328749" y="365923"/>
                  </a:cubicBezTo>
                  <a:cubicBezTo>
                    <a:pt x="319748" y="369330"/>
                    <a:pt x="311443" y="370668"/>
                    <a:pt x="304150" y="370171"/>
                  </a:cubicBezTo>
                  <a:lnTo>
                    <a:pt x="286842" y="363852"/>
                  </a:lnTo>
                  <a:lnTo>
                    <a:pt x="285791" y="365143"/>
                  </a:lnTo>
                  <a:lnTo>
                    <a:pt x="0" y="1321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216" name="Freeform 514">
              <a:extLst>
                <a:ext uri="{FF2B5EF4-FFF2-40B4-BE49-F238E27FC236}">
                  <a16:creationId xmlns:a16="http://schemas.microsoft.com/office/drawing/2014/main" id="{C07EC29D-A367-5544-B0A5-E5A2436045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7446" y="9510759"/>
              <a:ext cx="204502" cy="210263"/>
            </a:xfrm>
            <a:custGeom>
              <a:avLst/>
              <a:gdLst>
                <a:gd name="T0" fmla="*/ 165 w 313"/>
                <a:gd name="T1" fmla="*/ 0 h 324"/>
                <a:gd name="T2" fmla="*/ 312 w 313"/>
                <a:gd name="T3" fmla="*/ 121 h 324"/>
                <a:gd name="T4" fmla="*/ 312 w 313"/>
                <a:gd name="T5" fmla="*/ 121 h 324"/>
                <a:gd name="T6" fmla="*/ 148 w 313"/>
                <a:gd name="T7" fmla="*/ 323 h 324"/>
                <a:gd name="T8" fmla="*/ 0 w 313"/>
                <a:gd name="T9" fmla="*/ 202 h 324"/>
                <a:gd name="T10" fmla="*/ 0 w 313"/>
                <a:gd name="T11" fmla="*/ 202 h 324"/>
                <a:gd name="T12" fmla="*/ 165 w 313"/>
                <a:gd name="T13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3" h="324">
                  <a:moveTo>
                    <a:pt x="165" y="0"/>
                  </a:moveTo>
                  <a:lnTo>
                    <a:pt x="312" y="121"/>
                  </a:lnTo>
                  <a:lnTo>
                    <a:pt x="312" y="121"/>
                  </a:lnTo>
                  <a:cubicBezTo>
                    <a:pt x="291" y="202"/>
                    <a:pt x="223" y="285"/>
                    <a:pt x="148" y="323"/>
                  </a:cubicBezTo>
                  <a:lnTo>
                    <a:pt x="0" y="202"/>
                  </a:lnTo>
                  <a:lnTo>
                    <a:pt x="0" y="202"/>
                  </a:lnTo>
                  <a:cubicBezTo>
                    <a:pt x="22" y="121"/>
                    <a:pt x="90" y="37"/>
                    <a:pt x="165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217" name="Freeform 216">
              <a:extLst>
                <a:ext uri="{FF2B5EF4-FFF2-40B4-BE49-F238E27FC236}">
                  <a16:creationId xmlns:a16="http://schemas.microsoft.com/office/drawing/2014/main" id="{146DE7B4-C355-7946-9DF5-70AFCAFBFF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97662" y="9223565"/>
              <a:ext cx="503216" cy="475844"/>
            </a:xfrm>
            <a:custGeom>
              <a:avLst/>
              <a:gdLst>
                <a:gd name="connsiteX0" fmla="*/ 163485 w 503216"/>
                <a:gd name="connsiteY0" fmla="*/ 199 h 475844"/>
                <a:gd name="connsiteX1" fmla="*/ 186688 w 503216"/>
                <a:gd name="connsiteY1" fmla="*/ 7147 h 475844"/>
                <a:gd name="connsiteX2" fmla="*/ 193964 w 503216"/>
                <a:gd name="connsiteY2" fmla="*/ 14297 h 475844"/>
                <a:gd name="connsiteX3" fmla="*/ 194559 w 503216"/>
                <a:gd name="connsiteY3" fmla="*/ 13566 h 475844"/>
                <a:gd name="connsiteX4" fmla="*/ 486026 w 503216"/>
                <a:gd name="connsiteY4" fmla="*/ 251432 h 475844"/>
                <a:gd name="connsiteX5" fmla="*/ 484762 w 503216"/>
                <a:gd name="connsiteY5" fmla="*/ 252974 h 475844"/>
                <a:gd name="connsiteX6" fmla="*/ 493961 w 503216"/>
                <a:gd name="connsiteY6" fmla="*/ 261935 h 475844"/>
                <a:gd name="connsiteX7" fmla="*/ 501535 w 503216"/>
                <a:gd name="connsiteY7" fmla="*/ 317483 h 475844"/>
                <a:gd name="connsiteX8" fmla="*/ 378512 w 503216"/>
                <a:gd name="connsiteY8" fmla="*/ 468773 h 475844"/>
                <a:gd name="connsiteX9" fmla="*/ 339173 w 503216"/>
                <a:gd name="connsiteY9" fmla="*/ 475670 h 475844"/>
                <a:gd name="connsiteX10" fmla="*/ 311014 w 503216"/>
                <a:gd name="connsiteY10" fmla="*/ 464962 h 475844"/>
                <a:gd name="connsiteX11" fmla="*/ 310885 w 503216"/>
                <a:gd name="connsiteY11" fmla="*/ 465120 h 475844"/>
                <a:gd name="connsiteX12" fmla="*/ 310410 w 503216"/>
                <a:gd name="connsiteY12" fmla="*/ 464732 h 475844"/>
                <a:gd name="connsiteX13" fmla="*/ 309841 w 503216"/>
                <a:gd name="connsiteY13" fmla="*/ 464516 h 475844"/>
                <a:gd name="connsiteX14" fmla="*/ 309531 w 503216"/>
                <a:gd name="connsiteY14" fmla="*/ 464016 h 475844"/>
                <a:gd name="connsiteX15" fmla="*/ 20071 w 503216"/>
                <a:gd name="connsiteY15" fmla="*/ 227907 h 475844"/>
                <a:gd name="connsiteX16" fmla="*/ 21387 w 503216"/>
                <a:gd name="connsiteY16" fmla="*/ 226291 h 475844"/>
                <a:gd name="connsiteX17" fmla="*/ 19338 w 503216"/>
                <a:gd name="connsiteY17" fmla="*/ 225518 h 475844"/>
                <a:gd name="connsiteX18" fmla="*/ 1682 w 503216"/>
                <a:gd name="connsiteY18" fmla="*/ 158551 h 475844"/>
                <a:gd name="connsiteX19" fmla="*/ 124054 w 503216"/>
                <a:gd name="connsiteY19" fmla="*/ 6977 h 475844"/>
                <a:gd name="connsiteX20" fmla="*/ 163485 w 503216"/>
                <a:gd name="connsiteY20" fmla="*/ 199 h 47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03216" h="475844">
                  <a:moveTo>
                    <a:pt x="163485" y="199"/>
                  </a:moveTo>
                  <a:cubicBezTo>
                    <a:pt x="172219" y="873"/>
                    <a:pt x="180020" y="3246"/>
                    <a:pt x="186688" y="7147"/>
                  </a:cubicBezTo>
                  <a:lnTo>
                    <a:pt x="193964" y="14297"/>
                  </a:lnTo>
                  <a:lnTo>
                    <a:pt x="194559" y="13566"/>
                  </a:lnTo>
                  <a:lnTo>
                    <a:pt x="486026" y="251432"/>
                  </a:lnTo>
                  <a:lnTo>
                    <a:pt x="484762" y="252974"/>
                  </a:lnTo>
                  <a:lnTo>
                    <a:pt x="493961" y="261935"/>
                  </a:lnTo>
                  <a:cubicBezTo>
                    <a:pt x="502390" y="275455"/>
                    <a:pt x="505441" y="294397"/>
                    <a:pt x="501535" y="317483"/>
                  </a:cubicBezTo>
                  <a:cubicBezTo>
                    <a:pt x="491772" y="379047"/>
                    <a:pt x="436444" y="446505"/>
                    <a:pt x="378512" y="468773"/>
                  </a:cubicBezTo>
                  <a:cubicBezTo>
                    <a:pt x="364029" y="474340"/>
                    <a:pt x="350767" y="476510"/>
                    <a:pt x="339173" y="475670"/>
                  </a:cubicBezTo>
                  <a:lnTo>
                    <a:pt x="311014" y="464962"/>
                  </a:lnTo>
                  <a:lnTo>
                    <a:pt x="310885" y="465120"/>
                  </a:lnTo>
                  <a:lnTo>
                    <a:pt x="310410" y="464732"/>
                  </a:lnTo>
                  <a:lnTo>
                    <a:pt x="309841" y="464516"/>
                  </a:lnTo>
                  <a:lnTo>
                    <a:pt x="309531" y="464016"/>
                  </a:lnTo>
                  <a:lnTo>
                    <a:pt x="20071" y="227907"/>
                  </a:lnTo>
                  <a:lnTo>
                    <a:pt x="21387" y="226291"/>
                  </a:lnTo>
                  <a:lnTo>
                    <a:pt x="19338" y="225518"/>
                  </a:lnTo>
                  <a:cubicBezTo>
                    <a:pt x="3635" y="212614"/>
                    <a:pt x="-3525" y="189258"/>
                    <a:pt x="1682" y="158551"/>
                  </a:cubicBezTo>
                  <a:cubicBezTo>
                    <a:pt x="11445" y="97137"/>
                    <a:pt x="66122" y="29844"/>
                    <a:pt x="124054" y="6977"/>
                  </a:cubicBezTo>
                  <a:cubicBezTo>
                    <a:pt x="138537" y="1424"/>
                    <a:pt x="151840" y="-699"/>
                    <a:pt x="163485" y="1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218" name="Freeform 517">
              <a:extLst>
                <a:ext uri="{FF2B5EF4-FFF2-40B4-BE49-F238E27FC236}">
                  <a16:creationId xmlns:a16="http://schemas.microsoft.com/office/drawing/2014/main" id="{B679B3FF-D577-CA4F-ACD9-75E91AE44A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0775" y="9268814"/>
              <a:ext cx="129613" cy="152657"/>
            </a:xfrm>
            <a:custGeom>
              <a:avLst/>
              <a:gdLst>
                <a:gd name="T0" fmla="*/ 84 w 200"/>
                <a:gd name="T1" fmla="*/ 212 h 232"/>
                <a:gd name="T2" fmla="*/ 84 w 200"/>
                <a:gd name="T3" fmla="*/ 212 h 232"/>
                <a:gd name="T4" fmla="*/ 191 w 200"/>
                <a:gd name="T5" fmla="*/ 81 h 232"/>
                <a:gd name="T6" fmla="*/ 191 w 200"/>
                <a:gd name="T7" fmla="*/ 81 h 232"/>
                <a:gd name="T8" fmla="*/ 115 w 200"/>
                <a:gd name="T9" fmla="*/ 19 h 232"/>
                <a:gd name="T10" fmla="*/ 115 w 200"/>
                <a:gd name="T11" fmla="*/ 19 h 232"/>
                <a:gd name="T12" fmla="*/ 8 w 200"/>
                <a:gd name="T13" fmla="*/ 150 h 232"/>
                <a:gd name="T14" fmla="*/ 8 w 200"/>
                <a:gd name="T15" fmla="*/ 150 h 232"/>
                <a:gd name="T16" fmla="*/ 84 w 200"/>
                <a:gd name="T17" fmla="*/ 21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232">
                  <a:moveTo>
                    <a:pt x="84" y="212"/>
                  </a:moveTo>
                  <a:lnTo>
                    <a:pt x="84" y="212"/>
                  </a:lnTo>
                  <a:cubicBezTo>
                    <a:pt x="134" y="193"/>
                    <a:pt x="182" y="134"/>
                    <a:pt x="191" y="81"/>
                  </a:cubicBezTo>
                  <a:lnTo>
                    <a:pt x="191" y="81"/>
                  </a:lnTo>
                  <a:cubicBezTo>
                    <a:pt x="199" y="28"/>
                    <a:pt x="165" y="0"/>
                    <a:pt x="115" y="19"/>
                  </a:cubicBezTo>
                  <a:lnTo>
                    <a:pt x="115" y="19"/>
                  </a:lnTo>
                  <a:cubicBezTo>
                    <a:pt x="65" y="38"/>
                    <a:pt x="17" y="97"/>
                    <a:pt x="8" y="150"/>
                  </a:cubicBezTo>
                  <a:lnTo>
                    <a:pt x="8" y="150"/>
                  </a:lnTo>
                  <a:cubicBezTo>
                    <a:pt x="0" y="203"/>
                    <a:pt x="34" y="231"/>
                    <a:pt x="84" y="212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219" name="Freeform 519">
              <a:extLst>
                <a:ext uri="{FF2B5EF4-FFF2-40B4-BE49-F238E27FC236}">
                  <a16:creationId xmlns:a16="http://schemas.microsoft.com/office/drawing/2014/main" id="{9F32E1F9-0986-6943-B83E-BF8EC7C032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21321" y="8940459"/>
              <a:ext cx="2500102" cy="3390117"/>
            </a:xfrm>
            <a:custGeom>
              <a:avLst/>
              <a:gdLst>
                <a:gd name="T0" fmla="*/ 505 w 3829"/>
                <a:gd name="T1" fmla="*/ 5189 h 5190"/>
                <a:gd name="T2" fmla="*/ 505 w 3829"/>
                <a:gd name="T3" fmla="*/ 5189 h 5190"/>
                <a:gd name="T4" fmla="*/ 299 w 3829"/>
                <a:gd name="T5" fmla="*/ 5131 h 5190"/>
                <a:gd name="T6" fmla="*/ 20 w 3829"/>
                <a:gd name="T7" fmla="*/ 4965 h 5190"/>
                <a:gd name="T8" fmla="*/ 20 w 3829"/>
                <a:gd name="T9" fmla="*/ 4965 h 5190"/>
                <a:gd name="T10" fmla="*/ 9 w 3829"/>
                <a:gd name="T11" fmla="*/ 4922 h 5190"/>
                <a:gd name="T12" fmla="*/ 9 w 3829"/>
                <a:gd name="T13" fmla="*/ 4922 h 5190"/>
                <a:gd name="T14" fmla="*/ 52 w 3829"/>
                <a:gd name="T15" fmla="*/ 4911 h 5190"/>
                <a:gd name="T16" fmla="*/ 332 w 3829"/>
                <a:gd name="T17" fmla="*/ 5076 h 5190"/>
                <a:gd name="T18" fmla="*/ 332 w 3829"/>
                <a:gd name="T19" fmla="*/ 5076 h 5190"/>
                <a:gd name="T20" fmla="*/ 681 w 3829"/>
                <a:gd name="T21" fmla="*/ 5075 h 5190"/>
                <a:gd name="T22" fmla="*/ 681 w 3829"/>
                <a:gd name="T23" fmla="*/ 5075 h 5190"/>
                <a:gd name="T24" fmla="*/ 841 w 3829"/>
                <a:gd name="T25" fmla="*/ 4764 h 5190"/>
                <a:gd name="T26" fmla="*/ 835 w 3829"/>
                <a:gd name="T27" fmla="*/ 4680 h 5190"/>
                <a:gd name="T28" fmla="*/ 835 w 3829"/>
                <a:gd name="T29" fmla="*/ 4680 h 5190"/>
                <a:gd name="T30" fmla="*/ 1637 w 3829"/>
                <a:gd name="T31" fmla="*/ 453 h 5190"/>
                <a:gd name="T32" fmla="*/ 1637 w 3829"/>
                <a:gd name="T33" fmla="*/ 453 h 5190"/>
                <a:gd name="T34" fmla="*/ 2452 w 3829"/>
                <a:gd name="T35" fmla="*/ 199 h 5190"/>
                <a:gd name="T36" fmla="*/ 2452 w 3829"/>
                <a:gd name="T37" fmla="*/ 199 h 5190"/>
                <a:gd name="T38" fmla="*/ 3812 w 3829"/>
                <a:gd name="T39" fmla="*/ 589 h 5190"/>
                <a:gd name="T40" fmla="*/ 3812 w 3829"/>
                <a:gd name="T41" fmla="*/ 589 h 5190"/>
                <a:gd name="T42" fmla="*/ 3818 w 3829"/>
                <a:gd name="T43" fmla="*/ 633 h 5190"/>
                <a:gd name="T44" fmla="*/ 3818 w 3829"/>
                <a:gd name="T45" fmla="*/ 633 h 5190"/>
                <a:gd name="T46" fmla="*/ 3774 w 3829"/>
                <a:gd name="T47" fmla="*/ 640 h 5190"/>
                <a:gd name="T48" fmla="*/ 3774 w 3829"/>
                <a:gd name="T49" fmla="*/ 640 h 5190"/>
                <a:gd name="T50" fmla="*/ 2473 w 3829"/>
                <a:gd name="T51" fmla="*/ 258 h 5190"/>
                <a:gd name="T52" fmla="*/ 2473 w 3829"/>
                <a:gd name="T53" fmla="*/ 258 h 5190"/>
                <a:gd name="T54" fmla="*/ 1652 w 3829"/>
                <a:gd name="T55" fmla="*/ 514 h 5190"/>
                <a:gd name="T56" fmla="*/ 1652 w 3829"/>
                <a:gd name="T57" fmla="*/ 514 h 5190"/>
                <a:gd name="T58" fmla="*/ 898 w 3829"/>
                <a:gd name="T59" fmla="*/ 4675 h 5190"/>
                <a:gd name="T60" fmla="*/ 904 w 3829"/>
                <a:gd name="T61" fmla="*/ 4760 h 5190"/>
                <a:gd name="T62" fmla="*/ 904 w 3829"/>
                <a:gd name="T63" fmla="*/ 4760 h 5190"/>
                <a:gd name="T64" fmla="*/ 714 w 3829"/>
                <a:gd name="T65" fmla="*/ 5129 h 5190"/>
                <a:gd name="T66" fmla="*/ 714 w 3829"/>
                <a:gd name="T67" fmla="*/ 5129 h 5190"/>
                <a:gd name="T68" fmla="*/ 505 w 3829"/>
                <a:gd name="T69" fmla="*/ 5189 h 5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29" h="5190">
                  <a:moveTo>
                    <a:pt x="505" y="5189"/>
                  </a:moveTo>
                  <a:lnTo>
                    <a:pt x="505" y="5189"/>
                  </a:lnTo>
                  <a:cubicBezTo>
                    <a:pt x="435" y="5189"/>
                    <a:pt x="364" y="5169"/>
                    <a:pt x="299" y="5131"/>
                  </a:cubicBezTo>
                  <a:lnTo>
                    <a:pt x="20" y="4965"/>
                  </a:lnTo>
                  <a:lnTo>
                    <a:pt x="20" y="4965"/>
                  </a:lnTo>
                  <a:cubicBezTo>
                    <a:pt x="4" y="4956"/>
                    <a:pt x="0" y="4937"/>
                    <a:pt x="9" y="4922"/>
                  </a:cubicBezTo>
                  <a:lnTo>
                    <a:pt x="9" y="4922"/>
                  </a:lnTo>
                  <a:cubicBezTo>
                    <a:pt x="17" y="4907"/>
                    <a:pt x="37" y="4902"/>
                    <a:pt x="52" y="4911"/>
                  </a:cubicBezTo>
                  <a:lnTo>
                    <a:pt x="332" y="5076"/>
                  </a:lnTo>
                  <a:lnTo>
                    <a:pt x="332" y="5076"/>
                  </a:lnTo>
                  <a:cubicBezTo>
                    <a:pt x="441" y="5142"/>
                    <a:pt x="572" y="5142"/>
                    <a:pt x="681" y="5075"/>
                  </a:cubicBezTo>
                  <a:lnTo>
                    <a:pt x="681" y="5075"/>
                  </a:lnTo>
                  <a:cubicBezTo>
                    <a:pt x="790" y="5008"/>
                    <a:pt x="850" y="4892"/>
                    <a:pt x="841" y="4764"/>
                  </a:cubicBezTo>
                  <a:lnTo>
                    <a:pt x="835" y="4680"/>
                  </a:lnTo>
                  <a:lnTo>
                    <a:pt x="835" y="4680"/>
                  </a:lnTo>
                  <a:cubicBezTo>
                    <a:pt x="737" y="3299"/>
                    <a:pt x="554" y="730"/>
                    <a:pt x="1637" y="453"/>
                  </a:cubicBezTo>
                  <a:lnTo>
                    <a:pt x="1637" y="453"/>
                  </a:lnTo>
                  <a:cubicBezTo>
                    <a:pt x="2010" y="357"/>
                    <a:pt x="2266" y="265"/>
                    <a:pt x="2452" y="199"/>
                  </a:cubicBezTo>
                  <a:lnTo>
                    <a:pt x="2452" y="199"/>
                  </a:lnTo>
                  <a:cubicBezTo>
                    <a:pt x="3007" y="0"/>
                    <a:pt x="3046" y="11"/>
                    <a:pt x="3812" y="589"/>
                  </a:cubicBezTo>
                  <a:lnTo>
                    <a:pt x="3812" y="589"/>
                  </a:lnTo>
                  <a:cubicBezTo>
                    <a:pt x="3826" y="600"/>
                    <a:pt x="3828" y="620"/>
                    <a:pt x="3818" y="633"/>
                  </a:cubicBezTo>
                  <a:lnTo>
                    <a:pt x="3818" y="633"/>
                  </a:lnTo>
                  <a:cubicBezTo>
                    <a:pt x="3808" y="648"/>
                    <a:pt x="3788" y="650"/>
                    <a:pt x="3774" y="640"/>
                  </a:cubicBezTo>
                  <a:lnTo>
                    <a:pt x="3774" y="640"/>
                  </a:lnTo>
                  <a:cubicBezTo>
                    <a:pt x="3013" y="65"/>
                    <a:pt x="3003" y="69"/>
                    <a:pt x="2473" y="258"/>
                  </a:cubicBezTo>
                  <a:lnTo>
                    <a:pt x="2473" y="258"/>
                  </a:lnTo>
                  <a:cubicBezTo>
                    <a:pt x="2286" y="325"/>
                    <a:pt x="2029" y="417"/>
                    <a:pt x="1652" y="514"/>
                  </a:cubicBezTo>
                  <a:lnTo>
                    <a:pt x="1652" y="514"/>
                  </a:lnTo>
                  <a:cubicBezTo>
                    <a:pt x="621" y="778"/>
                    <a:pt x="801" y="3313"/>
                    <a:pt x="898" y="4675"/>
                  </a:cubicBezTo>
                  <a:lnTo>
                    <a:pt x="904" y="4760"/>
                  </a:lnTo>
                  <a:lnTo>
                    <a:pt x="904" y="4760"/>
                  </a:lnTo>
                  <a:cubicBezTo>
                    <a:pt x="915" y="4911"/>
                    <a:pt x="844" y="5049"/>
                    <a:pt x="714" y="5129"/>
                  </a:cubicBezTo>
                  <a:lnTo>
                    <a:pt x="714" y="5129"/>
                  </a:lnTo>
                  <a:cubicBezTo>
                    <a:pt x="649" y="5169"/>
                    <a:pt x="577" y="5189"/>
                    <a:pt x="505" y="51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220" name="Freeform 520">
              <a:extLst>
                <a:ext uri="{FF2B5EF4-FFF2-40B4-BE49-F238E27FC236}">
                  <a16:creationId xmlns:a16="http://schemas.microsoft.com/office/drawing/2014/main" id="{48C6064E-A2FF-6E47-B211-AF98DBE50E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03504" y="11852446"/>
              <a:ext cx="1468954" cy="849688"/>
            </a:xfrm>
            <a:custGeom>
              <a:avLst/>
              <a:gdLst>
                <a:gd name="T0" fmla="*/ 1849 w 2250"/>
                <a:gd name="T1" fmla="*/ 1068 h 1299"/>
                <a:gd name="T2" fmla="*/ 1849 w 2250"/>
                <a:gd name="T3" fmla="*/ 1068 h 1299"/>
                <a:gd name="T4" fmla="*/ 401 w 2250"/>
                <a:gd name="T5" fmla="*/ 1068 h 1299"/>
                <a:gd name="T6" fmla="*/ 401 w 2250"/>
                <a:gd name="T7" fmla="*/ 1068 h 1299"/>
                <a:gd name="T8" fmla="*/ 401 w 2250"/>
                <a:gd name="T9" fmla="*/ 231 h 1299"/>
                <a:gd name="T10" fmla="*/ 401 w 2250"/>
                <a:gd name="T11" fmla="*/ 231 h 1299"/>
                <a:gd name="T12" fmla="*/ 1849 w 2250"/>
                <a:gd name="T13" fmla="*/ 231 h 1299"/>
                <a:gd name="T14" fmla="*/ 1849 w 2250"/>
                <a:gd name="T15" fmla="*/ 231 h 1299"/>
                <a:gd name="T16" fmla="*/ 1849 w 2250"/>
                <a:gd name="T17" fmla="*/ 1068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50" h="1299">
                  <a:moveTo>
                    <a:pt x="1849" y="1068"/>
                  </a:moveTo>
                  <a:lnTo>
                    <a:pt x="1849" y="1068"/>
                  </a:lnTo>
                  <a:cubicBezTo>
                    <a:pt x="1449" y="1298"/>
                    <a:pt x="800" y="1298"/>
                    <a:pt x="401" y="1068"/>
                  </a:cubicBezTo>
                  <a:lnTo>
                    <a:pt x="401" y="1068"/>
                  </a:lnTo>
                  <a:cubicBezTo>
                    <a:pt x="0" y="836"/>
                    <a:pt x="0" y="462"/>
                    <a:pt x="401" y="231"/>
                  </a:cubicBezTo>
                  <a:lnTo>
                    <a:pt x="401" y="231"/>
                  </a:lnTo>
                  <a:cubicBezTo>
                    <a:pt x="800" y="0"/>
                    <a:pt x="1449" y="0"/>
                    <a:pt x="1849" y="231"/>
                  </a:cubicBezTo>
                  <a:lnTo>
                    <a:pt x="1849" y="231"/>
                  </a:lnTo>
                  <a:cubicBezTo>
                    <a:pt x="2249" y="462"/>
                    <a:pt x="2249" y="837"/>
                    <a:pt x="1849" y="1068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221" name="Freeform 521">
              <a:extLst>
                <a:ext uri="{FF2B5EF4-FFF2-40B4-BE49-F238E27FC236}">
                  <a16:creationId xmlns:a16="http://schemas.microsoft.com/office/drawing/2014/main" id="{525265CF-FE8D-2649-AB0D-AD40CAF6D1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75425" y="11898531"/>
              <a:ext cx="342757" cy="426285"/>
            </a:xfrm>
            <a:custGeom>
              <a:avLst/>
              <a:gdLst>
                <a:gd name="T0" fmla="*/ 430 w 525"/>
                <a:gd name="T1" fmla="*/ 325 h 653"/>
                <a:gd name="T2" fmla="*/ 430 w 525"/>
                <a:gd name="T3" fmla="*/ 325 h 653"/>
                <a:gd name="T4" fmla="*/ 520 w 525"/>
                <a:gd name="T5" fmla="*/ 483 h 653"/>
                <a:gd name="T6" fmla="*/ 520 w 525"/>
                <a:gd name="T7" fmla="*/ 483 h 653"/>
                <a:gd name="T8" fmla="*/ 507 w 525"/>
                <a:gd name="T9" fmla="*/ 560 h 653"/>
                <a:gd name="T10" fmla="*/ 507 w 525"/>
                <a:gd name="T11" fmla="*/ 560 h 653"/>
                <a:gd name="T12" fmla="*/ 332 w 525"/>
                <a:gd name="T13" fmla="*/ 614 h 653"/>
                <a:gd name="T14" fmla="*/ 332 w 525"/>
                <a:gd name="T15" fmla="*/ 614 h 653"/>
                <a:gd name="T16" fmla="*/ 15 w 525"/>
                <a:gd name="T17" fmla="*/ 244 h 653"/>
                <a:gd name="T18" fmla="*/ 15 w 525"/>
                <a:gd name="T19" fmla="*/ 244 h 653"/>
                <a:gd name="T20" fmla="*/ 430 w 525"/>
                <a:gd name="T21" fmla="*/ 325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5" h="653">
                  <a:moveTo>
                    <a:pt x="430" y="325"/>
                  </a:moveTo>
                  <a:lnTo>
                    <a:pt x="430" y="325"/>
                  </a:lnTo>
                  <a:cubicBezTo>
                    <a:pt x="488" y="350"/>
                    <a:pt x="524" y="414"/>
                    <a:pt x="520" y="483"/>
                  </a:cubicBezTo>
                  <a:lnTo>
                    <a:pt x="520" y="483"/>
                  </a:lnTo>
                  <a:cubicBezTo>
                    <a:pt x="517" y="516"/>
                    <a:pt x="513" y="546"/>
                    <a:pt x="507" y="560"/>
                  </a:cubicBezTo>
                  <a:lnTo>
                    <a:pt x="507" y="560"/>
                  </a:lnTo>
                  <a:cubicBezTo>
                    <a:pt x="489" y="599"/>
                    <a:pt x="428" y="652"/>
                    <a:pt x="332" y="614"/>
                  </a:cubicBezTo>
                  <a:lnTo>
                    <a:pt x="332" y="614"/>
                  </a:lnTo>
                  <a:cubicBezTo>
                    <a:pt x="236" y="576"/>
                    <a:pt x="23" y="375"/>
                    <a:pt x="15" y="244"/>
                  </a:cubicBezTo>
                  <a:lnTo>
                    <a:pt x="15" y="244"/>
                  </a:lnTo>
                  <a:cubicBezTo>
                    <a:pt x="0" y="0"/>
                    <a:pt x="278" y="260"/>
                    <a:pt x="430" y="325"/>
                  </a:cubicBez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222" name="Freeform 522">
              <a:extLst>
                <a:ext uri="{FF2B5EF4-FFF2-40B4-BE49-F238E27FC236}">
                  <a16:creationId xmlns:a16="http://schemas.microsoft.com/office/drawing/2014/main" id="{BBF6477C-FAEC-CA4C-85BE-EC6099D9E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25288" y="12143356"/>
              <a:ext cx="478130" cy="391721"/>
            </a:xfrm>
            <a:custGeom>
              <a:avLst/>
              <a:gdLst>
                <a:gd name="T0" fmla="*/ 709 w 733"/>
                <a:gd name="T1" fmla="*/ 352 h 600"/>
                <a:gd name="T2" fmla="*/ 709 w 733"/>
                <a:gd name="T3" fmla="*/ 352 h 600"/>
                <a:gd name="T4" fmla="*/ 721 w 733"/>
                <a:gd name="T5" fmla="*/ 518 h 600"/>
                <a:gd name="T6" fmla="*/ 721 w 733"/>
                <a:gd name="T7" fmla="*/ 518 h 600"/>
                <a:gd name="T8" fmla="*/ 544 w 733"/>
                <a:gd name="T9" fmla="*/ 587 h 600"/>
                <a:gd name="T10" fmla="*/ 544 w 733"/>
                <a:gd name="T11" fmla="*/ 587 h 600"/>
                <a:gd name="T12" fmla="*/ 98 w 733"/>
                <a:gd name="T13" fmla="*/ 290 h 600"/>
                <a:gd name="T14" fmla="*/ 98 w 733"/>
                <a:gd name="T15" fmla="*/ 290 h 600"/>
                <a:gd name="T16" fmla="*/ 647 w 733"/>
                <a:gd name="T17" fmla="*/ 312 h 600"/>
                <a:gd name="T18" fmla="*/ 709 w 733"/>
                <a:gd name="T19" fmla="*/ 352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3" h="600">
                  <a:moveTo>
                    <a:pt x="709" y="352"/>
                  </a:moveTo>
                  <a:lnTo>
                    <a:pt x="709" y="352"/>
                  </a:lnTo>
                  <a:cubicBezTo>
                    <a:pt x="709" y="352"/>
                    <a:pt x="732" y="493"/>
                    <a:pt x="721" y="518"/>
                  </a:cubicBezTo>
                  <a:lnTo>
                    <a:pt x="721" y="518"/>
                  </a:lnTo>
                  <a:cubicBezTo>
                    <a:pt x="709" y="544"/>
                    <a:pt x="643" y="599"/>
                    <a:pt x="544" y="587"/>
                  </a:cubicBezTo>
                  <a:lnTo>
                    <a:pt x="544" y="587"/>
                  </a:lnTo>
                  <a:cubicBezTo>
                    <a:pt x="445" y="575"/>
                    <a:pt x="161" y="477"/>
                    <a:pt x="98" y="290"/>
                  </a:cubicBezTo>
                  <a:lnTo>
                    <a:pt x="98" y="290"/>
                  </a:lnTo>
                  <a:cubicBezTo>
                    <a:pt x="0" y="0"/>
                    <a:pt x="647" y="312"/>
                    <a:pt x="647" y="312"/>
                  </a:cubicBezTo>
                  <a:lnTo>
                    <a:pt x="709" y="352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223" name="Freeform 523">
              <a:extLst>
                <a:ext uri="{FF2B5EF4-FFF2-40B4-BE49-F238E27FC236}">
                  <a16:creationId xmlns:a16="http://schemas.microsoft.com/office/drawing/2014/main" id="{951B97C4-5314-534A-B585-2AE80F282E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93154" y="10821298"/>
              <a:ext cx="625027" cy="1624491"/>
            </a:xfrm>
            <a:custGeom>
              <a:avLst/>
              <a:gdLst>
                <a:gd name="T0" fmla="*/ 23 w 955"/>
                <a:gd name="T1" fmla="*/ 130 h 2485"/>
                <a:gd name="T2" fmla="*/ 0 w 955"/>
                <a:gd name="T3" fmla="*/ 2323 h 2485"/>
                <a:gd name="T4" fmla="*/ 0 w 955"/>
                <a:gd name="T5" fmla="*/ 2323 h 2485"/>
                <a:gd name="T6" fmla="*/ 120 w 955"/>
                <a:gd name="T7" fmla="*/ 2476 h 2485"/>
                <a:gd name="T8" fmla="*/ 120 w 955"/>
                <a:gd name="T9" fmla="*/ 2476 h 2485"/>
                <a:gd name="T10" fmla="*/ 147 w 955"/>
                <a:gd name="T11" fmla="*/ 2478 h 2485"/>
                <a:gd name="T12" fmla="*/ 147 w 955"/>
                <a:gd name="T13" fmla="*/ 2478 h 2485"/>
                <a:gd name="T14" fmla="*/ 277 w 955"/>
                <a:gd name="T15" fmla="*/ 2425 h 2485"/>
                <a:gd name="T16" fmla="*/ 277 w 955"/>
                <a:gd name="T17" fmla="*/ 2425 h 2485"/>
                <a:gd name="T18" fmla="*/ 307 w 955"/>
                <a:gd name="T19" fmla="*/ 2336 h 2485"/>
                <a:gd name="T20" fmla="*/ 334 w 955"/>
                <a:gd name="T21" fmla="*/ 1400 h 2485"/>
                <a:gd name="T22" fmla="*/ 474 w 955"/>
                <a:gd name="T23" fmla="*/ 563 h 2485"/>
                <a:gd name="T24" fmla="*/ 668 w 955"/>
                <a:gd name="T25" fmla="*/ 2044 h 2485"/>
                <a:gd name="T26" fmla="*/ 668 w 955"/>
                <a:gd name="T27" fmla="*/ 2044 h 2485"/>
                <a:gd name="T28" fmla="*/ 721 w 955"/>
                <a:gd name="T29" fmla="*/ 2142 h 2485"/>
                <a:gd name="T30" fmla="*/ 721 w 955"/>
                <a:gd name="T31" fmla="*/ 2142 h 2485"/>
                <a:gd name="T32" fmla="*/ 808 w 955"/>
                <a:gd name="T33" fmla="*/ 2166 h 2485"/>
                <a:gd name="T34" fmla="*/ 808 w 955"/>
                <a:gd name="T35" fmla="*/ 2166 h 2485"/>
                <a:gd name="T36" fmla="*/ 926 w 955"/>
                <a:gd name="T37" fmla="*/ 2108 h 2485"/>
                <a:gd name="T38" fmla="*/ 926 w 955"/>
                <a:gd name="T39" fmla="*/ 2108 h 2485"/>
                <a:gd name="T40" fmla="*/ 954 w 955"/>
                <a:gd name="T41" fmla="*/ 2029 h 2485"/>
                <a:gd name="T42" fmla="*/ 877 w 955"/>
                <a:gd name="T43" fmla="*/ 1137 h 2485"/>
                <a:gd name="T44" fmla="*/ 849 w 955"/>
                <a:gd name="T45" fmla="*/ 0 h 2485"/>
                <a:gd name="T46" fmla="*/ 23 w 955"/>
                <a:gd name="T47" fmla="*/ 130 h 2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55" h="2485">
                  <a:moveTo>
                    <a:pt x="23" y="130"/>
                  </a:moveTo>
                  <a:lnTo>
                    <a:pt x="0" y="2323"/>
                  </a:lnTo>
                  <a:lnTo>
                    <a:pt x="0" y="2323"/>
                  </a:lnTo>
                  <a:cubicBezTo>
                    <a:pt x="3" y="2400"/>
                    <a:pt x="53" y="2464"/>
                    <a:pt x="120" y="2476"/>
                  </a:cubicBezTo>
                  <a:lnTo>
                    <a:pt x="120" y="2476"/>
                  </a:lnTo>
                  <a:cubicBezTo>
                    <a:pt x="128" y="2477"/>
                    <a:pt x="137" y="2478"/>
                    <a:pt x="147" y="2478"/>
                  </a:cubicBezTo>
                  <a:lnTo>
                    <a:pt x="147" y="2478"/>
                  </a:lnTo>
                  <a:cubicBezTo>
                    <a:pt x="215" y="2484"/>
                    <a:pt x="254" y="2456"/>
                    <a:pt x="277" y="2425"/>
                  </a:cubicBezTo>
                  <a:lnTo>
                    <a:pt x="277" y="2425"/>
                  </a:lnTo>
                  <a:cubicBezTo>
                    <a:pt x="295" y="2400"/>
                    <a:pt x="305" y="2369"/>
                    <a:pt x="307" y="2336"/>
                  </a:cubicBezTo>
                  <a:lnTo>
                    <a:pt x="334" y="1400"/>
                  </a:lnTo>
                  <a:lnTo>
                    <a:pt x="474" y="563"/>
                  </a:lnTo>
                  <a:lnTo>
                    <a:pt x="668" y="2044"/>
                  </a:lnTo>
                  <a:lnTo>
                    <a:pt x="668" y="2044"/>
                  </a:lnTo>
                  <a:cubicBezTo>
                    <a:pt x="671" y="2084"/>
                    <a:pt x="690" y="2121"/>
                    <a:pt x="721" y="2142"/>
                  </a:cubicBezTo>
                  <a:lnTo>
                    <a:pt x="721" y="2142"/>
                  </a:lnTo>
                  <a:cubicBezTo>
                    <a:pt x="742" y="2156"/>
                    <a:pt x="771" y="2167"/>
                    <a:pt x="808" y="2166"/>
                  </a:cubicBezTo>
                  <a:lnTo>
                    <a:pt x="808" y="2166"/>
                  </a:lnTo>
                  <a:cubicBezTo>
                    <a:pt x="864" y="2164"/>
                    <a:pt x="903" y="2134"/>
                    <a:pt x="926" y="2108"/>
                  </a:cubicBezTo>
                  <a:lnTo>
                    <a:pt x="926" y="2108"/>
                  </a:lnTo>
                  <a:cubicBezTo>
                    <a:pt x="945" y="2087"/>
                    <a:pt x="954" y="2059"/>
                    <a:pt x="954" y="2029"/>
                  </a:cubicBezTo>
                  <a:lnTo>
                    <a:pt x="877" y="1137"/>
                  </a:lnTo>
                  <a:lnTo>
                    <a:pt x="849" y="0"/>
                  </a:lnTo>
                  <a:lnTo>
                    <a:pt x="23" y="13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224" name="Freeform 524">
              <a:extLst>
                <a:ext uri="{FF2B5EF4-FFF2-40B4-BE49-F238E27FC236}">
                  <a16:creationId xmlns:a16="http://schemas.microsoft.com/office/drawing/2014/main" id="{DEC9756E-2CE6-064C-8BD6-9CE09B2D46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79563" y="9623093"/>
              <a:ext cx="138255" cy="201621"/>
            </a:xfrm>
            <a:custGeom>
              <a:avLst/>
              <a:gdLst>
                <a:gd name="T0" fmla="*/ 175 w 211"/>
                <a:gd name="T1" fmla="*/ 0 h 307"/>
                <a:gd name="T2" fmla="*/ 209 w 211"/>
                <a:gd name="T3" fmla="*/ 200 h 307"/>
                <a:gd name="T4" fmla="*/ 209 w 211"/>
                <a:gd name="T5" fmla="*/ 200 h 307"/>
                <a:gd name="T6" fmla="*/ 135 w 211"/>
                <a:gd name="T7" fmla="*/ 288 h 307"/>
                <a:gd name="T8" fmla="*/ 135 w 211"/>
                <a:gd name="T9" fmla="*/ 288 h 307"/>
                <a:gd name="T10" fmla="*/ 35 w 211"/>
                <a:gd name="T11" fmla="*/ 257 h 307"/>
                <a:gd name="T12" fmla="*/ 0 w 211"/>
                <a:gd name="T13" fmla="*/ 32 h 307"/>
                <a:gd name="T14" fmla="*/ 175 w 211"/>
                <a:gd name="T15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1" h="307">
                  <a:moveTo>
                    <a:pt x="175" y="0"/>
                  </a:moveTo>
                  <a:lnTo>
                    <a:pt x="209" y="200"/>
                  </a:lnTo>
                  <a:lnTo>
                    <a:pt x="209" y="200"/>
                  </a:lnTo>
                  <a:cubicBezTo>
                    <a:pt x="209" y="200"/>
                    <a:pt x="210" y="269"/>
                    <a:pt x="135" y="288"/>
                  </a:cubicBezTo>
                  <a:lnTo>
                    <a:pt x="135" y="288"/>
                  </a:lnTo>
                  <a:cubicBezTo>
                    <a:pt x="58" y="306"/>
                    <a:pt x="35" y="257"/>
                    <a:pt x="35" y="257"/>
                  </a:cubicBezTo>
                  <a:lnTo>
                    <a:pt x="0" y="32"/>
                  </a:lnTo>
                  <a:lnTo>
                    <a:pt x="175" y="0"/>
                  </a:lnTo>
                </a:path>
              </a:pathLst>
            </a:custGeom>
            <a:solidFill>
              <a:srgbClr val="FFC2B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225" name="Freeform 525">
              <a:extLst>
                <a:ext uri="{FF2B5EF4-FFF2-40B4-BE49-F238E27FC236}">
                  <a16:creationId xmlns:a16="http://schemas.microsoft.com/office/drawing/2014/main" id="{A9D7B212-4723-E04F-BFA6-A0D86134F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7618" y="9271695"/>
              <a:ext cx="449327" cy="449327"/>
            </a:xfrm>
            <a:custGeom>
              <a:avLst/>
              <a:gdLst>
                <a:gd name="T0" fmla="*/ 139 w 686"/>
                <a:gd name="T1" fmla="*/ 548 h 687"/>
                <a:gd name="T2" fmla="*/ 139 w 686"/>
                <a:gd name="T3" fmla="*/ 548 h 687"/>
                <a:gd name="T4" fmla="*/ 573 w 686"/>
                <a:gd name="T5" fmla="*/ 572 h 687"/>
                <a:gd name="T6" fmla="*/ 573 w 686"/>
                <a:gd name="T7" fmla="*/ 572 h 687"/>
                <a:gd name="T8" fmla="*/ 546 w 686"/>
                <a:gd name="T9" fmla="*/ 137 h 687"/>
                <a:gd name="T10" fmla="*/ 546 w 686"/>
                <a:gd name="T11" fmla="*/ 137 h 687"/>
                <a:gd name="T12" fmla="*/ 113 w 686"/>
                <a:gd name="T13" fmla="*/ 113 h 687"/>
                <a:gd name="T14" fmla="*/ 113 w 686"/>
                <a:gd name="T15" fmla="*/ 113 h 687"/>
                <a:gd name="T16" fmla="*/ 139 w 686"/>
                <a:gd name="T17" fmla="*/ 548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687">
                  <a:moveTo>
                    <a:pt x="139" y="548"/>
                  </a:moveTo>
                  <a:lnTo>
                    <a:pt x="139" y="548"/>
                  </a:lnTo>
                  <a:cubicBezTo>
                    <a:pt x="266" y="675"/>
                    <a:pt x="461" y="686"/>
                    <a:pt x="573" y="572"/>
                  </a:cubicBezTo>
                  <a:lnTo>
                    <a:pt x="573" y="572"/>
                  </a:lnTo>
                  <a:cubicBezTo>
                    <a:pt x="685" y="458"/>
                    <a:pt x="673" y="263"/>
                    <a:pt x="546" y="137"/>
                  </a:cubicBezTo>
                  <a:lnTo>
                    <a:pt x="546" y="137"/>
                  </a:lnTo>
                  <a:cubicBezTo>
                    <a:pt x="419" y="10"/>
                    <a:pt x="225" y="0"/>
                    <a:pt x="113" y="113"/>
                  </a:cubicBezTo>
                  <a:lnTo>
                    <a:pt x="113" y="113"/>
                  </a:lnTo>
                  <a:cubicBezTo>
                    <a:pt x="0" y="227"/>
                    <a:pt x="12" y="422"/>
                    <a:pt x="139" y="548"/>
                  </a:cubicBezTo>
                </a:path>
              </a:pathLst>
            </a:custGeom>
            <a:solidFill>
              <a:srgbClr val="FFC2B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226" name="Freeform 527">
              <a:extLst>
                <a:ext uri="{FF2B5EF4-FFF2-40B4-BE49-F238E27FC236}">
                  <a16:creationId xmlns:a16="http://schemas.microsoft.com/office/drawing/2014/main" id="{B996B8C0-B509-544D-AFD1-3111EE6133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01348" y="11189977"/>
              <a:ext cx="172818" cy="1036909"/>
            </a:xfrm>
            <a:custGeom>
              <a:avLst/>
              <a:gdLst>
                <a:gd name="T0" fmla="*/ 0 w 264"/>
                <a:gd name="T1" fmla="*/ 0 h 1589"/>
                <a:gd name="T2" fmla="*/ 194 w 264"/>
                <a:gd name="T3" fmla="*/ 1481 h 1589"/>
                <a:gd name="T4" fmla="*/ 194 w 264"/>
                <a:gd name="T5" fmla="*/ 1481 h 1589"/>
                <a:gd name="T6" fmla="*/ 247 w 264"/>
                <a:gd name="T7" fmla="*/ 1579 h 1589"/>
                <a:gd name="T8" fmla="*/ 247 w 264"/>
                <a:gd name="T9" fmla="*/ 1579 h 1589"/>
                <a:gd name="T10" fmla="*/ 263 w 264"/>
                <a:gd name="T11" fmla="*/ 1588 h 1589"/>
                <a:gd name="T12" fmla="*/ 263 w 264"/>
                <a:gd name="T13" fmla="*/ 1588 h 1589"/>
                <a:gd name="T14" fmla="*/ 84 w 264"/>
                <a:gd name="T15" fmla="*/ 176 h 1589"/>
                <a:gd name="T16" fmla="*/ 84 w 264"/>
                <a:gd name="T17" fmla="*/ 176 h 1589"/>
                <a:gd name="T18" fmla="*/ 0 w 264"/>
                <a:gd name="T19" fmla="*/ 0 h 1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4" h="1589">
                  <a:moveTo>
                    <a:pt x="0" y="0"/>
                  </a:moveTo>
                  <a:lnTo>
                    <a:pt x="194" y="1481"/>
                  </a:lnTo>
                  <a:lnTo>
                    <a:pt x="194" y="1481"/>
                  </a:lnTo>
                  <a:cubicBezTo>
                    <a:pt x="197" y="1521"/>
                    <a:pt x="216" y="1558"/>
                    <a:pt x="247" y="1579"/>
                  </a:cubicBezTo>
                  <a:lnTo>
                    <a:pt x="247" y="1579"/>
                  </a:lnTo>
                  <a:cubicBezTo>
                    <a:pt x="252" y="1582"/>
                    <a:pt x="257" y="1586"/>
                    <a:pt x="263" y="1588"/>
                  </a:cubicBezTo>
                  <a:lnTo>
                    <a:pt x="263" y="1588"/>
                  </a:lnTo>
                  <a:cubicBezTo>
                    <a:pt x="223" y="1558"/>
                    <a:pt x="106" y="314"/>
                    <a:pt x="84" y="176"/>
                  </a:cubicBezTo>
                  <a:lnTo>
                    <a:pt x="84" y="176"/>
                  </a:lnTo>
                  <a:cubicBezTo>
                    <a:pt x="63" y="38"/>
                    <a:pt x="0" y="0"/>
                    <a:pt x="0" y="0"/>
                  </a:cubicBez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227" name="Freeform 226">
              <a:extLst>
                <a:ext uri="{FF2B5EF4-FFF2-40B4-BE49-F238E27FC236}">
                  <a16:creationId xmlns:a16="http://schemas.microsoft.com/office/drawing/2014/main" id="{A480300D-4C5C-5546-A87F-95EF500D71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14232" y="8938991"/>
              <a:ext cx="246501" cy="571115"/>
            </a:xfrm>
            <a:custGeom>
              <a:avLst/>
              <a:gdLst>
                <a:gd name="connsiteX0" fmla="*/ 71845 w 246501"/>
                <a:gd name="connsiteY0" fmla="*/ 494 h 571115"/>
                <a:gd name="connsiteX1" fmla="*/ 91960 w 246501"/>
                <a:gd name="connsiteY1" fmla="*/ 12581 h 571115"/>
                <a:gd name="connsiteX2" fmla="*/ 104338 w 246501"/>
                <a:gd name="connsiteY2" fmla="*/ 27507 h 571115"/>
                <a:gd name="connsiteX3" fmla="*/ 148640 w 246501"/>
                <a:gd name="connsiteY3" fmla="*/ 100191 h 571115"/>
                <a:gd name="connsiteX4" fmla="*/ 161670 w 246501"/>
                <a:gd name="connsiteY4" fmla="*/ 143671 h 571115"/>
                <a:gd name="connsiteX5" fmla="*/ 162974 w 246501"/>
                <a:gd name="connsiteY5" fmla="*/ 187151 h 571115"/>
                <a:gd name="connsiteX6" fmla="*/ 162657 w 246501"/>
                <a:gd name="connsiteY6" fmla="*/ 187238 h 571115"/>
                <a:gd name="connsiteX7" fmla="*/ 246501 w 246501"/>
                <a:gd name="connsiteY7" fmla="*/ 571115 h 571115"/>
                <a:gd name="connsiteX8" fmla="*/ 119940 w 246501"/>
                <a:gd name="connsiteY8" fmla="*/ 506242 h 571115"/>
                <a:gd name="connsiteX9" fmla="*/ 95906 w 246501"/>
                <a:gd name="connsiteY9" fmla="*/ 203545 h 571115"/>
                <a:gd name="connsiteX10" fmla="*/ 54173 w 246501"/>
                <a:gd name="connsiteY10" fmla="*/ 144969 h 571115"/>
                <a:gd name="connsiteX11" fmla="*/ 6614 w 246501"/>
                <a:gd name="connsiteY11" fmla="*/ 125500 h 571115"/>
                <a:gd name="connsiteX12" fmla="*/ 98 w 246501"/>
                <a:gd name="connsiteY12" fmla="*/ 114468 h 571115"/>
                <a:gd name="connsiteX13" fmla="*/ 12477 w 246501"/>
                <a:gd name="connsiteY13" fmla="*/ 106031 h 571115"/>
                <a:gd name="connsiteX14" fmla="*/ 41143 w 246501"/>
                <a:gd name="connsiteY14" fmla="*/ 111872 h 571115"/>
                <a:gd name="connsiteX15" fmla="*/ 18340 w 246501"/>
                <a:gd name="connsiteY15" fmla="*/ 49572 h 571115"/>
                <a:gd name="connsiteX16" fmla="*/ 37886 w 246501"/>
                <a:gd name="connsiteY16" fmla="*/ 11932 h 571115"/>
                <a:gd name="connsiteX17" fmla="*/ 48310 w 246501"/>
                <a:gd name="connsiteY17" fmla="*/ 5442 h 571115"/>
                <a:gd name="connsiteX18" fmla="*/ 71845 w 246501"/>
                <a:gd name="connsiteY18" fmla="*/ 494 h 571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46501" h="571115">
                  <a:moveTo>
                    <a:pt x="71845" y="494"/>
                  </a:moveTo>
                  <a:cubicBezTo>
                    <a:pt x="79745" y="1873"/>
                    <a:pt x="87074" y="6092"/>
                    <a:pt x="91960" y="12581"/>
                  </a:cubicBezTo>
                  <a:lnTo>
                    <a:pt x="104338" y="27507"/>
                  </a:lnTo>
                  <a:lnTo>
                    <a:pt x="148640" y="100191"/>
                  </a:lnTo>
                  <a:cubicBezTo>
                    <a:pt x="156458" y="113170"/>
                    <a:pt x="160368" y="128096"/>
                    <a:pt x="161670" y="143671"/>
                  </a:cubicBezTo>
                  <a:lnTo>
                    <a:pt x="162974" y="187151"/>
                  </a:lnTo>
                  <a:lnTo>
                    <a:pt x="162657" y="187238"/>
                  </a:lnTo>
                  <a:lnTo>
                    <a:pt x="246501" y="571115"/>
                  </a:lnTo>
                  <a:lnTo>
                    <a:pt x="119940" y="506242"/>
                  </a:lnTo>
                  <a:lnTo>
                    <a:pt x="95906" y="203545"/>
                  </a:lnTo>
                  <a:lnTo>
                    <a:pt x="54173" y="144969"/>
                  </a:lnTo>
                  <a:lnTo>
                    <a:pt x="6614" y="125500"/>
                  </a:lnTo>
                  <a:cubicBezTo>
                    <a:pt x="2053" y="123553"/>
                    <a:pt x="-553" y="119010"/>
                    <a:pt x="98" y="114468"/>
                  </a:cubicBezTo>
                  <a:cubicBezTo>
                    <a:pt x="1402" y="108627"/>
                    <a:pt x="6614" y="105382"/>
                    <a:pt x="12477" y="106031"/>
                  </a:cubicBezTo>
                  <a:lnTo>
                    <a:pt x="41143" y="111872"/>
                  </a:lnTo>
                  <a:lnTo>
                    <a:pt x="18340" y="49572"/>
                  </a:lnTo>
                  <a:cubicBezTo>
                    <a:pt x="17038" y="34646"/>
                    <a:pt x="24856" y="19720"/>
                    <a:pt x="37886" y="11932"/>
                  </a:cubicBezTo>
                  <a:lnTo>
                    <a:pt x="48310" y="5442"/>
                  </a:lnTo>
                  <a:cubicBezTo>
                    <a:pt x="55476" y="575"/>
                    <a:pt x="63946" y="-885"/>
                    <a:pt x="71845" y="494"/>
                  </a:cubicBezTo>
                  <a:close/>
                </a:path>
              </a:pathLst>
            </a:custGeom>
            <a:solidFill>
              <a:srgbClr val="FFC2B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228" name="Freeform 227">
              <a:extLst>
                <a:ext uri="{FF2B5EF4-FFF2-40B4-BE49-F238E27FC236}">
                  <a16:creationId xmlns:a16="http://schemas.microsoft.com/office/drawing/2014/main" id="{DEFBDD87-3423-B043-856F-FAB4417914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22590" y="9416925"/>
              <a:ext cx="1140795" cy="1645016"/>
            </a:xfrm>
            <a:custGeom>
              <a:avLst/>
              <a:gdLst>
                <a:gd name="connsiteX0" fmla="*/ 1026797 w 1140795"/>
                <a:gd name="connsiteY0" fmla="*/ 94 h 1645016"/>
                <a:gd name="connsiteX1" fmla="*/ 1132398 w 1140795"/>
                <a:gd name="connsiteY1" fmla="*/ 42621 h 1645016"/>
                <a:gd name="connsiteX2" fmla="*/ 1060263 w 1140795"/>
                <a:gd name="connsiteY2" fmla="*/ 456091 h 1645016"/>
                <a:gd name="connsiteX3" fmla="*/ 1014028 w 1140795"/>
                <a:gd name="connsiteY3" fmla="*/ 550307 h 1645016"/>
                <a:gd name="connsiteX4" fmla="*/ 1023212 w 1140795"/>
                <a:gd name="connsiteY4" fmla="*/ 594010 h 1645016"/>
                <a:gd name="connsiteX5" fmla="*/ 1031214 w 1140795"/>
                <a:gd name="connsiteY5" fmla="*/ 1402810 h 1645016"/>
                <a:gd name="connsiteX6" fmla="*/ 838911 w 1140795"/>
                <a:gd name="connsiteY6" fmla="*/ 1592132 h 1645016"/>
                <a:gd name="connsiteX7" fmla="*/ 652495 w 1140795"/>
                <a:gd name="connsiteY7" fmla="*/ 1645011 h 1645016"/>
                <a:gd name="connsiteX8" fmla="*/ 467386 w 1140795"/>
                <a:gd name="connsiteY8" fmla="*/ 1503346 h 1645016"/>
                <a:gd name="connsiteX9" fmla="*/ 464361 w 1140795"/>
                <a:gd name="connsiteY9" fmla="*/ 957741 h 1645016"/>
                <a:gd name="connsiteX10" fmla="*/ 451401 w 1140795"/>
                <a:gd name="connsiteY10" fmla="*/ 788376 h 1645016"/>
                <a:gd name="connsiteX11" fmla="*/ 434057 w 1140795"/>
                <a:gd name="connsiteY11" fmla="*/ 765087 h 1645016"/>
                <a:gd name="connsiteX12" fmla="*/ 3943 w 1140795"/>
                <a:gd name="connsiteY12" fmla="*/ 396658 h 1645016"/>
                <a:gd name="connsiteX13" fmla="*/ 37950 w 1140795"/>
                <a:gd name="connsiteY13" fmla="*/ 264771 h 1645016"/>
                <a:gd name="connsiteX14" fmla="*/ 65008 w 1140795"/>
                <a:gd name="connsiteY14" fmla="*/ 253019 h 1645016"/>
                <a:gd name="connsiteX15" fmla="*/ 91576 w 1140795"/>
                <a:gd name="connsiteY15" fmla="*/ 270647 h 1645016"/>
                <a:gd name="connsiteX16" fmla="*/ 414182 w 1140795"/>
                <a:gd name="connsiteY16" fmla="*/ 467145 h 1645016"/>
                <a:gd name="connsiteX17" fmla="*/ 421609 w 1140795"/>
                <a:gd name="connsiteY17" fmla="*/ 466085 h 1645016"/>
                <a:gd name="connsiteX18" fmla="*/ 421600 w 1140795"/>
                <a:gd name="connsiteY18" fmla="*/ 465994 h 1645016"/>
                <a:gd name="connsiteX19" fmla="*/ 664922 w 1140795"/>
                <a:gd name="connsiteY19" fmla="*/ 341303 h 1645016"/>
                <a:gd name="connsiteX20" fmla="*/ 828893 w 1140795"/>
                <a:gd name="connsiteY20" fmla="*/ 282688 h 1645016"/>
                <a:gd name="connsiteX21" fmla="*/ 867195 w 1140795"/>
                <a:gd name="connsiteY21" fmla="*/ 285414 h 1645016"/>
                <a:gd name="connsiteX22" fmla="*/ 879070 w 1140795"/>
                <a:gd name="connsiteY22" fmla="*/ 282411 h 1645016"/>
                <a:gd name="connsiteX23" fmla="*/ 979212 w 1140795"/>
                <a:gd name="connsiteY23" fmla="*/ 166933 h 1645016"/>
                <a:gd name="connsiteX24" fmla="*/ 994856 w 1140795"/>
                <a:gd name="connsiteY24" fmla="*/ 27573 h 1645016"/>
                <a:gd name="connsiteX25" fmla="*/ 1026797 w 1140795"/>
                <a:gd name="connsiteY25" fmla="*/ 94 h 1645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40795" h="1645016">
                  <a:moveTo>
                    <a:pt x="1026797" y="94"/>
                  </a:moveTo>
                  <a:cubicBezTo>
                    <a:pt x="1065257" y="5328"/>
                    <a:pt x="1124576" y="16450"/>
                    <a:pt x="1132398" y="42621"/>
                  </a:cubicBezTo>
                  <a:cubicBezTo>
                    <a:pt x="1142664" y="76398"/>
                    <a:pt x="1161415" y="224887"/>
                    <a:pt x="1060263" y="456091"/>
                  </a:cubicBezTo>
                  <a:lnTo>
                    <a:pt x="1014028" y="550307"/>
                  </a:lnTo>
                  <a:lnTo>
                    <a:pt x="1023212" y="594010"/>
                  </a:lnTo>
                  <a:cubicBezTo>
                    <a:pt x="1072054" y="901066"/>
                    <a:pt x="1060649" y="1331325"/>
                    <a:pt x="1031214" y="1402810"/>
                  </a:cubicBezTo>
                  <a:cubicBezTo>
                    <a:pt x="994585" y="1490290"/>
                    <a:pt x="903012" y="1555573"/>
                    <a:pt x="838911" y="1592132"/>
                  </a:cubicBezTo>
                  <a:cubicBezTo>
                    <a:pt x="782005" y="1624774"/>
                    <a:pt x="717904" y="1645011"/>
                    <a:pt x="652495" y="1645011"/>
                  </a:cubicBezTo>
                  <a:cubicBezTo>
                    <a:pt x="587085" y="1645664"/>
                    <a:pt x="462808" y="1587562"/>
                    <a:pt x="467386" y="1503346"/>
                  </a:cubicBezTo>
                  <a:cubicBezTo>
                    <a:pt x="477852" y="1308149"/>
                    <a:pt x="474418" y="1128457"/>
                    <a:pt x="464361" y="957741"/>
                  </a:cubicBezTo>
                  <a:lnTo>
                    <a:pt x="451401" y="788376"/>
                  </a:lnTo>
                  <a:lnTo>
                    <a:pt x="434057" y="765087"/>
                  </a:lnTo>
                  <a:cubicBezTo>
                    <a:pt x="327112" y="662523"/>
                    <a:pt x="58877" y="598324"/>
                    <a:pt x="3943" y="396658"/>
                  </a:cubicBezTo>
                  <a:cubicBezTo>
                    <a:pt x="-10445" y="344426"/>
                    <a:pt x="17676" y="296111"/>
                    <a:pt x="37950" y="264771"/>
                  </a:cubicBezTo>
                  <a:cubicBezTo>
                    <a:pt x="44163" y="255631"/>
                    <a:pt x="54626" y="251877"/>
                    <a:pt x="65008" y="253019"/>
                  </a:cubicBezTo>
                  <a:cubicBezTo>
                    <a:pt x="75390" y="254162"/>
                    <a:pt x="85690" y="260201"/>
                    <a:pt x="91576" y="270647"/>
                  </a:cubicBezTo>
                  <a:cubicBezTo>
                    <a:pt x="204307" y="476884"/>
                    <a:pt x="373616" y="471671"/>
                    <a:pt x="414182" y="467145"/>
                  </a:cubicBezTo>
                  <a:lnTo>
                    <a:pt x="421609" y="466085"/>
                  </a:lnTo>
                  <a:lnTo>
                    <a:pt x="421600" y="465994"/>
                  </a:lnTo>
                  <a:cubicBezTo>
                    <a:pt x="421600" y="465994"/>
                    <a:pt x="461500" y="422907"/>
                    <a:pt x="664922" y="341303"/>
                  </a:cubicBezTo>
                  <a:cubicBezTo>
                    <a:pt x="666966" y="340487"/>
                    <a:pt x="748983" y="287903"/>
                    <a:pt x="828893" y="282688"/>
                  </a:cubicBezTo>
                  <a:lnTo>
                    <a:pt x="867195" y="285414"/>
                  </a:lnTo>
                  <a:lnTo>
                    <a:pt x="879070" y="282411"/>
                  </a:lnTo>
                  <a:cubicBezTo>
                    <a:pt x="922011" y="268018"/>
                    <a:pt x="967804" y="236286"/>
                    <a:pt x="979212" y="166933"/>
                  </a:cubicBezTo>
                  <a:cubicBezTo>
                    <a:pt x="990945" y="94963"/>
                    <a:pt x="994856" y="52435"/>
                    <a:pt x="994856" y="27573"/>
                  </a:cubicBezTo>
                  <a:cubicBezTo>
                    <a:pt x="996160" y="11216"/>
                    <a:pt x="1009849" y="-1215"/>
                    <a:pt x="1026797" y="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229" name="Freeform 228">
              <a:extLst>
                <a:ext uri="{FF2B5EF4-FFF2-40B4-BE49-F238E27FC236}">
                  <a16:creationId xmlns:a16="http://schemas.microsoft.com/office/drawing/2014/main" id="{FA9B0CB3-EDE2-EA40-87C9-AF4313E587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92387" y="9220017"/>
              <a:ext cx="211274" cy="581000"/>
            </a:xfrm>
            <a:custGeom>
              <a:avLst/>
              <a:gdLst>
                <a:gd name="connsiteX0" fmla="*/ 63623 w 211274"/>
                <a:gd name="connsiteY0" fmla="*/ 860 h 581000"/>
                <a:gd name="connsiteX1" fmla="*/ 75294 w 211274"/>
                <a:gd name="connsiteY1" fmla="*/ 3466 h 581000"/>
                <a:gd name="connsiteX2" fmla="*/ 106416 w 211274"/>
                <a:gd name="connsiteY2" fmla="*/ 32783 h 581000"/>
                <a:gd name="connsiteX3" fmla="*/ 105768 w 211274"/>
                <a:gd name="connsiteY3" fmla="*/ 99236 h 581000"/>
                <a:gd name="connsiteX4" fmla="*/ 131055 w 211274"/>
                <a:gd name="connsiteY4" fmla="*/ 84252 h 581000"/>
                <a:gd name="connsiteX5" fmla="*/ 145319 w 211274"/>
                <a:gd name="connsiteY5" fmla="*/ 87509 h 581000"/>
                <a:gd name="connsiteX6" fmla="*/ 143374 w 211274"/>
                <a:gd name="connsiteY6" fmla="*/ 100539 h 581000"/>
                <a:gd name="connsiteX7" fmla="*/ 105768 w 211274"/>
                <a:gd name="connsiteY7" fmla="*/ 134417 h 581000"/>
                <a:gd name="connsiteX8" fmla="*/ 86241 w 211274"/>
                <a:gd name="connsiteY8" fmla="*/ 203933 h 581000"/>
                <a:gd name="connsiteX9" fmla="*/ 211274 w 211274"/>
                <a:gd name="connsiteY9" fmla="*/ 475816 h 581000"/>
                <a:gd name="connsiteX10" fmla="*/ 131465 w 211274"/>
                <a:gd name="connsiteY10" fmla="*/ 581000 h 581000"/>
                <a:gd name="connsiteX11" fmla="*/ 18994 w 211274"/>
                <a:gd name="connsiteY11" fmla="*/ 211378 h 581000"/>
                <a:gd name="connsiteX12" fmla="*/ 17588 w 211274"/>
                <a:gd name="connsiteY12" fmla="*/ 211294 h 581000"/>
                <a:gd name="connsiteX13" fmla="*/ 3972 w 211274"/>
                <a:gd name="connsiteY13" fmla="*/ 169598 h 581000"/>
                <a:gd name="connsiteX14" fmla="*/ 2027 w 211274"/>
                <a:gd name="connsiteY14" fmla="*/ 123993 h 581000"/>
                <a:gd name="connsiteX15" fmla="*/ 18885 w 211274"/>
                <a:gd name="connsiteY15" fmla="*/ 40601 h 581000"/>
                <a:gd name="connsiteX16" fmla="*/ 24720 w 211274"/>
                <a:gd name="connsiteY16" fmla="*/ 23011 h 581000"/>
                <a:gd name="connsiteX17" fmla="*/ 63623 w 211274"/>
                <a:gd name="connsiteY17" fmla="*/ 860 h 5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1274" h="581000">
                  <a:moveTo>
                    <a:pt x="63623" y="860"/>
                  </a:moveTo>
                  <a:lnTo>
                    <a:pt x="75294" y="3466"/>
                  </a:lnTo>
                  <a:cubicBezTo>
                    <a:pt x="90207" y="6723"/>
                    <a:pt x="101878" y="17799"/>
                    <a:pt x="106416" y="32783"/>
                  </a:cubicBezTo>
                  <a:lnTo>
                    <a:pt x="105768" y="99236"/>
                  </a:lnTo>
                  <a:lnTo>
                    <a:pt x="131055" y="84252"/>
                  </a:lnTo>
                  <a:cubicBezTo>
                    <a:pt x="135593" y="80994"/>
                    <a:pt x="142077" y="82297"/>
                    <a:pt x="145319" y="87509"/>
                  </a:cubicBezTo>
                  <a:cubicBezTo>
                    <a:pt x="147913" y="91418"/>
                    <a:pt x="147264" y="96630"/>
                    <a:pt x="143374" y="100539"/>
                  </a:cubicBezTo>
                  <a:lnTo>
                    <a:pt x="105768" y="134417"/>
                  </a:lnTo>
                  <a:lnTo>
                    <a:pt x="86241" y="203933"/>
                  </a:lnTo>
                  <a:lnTo>
                    <a:pt x="211274" y="475816"/>
                  </a:lnTo>
                  <a:lnTo>
                    <a:pt x="131465" y="581000"/>
                  </a:lnTo>
                  <a:lnTo>
                    <a:pt x="18994" y="211378"/>
                  </a:lnTo>
                  <a:lnTo>
                    <a:pt x="17588" y="211294"/>
                  </a:lnTo>
                  <a:lnTo>
                    <a:pt x="3972" y="169598"/>
                  </a:lnTo>
                  <a:cubicBezTo>
                    <a:pt x="-567" y="155265"/>
                    <a:pt x="-1215" y="139629"/>
                    <a:pt x="2027" y="123993"/>
                  </a:cubicBezTo>
                  <a:lnTo>
                    <a:pt x="18885" y="40601"/>
                  </a:lnTo>
                  <a:lnTo>
                    <a:pt x="24720" y="23011"/>
                  </a:lnTo>
                  <a:cubicBezTo>
                    <a:pt x="29907" y="6723"/>
                    <a:pt x="46765" y="-3049"/>
                    <a:pt x="63623" y="860"/>
                  </a:cubicBezTo>
                  <a:close/>
                </a:path>
              </a:pathLst>
            </a:custGeom>
            <a:solidFill>
              <a:srgbClr val="FFC2B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230" name="Freeform 534">
              <a:extLst>
                <a:ext uri="{FF2B5EF4-FFF2-40B4-BE49-F238E27FC236}">
                  <a16:creationId xmlns:a16="http://schemas.microsoft.com/office/drawing/2014/main" id="{6A9DA21B-2B3B-FA4C-8B24-1128D077E1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12955" y="9951447"/>
              <a:ext cx="561660" cy="1111797"/>
            </a:xfrm>
            <a:custGeom>
              <a:avLst/>
              <a:gdLst>
                <a:gd name="T0" fmla="*/ 654 w 862"/>
                <a:gd name="T1" fmla="*/ 321 h 1701"/>
                <a:gd name="T2" fmla="*/ 654 w 862"/>
                <a:gd name="T3" fmla="*/ 321 h 1701"/>
                <a:gd name="T4" fmla="*/ 861 w 862"/>
                <a:gd name="T5" fmla="*/ 1699 h 1701"/>
                <a:gd name="T6" fmla="*/ 861 w 862"/>
                <a:gd name="T7" fmla="*/ 1699 h 1701"/>
                <a:gd name="T8" fmla="*/ 578 w 862"/>
                <a:gd name="T9" fmla="*/ 1482 h 1701"/>
                <a:gd name="T10" fmla="*/ 578 w 862"/>
                <a:gd name="T11" fmla="*/ 1482 h 1701"/>
                <a:gd name="T12" fmla="*/ 555 w 862"/>
                <a:gd name="T13" fmla="*/ 384 h 1701"/>
                <a:gd name="T14" fmla="*/ 555 w 862"/>
                <a:gd name="T15" fmla="*/ 384 h 1701"/>
                <a:gd name="T16" fmla="*/ 0 w 862"/>
                <a:gd name="T17" fmla="*/ 0 h 1701"/>
                <a:gd name="T18" fmla="*/ 0 w 862"/>
                <a:gd name="T19" fmla="*/ 0 h 1701"/>
                <a:gd name="T20" fmla="*/ 654 w 862"/>
                <a:gd name="T21" fmla="*/ 321 h 1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2" h="1701">
                  <a:moveTo>
                    <a:pt x="654" y="321"/>
                  </a:moveTo>
                  <a:lnTo>
                    <a:pt x="654" y="321"/>
                  </a:lnTo>
                  <a:cubicBezTo>
                    <a:pt x="682" y="450"/>
                    <a:pt x="603" y="1451"/>
                    <a:pt x="861" y="1699"/>
                  </a:cubicBezTo>
                  <a:lnTo>
                    <a:pt x="861" y="1699"/>
                  </a:lnTo>
                  <a:cubicBezTo>
                    <a:pt x="761" y="1700"/>
                    <a:pt x="571" y="1611"/>
                    <a:pt x="578" y="1482"/>
                  </a:cubicBezTo>
                  <a:lnTo>
                    <a:pt x="578" y="1482"/>
                  </a:lnTo>
                  <a:cubicBezTo>
                    <a:pt x="599" y="1081"/>
                    <a:pt x="582" y="723"/>
                    <a:pt x="555" y="384"/>
                  </a:cubicBezTo>
                  <a:lnTo>
                    <a:pt x="555" y="384"/>
                  </a:lnTo>
                  <a:cubicBezTo>
                    <a:pt x="453" y="252"/>
                    <a:pt x="175" y="169"/>
                    <a:pt x="0" y="0"/>
                  </a:cubicBezTo>
                  <a:lnTo>
                    <a:pt x="0" y="0"/>
                  </a:lnTo>
                  <a:cubicBezTo>
                    <a:pt x="13" y="5"/>
                    <a:pt x="626" y="193"/>
                    <a:pt x="654" y="321"/>
                  </a:cubicBez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231" name="Freeform 535">
              <a:extLst>
                <a:ext uri="{FF2B5EF4-FFF2-40B4-BE49-F238E27FC236}">
                  <a16:creationId xmlns:a16="http://schemas.microsoft.com/office/drawing/2014/main" id="{17D50906-568B-3746-AC51-37A23A6061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62283" y="9692219"/>
              <a:ext cx="201621" cy="123852"/>
            </a:xfrm>
            <a:custGeom>
              <a:avLst/>
              <a:gdLst>
                <a:gd name="T0" fmla="*/ 307 w 308"/>
                <a:gd name="T1" fmla="*/ 46 h 188"/>
                <a:gd name="T2" fmla="*/ 264 w 308"/>
                <a:gd name="T3" fmla="*/ 0 h 188"/>
                <a:gd name="T4" fmla="*/ 264 w 308"/>
                <a:gd name="T5" fmla="*/ 0 h 188"/>
                <a:gd name="T6" fmla="*/ 133 w 308"/>
                <a:gd name="T7" fmla="*/ 87 h 188"/>
                <a:gd name="T8" fmla="*/ 133 w 308"/>
                <a:gd name="T9" fmla="*/ 87 h 188"/>
                <a:gd name="T10" fmla="*/ 28 w 308"/>
                <a:gd name="T11" fmla="*/ 108 h 188"/>
                <a:gd name="T12" fmla="*/ 0 w 308"/>
                <a:gd name="T13" fmla="*/ 187 h 188"/>
                <a:gd name="T14" fmla="*/ 0 w 308"/>
                <a:gd name="T15" fmla="*/ 187 h 188"/>
                <a:gd name="T16" fmla="*/ 307 w 308"/>
                <a:gd name="T17" fmla="*/ 46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88">
                  <a:moveTo>
                    <a:pt x="307" y="46"/>
                  </a:moveTo>
                  <a:lnTo>
                    <a:pt x="264" y="0"/>
                  </a:lnTo>
                  <a:lnTo>
                    <a:pt x="264" y="0"/>
                  </a:lnTo>
                  <a:cubicBezTo>
                    <a:pt x="264" y="0"/>
                    <a:pt x="191" y="75"/>
                    <a:pt x="133" y="87"/>
                  </a:cubicBezTo>
                  <a:lnTo>
                    <a:pt x="133" y="87"/>
                  </a:lnTo>
                  <a:cubicBezTo>
                    <a:pt x="133" y="87"/>
                    <a:pt x="63" y="107"/>
                    <a:pt x="28" y="108"/>
                  </a:cubicBezTo>
                  <a:lnTo>
                    <a:pt x="0" y="187"/>
                  </a:lnTo>
                  <a:lnTo>
                    <a:pt x="0" y="187"/>
                  </a:lnTo>
                  <a:cubicBezTo>
                    <a:pt x="0" y="187"/>
                    <a:pt x="231" y="171"/>
                    <a:pt x="307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232" name="Freeform 536">
              <a:extLst>
                <a:ext uri="{FF2B5EF4-FFF2-40B4-BE49-F238E27FC236}">
                  <a16:creationId xmlns:a16="http://schemas.microsoft.com/office/drawing/2014/main" id="{4EBA94D8-4611-B249-AFB9-80FC3EDFB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62730" y="9188166"/>
              <a:ext cx="555899" cy="466609"/>
            </a:xfrm>
            <a:custGeom>
              <a:avLst/>
              <a:gdLst>
                <a:gd name="T0" fmla="*/ 439 w 853"/>
                <a:gd name="T1" fmla="*/ 581 h 714"/>
                <a:gd name="T2" fmla="*/ 439 w 853"/>
                <a:gd name="T3" fmla="*/ 581 h 714"/>
                <a:gd name="T4" fmla="*/ 405 w 853"/>
                <a:gd name="T5" fmla="*/ 581 h 714"/>
                <a:gd name="T6" fmla="*/ 405 w 853"/>
                <a:gd name="T7" fmla="*/ 581 h 714"/>
                <a:gd name="T8" fmla="*/ 316 w 853"/>
                <a:gd name="T9" fmla="*/ 502 h 714"/>
                <a:gd name="T10" fmla="*/ 316 w 853"/>
                <a:gd name="T11" fmla="*/ 502 h 714"/>
                <a:gd name="T12" fmla="*/ 57 w 853"/>
                <a:gd name="T13" fmla="*/ 460 h 714"/>
                <a:gd name="T14" fmla="*/ 57 w 853"/>
                <a:gd name="T15" fmla="*/ 460 h 714"/>
                <a:gd name="T16" fmla="*/ 5 w 853"/>
                <a:gd name="T17" fmla="*/ 264 h 714"/>
                <a:gd name="T18" fmla="*/ 5 w 853"/>
                <a:gd name="T19" fmla="*/ 264 h 714"/>
                <a:gd name="T20" fmla="*/ 255 w 853"/>
                <a:gd name="T21" fmla="*/ 146 h 714"/>
                <a:gd name="T22" fmla="*/ 255 w 853"/>
                <a:gd name="T23" fmla="*/ 146 h 714"/>
                <a:gd name="T24" fmla="*/ 752 w 853"/>
                <a:gd name="T25" fmla="*/ 280 h 714"/>
                <a:gd name="T26" fmla="*/ 752 w 853"/>
                <a:gd name="T27" fmla="*/ 280 h 714"/>
                <a:gd name="T28" fmla="*/ 695 w 853"/>
                <a:gd name="T29" fmla="*/ 694 h 714"/>
                <a:gd name="T30" fmla="*/ 695 w 853"/>
                <a:gd name="T31" fmla="*/ 694 h 714"/>
                <a:gd name="T32" fmla="*/ 497 w 853"/>
                <a:gd name="T33" fmla="*/ 666 h 714"/>
                <a:gd name="T34" fmla="*/ 497 w 853"/>
                <a:gd name="T35" fmla="*/ 666 h 714"/>
                <a:gd name="T36" fmla="*/ 513 w 853"/>
                <a:gd name="T37" fmla="*/ 596 h 714"/>
                <a:gd name="T38" fmla="*/ 513 w 853"/>
                <a:gd name="T39" fmla="*/ 596 h 714"/>
                <a:gd name="T40" fmla="*/ 439 w 853"/>
                <a:gd name="T41" fmla="*/ 581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53" h="714">
                  <a:moveTo>
                    <a:pt x="439" y="581"/>
                  </a:moveTo>
                  <a:lnTo>
                    <a:pt x="439" y="581"/>
                  </a:lnTo>
                  <a:cubicBezTo>
                    <a:pt x="429" y="586"/>
                    <a:pt x="416" y="587"/>
                    <a:pt x="405" y="581"/>
                  </a:cubicBezTo>
                  <a:lnTo>
                    <a:pt x="405" y="581"/>
                  </a:lnTo>
                  <a:cubicBezTo>
                    <a:pt x="386" y="571"/>
                    <a:pt x="356" y="497"/>
                    <a:pt x="316" y="502"/>
                  </a:cubicBezTo>
                  <a:lnTo>
                    <a:pt x="316" y="502"/>
                  </a:lnTo>
                  <a:cubicBezTo>
                    <a:pt x="255" y="511"/>
                    <a:pt x="167" y="639"/>
                    <a:pt x="57" y="460"/>
                  </a:cubicBezTo>
                  <a:lnTo>
                    <a:pt x="57" y="460"/>
                  </a:lnTo>
                  <a:cubicBezTo>
                    <a:pt x="0" y="367"/>
                    <a:pt x="33" y="317"/>
                    <a:pt x="5" y="264"/>
                  </a:cubicBezTo>
                  <a:lnTo>
                    <a:pt x="5" y="264"/>
                  </a:lnTo>
                  <a:cubicBezTo>
                    <a:pt x="5" y="264"/>
                    <a:pt x="15" y="293"/>
                    <a:pt x="255" y="146"/>
                  </a:cubicBezTo>
                  <a:lnTo>
                    <a:pt x="255" y="146"/>
                  </a:lnTo>
                  <a:cubicBezTo>
                    <a:pt x="495" y="0"/>
                    <a:pt x="691" y="178"/>
                    <a:pt x="752" y="280"/>
                  </a:cubicBezTo>
                  <a:lnTo>
                    <a:pt x="752" y="280"/>
                  </a:lnTo>
                  <a:cubicBezTo>
                    <a:pt x="813" y="382"/>
                    <a:pt x="852" y="582"/>
                    <a:pt x="695" y="694"/>
                  </a:cubicBezTo>
                  <a:lnTo>
                    <a:pt x="695" y="694"/>
                  </a:lnTo>
                  <a:cubicBezTo>
                    <a:pt x="668" y="713"/>
                    <a:pt x="501" y="679"/>
                    <a:pt x="497" y="666"/>
                  </a:cubicBezTo>
                  <a:lnTo>
                    <a:pt x="497" y="666"/>
                  </a:lnTo>
                  <a:cubicBezTo>
                    <a:pt x="494" y="652"/>
                    <a:pt x="539" y="629"/>
                    <a:pt x="513" y="596"/>
                  </a:cubicBezTo>
                  <a:lnTo>
                    <a:pt x="513" y="596"/>
                  </a:lnTo>
                  <a:cubicBezTo>
                    <a:pt x="492" y="568"/>
                    <a:pt x="468" y="567"/>
                    <a:pt x="439" y="581"/>
                  </a:cubicBez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233" name="Freeform 232">
              <a:extLst>
                <a:ext uri="{FF2B5EF4-FFF2-40B4-BE49-F238E27FC236}">
                  <a16:creationId xmlns:a16="http://schemas.microsoft.com/office/drawing/2014/main" id="{1FDF08D8-8F0C-A444-AB5F-E7440E300B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8970" y="9144962"/>
              <a:ext cx="748226" cy="1042019"/>
            </a:xfrm>
            <a:custGeom>
              <a:avLst/>
              <a:gdLst>
                <a:gd name="connsiteX0" fmla="*/ 0 w 748226"/>
                <a:gd name="connsiteY0" fmla="*/ 0 h 1042019"/>
                <a:gd name="connsiteX1" fmla="*/ 371502 w 748226"/>
                <a:gd name="connsiteY1" fmla="*/ 522166 h 1042019"/>
                <a:gd name="connsiteX2" fmla="*/ 748226 w 748226"/>
                <a:gd name="connsiteY2" fmla="*/ 438724 h 1042019"/>
                <a:gd name="connsiteX3" fmla="*/ 449516 w 748226"/>
                <a:gd name="connsiteY3" fmla="*/ 535781 h 1042019"/>
                <a:gd name="connsiteX4" fmla="*/ 745345 w 748226"/>
                <a:gd name="connsiteY4" fmla="*/ 1042019 h 1042019"/>
                <a:gd name="connsiteX5" fmla="*/ 419432 w 748226"/>
                <a:gd name="connsiteY5" fmla="*/ 545556 h 1042019"/>
                <a:gd name="connsiteX6" fmla="*/ 363014 w 748226"/>
                <a:gd name="connsiteY6" fmla="*/ 563887 h 1042019"/>
                <a:gd name="connsiteX7" fmla="*/ 327958 w 748226"/>
                <a:gd name="connsiteY7" fmla="*/ 509433 h 1042019"/>
                <a:gd name="connsiteX8" fmla="*/ 2880 w 748226"/>
                <a:gd name="connsiteY8" fmla="*/ 618618 h 1042019"/>
                <a:gd name="connsiteX9" fmla="*/ 310371 w 748226"/>
                <a:gd name="connsiteY9" fmla="*/ 482113 h 104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8226" h="1042019">
                  <a:moveTo>
                    <a:pt x="0" y="0"/>
                  </a:moveTo>
                  <a:lnTo>
                    <a:pt x="371502" y="522166"/>
                  </a:lnTo>
                  <a:lnTo>
                    <a:pt x="748226" y="438724"/>
                  </a:lnTo>
                  <a:lnTo>
                    <a:pt x="449516" y="535781"/>
                  </a:lnTo>
                  <a:lnTo>
                    <a:pt x="745345" y="1042019"/>
                  </a:lnTo>
                  <a:lnTo>
                    <a:pt x="419432" y="545556"/>
                  </a:lnTo>
                  <a:lnTo>
                    <a:pt x="363014" y="563887"/>
                  </a:lnTo>
                  <a:lnTo>
                    <a:pt x="327958" y="509433"/>
                  </a:lnTo>
                  <a:lnTo>
                    <a:pt x="2880" y="618618"/>
                  </a:lnTo>
                  <a:lnTo>
                    <a:pt x="310371" y="482113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234" name="Freeform 540">
              <a:extLst>
                <a:ext uri="{FF2B5EF4-FFF2-40B4-BE49-F238E27FC236}">
                  <a16:creationId xmlns:a16="http://schemas.microsoft.com/office/drawing/2014/main" id="{236D1560-6043-0442-80E3-3AA0F7359E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1589" y="8842530"/>
              <a:ext cx="377319" cy="504054"/>
            </a:xfrm>
            <a:custGeom>
              <a:avLst/>
              <a:gdLst>
                <a:gd name="T0" fmla="*/ 575 w 576"/>
                <a:gd name="T1" fmla="*/ 532 h 773"/>
                <a:gd name="T2" fmla="*/ 575 w 576"/>
                <a:gd name="T3" fmla="*/ 532 h 773"/>
                <a:gd name="T4" fmla="*/ 296 w 576"/>
                <a:gd name="T5" fmla="*/ 48 h 773"/>
                <a:gd name="T6" fmla="*/ 296 w 576"/>
                <a:gd name="T7" fmla="*/ 48 h 773"/>
                <a:gd name="T8" fmla="*/ 103 w 576"/>
                <a:gd name="T9" fmla="*/ 27 h 773"/>
                <a:gd name="T10" fmla="*/ 103 w 576"/>
                <a:gd name="T11" fmla="*/ 27 h 773"/>
                <a:gd name="T12" fmla="*/ 99 w 576"/>
                <a:gd name="T13" fmla="*/ 28 h 773"/>
                <a:gd name="T14" fmla="*/ 99 w 576"/>
                <a:gd name="T15" fmla="*/ 28 h 773"/>
                <a:gd name="T16" fmla="*/ 98 w 576"/>
                <a:gd name="T17" fmla="*/ 29 h 773"/>
                <a:gd name="T18" fmla="*/ 0 w 576"/>
                <a:gd name="T19" fmla="*/ 85 h 773"/>
                <a:gd name="T20" fmla="*/ 46 w 576"/>
                <a:gd name="T21" fmla="*/ 82 h 773"/>
                <a:gd name="T22" fmla="*/ 46 w 576"/>
                <a:gd name="T23" fmla="*/ 82 h 773"/>
                <a:gd name="T24" fmla="*/ 17 w 576"/>
                <a:gd name="T25" fmla="*/ 210 h 773"/>
                <a:gd name="T26" fmla="*/ 17 w 576"/>
                <a:gd name="T27" fmla="*/ 210 h 773"/>
                <a:gd name="T28" fmla="*/ 296 w 576"/>
                <a:gd name="T29" fmla="*/ 693 h 773"/>
                <a:gd name="T30" fmla="*/ 296 w 576"/>
                <a:gd name="T31" fmla="*/ 693 h 773"/>
                <a:gd name="T32" fmla="*/ 410 w 576"/>
                <a:gd name="T33" fmla="*/ 731 h 773"/>
                <a:gd name="T34" fmla="*/ 410 w 576"/>
                <a:gd name="T35" fmla="*/ 731 h 773"/>
                <a:gd name="T36" fmla="*/ 389 w 576"/>
                <a:gd name="T37" fmla="*/ 772 h 773"/>
                <a:gd name="T38" fmla="*/ 490 w 576"/>
                <a:gd name="T39" fmla="*/ 714 h 773"/>
                <a:gd name="T40" fmla="*/ 490 w 576"/>
                <a:gd name="T41" fmla="*/ 714 h 773"/>
                <a:gd name="T42" fmla="*/ 496 w 576"/>
                <a:gd name="T43" fmla="*/ 711 h 773"/>
                <a:gd name="T44" fmla="*/ 501 w 576"/>
                <a:gd name="T45" fmla="*/ 708 h 773"/>
                <a:gd name="T46" fmla="*/ 500 w 576"/>
                <a:gd name="T47" fmla="*/ 708 h 773"/>
                <a:gd name="T48" fmla="*/ 500 w 576"/>
                <a:gd name="T49" fmla="*/ 708 h 773"/>
                <a:gd name="T50" fmla="*/ 575 w 576"/>
                <a:gd name="T51" fmla="*/ 532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76" h="773">
                  <a:moveTo>
                    <a:pt x="575" y="532"/>
                  </a:moveTo>
                  <a:lnTo>
                    <a:pt x="575" y="532"/>
                  </a:lnTo>
                  <a:cubicBezTo>
                    <a:pt x="575" y="354"/>
                    <a:pt x="450" y="138"/>
                    <a:pt x="296" y="48"/>
                  </a:cubicBezTo>
                  <a:lnTo>
                    <a:pt x="296" y="48"/>
                  </a:lnTo>
                  <a:cubicBezTo>
                    <a:pt x="221" y="5"/>
                    <a:pt x="152" y="0"/>
                    <a:pt x="103" y="27"/>
                  </a:cubicBezTo>
                  <a:lnTo>
                    <a:pt x="103" y="27"/>
                  </a:lnTo>
                  <a:lnTo>
                    <a:pt x="99" y="28"/>
                  </a:lnTo>
                  <a:lnTo>
                    <a:pt x="99" y="28"/>
                  </a:lnTo>
                  <a:cubicBezTo>
                    <a:pt x="99" y="29"/>
                    <a:pt x="99" y="29"/>
                    <a:pt x="98" y="29"/>
                  </a:cubicBezTo>
                  <a:lnTo>
                    <a:pt x="0" y="85"/>
                  </a:lnTo>
                  <a:lnTo>
                    <a:pt x="46" y="82"/>
                  </a:lnTo>
                  <a:lnTo>
                    <a:pt x="46" y="82"/>
                  </a:lnTo>
                  <a:cubicBezTo>
                    <a:pt x="28" y="115"/>
                    <a:pt x="17" y="158"/>
                    <a:pt x="17" y="210"/>
                  </a:cubicBezTo>
                  <a:lnTo>
                    <a:pt x="17" y="210"/>
                  </a:lnTo>
                  <a:cubicBezTo>
                    <a:pt x="17" y="388"/>
                    <a:pt x="142" y="604"/>
                    <a:pt x="296" y="693"/>
                  </a:cubicBezTo>
                  <a:lnTo>
                    <a:pt x="296" y="693"/>
                  </a:lnTo>
                  <a:cubicBezTo>
                    <a:pt x="337" y="717"/>
                    <a:pt x="375" y="728"/>
                    <a:pt x="410" y="731"/>
                  </a:cubicBezTo>
                  <a:lnTo>
                    <a:pt x="410" y="731"/>
                  </a:lnTo>
                  <a:cubicBezTo>
                    <a:pt x="404" y="743"/>
                    <a:pt x="389" y="772"/>
                    <a:pt x="389" y="772"/>
                  </a:cubicBezTo>
                  <a:lnTo>
                    <a:pt x="490" y="714"/>
                  </a:lnTo>
                  <a:lnTo>
                    <a:pt x="490" y="714"/>
                  </a:lnTo>
                  <a:cubicBezTo>
                    <a:pt x="492" y="713"/>
                    <a:pt x="494" y="712"/>
                    <a:pt x="496" y="711"/>
                  </a:cubicBezTo>
                  <a:lnTo>
                    <a:pt x="501" y="708"/>
                  </a:lnTo>
                  <a:lnTo>
                    <a:pt x="500" y="708"/>
                  </a:lnTo>
                  <a:lnTo>
                    <a:pt x="500" y="708"/>
                  </a:lnTo>
                  <a:cubicBezTo>
                    <a:pt x="547" y="677"/>
                    <a:pt x="575" y="617"/>
                    <a:pt x="575" y="532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235" name="Freeform 541">
              <a:extLst>
                <a:ext uri="{FF2B5EF4-FFF2-40B4-BE49-F238E27FC236}">
                  <a16:creationId xmlns:a16="http://schemas.microsoft.com/office/drawing/2014/main" id="{1885E36D-FC1A-A34D-8FD8-E27374B660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6863" y="8854052"/>
              <a:ext cx="365799" cy="538617"/>
            </a:xfrm>
            <a:custGeom>
              <a:avLst/>
              <a:gdLst>
                <a:gd name="T0" fmla="*/ 558 w 559"/>
                <a:gd name="T1" fmla="*/ 572 h 824"/>
                <a:gd name="T2" fmla="*/ 558 w 559"/>
                <a:gd name="T3" fmla="*/ 572 h 824"/>
                <a:gd name="T4" fmla="*/ 279 w 559"/>
                <a:gd name="T5" fmla="*/ 733 h 824"/>
                <a:gd name="T6" fmla="*/ 279 w 559"/>
                <a:gd name="T7" fmla="*/ 733 h 824"/>
                <a:gd name="T8" fmla="*/ 0 w 559"/>
                <a:gd name="T9" fmla="*/ 250 h 824"/>
                <a:gd name="T10" fmla="*/ 0 w 559"/>
                <a:gd name="T11" fmla="*/ 250 h 824"/>
                <a:gd name="T12" fmla="*/ 279 w 559"/>
                <a:gd name="T13" fmla="*/ 89 h 824"/>
                <a:gd name="T14" fmla="*/ 279 w 559"/>
                <a:gd name="T15" fmla="*/ 89 h 824"/>
                <a:gd name="T16" fmla="*/ 558 w 559"/>
                <a:gd name="T17" fmla="*/ 572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9" h="824">
                  <a:moveTo>
                    <a:pt x="558" y="572"/>
                  </a:moveTo>
                  <a:lnTo>
                    <a:pt x="558" y="572"/>
                  </a:lnTo>
                  <a:cubicBezTo>
                    <a:pt x="558" y="750"/>
                    <a:pt x="433" y="823"/>
                    <a:pt x="279" y="733"/>
                  </a:cubicBezTo>
                  <a:lnTo>
                    <a:pt x="279" y="733"/>
                  </a:lnTo>
                  <a:cubicBezTo>
                    <a:pt x="124" y="644"/>
                    <a:pt x="0" y="428"/>
                    <a:pt x="0" y="250"/>
                  </a:cubicBezTo>
                  <a:lnTo>
                    <a:pt x="0" y="250"/>
                  </a:lnTo>
                  <a:cubicBezTo>
                    <a:pt x="0" y="72"/>
                    <a:pt x="124" y="0"/>
                    <a:pt x="279" y="89"/>
                  </a:cubicBezTo>
                  <a:lnTo>
                    <a:pt x="279" y="89"/>
                  </a:lnTo>
                  <a:cubicBezTo>
                    <a:pt x="433" y="178"/>
                    <a:pt x="558" y="394"/>
                    <a:pt x="558" y="57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236" name="Freeform 542">
              <a:extLst>
                <a:ext uri="{FF2B5EF4-FFF2-40B4-BE49-F238E27FC236}">
                  <a16:creationId xmlns:a16="http://schemas.microsoft.com/office/drawing/2014/main" id="{5F152F39-9607-E547-BFB9-8C83974CAE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3595" y="8977905"/>
              <a:ext cx="103691" cy="270748"/>
            </a:xfrm>
            <a:custGeom>
              <a:avLst/>
              <a:gdLst>
                <a:gd name="T0" fmla="*/ 78 w 158"/>
                <a:gd name="T1" fmla="*/ 398 h 413"/>
                <a:gd name="T2" fmla="*/ 40 w 158"/>
                <a:gd name="T3" fmla="*/ 369 h 413"/>
                <a:gd name="T4" fmla="*/ 15 w 158"/>
                <a:gd name="T5" fmla="*/ 334 h 413"/>
                <a:gd name="T6" fmla="*/ 4 w 158"/>
                <a:gd name="T7" fmla="*/ 293 h 413"/>
                <a:gd name="T8" fmla="*/ 51 w 158"/>
                <a:gd name="T9" fmla="*/ 277 h 413"/>
                <a:gd name="T10" fmla="*/ 52 w 158"/>
                <a:gd name="T11" fmla="*/ 301 h 413"/>
                <a:gd name="T12" fmla="*/ 56 w 158"/>
                <a:gd name="T13" fmla="*/ 322 h 413"/>
                <a:gd name="T14" fmla="*/ 65 w 158"/>
                <a:gd name="T15" fmla="*/ 340 h 413"/>
                <a:gd name="T16" fmla="*/ 80 w 158"/>
                <a:gd name="T17" fmla="*/ 353 h 413"/>
                <a:gd name="T18" fmla="*/ 89 w 158"/>
                <a:gd name="T19" fmla="*/ 356 h 413"/>
                <a:gd name="T20" fmla="*/ 96 w 158"/>
                <a:gd name="T21" fmla="*/ 355 h 413"/>
                <a:gd name="T22" fmla="*/ 102 w 158"/>
                <a:gd name="T23" fmla="*/ 349 h 413"/>
                <a:gd name="T24" fmla="*/ 105 w 158"/>
                <a:gd name="T25" fmla="*/ 339 h 413"/>
                <a:gd name="T26" fmla="*/ 106 w 158"/>
                <a:gd name="T27" fmla="*/ 325 h 413"/>
                <a:gd name="T28" fmla="*/ 106 w 158"/>
                <a:gd name="T29" fmla="*/ 309 h 413"/>
                <a:gd name="T30" fmla="*/ 107 w 158"/>
                <a:gd name="T31" fmla="*/ 290 h 413"/>
                <a:gd name="T32" fmla="*/ 106 w 158"/>
                <a:gd name="T33" fmla="*/ 268 h 413"/>
                <a:gd name="T34" fmla="*/ 104 w 158"/>
                <a:gd name="T35" fmla="*/ 248 h 413"/>
                <a:gd name="T36" fmla="*/ 99 w 158"/>
                <a:gd name="T37" fmla="*/ 231 h 413"/>
                <a:gd name="T38" fmla="*/ 91 w 158"/>
                <a:gd name="T39" fmla="*/ 217 h 413"/>
                <a:gd name="T40" fmla="*/ 78 w 158"/>
                <a:gd name="T41" fmla="*/ 207 h 413"/>
                <a:gd name="T42" fmla="*/ 60 w 158"/>
                <a:gd name="T43" fmla="*/ 204 h 413"/>
                <a:gd name="T44" fmla="*/ 50 w 158"/>
                <a:gd name="T45" fmla="*/ 221 h 413"/>
                <a:gd name="T46" fmla="*/ 7 w 158"/>
                <a:gd name="T47" fmla="*/ 0 h 413"/>
                <a:gd name="T48" fmla="*/ 146 w 158"/>
                <a:gd name="T49" fmla="*/ 135 h 413"/>
                <a:gd name="T50" fmla="*/ 48 w 158"/>
                <a:gd name="T51" fmla="*/ 163 h 413"/>
                <a:gd name="T52" fmla="*/ 65 w 158"/>
                <a:gd name="T53" fmla="*/ 160 h 413"/>
                <a:gd name="T54" fmla="*/ 89 w 158"/>
                <a:gd name="T55" fmla="*/ 168 h 413"/>
                <a:gd name="T56" fmla="*/ 121 w 158"/>
                <a:gd name="T57" fmla="*/ 193 h 413"/>
                <a:gd name="T58" fmla="*/ 142 w 158"/>
                <a:gd name="T59" fmla="*/ 227 h 413"/>
                <a:gd name="T60" fmla="*/ 153 w 158"/>
                <a:gd name="T61" fmla="*/ 268 h 413"/>
                <a:gd name="T62" fmla="*/ 157 w 158"/>
                <a:gd name="T63" fmla="*/ 315 h 413"/>
                <a:gd name="T64" fmla="*/ 156 w 158"/>
                <a:gd name="T65" fmla="*/ 355 h 413"/>
                <a:gd name="T66" fmla="*/ 148 w 158"/>
                <a:gd name="T67" fmla="*/ 386 h 413"/>
                <a:gd name="T68" fmla="*/ 134 w 158"/>
                <a:gd name="T69" fmla="*/ 407 h 413"/>
                <a:gd name="T70" fmla="*/ 111 w 158"/>
                <a:gd name="T71" fmla="*/ 411 h 413"/>
                <a:gd name="T72" fmla="*/ 78 w 158"/>
                <a:gd name="T73" fmla="*/ 398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8" h="413">
                  <a:moveTo>
                    <a:pt x="78" y="398"/>
                  </a:moveTo>
                  <a:lnTo>
                    <a:pt x="78" y="398"/>
                  </a:lnTo>
                  <a:cubicBezTo>
                    <a:pt x="62" y="390"/>
                    <a:pt x="50" y="380"/>
                    <a:pt x="40" y="369"/>
                  </a:cubicBezTo>
                  <a:lnTo>
                    <a:pt x="40" y="369"/>
                  </a:lnTo>
                  <a:cubicBezTo>
                    <a:pt x="30" y="358"/>
                    <a:pt x="21" y="346"/>
                    <a:pt x="15" y="334"/>
                  </a:cubicBezTo>
                  <a:lnTo>
                    <a:pt x="15" y="334"/>
                  </a:lnTo>
                  <a:cubicBezTo>
                    <a:pt x="10" y="320"/>
                    <a:pt x="6" y="307"/>
                    <a:pt x="4" y="293"/>
                  </a:cubicBezTo>
                  <a:lnTo>
                    <a:pt x="4" y="293"/>
                  </a:lnTo>
                  <a:cubicBezTo>
                    <a:pt x="1" y="279"/>
                    <a:pt x="0" y="264"/>
                    <a:pt x="0" y="247"/>
                  </a:cubicBezTo>
                  <a:lnTo>
                    <a:pt x="51" y="277"/>
                  </a:lnTo>
                  <a:lnTo>
                    <a:pt x="51" y="277"/>
                  </a:lnTo>
                  <a:cubicBezTo>
                    <a:pt x="51" y="286"/>
                    <a:pt x="52" y="294"/>
                    <a:pt x="52" y="301"/>
                  </a:cubicBezTo>
                  <a:lnTo>
                    <a:pt x="52" y="301"/>
                  </a:lnTo>
                  <a:cubicBezTo>
                    <a:pt x="53" y="308"/>
                    <a:pt x="54" y="315"/>
                    <a:pt x="56" y="322"/>
                  </a:cubicBezTo>
                  <a:lnTo>
                    <a:pt x="56" y="322"/>
                  </a:lnTo>
                  <a:cubicBezTo>
                    <a:pt x="58" y="329"/>
                    <a:pt x="61" y="335"/>
                    <a:pt x="65" y="340"/>
                  </a:cubicBezTo>
                  <a:lnTo>
                    <a:pt x="65" y="340"/>
                  </a:lnTo>
                  <a:cubicBezTo>
                    <a:pt x="68" y="345"/>
                    <a:pt x="73" y="350"/>
                    <a:pt x="80" y="353"/>
                  </a:cubicBezTo>
                  <a:lnTo>
                    <a:pt x="80" y="353"/>
                  </a:lnTo>
                  <a:cubicBezTo>
                    <a:pt x="83" y="355"/>
                    <a:pt x="86" y="356"/>
                    <a:pt x="89" y="356"/>
                  </a:cubicBezTo>
                  <a:lnTo>
                    <a:pt x="89" y="356"/>
                  </a:lnTo>
                  <a:cubicBezTo>
                    <a:pt x="92" y="357"/>
                    <a:pt x="95" y="356"/>
                    <a:pt x="96" y="355"/>
                  </a:cubicBezTo>
                  <a:lnTo>
                    <a:pt x="96" y="355"/>
                  </a:lnTo>
                  <a:cubicBezTo>
                    <a:pt x="99" y="355"/>
                    <a:pt x="101" y="352"/>
                    <a:pt x="102" y="349"/>
                  </a:cubicBezTo>
                  <a:lnTo>
                    <a:pt x="102" y="349"/>
                  </a:lnTo>
                  <a:cubicBezTo>
                    <a:pt x="103" y="345"/>
                    <a:pt x="104" y="342"/>
                    <a:pt x="105" y="339"/>
                  </a:cubicBezTo>
                  <a:lnTo>
                    <a:pt x="105" y="339"/>
                  </a:lnTo>
                  <a:cubicBezTo>
                    <a:pt x="105" y="336"/>
                    <a:pt x="106" y="331"/>
                    <a:pt x="106" y="325"/>
                  </a:cubicBezTo>
                  <a:lnTo>
                    <a:pt x="106" y="325"/>
                  </a:lnTo>
                  <a:cubicBezTo>
                    <a:pt x="106" y="319"/>
                    <a:pt x="106" y="314"/>
                    <a:pt x="106" y="309"/>
                  </a:cubicBezTo>
                  <a:lnTo>
                    <a:pt x="106" y="309"/>
                  </a:lnTo>
                  <a:cubicBezTo>
                    <a:pt x="107" y="305"/>
                    <a:pt x="107" y="299"/>
                    <a:pt x="107" y="290"/>
                  </a:cubicBezTo>
                  <a:lnTo>
                    <a:pt x="107" y="290"/>
                  </a:lnTo>
                  <a:cubicBezTo>
                    <a:pt x="107" y="281"/>
                    <a:pt x="106" y="274"/>
                    <a:pt x="106" y="268"/>
                  </a:cubicBezTo>
                  <a:lnTo>
                    <a:pt x="106" y="268"/>
                  </a:lnTo>
                  <a:cubicBezTo>
                    <a:pt x="106" y="262"/>
                    <a:pt x="105" y="255"/>
                    <a:pt x="104" y="248"/>
                  </a:cubicBezTo>
                  <a:lnTo>
                    <a:pt x="104" y="248"/>
                  </a:lnTo>
                  <a:cubicBezTo>
                    <a:pt x="103" y="241"/>
                    <a:pt x="102" y="235"/>
                    <a:pt x="99" y="231"/>
                  </a:cubicBezTo>
                  <a:lnTo>
                    <a:pt x="99" y="231"/>
                  </a:lnTo>
                  <a:cubicBezTo>
                    <a:pt x="98" y="226"/>
                    <a:pt x="95" y="222"/>
                    <a:pt x="91" y="217"/>
                  </a:cubicBezTo>
                  <a:lnTo>
                    <a:pt x="91" y="217"/>
                  </a:lnTo>
                  <a:cubicBezTo>
                    <a:pt x="88" y="213"/>
                    <a:pt x="83" y="209"/>
                    <a:pt x="78" y="207"/>
                  </a:cubicBezTo>
                  <a:lnTo>
                    <a:pt x="78" y="207"/>
                  </a:lnTo>
                  <a:cubicBezTo>
                    <a:pt x="71" y="203"/>
                    <a:pt x="65" y="202"/>
                    <a:pt x="60" y="204"/>
                  </a:cubicBezTo>
                  <a:lnTo>
                    <a:pt x="60" y="204"/>
                  </a:lnTo>
                  <a:cubicBezTo>
                    <a:pt x="55" y="207"/>
                    <a:pt x="52" y="213"/>
                    <a:pt x="50" y="221"/>
                  </a:cubicBezTo>
                  <a:lnTo>
                    <a:pt x="5" y="194"/>
                  </a:lnTo>
                  <a:lnTo>
                    <a:pt x="7" y="0"/>
                  </a:lnTo>
                  <a:lnTo>
                    <a:pt x="146" y="80"/>
                  </a:lnTo>
                  <a:lnTo>
                    <a:pt x="146" y="135"/>
                  </a:lnTo>
                  <a:lnTo>
                    <a:pt x="52" y="81"/>
                  </a:lnTo>
                  <a:lnTo>
                    <a:pt x="48" y="163"/>
                  </a:lnTo>
                  <a:lnTo>
                    <a:pt x="48" y="163"/>
                  </a:lnTo>
                  <a:cubicBezTo>
                    <a:pt x="52" y="160"/>
                    <a:pt x="58" y="158"/>
                    <a:pt x="65" y="160"/>
                  </a:cubicBezTo>
                  <a:lnTo>
                    <a:pt x="65" y="160"/>
                  </a:lnTo>
                  <a:cubicBezTo>
                    <a:pt x="72" y="161"/>
                    <a:pt x="81" y="163"/>
                    <a:pt x="89" y="168"/>
                  </a:cubicBezTo>
                  <a:lnTo>
                    <a:pt x="89" y="168"/>
                  </a:lnTo>
                  <a:cubicBezTo>
                    <a:pt x="101" y="174"/>
                    <a:pt x="112" y="183"/>
                    <a:pt x="121" y="193"/>
                  </a:cubicBezTo>
                  <a:lnTo>
                    <a:pt x="121" y="193"/>
                  </a:lnTo>
                  <a:cubicBezTo>
                    <a:pt x="129" y="203"/>
                    <a:pt x="136" y="214"/>
                    <a:pt x="142" y="227"/>
                  </a:cubicBezTo>
                  <a:lnTo>
                    <a:pt x="142" y="227"/>
                  </a:lnTo>
                  <a:cubicBezTo>
                    <a:pt x="147" y="239"/>
                    <a:pt x="151" y="253"/>
                    <a:pt x="153" y="268"/>
                  </a:cubicBezTo>
                  <a:lnTo>
                    <a:pt x="153" y="268"/>
                  </a:lnTo>
                  <a:cubicBezTo>
                    <a:pt x="156" y="282"/>
                    <a:pt x="157" y="298"/>
                    <a:pt x="157" y="315"/>
                  </a:cubicBezTo>
                  <a:lnTo>
                    <a:pt x="157" y="315"/>
                  </a:lnTo>
                  <a:cubicBezTo>
                    <a:pt x="157" y="330"/>
                    <a:pt x="157" y="344"/>
                    <a:pt x="156" y="355"/>
                  </a:cubicBezTo>
                  <a:lnTo>
                    <a:pt x="156" y="355"/>
                  </a:lnTo>
                  <a:cubicBezTo>
                    <a:pt x="154" y="367"/>
                    <a:pt x="152" y="377"/>
                    <a:pt x="148" y="386"/>
                  </a:cubicBezTo>
                  <a:lnTo>
                    <a:pt x="148" y="386"/>
                  </a:lnTo>
                  <a:cubicBezTo>
                    <a:pt x="145" y="396"/>
                    <a:pt x="140" y="403"/>
                    <a:pt x="134" y="407"/>
                  </a:cubicBezTo>
                  <a:lnTo>
                    <a:pt x="134" y="407"/>
                  </a:lnTo>
                  <a:cubicBezTo>
                    <a:pt x="129" y="410"/>
                    <a:pt x="121" y="412"/>
                    <a:pt x="111" y="411"/>
                  </a:cubicBezTo>
                  <a:lnTo>
                    <a:pt x="111" y="411"/>
                  </a:lnTo>
                  <a:cubicBezTo>
                    <a:pt x="102" y="410"/>
                    <a:pt x="91" y="406"/>
                    <a:pt x="78" y="39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237" name="Freeform 236">
              <a:extLst>
                <a:ext uri="{FF2B5EF4-FFF2-40B4-BE49-F238E27FC236}">
                  <a16:creationId xmlns:a16="http://schemas.microsoft.com/office/drawing/2014/main" id="{2BFD04A6-54F6-7640-9D1D-A88C8738D3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93967" y="5291118"/>
              <a:ext cx="1246517" cy="3803775"/>
            </a:xfrm>
            <a:custGeom>
              <a:avLst/>
              <a:gdLst>
                <a:gd name="connsiteX0" fmla="*/ 1161738 w 1246517"/>
                <a:gd name="connsiteY0" fmla="*/ 3643048 h 3803775"/>
                <a:gd name="connsiteX1" fmla="*/ 1228909 w 1246517"/>
                <a:gd name="connsiteY1" fmla="*/ 3682265 h 3803775"/>
                <a:gd name="connsiteX2" fmla="*/ 1246517 w 1246517"/>
                <a:gd name="connsiteY2" fmla="*/ 3716906 h 3803775"/>
                <a:gd name="connsiteX3" fmla="*/ 1246517 w 1246517"/>
                <a:gd name="connsiteY3" fmla="*/ 3788150 h 3803775"/>
                <a:gd name="connsiteX4" fmla="*/ 1228909 w 1246517"/>
                <a:gd name="connsiteY4" fmla="*/ 3801876 h 3803775"/>
                <a:gd name="connsiteX5" fmla="*/ 1161738 w 1246517"/>
                <a:gd name="connsiteY5" fmla="*/ 3762659 h 3803775"/>
                <a:gd name="connsiteX6" fmla="*/ 1143478 w 1246517"/>
                <a:gd name="connsiteY6" fmla="*/ 3728017 h 3803775"/>
                <a:gd name="connsiteX7" fmla="*/ 1143478 w 1246517"/>
                <a:gd name="connsiteY7" fmla="*/ 3656774 h 3803775"/>
                <a:gd name="connsiteX8" fmla="*/ 1161738 w 1246517"/>
                <a:gd name="connsiteY8" fmla="*/ 3643048 h 3803775"/>
                <a:gd name="connsiteX9" fmla="*/ 847678 w 1246517"/>
                <a:gd name="connsiteY9" fmla="*/ 3502076 h 3803775"/>
                <a:gd name="connsiteX10" fmla="*/ 870963 w 1246517"/>
                <a:gd name="connsiteY10" fmla="*/ 3504392 h 3803775"/>
                <a:gd name="connsiteX11" fmla="*/ 903759 w 1246517"/>
                <a:gd name="connsiteY11" fmla="*/ 3561959 h 3803775"/>
                <a:gd name="connsiteX12" fmla="*/ 870963 w 1246517"/>
                <a:gd name="connsiteY12" fmla="*/ 3580486 h 3803775"/>
                <a:gd name="connsiteX13" fmla="*/ 838167 w 1246517"/>
                <a:gd name="connsiteY13" fmla="*/ 3523581 h 3803775"/>
                <a:gd name="connsiteX14" fmla="*/ 847678 w 1246517"/>
                <a:gd name="connsiteY14" fmla="*/ 3502076 h 3803775"/>
                <a:gd name="connsiteX15" fmla="*/ 732712 w 1246517"/>
                <a:gd name="connsiteY15" fmla="*/ 3432949 h 3803775"/>
                <a:gd name="connsiteX16" fmla="*/ 755751 w 1246517"/>
                <a:gd name="connsiteY16" fmla="*/ 3435265 h 3803775"/>
                <a:gd name="connsiteX17" fmla="*/ 788547 w 1246517"/>
                <a:gd name="connsiteY17" fmla="*/ 3492170 h 3803775"/>
                <a:gd name="connsiteX18" fmla="*/ 755751 w 1246517"/>
                <a:gd name="connsiteY18" fmla="*/ 3511359 h 3803775"/>
                <a:gd name="connsiteX19" fmla="*/ 722955 w 1246517"/>
                <a:gd name="connsiteY19" fmla="*/ 3454454 h 3803775"/>
                <a:gd name="connsiteX20" fmla="*/ 732712 w 1246517"/>
                <a:gd name="connsiteY20" fmla="*/ 3432949 h 3803775"/>
                <a:gd name="connsiteX21" fmla="*/ 617254 w 1246517"/>
                <a:gd name="connsiteY21" fmla="*/ 3366648 h 3803775"/>
                <a:gd name="connsiteX22" fmla="*/ 640539 w 1246517"/>
                <a:gd name="connsiteY22" fmla="*/ 3368948 h 3803775"/>
                <a:gd name="connsiteX23" fmla="*/ 673335 w 1246517"/>
                <a:gd name="connsiteY23" fmla="*/ 3425471 h 3803775"/>
                <a:gd name="connsiteX24" fmla="*/ 640539 w 1246517"/>
                <a:gd name="connsiteY24" fmla="*/ 3444532 h 3803775"/>
                <a:gd name="connsiteX25" fmla="*/ 607743 w 1246517"/>
                <a:gd name="connsiteY25" fmla="*/ 3388008 h 3803775"/>
                <a:gd name="connsiteX26" fmla="*/ 617254 w 1246517"/>
                <a:gd name="connsiteY26" fmla="*/ 3366648 h 3803775"/>
                <a:gd name="connsiteX27" fmla="*/ 1161738 w 1246517"/>
                <a:gd name="connsiteY27" fmla="*/ 3164898 h 3803775"/>
                <a:gd name="connsiteX28" fmla="*/ 1228909 w 1246517"/>
                <a:gd name="connsiteY28" fmla="*/ 3203964 h 3803775"/>
                <a:gd name="connsiteX29" fmla="*/ 1246517 w 1246517"/>
                <a:gd name="connsiteY29" fmla="*/ 3238473 h 3803775"/>
                <a:gd name="connsiteX30" fmla="*/ 1246517 w 1246517"/>
                <a:gd name="connsiteY30" fmla="*/ 3309444 h 3803775"/>
                <a:gd name="connsiteX31" fmla="*/ 1228909 w 1246517"/>
                <a:gd name="connsiteY31" fmla="*/ 3323117 h 3803775"/>
                <a:gd name="connsiteX32" fmla="*/ 1161738 w 1246517"/>
                <a:gd name="connsiteY32" fmla="*/ 3284702 h 3803775"/>
                <a:gd name="connsiteX33" fmla="*/ 1143478 w 1246517"/>
                <a:gd name="connsiteY33" fmla="*/ 3249542 h 3803775"/>
                <a:gd name="connsiteX34" fmla="*/ 1143478 w 1246517"/>
                <a:gd name="connsiteY34" fmla="*/ 3179222 h 3803775"/>
                <a:gd name="connsiteX35" fmla="*/ 1161738 w 1246517"/>
                <a:gd name="connsiteY35" fmla="*/ 3164898 h 3803775"/>
                <a:gd name="connsiteX36" fmla="*/ 8153 w 1246517"/>
                <a:gd name="connsiteY36" fmla="*/ 3009898 h 3803775"/>
                <a:gd name="connsiteX37" fmla="*/ 28048 w 1246517"/>
                <a:gd name="connsiteY37" fmla="*/ 3010473 h 3803775"/>
                <a:gd name="connsiteX38" fmla="*/ 226993 w 1246517"/>
                <a:gd name="connsiteY38" fmla="*/ 3126116 h 3803775"/>
                <a:gd name="connsiteX39" fmla="*/ 255694 w 1246517"/>
                <a:gd name="connsiteY39" fmla="*/ 3180653 h 3803775"/>
                <a:gd name="connsiteX40" fmla="*/ 226993 w 1246517"/>
                <a:gd name="connsiteY40" fmla="*/ 3201679 h 3803775"/>
                <a:gd name="connsiteX41" fmla="*/ 28048 w 1246517"/>
                <a:gd name="connsiteY41" fmla="*/ 3086036 h 3803775"/>
                <a:gd name="connsiteX42" fmla="*/ 0 w 1246517"/>
                <a:gd name="connsiteY42" fmla="*/ 3031499 h 3803775"/>
                <a:gd name="connsiteX43" fmla="*/ 8153 w 1246517"/>
                <a:gd name="connsiteY43" fmla="*/ 3009898 h 3803775"/>
                <a:gd name="connsiteX44" fmla="*/ 689261 w 1246517"/>
                <a:gd name="connsiteY44" fmla="*/ 2925960 h 3803775"/>
                <a:gd name="connsiteX45" fmla="*/ 712545 w 1246517"/>
                <a:gd name="connsiteY45" fmla="*/ 2928261 h 3803775"/>
                <a:gd name="connsiteX46" fmla="*/ 745340 w 1246517"/>
                <a:gd name="connsiteY46" fmla="*/ 2985441 h 3803775"/>
                <a:gd name="connsiteX47" fmla="*/ 712545 w 1246517"/>
                <a:gd name="connsiteY47" fmla="*/ 3004502 h 3803775"/>
                <a:gd name="connsiteX48" fmla="*/ 679750 w 1246517"/>
                <a:gd name="connsiteY48" fmla="*/ 2947321 h 3803775"/>
                <a:gd name="connsiteX49" fmla="*/ 689261 w 1246517"/>
                <a:gd name="connsiteY49" fmla="*/ 2925960 h 3803775"/>
                <a:gd name="connsiteX50" fmla="*/ 574049 w 1246517"/>
                <a:gd name="connsiteY50" fmla="*/ 2859687 h 3803775"/>
                <a:gd name="connsiteX51" fmla="*/ 597333 w 1246517"/>
                <a:gd name="connsiteY51" fmla="*/ 2862086 h 3803775"/>
                <a:gd name="connsiteX52" fmla="*/ 630128 w 1246517"/>
                <a:gd name="connsiteY52" fmla="*/ 2918991 h 3803775"/>
                <a:gd name="connsiteX53" fmla="*/ 597333 w 1246517"/>
                <a:gd name="connsiteY53" fmla="*/ 2938180 h 3803775"/>
                <a:gd name="connsiteX54" fmla="*/ 564538 w 1246517"/>
                <a:gd name="connsiteY54" fmla="*/ 2880613 h 3803775"/>
                <a:gd name="connsiteX55" fmla="*/ 574049 w 1246517"/>
                <a:gd name="connsiteY55" fmla="*/ 2859687 h 3803775"/>
                <a:gd name="connsiteX56" fmla="*/ 458837 w 1246517"/>
                <a:gd name="connsiteY56" fmla="*/ 2790588 h 3803775"/>
                <a:gd name="connsiteX57" fmla="*/ 482121 w 1246517"/>
                <a:gd name="connsiteY57" fmla="*/ 2792888 h 3803775"/>
                <a:gd name="connsiteX58" fmla="*/ 514916 w 1246517"/>
                <a:gd name="connsiteY58" fmla="*/ 2850069 h 3803775"/>
                <a:gd name="connsiteX59" fmla="*/ 482121 w 1246517"/>
                <a:gd name="connsiteY59" fmla="*/ 2869129 h 3803775"/>
                <a:gd name="connsiteX60" fmla="*/ 449326 w 1246517"/>
                <a:gd name="connsiteY60" fmla="*/ 2811948 h 3803775"/>
                <a:gd name="connsiteX61" fmla="*/ 458837 w 1246517"/>
                <a:gd name="connsiteY61" fmla="*/ 2790588 h 3803775"/>
                <a:gd name="connsiteX62" fmla="*/ 343856 w 1246517"/>
                <a:gd name="connsiteY62" fmla="*/ 2724752 h 3803775"/>
                <a:gd name="connsiteX63" fmla="*/ 367237 w 1246517"/>
                <a:gd name="connsiteY63" fmla="*/ 2727298 h 3803775"/>
                <a:gd name="connsiteX64" fmla="*/ 399711 w 1246517"/>
                <a:gd name="connsiteY64" fmla="*/ 2783822 h 3803775"/>
                <a:gd name="connsiteX65" fmla="*/ 367237 w 1246517"/>
                <a:gd name="connsiteY65" fmla="*/ 2802882 h 3803775"/>
                <a:gd name="connsiteX66" fmla="*/ 334114 w 1246517"/>
                <a:gd name="connsiteY66" fmla="*/ 2746359 h 3803775"/>
                <a:gd name="connsiteX67" fmla="*/ 343856 w 1246517"/>
                <a:gd name="connsiteY67" fmla="*/ 2724752 h 3803775"/>
                <a:gd name="connsiteX68" fmla="*/ 1161738 w 1246517"/>
                <a:gd name="connsiteY68" fmla="*/ 2689648 h 3803775"/>
                <a:gd name="connsiteX69" fmla="*/ 1228909 w 1246517"/>
                <a:gd name="connsiteY69" fmla="*/ 2728714 h 3803775"/>
                <a:gd name="connsiteX70" fmla="*/ 1246517 w 1246517"/>
                <a:gd name="connsiteY70" fmla="*/ 2763222 h 3803775"/>
                <a:gd name="connsiteX71" fmla="*/ 1246517 w 1246517"/>
                <a:gd name="connsiteY71" fmla="*/ 2834192 h 3803775"/>
                <a:gd name="connsiteX72" fmla="*/ 1228909 w 1246517"/>
                <a:gd name="connsiteY72" fmla="*/ 2847865 h 3803775"/>
                <a:gd name="connsiteX73" fmla="*/ 1161738 w 1246517"/>
                <a:gd name="connsiteY73" fmla="*/ 2809450 h 3803775"/>
                <a:gd name="connsiteX74" fmla="*/ 1143478 w 1246517"/>
                <a:gd name="connsiteY74" fmla="*/ 2774291 h 3803775"/>
                <a:gd name="connsiteX75" fmla="*/ 1143478 w 1246517"/>
                <a:gd name="connsiteY75" fmla="*/ 2703972 h 3803775"/>
                <a:gd name="connsiteX76" fmla="*/ 1161738 w 1246517"/>
                <a:gd name="connsiteY76" fmla="*/ 2689648 h 3803775"/>
                <a:gd name="connsiteX77" fmla="*/ 8153 w 1246517"/>
                <a:gd name="connsiteY77" fmla="*/ 2531603 h 3803775"/>
                <a:gd name="connsiteX78" fmla="*/ 28048 w 1246517"/>
                <a:gd name="connsiteY78" fmla="*/ 2532343 h 3803775"/>
                <a:gd name="connsiteX79" fmla="*/ 226993 w 1246517"/>
                <a:gd name="connsiteY79" fmla="*/ 2647986 h 3803775"/>
                <a:gd name="connsiteX80" fmla="*/ 255694 w 1246517"/>
                <a:gd name="connsiteY80" fmla="*/ 2702523 h 3803775"/>
                <a:gd name="connsiteX81" fmla="*/ 226993 w 1246517"/>
                <a:gd name="connsiteY81" fmla="*/ 2724206 h 3803775"/>
                <a:gd name="connsiteX82" fmla="*/ 28048 w 1246517"/>
                <a:gd name="connsiteY82" fmla="*/ 2608562 h 3803775"/>
                <a:gd name="connsiteX83" fmla="*/ 0 w 1246517"/>
                <a:gd name="connsiteY83" fmla="*/ 2554026 h 3803775"/>
                <a:gd name="connsiteX84" fmla="*/ 8153 w 1246517"/>
                <a:gd name="connsiteY84" fmla="*/ 2531603 h 3803775"/>
                <a:gd name="connsiteX85" fmla="*/ 689261 w 1246517"/>
                <a:gd name="connsiteY85" fmla="*/ 2448241 h 3803775"/>
                <a:gd name="connsiteX86" fmla="*/ 712545 w 1246517"/>
                <a:gd name="connsiteY86" fmla="*/ 2450788 h 3803775"/>
                <a:gd name="connsiteX87" fmla="*/ 745340 w 1246517"/>
                <a:gd name="connsiteY87" fmla="*/ 2507311 h 3803775"/>
                <a:gd name="connsiteX88" fmla="*/ 712545 w 1246517"/>
                <a:gd name="connsiteY88" fmla="*/ 2526372 h 3803775"/>
                <a:gd name="connsiteX89" fmla="*/ 679750 w 1246517"/>
                <a:gd name="connsiteY89" fmla="*/ 2469848 h 3803775"/>
                <a:gd name="connsiteX90" fmla="*/ 689261 w 1246517"/>
                <a:gd name="connsiteY90" fmla="*/ 2448241 h 3803775"/>
                <a:gd name="connsiteX91" fmla="*/ 574049 w 1246517"/>
                <a:gd name="connsiteY91" fmla="*/ 2381913 h 3803775"/>
                <a:gd name="connsiteX92" fmla="*/ 597333 w 1246517"/>
                <a:gd name="connsiteY92" fmla="*/ 2384542 h 3803775"/>
                <a:gd name="connsiteX93" fmla="*/ 630128 w 1246517"/>
                <a:gd name="connsiteY93" fmla="*/ 2441065 h 3803775"/>
                <a:gd name="connsiteX94" fmla="*/ 597333 w 1246517"/>
                <a:gd name="connsiteY94" fmla="*/ 2460126 h 3803775"/>
                <a:gd name="connsiteX95" fmla="*/ 564538 w 1246517"/>
                <a:gd name="connsiteY95" fmla="*/ 2402945 h 3803775"/>
                <a:gd name="connsiteX96" fmla="*/ 574049 w 1246517"/>
                <a:gd name="connsiteY96" fmla="*/ 2381913 h 3803775"/>
                <a:gd name="connsiteX97" fmla="*/ 458837 w 1246517"/>
                <a:gd name="connsiteY97" fmla="*/ 2315446 h 3803775"/>
                <a:gd name="connsiteX98" fmla="*/ 482121 w 1246517"/>
                <a:gd name="connsiteY98" fmla="*/ 2318221 h 3803775"/>
                <a:gd name="connsiteX99" fmla="*/ 514916 w 1246517"/>
                <a:gd name="connsiteY99" fmla="*/ 2374368 h 3803775"/>
                <a:gd name="connsiteX100" fmla="*/ 482121 w 1246517"/>
                <a:gd name="connsiteY100" fmla="*/ 2393301 h 3803775"/>
                <a:gd name="connsiteX101" fmla="*/ 449326 w 1246517"/>
                <a:gd name="connsiteY101" fmla="*/ 2337154 h 3803775"/>
                <a:gd name="connsiteX102" fmla="*/ 458837 w 1246517"/>
                <a:gd name="connsiteY102" fmla="*/ 2315446 h 3803775"/>
                <a:gd name="connsiteX103" fmla="*/ 343856 w 1246517"/>
                <a:gd name="connsiteY103" fmla="*/ 2249065 h 3803775"/>
                <a:gd name="connsiteX104" fmla="*/ 367237 w 1246517"/>
                <a:gd name="connsiteY104" fmla="*/ 2251463 h 3803775"/>
                <a:gd name="connsiteX105" fmla="*/ 399711 w 1246517"/>
                <a:gd name="connsiteY105" fmla="*/ 2308369 h 3803775"/>
                <a:gd name="connsiteX106" fmla="*/ 367237 w 1246517"/>
                <a:gd name="connsiteY106" fmla="*/ 2327558 h 3803775"/>
                <a:gd name="connsiteX107" fmla="*/ 334114 w 1246517"/>
                <a:gd name="connsiteY107" fmla="*/ 2269991 h 3803775"/>
                <a:gd name="connsiteX108" fmla="*/ 343856 w 1246517"/>
                <a:gd name="connsiteY108" fmla="*/ 2249065 h 3803775"/>
                <a:gd name="connsiteX109" fmla="*/ 1148940 w 1246517"/>
                <a:gd name="connsiteY109" fmla="*/ 2211925 h 3803775"/>
                <a:gd name="connsiteX110" fmla="*/ 1161738 w 1246517"/>
                <a:gd name="connsiteY110" fmla="*/ 2212169 h 3803775"/>
                <a:gd name="connsiteX111" fmla="*/ 1228909 w 1246517"/>
                <a:gd name="connsiteY111" fmla="*/ 2250584 h 3803775"/>
                <a:gd name="connsiteX112" fmla="*/ 1246517 w 1246517"/>
                <a:gd name="connsiteY112" fmla="*/ 2285092 h 3803775"/>
                <a:gd name="connsiteX113" fmla="*/ 1246517 w 1246517"/>
                <a:gd name="connsiteY113" fmla="*/ 2356062 h 3803775"/>
                <a:gd name="connsiteX114" fmla="*/ 1228909 w 1246517"/>
                <a:gd name="connsiteY114" fmla="*/ 2369735 h 3803775"/>
                <a:gd name="connsiteX115" fmla="*/ 1161738 w 1246517"/>
                <a:gd name="connsiteY115" fmla="*/ 2331320 h 3803775"/>
                <a:gd name="connsiteX116" fmla="*/ 1143478 w 1246517"/>
                <a:gd name="connsiteY116" fmla="*/ 2296812 h 3803775"/>
                <a:gd name="connsiteX117" fmla="*/ 1143478 w 1246517"/>
                <a:gd name="connsiteY117" fmla="*/ 2225842 h 3803775"/>
                <a:gd name="connsiteX118" fmla="*/ 1148940 w 1246517"/>
                <a:gd name="connsiteY118" fmla="*/ 2211925 h 3803775"/>
                <a:gd name="connsiteX119" fmla="*/ 8153 w 1246517"/>
                <a:gd name="connsiteY119" fmla="*/ 2056571 h 3803775"/>
                <a:gd name="connsiteX120" fmla="*/ 28048 w 1246517"/>
                <a:gd name="connsiteY120" fmla="*/ 2057062 h 3803775"/>
                <a:gd name="connsiteX121" fmla="*/ 226993 w 1246517"/>
                <a:gd name="connsiteY121" fmla="*/ 2172346 h 3803775"/>
                <a:gd name="connsiteX122" fmla="*/ 255694 w 1246517"/>
                <a:gd name="connsiteY122" fmla="*/ 2226714 h 3803775"/>
                <a:gd name="connsiteX123" fmla="*/ 226993 w 1246517"/>
                <a:gd name="connsiteY123" fmla="*/ 2248329 h 3803775"/>
                <a:gd name="connsiteX124" fmla="*/ 28048 w 1246517"/>
                <a:gd name="connsiteY124" fmla="*/ 2133045 h 3803775"/>
                <a:gd name="connsiteX125" fmla="*/ 0 w 1246517"/>
                <a:gd name="connsiteY125" fmla="*/ 2078678 h 3803775"/>
                <a:gd name="connsiteX126" fmla="*/ 8153 w 1246517"/>
                <a:gd name="connsiteY126" fmla="*/ 2056571 h 3803775"/>
                <a:gd name="connsiteX127" fmla="*/ 689261 w 1246517"/>
                <a:gd name="connsiteY127" fmla="*/ 1972554 h 3803775"/>
                <a:gd name="connsiteX128" fmla="*/ 712545 w 1246517"/>
                <a:gd name="connsiteY128" fmla="*/ 1974953 h 3803775"/>
                <a:gd name="connsiteX129" fmla="*/ 745340 w 1246517"/>
                <a:gd name="connsiteY129" fmla="*/ 2031858 h 3803775"/>
                <a:gd name="connsiteX130" fmla="*/ 712545 w 1246517"/>
                <a:gd name="connsiteY130" fmla="*/ 2051047 h 3803775"/>
                <a:gd name="connsiteX131" fmla="*/ 679750 w 1246517"/>
                <a:gd name="connsiteY131" fmla="*/ 1993480 h 3803775"/>
                <a:gd name="connsiteX132" fmla="*/ 689261 w 1246517"/>
                <a:gd name="connsiteY132" fmla="*/ 1972554 h 3803775"/>
                <a:gd name="connsiteX133" fmla="*/ 574049 w 1246517"/>
                <a:gd name="connsiteY133" fmla="*/ 1903618 h 3803775"/>
                <a:gd name="connsiteX134" fmla="*/ 597333 w 1246517"/>
                <a:gd name="connsiteY134" fmla="*/ 1906411 h 3803775"/>
                <a:gd name="connsiteX135" fmla="*/ 630128 w 1246517"/>
                <a:gd name="connsiteY135" fmla="*/ 1962934 h 3803775"/>
                <a:gd name="connsiteX136" fmla="*/ 597333 w 1246517"/>
                <a:gd name="connsiteY136" fmla="*/ 1981995 h 3803775"/>
                <a:gd name="connsiteX137" fmla="*/ 564538 w 1246517"/>
                <a:gd name="connsiteY137" fmla="*/ 1925471 h 3803775"/>
                <a:gd name="connsiteX138" fmla="*/ 574049 w 1246517"/>
                <a:gd name="connsiteY138" fmla="*/ 1903618 h 3803775"/>
                <a:gd name="connsiteX139" fmla="*/ 458837 w 1246517"/>
                <a:gd name="connsiteY139" fmla="*/ 1837262 h 3803775"/>
                <a:gd name="connsiteX140" fmla="*/ 482121 w 1246517"/>
                <a:gd name="connsiteY140" fmla="*/ 1839578 h 3803775"/>
                <a:gd name="connsiteX141" fmla="*/ 514916 w 1246517"/>
                <a:gd name="connsiteY141" fmla="*/ 1897145 h 3803775"/>
                <a:gd name="connsiteX142" fmla="*/ 482121 w 1246517"/>
                <a:gd name="connsiteY142" fmla="*/ 1915673 h 3803775"/>
                <a:gd name="connsiteX143" fmla="*/ 449326 w 1246517"/>
                <a:gd name="connsiteY143" fmla="*/ 1858767 h 3803775"/>
                <a:gd name="connsiteX144" fmla="*/ 458837 w 1246517"/>
                <a:gd name="connsiteY144" fmla="*/ 1837262 h 3803775"/>
                <a:gd name="connsiteX145" fmla="*/ 343856 w 1246517"/>
                <a:gd name="connsiteY145" fmla="*/ 1771016 h 3803775"/>
                <a:gd name="connsiteX146" fmla="*/ 367237 w 1246517"/>
                <a:gd name="connsiteY146" fmla="*/ 1773332 h 3803775"/>
                <a:gd name="connsiteX147" fmla="*/ 399711 w 1246517"/>
                <a:gd name="connsiteY147" fmla="*/ 1830238 h 3803775"/>
                <a:gd name="connsiteX148" fmla="*/ 367237 w 1246517"/>
                <a:gd name="connsiteY148" fmla="*/ 1849427 h 3803775"/>
                <a:gd name="connsiteX149" fmla="*/ 334114 w 1246517"/>
                <a:gd name="connsiteY149" fmla="*/ 1792521 h 3803775"/>
                <a:gd name="connsiteX150" fmla="*/ 343856 w 1246517"/>
                <a:gd name="connsiteY150" fmla="*/ 1771016 h 3803775"/>
                <a:gd name="connsiteX151" fmla="*/ 1148940 w 1246517"/>
                <a:gd name="connsiteY151" fmla="*/ 1736675 h 3803775"/>
                <a:gd name="connsiteX152" fmla="*/ 1161738 w 1246517"/>
                <a:gd name="connsiteY152" fmla="*/ 1736919 h 3803775"/>
                <a:gd name="connsiteX153" fmla="*/ 1228909 w 1246517"/>
                <a:gd name="connsiteY153" fmla="*/ 1775334 h 3803775"/>
                <a:gd name="connsiteX154" fmla="*/ 1246517 w 1246517"/>
                <a:gd name="connsiteY154" fmla="*/ 1810494 h 3803775"/>
                <a:gd name="connsiteX155" fmla="*/ 1246517 w 1246517"/>
                <a:gd name="connsiteY155" fmla="*/ 1880813 h 3803775"/>
                <a:gd name="connsiteX156" fmla="*/ 1228909 w 1246517"/>
                <a:gd name="connsiteY156" fmla="*/ 1895138 h 3803775"/>
                <a:gd name="connsiteX157" fmla="*/ 1161738 w 1246517"/>
                <a:gd name="connsiteY157" fmla="*/ 1856071 h 3803775"/>
                <a:gd name="connsiteX158" fmla="*/ 1143478 w 1246517"/>
                <a:gd name="connsiteY158" fmla="*/ 1821563 h 3803775"/>
                <a:gd name="connsiteX159" fmla="*/ 1143478 w 1246517"/>
                <a:gd name="connsiteY159" fmla="*/ 1750592 h 3803775"/>
                <a:gd name="connsiteX160" fmla="*/ 1148940 w 1246517"/>
                <a:gd name="connsiteY160" fmla="*/ 1736675 h 3803775"/>
                <a:gd name="connsiteX161" fmla="*/ 8153 w 1246517"/>
                <a:gd name="connsiteY161" fmla="*/ 1578441 h 3803775"/>
                <a:gd name="connsiteX162" fmla="*/ 28048 w 1246517"/>
                <a:gd name="connsiteY162" fmla="*/ 1578932 h 3803775"/>
                <a:gd name="connsiteX163" fmla="*/ 226993 w 1246517"/>
                <a:gd name="connsiteY163" fmla="*/ 1694872 h 3803775"/>
                <a:gd name="connsiteX164" fmla="*/ 255694 w 1246517"/>
                <a:gd name="connsiteY164" fmla="*/ 1749239 h 3803775"/>
                <a:gd name="connsiteX165" fmla="*/ 226993 w 1246517"/>
                <a:gd name="connsiteY165" fmla="*/ 1770199 h 3803775"/>
                <a:gd name="connsiteX166" fmla="*/ 28048 w 1246517"/>
                <a:gd name="connsiteY166" fmla="*/ 1654915 h 3803775"/>
                <a:gd name="connsiteX167" fmla="*/ 0 w 1246517"/>
                <a:gd name="connsiteY167" fmla="*/ 1600548 h 3803775"/>
                <a:gd name="connsiteX168" fmla="*/ 8153 w 1246517"/>
                <a:gd name="connsiteY168" fmla="*/ 1578441 h 3803775"/>
                <a:gd name="connsiteX169" fmla="*/ 689261 w 1246517"/>
                <a:gd name="connsiteY169" fmla="*/ 1494506 h 3803775"/>
                <a:gd name="connsiteX170" fmla="*/ 712545 w 1246517"/>
                <a:gd name="connsiteY170" fmla="*/ 1496822 h 3803775"/>
                <a:gd name="connsiteX171" fmla="*/ 745340 w 1246517"/>
                <a:gd name="connsiteY171" fmla="*/ 1553727 h 3803775"/>
                <a:gd name="connsiteX172" fmla="*/ 712545 w 1246517"/>
                <a:gd name="connsiteY172" fmla="*/ 1572916 h 3803775"/>
                <a:gd name="connsiteX173" fmla="*/ 679750 w 1246517"/>
                <a:gd name="connsiteY173" fmla="*/ 1516011 h 3803775"/>
                <a:gd name="connsiteX174" fmla="*/ 689261 w 1246517"/>
                <a:gd name="connsiteY174" fmla="*/ 1494506 h 3803775"/>
                <a:gd name="connsiteX175" fmla="*/ 574049 w 1246517"/>
                <a:gd name="connsiteY175" fmla="*/ 1428203 h 3803775"/>
                <a:gd name="connsiteX176" fmla="*/ 597333 w 1246517"/>
                <a:gd name="connsiteY176" fmla="*/ 1430504 h 3803775"/>
                <a:gd name="connsiteX177" fmla="*/ 630128 w 1246517"/>
                <a:gd name="connsiteY177" fmla="*/ 1487027 h 3803775"/>
                <a:gd name="connsiteX178" fmla="*/ 597333 w 1246517"/>
                <a:gd name="connsiteY178" fmla="*/ 1506745 h 3803775"/>
                <a:gd name="connsiteX179" fmla="*/ 564538 w 1246517"/>
                <a:gd name="connsiteY179" fmla="*/ 1449564 h 3803775"/>
                <a:gd name="connsiteX180" fmla="*/ 574049 w 1246517"/>
                <a:gd name="connsiteY180" fmla="*/ 1428203 h 3803775"/>
                <a:gd name="connsiteX181" fmla="*/ 458837 w 1246517"/>
                <a:gd name="connsiteY181" fmla="*/ 1362013 h 3803775"/>
                <a:gd name="connsiteX182" fmla="*/ 482121 w 1246517"/>
                <a:gd name="connsiteY182" fmla="*/ 1364329 h 3803775"/>
                <a:gd name="connsiteX183" fmla="*/ 514916 w 1246517"/>
                <a:gd name="connsiteY183" fmla="*/ 1421896 h 3803775"/>
                <a:gd name="connsiteX184" fmla="*/ 482121 w 1246517"/>
                <a:gd name="connsiteY184" fmla="*/ 1440424 h 3803775"/>
                <a:gd name="connsiteX185" fmla="*/ 449326 w 1246517"/>
                <a:gd name="connsiteY185" fmla="*/ 1383518 h 3803775"/>
                <a:gd name="connsiteX186" fmla="*/ 458837 w 1246517"/>
                <a:gd name="connsiteY186" fmla="*/ 1362013 h 3803775"/>
                <a:gd name="connsiteX187" fmla="*/ 343856 w 1246517"/>
                <a:gd name="connsiteY187" fmla="*/ 1295711 h 3803775"/>
                <a:gd name="connsiteX188" fmla="*/ 367237 w 1246517"/>
                <a:gd name="connsiteY188" fmla="*/ 1298011 h 3803775"/>
                <a:gd name="connsiteX189" fmla="*/ 399711 w 1246517"/>
                <a:gd name="connsiteY189" fmla="*/ 1354535 h 3803775"/>
                <a:gd name="connsiteX190" fmla="*/ 367237 w 1246517"/>
                <a:gd name="connsiteY190" fmla="*/ 1374252 h 3803775"/>
                <a:gd name="connsiteX191" fmla="*/ 334114 w 1246517"/>
                <a:gd name="connsiteY191" fmla="*/ 1317071 h 3803775"/>
                <a:gd name="connsiteX192" fmla="*/ 343856 w 1246517"/>
                <a:gd name="connsiteY192" fmla="*/ 1295711 h 3803775"/>
                <a:gd name="connsiteX193" fmla="*/ 1148940 w 1246517"/>
                <a:gd name="connsiteY193" fmla="*/ 1258545 h 3803775"/>
                <a:gd name="connsiteX194" fmla="*/ 1161738 w 1246517"/>
                <a:gd name="connsiteY194" fmla="*/ 1258789 h 3803775"/>
                <a:gd name="connsiteX195" fmla="*/ 1228909 w 1246517"/>
                <a:gd name="connsiteY195" fmla="*/ 1297855 h 3803775"/>
                <a:gd name="connsiteX196" fmla="*/ 1246517 w 1246517"/>
                <a:gd name="connsiteY196" fmla="*/ 1332364 h 3803775"/>
                <a:gd name="connsiteX197" fmla="*/ 1246517 w 1246517"/>
                <a:gd name="connsiteY197" fmla="*/ 1402683 h 3803775"/>
                <a:gd name="connsiteX198" fmla="*/ 1228909 w 1246517"/>
                <a:gd name="connsiteY198" fmla="*/ 1416357 h 3803775"/>
                <a:gd name="connsiteX199" fmla="*/ 1161738 w 1246517"/>
                <a:gd name="connsiteY199" fmla="*/ 1377941 h 3803775"/>
                <a:gd name="connsiteX200" fmla="*/ 1143478 w 1246517"/>
                <a:gd name="connsiteY200" fmla="*/ 1343433 h 3803775"/>
                <a:gd name="connsiteX201" fmla="*/ 1143478 w 1246517"/>
                <a:gd name="connsiteY201" fmla="*/ 1272462 h 3803775"/>
                <a:gd name="connsiteX202" fmla="*/ 1148940 w 1246517"/>
                <a:gd name="connsiteY202" fmla="*/ 1258545 h 3803775"/>
                <a:gd name="connsiteX203" fmla="*/ 8153 w 1246517"/>
                <a:gd name="connsiteY203" fmla="*/ 1102720 h 3803775"/>
                <a:gd name="connsiteX204" fmla="*/ 28048 w 1246517"/>
                <a:gd name="connsiteY204" fmla="*/ 1102964 h 3803775"/>
                <a:gd name="connsiteX205" fmla="*/ 226993 w 1246517"/>
                <a:gd name="connsiteY205" fmla="*/ 1217382 h 3803775"/>
                <a:gd name="connsiteX206" fmla="*/ 255694 w 1246517"/>
                <a:gd name="connsiteY206" fmla="*/ 1270690 h 3803775"/>
                <a:gd name="connsiteX207" fmla="*/ 226993 w 1246517"/>
                <a:gd name="connsiteY207" fmla="*/ 1292143 h 3803775"/>
                <a:gd name="connsiteX208" fmla="*/ 28048 w 1246517"/>
                <a:gd name="connsiteY208" fmla="*/ 1178376 h 3803775"/>
                <a:gd name="connsiteX209" fmla="*/ 0 w 1246517"/>
                <a:gd name="connsiteY209" fmla="*/ 1124417 h 3803775"/>
                <a:gd name="connsiteX210" fmla="*/ 8153 w 1246517"/>
                <a:gd name="connsiteY210" fmla="*/ 1102720 h 3803775"/>
                <a:gd name="connsiteX211" fmla="*/ 689261 w 1246517"/>
                <a:gd name="connsiteY211" fmla="*/ 1019201 h 3803775"/>
                <a:gd name="connsiteX212" fmla="*/ 712545 w 1246517"/>
                <a:gd name="connsiteY212" fmla="*/ 1021501 h 3803775"/>
                <a:gd name="connsiteX213" fmla="*/ 745340 w 1246517"/>
                <a:gd name="connsiteY213" fmla="*/ 1078025 h 3803775"/>
                <a:gd name="connsiteX214" fmla="*/ 712545 w 1246517"/>
                <a:gd name="connsiteY214" fmla="*/ 1097742 h 3803775"/>
                <a:gd name="connsiteX215" fmla="*/ 679750 w 1246517"/>
                <a:gd name="connsiteY215" fmla="*/ 1040561 h 3803775"/>
                <a:gd name="connsiteX216" fmla="*/ 689261 w 1246517"/>
                <a:gd name="connsiteY216" fmla="*/ 1019201 h 3803775"/>
                <a:gd name="connsiteX217" fmla="*/ 574049 w 1246517"/>
                <a:gd name="connsiteY217" fmla="*/ 952956 h 3803775"/>
                <a:gd name="connsiteX218" fmla="*/ 597333 w 1246517"/>
                <a:gd name="connsiteY218" fmla="*/ 955256 h 3803775"/>
                <a:gd name="connsiteX219" fmla="*/ 630128 w 1246517"/>
                <a:gd name="connsiteY219" fmla="*/ 1012437 h 3803775"/>
                <a:gd name="connsiteX220" fmla="*/ 597333 w 1246517"/>
                <a:gd name="connsiteY220" fmla="*/ 1031497 h 3803775"/>
                <a:gd name="connsiteX221" fmla="*/ 564538 w 1246517"/>
                <a:gd name="connsiteY221" fmla="*/ 974316 h 3803775"/>
                <a:gd name="connsiteX222" fmla="*/ 574049 w 1246517"/>
                <a:gd name="connsiteY222" fmla="*/ 952956 h 3803775"/>
                <a:gd name="connsiteX223" fmla="*/ 458837 w 1246517"/>
                <a:gd name="connsiteY223" fmla="*/ 886708 h 3803775"/>
                <a:gd name="connsiteX224" fmla="*/ 482121 w 1246517"/>
                <a:gd name="connsiteY224" fmla="*/ 889008 h 3803775"/>
                <a:gd name="connsiteX225" fmla="*/ 514916 w 1246517"/>
                <a:gd name="connsiteY225" fmla="*/ 946189 h 3803775"/>
                <a:gd name="connsiteX226" fmla="*/ 482121 w 1246517"/>
                <a:gd name="connsiteY226" fmla="*/ 964592 h 3803775"/>
                <a:gd name="connsiteX227" fmla="*/ 449326 w 1246517"/>
                <a:gd name="connsiteY227" fmla="*/ 908068 h 3803775"/>
                <a:gd name="connsiteX228" fmla="*/ 458837 w 1246517"/>
                <a:gd name="connsiteY228" fmla="*/ 886708 h 3803775"/>
                <a:gd name="connsiteX229" fmla="*/ 343856 w 1246517"/>
                <a:gd name="connsiteY229" fmla="*/ 820462 h 3803775"/>
                <a:gd name="connsiteX230" fmla="*/ 367237 w 1246517"/>
                <a:gd name="connsiteY230" fmla="*/ 822762 h 3803775"/>
                <a:gd name="connsiteX231" fmla="*/ 399711 w 1246517"/>
                <a:gd name="connsiteY231" fmla="*/ 879943 h 3803775"/>
                <a:gd name="connsiteX232" fmla="*/ 367237 w 1246517"/>
                <a:gd name="connsiteY232" fmla="*/ 899003 h 3803775"/>
                <a:gd name="connsiteX233" fmla="*/ 334114 w 1246517"/>
                <a:gd name="connsiteY233" fmla="*/ 841822 h 3803775"/>
                <a:gd name="connsiteX234" fmla="*/ 343856 w 1246517"/>
                <a:gd name="connsiteY234" fmla="*/ 820462 h 3803775"/>
                <a:gd name="connsiteX235" fmla="*/ 1161738 w 1246517"/>
                <a:gd name="connsiteY235" fmla="*/ 782888 h 3803775"/>
                <a:gd name="connsiteX236" fmla="*/ 1228909 w 1246517"/>
                <a:gd name="connsiteY236" fmla="*/ 821954 h 3803775"/>
                <a:gd name="connsiteX237" fmla="*/ 1246517 w 1246517"/>
                <a:gd name="connsiteY237" fmla="*/ 856462 h 3803775"/>
                <a:gd name="connsiteX238" fmla="*/ 1246517 w 1246517"/>
                <a:gd name="connsiteY238" fmla="*/ 927432 h 3803775"/>
                <a:gd name="connsiteX239" fmla="*/ 1228909 w 1246517"/>
                <a:gd name="connsiteY239" fmla="*/ 941105 h 3803775"/>
                <a:gd name="connsiteX240" fmla="*/ 1161738 w 1246517"/>
                <a:gd name="connsiteY240" fmla="*/ 902039 h 3803775"/>
                <a:gd name="connsiteX241" fmla="*/ 1143478 w 1246517"/>
                <a:gd name="connsiteY241" fmla="*/ 867531 h 3803775"/>
                <a:gd name="connsiteX242" fmla="*/ 1143478 w 1246517"/>
                <a:gd name="connsiteY242" fmla="*/ 797212 h 3803775"/>
                <a:gd name="connsiteX243" fmla="*/ 1161738 w 1246517"/>
                <a:gd name="connsiteY243" fmla="*/ 782888 h 3803775"/>
                <a:gd name="connsiteX244" fmla="*/ 8153 w 1246517"/>
                <a:gd name="connsiteY244" fmla="*/ 627557 h 3803775"/>
                <a:gd name="connsiteX245" fmla="*/ 28048 w 1246517"/>
                <a:gd name="connsiteY245" fmla="*/ 627804 h 3803775"/>
                <a:gd name="connsiteX246" fmla="*/ 226993 w 1246517"/>
                <a:gd name="connsiteY246" fmla="*/ 744105 h 3803775"/>
                <a:gd name="connsiteX247" fmla="*/ 255694 w 1246517"/>
                <a:gd name="connsiteY247" fmla="*/ 798642 h 3803775"/>
                <a:gd name="connsiteX248" fmla="*/ 226993 w 1246517"/>
                <a:gd name="connsiteY248" fmla="*/ 819669 h 3803775"/>
                <a:gd name="connsiteX249" fmla="*/ 28048 w 1246517"/>
                <a:gd name="connsiteY249" fmla="*/ 704024 h 3803775"/>
                <a:gd name="connsiteX250" fmla="*/ 0 w 1246517"/>
                <a:gd name="connsiteY250" fmla="*/ 649487 h 3803775"/>
                <a:gd name="connsiteX251" fmla="*/ 8153 w 1246517"/>
                <a:gd name="connsiteY251" fmla="*/ 627557 h 3803775"/>
                <a:gd name="connsiteX252" fmla="*/ 689261 w 1246517"/>
                <a:gd name="connsiteY252" fmla="*/ 541070 h 3803775"/>
                <a:gd name="connsiteX253" fmla="*/ 712545 w 1246517"/>
                <a:gd name="connsiteY253" fmla="*/ 543370 h 3803775"/>
                <a:gd name="connsiteX254" fmla="*/ 745340 w 1246517"/>
                <a:gd name="connsiteY254" fmla="*/ 600551 h 3803775"/>
                <a:gd name="connsiteX255" fmla="*/ 712545 w 1246517"/>
                <a:gd name="connsiteY255" fmla="*/ 619611 h 3803775"/>
                <a:gd name="connsiteX256" fmla="*/ 679750 w 1246517"/>
                <a:gd name="connsiteY256" fmla="*/ 562430 h 3803775"/>
                <a:gd name="connsiteX257" fmla="*/ 689261 w 1246517"/>
                <a:gd name="connsiteY257" fmla="*/ 541070 h 3803775"/>
                <a:gd name="connsiteX258" fmla="*/ 574049 w 1246517"/>
                <a:gd name="connsiteY258" fmla="*/ 474825 h 3803775"/>
                <a:gd name="connsiteX259" fmla="*/ 597333 w 1246517"/>
                <a:gd name="connsiteY259" fmla="*/ 477125 h 3803775"/>
                <a:gd name="connsiteX260" fmla="*/ 630128 w 1246517"/>
                <a:gd name="connsiteY260" fmla="*/ 534306 h 3803775"/>
                <a:gd name="connsiteX261" fmla="*/ 597333 w 1246517"/>
                <a:gd name="connsiteY261" fmla="*/ 553366 h 3803775"/>
                <a:gd name="connsiteX262" fmla="*/ 564538 w 1246517"/>
                <a:gd name="connsiteY262" fmla="*/ 496185 h 3803775"/>
                <a:gd name="connsiteX263" fmla="*/ 574049 w 1246517"/>
                <a:gd name="connsiteY263" fmla="*/ 474825 h 3803775"/>
                <a:gd name="connsiteX264" fmla="*/ 458837 w 1246517"/>
                <a:gd name="connsiteY264" fmla="*/ 408577 h 3803775"/>
                <a:gd name="connsiteX265" fmla="*/ 482121 w 1246517"/>
                <a:gd name="connsiteY265" fmla="*/ 410877 h 3803775"/>
                <a:gd name="connsiteX266" fmla="*/ 514916 w 1246517"/>
                <a:gd name="connsiteY266" fmla="*/ 468058 h 3803775"/>
                <a:gd name="connsiteX267" fmla="*/ 482121 w 1246517"/>
                <a:gd name="connsiteY267" fmla="*/ 487118 h 3803775"/>
                <a:gd name="connsiteX268" fmla="*/ 449326 w 1246517"/>
                <a:gd name="connsiteY268" fmla="*/ 429937 h 3803775"/>
                <a:gd name="connsiteX269" fmla="*/ 458837 w 1246517"/>
                <a:gd name="connsiteY269" fmla="*/ 408577 h 3803775"/>
                <a:gd name="connsiteX270" fmla="*/ 343856 w 1246517"/>
                <a:gd name="connsiteY270" fmla="*/ 342413 h 3803775"/>
                <a:gd name="connsiteX271" fmla="*/ 367237 w 1246517"/>
                <a:gd name="connsiteY271" fmla="*/ 345288 h 3803775"/>
                <a:gd name="connsiteX272" fmla="*/ 399711 w 1246517"/>
                <a:gd name="connsiteY272" fmla="*/ 401812 h 3803775"/>
                <a:gd name="connsiteX273" fmla="*/ 367237 w 1246517"/>
                <a:gd name="connsiteY273" fmla="*/ 420872 h 3803775"/>
                <a:gd name="connsiteX274" fmla="*/ 334114 w 1246517"/>
                <a:gd name="connsiteY274" fmla="*/ 363691 h 3803775"/>
                <a:gd name="connsiteX275" fmla="*/ 343856 w 1246517"/>
                <a:gd name="connsiteY275" fmla="*/ 342413 h 3803775"/>
                <a:gd name="connsiteX276" fmla="*/ 8153 w 1246517"/>
                <a:gd name="connsiteY276" fmla="*/ 149592 h 3803775"/>
                <a:gd name="connsiteX277" fmla="*/ 28048 w 1246517"/>
                <a:gd name="connsiteY277" fmla="*/ 150331 h 3803775"/>
                <a:gd name="connsiteX278" fmla="*/ 226993 w 1246517"/>
                <a:gd name="connsiteY278" fmla="*/ 265975 h 3803775"/>
                <a:gd name="connsiteX279" fmla="*/ 255694 w 1246517"/>
                <a:gd name="connsiteY279" fmla="*/ 320512 h 3803775"/>
                <a:gd name="connsiteX280" fmla="*/ 226993 w 1246517"/>
                <a:gd name="connsiteY280" fmla="*/ 342196 h 3803775"/>
                <a:gd name="connsiteX281" fmla="*/ 28048 w 1246517"/>
                <a:gd name="connsiteY281" fmla="*/ 226551 h 3803775"/>
                <a:gd name="connsiteX282" fmla="*/ 0 w 1246517"/>
                <a:gd name="connsiteY282" fmla="*/ 172014 h 3803775"/>
                <a:gd name="connsiteX283" fmla="*/ 8153 w 1246517"/>
                <a:gd name="connsiteY283" fmla="*/ 149592 h 3803775"/>
                <a:gd name="connsiteX284" fmla="*/ 633666 w 1246517"/>
                <a:gd name="connsiteY284" fmla="*/ 0 h 3803775"/>
                <a:gd name="connsiteX285" fmla="*/ 684846 w 1246517"/>
                <a:gd name="connsiteY285" fmla="*/ 0 h 3803775"/>
                <a:gd name="connsiteX286" fmla="*/ 684846 w 1246517"/>
                <a:gd name="connsiteY286" fmla="*/ 77174 h 3803775"/>
                <a:gd name="connsiteX287" fmla="*/ 633666 w 1246517"/>
                <a:gd name="connsiteY287" fmla="*/ 80472 h 3803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1246517" h="3803775">
                  <a:moveTo>
                    <a:pt x="1161738" y="3643048"/>
                  </a:moveTo>
                  <a:lnTo>
                    <a:pt x="1228909" y="3682265"/>
                  </a:lnTo>
                  <a:cubicBezTo>
                    <a:pt x="1238691" y="3688147"/>
                    <a:pt x="1246517" y="3703180"/>
                    <a:pt x="1246517" y="3716906"/>
                  </a:cubicBezTo>
                  <a:lnTo>
                    <a:pt x="1246517" y="3788150"/>
                  </a:lnTo>
                  <a:cubicBezTo>
                    <a:pt x="1246517" y="3801222"/>
                    <a:pt x="1238691" y="3807104"/>
                    <a:pt x="1228909" y="3801876"/>
                  </a:cubicBezTo>
                  <a:lnTo>
                    <a:pt x="1161738" y="3762659"/>
                  </a:lnTo>
                  <a:cubicBezTo>
                    <a:pt x="1151956" y="3756776"/>
                    <a:pt x="1143478" y="3741743"/>
                    <a:pt x="1143478" y="3728017"/>
                  </a:cubicBezTo>
                  <a:lnTo>
                    <a:pt x="1143478" y="3656774"/>
                  </a:lnTo>
                  <a:cubicBezTo>
                    <a:pt x="1143478" y="3643702"/>
                    <a:pt x="1151956" y="3637819"/>
                    <a:pt x="1161738" y="3643048"/>
                  </a:cubicBezTo>
                  <a:close/>
                  <a:moveTo>
                    <a:pt x="847678" y="3502076"/>
                  </a:moveTo>
                  <a:cubicBezTo>
                    <a:pt x="853581" y="3498602"/>
                    <a:pt x="861780" y="3499098"/>
                    <a:pt x="870963" y="3504392"/>
                  </a:cubicBezTo>
                  <a:cubicBezTo>
                    <a:pt x="888673" y="3514979"/>
                    <a:pt x="903759" y="3540123"/>
                    <a:pt x="903759" y="3561959"/>
                  </a:cubicBezTo>
                  <a:cubicBezTo>
                    <a:pt x="903759" y="3582471"/>
                    <a:pt x="888673" y="3591073"/>
                    <a:pt x="870963" y="3580486"/>
                  </a:cubicBezTo>
                  <a:cubicBezTo>
                    <a:pt x="852597" y="3570561"/>
                    <a:pt x="838167" y="3544093"/>
                    <a:pt x="838167" y="3523581"/>
                  </a:cubicBezTo>
                  <a:cubicBezTo>
                    <a:pt x="838167" y="3512994"/>
                    <a:pt x="841775" y="3505550"/>
                    <a:pt x="847678" y="3502076"/>
                  </a:cubicBezTo>
                  <a:close/>
                  <a:moveTo>
                    <a:pt x="732712" y="3432949"/>
                  </a:moveTo>
                  <a:cubicBezTo>
                    <a:pt x="738697" y="3429475"/>
                    <a:pt x="746896" y="3429972"/>
                    <a:pt x="755751" y="3435265"/>
                  </a:cubicBezTo>
                  <a:cubicBezTo>
                    <a:pt x="774117" y="3445852"/>
                    <a:pt x="788547" y="3471658"/>
                    <a:pt x="788547" y="3492170"/>
                  </a:cubicBezTo>
                  <a:cubicBezTo>
                    <a:pt x="788547" y="3513344"/>
                    <a:pt x="774117" y="3521946"/>
                    <a:pt x="755751" y="3511359"/>
                  </a:cubicBezTo>
                  <a:cubicBezTo>
                    <a:pt x="738041" y="3500772"/>
                    <a:pt x="722955" y="3475628"/>
                    <a:pt x="722955" y="3454454"/>
                  </a:cubicBezTo>
                  <a:cubicBezTo>
                    <a:pt x="722955" y="3443867"/>
                    <a:pt x="726727" y="3436423"/>
                    <a:pt x="732712" y="3432949"/>
                  </a:cubicBezTo>
                  <a:close/>
                  <a:moveTo>
                    <a:pt x="617254" y="3366648"/>
                  </a:moveTo>
                  <a:cubicBezTo>
                    <a:pt x="623157" y="3363197"/>
                    <a:pt x="631356" y="3363690"/>
                    <a:pt x="640539" y="3368948"/>
                  </a:cubicBezTo>
                  <a:cubicBezTo>
                    <a:pt x="658249" y="3379464"/>
                    <a:pt x="673335" y="3404439"/>
                    <a:pt x="673335" y="3425471"/>
                  </a:cubicBezTo>
                  <a:cubicBezTo>
                    <a:pt x="673335" y="3447161"/>
                    <a:pt x="658249" y="3455705"/>
                    <a:pt x="640539" y="3444532"/>
                  </a:cubicBezTo>
                  <a:cubicBezTo>
                    <a:pt x="622173" y="3434016"/>
                    <a:pt x="607743" y="3409040"/>
                    <a:pt x="607743" y="3388008"/>
                  </a:cubicBezTo>
                  <a:cubicBezTo>
                    <a:pt x="607743" y="3377492"/>
                    <a:pt x="611351" y="3370098"/>
                    <a:pt x="617254" y="3366648"/>
                  </a:cubicBezTo>
                  <a:close/>
                  <a:moveTo>
                    <a:pt x="1161738" y="3164898"/>
                  </a:moveTo>
                  <a:lnTo>
                    <a:pt x="1228909" y="3203964"/>
                  </a:lnTo>
                  <a:cubicBezTo>
                    <a:pt x="1238691" y="3209824"/>
                    <a:pt x="1246517" y="3225451"/>
                    <a:pt x="1246517" y="3238473"/>
                  </a:cubicBezTo>
                  <a:lnTo>
                    <a:pt x="1246517" y="3309444"/>
                  </a:lnTo>
                  <a:cubicBezTo>
                    <a:pt x="1246517" y="3322466"/>
                    <a:pt x="1238691" y="3328977"/>
                    <a:pt x="1228909" y="3323117"/>
                  </a:cubicBezTo>
                  <a:lnTo>
                    <a:pt x="1161738" y="3284702"/>
                  </a:lnTo>
                  <a:cubicBezTo>
                    <a:pt x="1151956" y="3278191"/>
                    <a:pt x="1143478" y="3263215"/>
                    <a:pt x="1143478" y="3249542"/>
                  </a:cubicBezTo>
                  <a:lnTo>
                    <a:pt x="1143478" y="3179222"/>
                  </a:lnTo>
                  <a:cubicBezTo>
                    <a:pt x="1143478" y="3165549"/>
                    <a:pt x="1151956" y="3159689"/>
                    <a:pt x="1161738" y="3164898"/>
                  </a:cubicBezTo>
                  <a:close/>
                  <a:moveTo>
                    <a:pt x="8153" y="3009898"/>
                  </a:moveTo>
                  <a:cubicBezTo>
                    <a:pt x="13209" y="3006038"/>
                    <a:pt x="20221" y="3005874"/>
                    <a:pt x="28048" y="3010473"/>
                  </a:cubicBezTo>
                  <a:lnTo>
                    <a:pt x="226993" y="3126116"/>
                  </a:lnTo>
                  <a:cubicBezTo>
                    <a:pt x="242648" y="3135315"/>
                    <a:pt x="255694" y="3159627"/>
                    <a:pt x="255694" y="3180653"/>
                  </a:cubicBezTo>
                  <a:cubicBezTo>
                    <a:pt x="255694" y="3201679"/>
                    <a:pt x="242648" y="3210878"/>
                    <a:pt x="226993" y="3201679"/>
                  </a:cubicBezTo>
                  <a:lnTo>
                    <a:pt x="28048" y="3086036"/>
                  </a:lnTo>
                  <a:cubicBezTo>
                    <a:pt x="12393" y="3077494"/>
                    <a:pt x="0" y="3053182"/>
                    <a:pt x="0" y="3031499"/>
                  </a:cubicBezTo>
                  <a:cubicBezTo>
                    <a:pt x="0" y="3021315"/>
                    <a:pt x="3098" y="3013759"/>
                    <a:pt x="8153" y="3009898"/>
                  </a:cubicBezTo>
                  <a:close/>
                  <a:moveTo>
                    <a:pt x="689261" y="2925960"/>
                  </a:moveTo>
                  <a:cubicBezTo>
                    <a:pt x="695164" y="2922510"/>
                    <a:pt x="703363" y="2923003"/>
                    <a:pt x="712545" y="2928261"/>
                  </a:cubicBezTo>
                  <a:cubicBezTo>
                    <a:pt x="730254" y="2938777"/>
                    <a:pt x="745340" y="2964409"/>
                    <a:pt x="745340" y="2985441"/>
                  </a:cubicBezTo>
                  <a:cubicBezTo>
                    <a:pt x="745340" y="3006473"/>
                    <a:pt x="730254" y="3015018"/>
                    <a:pt x="712545" y="3004502"/>
                  </a:cubicBezTo>
                  <a:cubicBezTo>
                    <a:pt x="694180" y="2993986"/>
                    <a:pt x="679750" y="2968353"/>
                    <a:pt x="679750" y="2947321"/>
                  </a:cubicBezTo>
                  <a:cubicBezTo>
                    <a:pt x="679750" y="2936805"/>
                    <a:pt x="683358" y="2929411"/>
                    <a:pt x="689261" y="2925960"/>
                  </a:cubicBezTo>
                  <a:close/>
                  <a:moveTo>
                    <a:pt x="574049" y="2859687"/>
                  </a:moveTo>
                  <a:cubicBezTo>
                    <a:pt x="579952" y="2856296"/>
                    <a:pt x="588151" y="2856792"/>
                    <a:pt x="597333" y="2862086"/>
                  </a:cubicBezTo>
                  <a:cubicBezTo>
                    <a:pt x="615042" y="2872011"/>
                    <a:pt x="630128" y="2897817"/>
                    <a:pt x="630128" y="2918991"/>
                  </a:cubicBezTo>
                  <a:cubicBezTo>
                    <a:pt x="630128" y="2940165"/>
                    <a:pt x="615042" y="2948767"/>
                    <a:pt x="597333" y="2938180"/>
                  </a:cubicBezTo>
                  <a:cubicBezTo>
                    <a:pt x="578968" y="2927593"/>
                    <a:pt x="564538" y="2901787"/>
                    <a:pt x="564538" y="2880613"/>
                  </a:cubicBezTo>
                  <a:cubicBezTo>
                    <a:pt x="564538" y="2870357"/>
                    <a:pt x="568146" y="2863078"/>
                    <a:pt x="574049" y="2859687"/>
                  </a:cubicBezTo>
                  <a:close/>
                  <a:moveTo>
                    <a:pt x="458837" y="2790588"/>
                  </a:moveTo>
                  <a:cubicBezTo>
                    <a:pt x="464740" y="2787137"/>
                    <a:pt x="472939" y="2787630"/>
                    <a:pt x="482121" y="2792888"/>
                  </a:cubicBezTo>
                  <a:cubicBezTo>
                    <a:pt x="499830" y="2803404"/>
                    <a:pt x="514916" y="2829037"/>
                    <a:pt x="514916" y="2850069"/>
                  </a:cubicBezTo>
                  <a:cubicBezTo>
                    <a:pt x="514916" y="2871101"/>
                    <a:pt x="499830" y="2879645"/>
                    <a:pt x="482121" y="2869129"/>
                  </a:cubicBezTo>
                  <a:cubicBezTo>
                    <a:pt x="463756" y="2858613"/>
                    <a:pt x="449326" y="2832980"/>
                    <a:pt x="449326" y="2811948"/>
                  </a:cubicBezTo>
                  <a:cubicBezTo>
                    <a:pt x="449326" y="2801432"/>
                    <a:pt x="452934" y="2794038"/>
                    <a:pt x="458837" y="2790588"/>
                  </a:cubicBezTo>
                  <a:close/>
                  <a:moveTo>
                    <a:pt x="343856" y="2724752"/>
                  </a:moveTo>
                  <a:cubicBezTo>
                    <a:pt x="349864" y="2721219"/>
                    <a:pt x="358145" y="2721712"/>
                    <a:pt x="367237" y="2727298"/>
                  </a:cubicBezTo>
                  <a:cubicBezTo>
                    <a:pt x="384773" y="2737157"/>
                    <a:pt x="399711" y="2762790"/>
                    <a:pt x="399711" y="2783822"/>
                  </a:cubicBezTo>
                  <a:cubicBezTo>
                    <a:pt x="399711" y="2804854"/>
                    <a:pt x="384773" y="2813398"/>
                    <a:pt x="367237" y="2802882"/>
                  </a:cubicBezTo>
                  <a:cubicBezTo>
                    <a:pt x="349052" y="2792366"/>
                    <a:pt x="334114" y="2766733"/>
                    <a:pt x="334114" y="2746359"/>
                  </a:cubicBezTo>
                  <a:cubicBezTo>
                    <a:pt x="334114" y="2735843"/>
                    <a:pt x="337849" y="2728284"/>
                    <a:pt x="343856" y="2724752"/>
                  </a:cubicBezTo>
                  <a:close/>
                  <a:moveTo>
                    <a:pt x="1161738" y="2689648"/>
                  </a:moveTo>
                  <a:lnTo>
                    <a:pt x="1228909" y="2728714"/>
                  </a:lnTo>
                  <a:cubicBezTo>
                    <a:pt x="1238691" y="2734573"/>
                    <a:pt x="1246517" y="2750200"/>
                    <a:pt x="1246517" y="2763222"/>
                  </a:cubicBezTo>
                  <a:lnTo>
                    <a:pt x="1246517" y="2834192"/>
                  </a:lnTo>
                  <a:cubicBezTo>
                    <a:pt x="1246517" y="2847214"/>
                    <a:pt x="1238691" y="2853725"/>
                    <a:pt x="1228909" y="2847865"/>
                  </a:cubicBezTo>
                  <a:lnTo>
                    <a:pt x="1161738" y="2809450"/>
                  </a:lnTo>
                  <a:cubicBezTo>
                    <a:pt x="1151956" y="2803590"/>
                    <a:pt x="1143478" y="2787964"/>
                    <a:pt x="1143478" y="2774291"/>
                  </a:cubicBezTo>
                  <a:lnTo>
                    <a:pt x="1143478" y="2703972"/>
                  </a:lnTo>
                  <a:cubicBezTo>
                    <a:pt x="1143478" y="2690299"/>
                    <a:pt x="1151956" y="2684439"/>
                    <a:pt x="1161738" y="2689648"/>
                  </a:cubicBezTo>
                  <a:close/>
                  <a:moveTo>
                    <a:pt x="8153" y="2531603"/>
                  </a:moveTo>
                  <a:cubicBezTo>
                    <a:pt x="13209" y="2527743"/>
                    <a:pt x="20221" y="2527743"/>
                    <a:pt x="28048" y="2532343"/>
                  </a:cubicBezTo>
                  <a:lnTo>
                    <a:pt x="226993" y="2647986"/>
                  </a:lnTo>
                  <a:cubicBezTo>
                    <a:pt x="242648" y="2657185"/>
                    <a:pt x="255694" y="2681497"/>
                    <a:pt x="255694" y="2702523"/>
                  </a:cubicBezTo>
                  <a:cubicBezTo>
                    <a:pt x="255694" y="2723549"/>
                    <a:pt x="242648" y="2732748"/>
                    <a:pt x="226993" y="2724206"/>
                  </a:cubicBezTo>
                  <a:lnTo>
                    <a:pt x="28048" y="2608562"/>
                  </a:lnTo>
                  <a:cubicBezTo>
                    <a:pt x="12393" y="2598706"/>
                    <a:pt x="0" y="2575052"/>
                    <a:pt x="0" y="2554026"/>
                  </a:cubicBezTo>
                  <a:cubicBezTo>
                    <a:pt x="0" y="2543184"/>
                    <a:pt x="3098" y="2535464"/>
                    <a:pt x="8153" y="2531603"/>
                  </a:cubicBezTo>
                  <a:close/>
                  <a:moveTo>
                    <a:pt x="689261" y="2448241"/>
                  </a:moveTo>
                  <a:cubicBezTo>
                    <a:pt x="695164" y="2444708"/>
                    <a:pt x="703363" y="2445201"/>
                    <a:pt x="712545" y="2450788"/>
                  </a:cubicBezTo>
                  <a:cubicBezTo>
                    <a:pt x="730254" y="2460647"/>
                    <a:pt x="745340" y="2486279"/>
                    <a:pt x="745340" y="2507311"/>
                  </a:cubicBezTo>
                  <a:cubicBezTo>
                    <a:pt x="745340" y="2528343"/>
                    <a:pt x="730254" y="2536888"/>
                    <a:pt x="712545" y="2526372"/>
                  </a:cubicBezTo>
                  <a:cubicBezTo>
                    <a:pt x="694180" y="2515856"/>
                    <a:pt x="679750" y="2490223"/>
                    <a:pt x="679750" y="2469848"/>
                  </a:cubicBezTo>
                  <a:cubicBezTo>
                    <a:pt x="679750" y="2459332"/>
                    <a:pt x="683358" y="2451774"/>
                    <a:pt x="689261" y="2448241"/>
                  </a:cubicBezTo>
                  <a:close/>
                  <a:moveTo>
                    <a:pt x="574049" y="2381913"/>
                  </a:moveTo>
                  <a:cubicBezTo>
                    <a:pt x="579952" y="2378462"/>
                    <a:pt x="588151" y="2378955"/>
                    <a:pt x="597333" y="2384542"/>
                  </a:cubicBezTo>
                  <a:cubicBezTo>
                    <a:pt x="615042" y="2394401"/>
                    <a:pt x="630128" y="2420033"/>
                    <a:pt x="630128" y="2441065"/>
                  </a:cubicBezTo>
                  <a:cubicBezTo>
                    <a:pt x="630128" y="2462097"/>
                    <a:pt x="615042" y="2470642"/>
                    <a:pt x="597333" y="2460126"/>
                  </a:cubicBezTo>
                  <a:cubicBezTo>
                    <a:pt x="578968" y="2449610"/>
                    <a:pt x="564538" y="2424634"/>
                    <a:pt x="564538" y="2402945"/>
                  </a:cubicBezTo>
                  <a:cubicBezTo>
                    <a:pt x="564538" y="2392758"/>
                    <a:pt x="568146" y="2385364"/>
                    <a:pt x="574049" y="2381913"/>
                  </a:cubicBezTo>
                  <a:close/>
                  <a:moveTo>
                    <a:pt x="458837" y="2315446"/>
                  </a:moveTo>
                  <a:cubicBezTo>
                    <a:pt x="464740" y="2312019"/>
                    <a:pt x="472939" y="2312671"/>
                    <a:pt x="482121" y="2318221"/>
                  </a:cubicBezTo>
                  <a:cubicBezTo>
                    <a:pt x="499830" y="2328667"/>
                    <a:pt x="514916" y="2353476"/>
                    <a:pt x="514916" y="2374368"/>
                  </a:cubicBezTo>
                  <a:cubicBezTo>
                    <a:pt x="514916" y="2395259"/>
                    <a:pt x="499830" y="2404399"/>
                    <a:pt x="482121" y="2393301"/>
                  </a:cubicBezTo>
                  <a:cubicBezTo>
                    <a:pt x="463756" y="2382855"/>
                    <a:pt x="449326" y="2357393"/>
                    <a:pt x="449326" y="2337154"/>
                  </a:cubicBezTo>
                  <a:cubicBezTo>
                    <a:pt x="449326" y="2326382"/>
                    <a:pt x="452934" y="2318874"/>
                    <a:pt x="458837" y="2315446"/>
                  </a:cubicBezTo>
                  <a:close/>
                  <a:moveTo>
                    <a:pt x="343856" y="2249065"/>
                  </a:moveTo>
                  <a:cubicBezTo>
                    <a:pt x="349864" y="2245673"/>
                    <a:pt x="358145" y="2246170"/>
                    <a:pt x="367237" y="2251463"/>
                  </a:cubicBezTo>
                  <a:cubicBezTo>
                    <a:pt x="384773" y="2261389"/>
                    <a:pt x="399711" y="2287194"/>
                    <a:pt x="399711" y="2308369"/>
                  </a:cubicBezTo>
                  <a:cubicBezTo>
                    <a:pt x="399711" y="2329543"/>
                    <a:pt x="384773" y="2338145"/>
                    <a:pt x="367237" y="2327558"/>
                  </a:cubicBezTo>
                  <a:cubicBezTo>
                    <a:pt x="349052" y="2317632"/>
                    <a:pt x="334114" y="2291826"/>
                    <a:pt x="334114" y="2269991"/>
                  </a:cubicBezTo>
                  <a:cubicBezTo>
                    <a:pt x="334114" y="2259734"/>
                    <a:pt x="337849" y="2252456"/>
                    <a:pt x="343856" y="2249065"/>
                  </a:cubicBezTo>
                  <a:close/>
                  <a:moveTo>
                    <a:pt x="1148940" y="2211925"/>
                  </a:moveTo>
                  <a:cubicBezTo>
                    <a:pt x="1152282" y="2209402"/>
                    <a:pt x="1156847" y="2209239"/>
                    <a:pt x="1161738" y="2212169"/>
                  </a:cubicBezTo>
                  <a:lnTo>
                    <a:pt x="1228909" y="2250584"/>
                  </a:lnTo>
                  <a:cubicBezTo>
                    <a:pt x="1238691" y="2256443"/>
                    <a:pt x="1246517" y="2272070"/>
                    <a:pt x="1246517" y="2285092"/>
                  </a:cubicBezTo>
                  <a:lnTo>
                    <a:pt x="1246517" y="2356062"/>
                  </a:lnTo>
                  <a:cubicBezTo>
                    <a:pt x="1246517" y="2369084"/>
                    <a:pt x="1238691" y="2375595"/>
                    <a:pt x="1228909" y="2369735"/>
                  </a:cubicBezTo>
                  <a:lnTo>
                    <a:pt x="1161738" y="2331320"/>
                  </a:lnTo>
                  <a:cubicBezTo>
                    <a:pt x="1151956" y="2325460"/>
                    <a:pt x="1143478" y="2309834"/>
                    <a:pt x="1143478" y="2296812"/>
                  </a:cubicBezTo>
                  <a:lnTo>
                    <a:pt x="1143478" y="2225842"/>
                  </a:lnTo>
                  <a:cubicBezTo>
                    <a:pt x="1143478" y="2219331"/>
                    <a:pt x="1145598" y="2214448"/>
                    <a:pt x="1148940" y="2211925"/>
                  </a:cubicBezTo>
                  <a:close/>
                  <a:moveTo>
                    <a:pt x="8153" y="2056571"/>
                  </a:moveTo>
                  <a:cubicBezTo>
                    <a:pt x="13209" y="2052641"/>
                    <a:pt x="20221" y="2052477"/>
                    <a:pt x="28048" y="2057062"/>
                  </a:cubicBezTo>
                  <a:lnTo>
                    <a:pt x="226993" y="2172346"/>
                  </a:lnTo>
                  <a:cubicBezTo>
                    <a:pt x="242648" y="2181517"/>
                    <a:pt x="255694" y="2205753"/>
                    <a:pt x="255694" y="2226714"/>
                  </a:cubicBezTo>
                  <a:cubicBezTo>
                    <a:pt x="255694" y="2247674"/>
                    <a:pt x="242648" y="2257500"/>
                    <a:pt x="226993" y="2248329"/>
                  </a:cubicBezTo>
                  <a:lnTo>
                    <a:pt x="28048" y="2133045"/>
                  </a:lnTo>
                  <a:cubicBezTo>
                    <a:pt x="12393" y="2123875"/>
                    <a:pt x="0" y="2099639"/>
                    <a:pt x="0" y="2078678"/>
                  </a:cubicBezTo>
                  <a:cubicBezTo>
                    <a:pt x="0" y="2068197"/>
                    <a:pt x="3098" y="2060501"/>
                    <a:pt x="8153" y="2056571"/>
                  </a:cubicBezTo>
                  <a:close/>
                  <a:moveTo>
                    <a:pt x="689261" y="1972554"/>
                  </a:moveTo>
                  <a:cubicBezTo>
                    <a:pt x="695164" y="1969163"/>
                    <a:pt x="703363" y="1969659"/>
                    <a:pt x="712545" y="1974953"/>
                  </a:cubicBezTo>
                  <a:cubicBezTo>
                    <a:pt x="730254" y="1984878"/>
                    <a:pt x="745340" y="2010684"/>
                    <a:pt x="745340" y="2031858"/>
                  </a:cubicBezTo>
                  <a:cubicBezTo>
                    <a:pt x="745340" y="2053032"/>
                    <a:pt x="730254" y="2061634"/>
                    <a:pt x="712545" y="2051047"/>
                  </a:cubicBezTo>
                  <a:cubicBezTo>
                    <a:pt x="694180" y="2041122"/>
                    <a:pt x="679750" y="2015316"/>
                    <a:pt x="679750" y="1993480"/>
                  </a:cubicBezTo>
                  <a:cubicBezTo>
                    <a:pt x="679750" y="1983224"/>
                    <a:pt x="683358" y="1975945"/>
                    <a:pt x="689261" y="1972554"/>
                  </a:cubicBezTo>
                  <a:close/>
                  <a:moveTo>
                    <a:pt x="574049" y="1903618"/>
                  </a:moveTo>
                  <a:cubicBezTo>
                    <a:pt x="579952" y="1900167"/>
                    <a:pt x="588151" y="1900824"/>
                    <a:pt x="597333" y="1906411"/>
                  </a:cubicBezTo>
                  <a:cubicBezTo>
                    <a:pt x="615042" y="1916927"/>
                    <a:pt x="630128" y="1942560"/>
                    <a:pt x="630128" y="1962934"/>
                  </a:cubicBezTo>
                  <a:cubicBezTo>
                    <a:pt x="630128" y="1983966"/>
                    <a:pt x="615042" y="1992511"/>
                    <a:pt x="597333" y="1981995"/>
                  </a:cubicBezTo>
                  <a:cubicBezTo>
                    <a:pt x="578968" y="1971479"/>
                    <a:pt x="564538" y="1946503"/>
                    <a:pt x="564538" y="1925471"/>
                  </a:cubicBezTo>
                  <a:cubicBezTo>
                    <a:pt x="564538" y="1914627"/>
                    <a:pt x="568146" y="1907068"/>
                    <a:pt x="574049" y="1903618"/>
                  </a:cubicBezTo>
                  <a:close/>
                  <a:moveTo>
                    <a:pt x="458837" y="1837262"/>
                  </a:moveTo>
                  <a:cubicBezTo>
                    <a:pt x="464740" y="1833789"/>
                    <a:pt x="472939" y="1834285"/>
                    <a:pt x="482121" y="1839578"/>
                  </a:cubicBezTo>
                  <a:cubicBezTo>
                    <a:pt x="499830" y="1850165"/>
                    <a:pt x="514916" y="1875309"/>
                    <a:pt x="514916" y="1897145"/>
                  </a:cubicBezTo>
                  <a:cubicBezTo>
                    <a:pt x="514916" y="1917658"/>
                    <a:pt x="499830" y="1926260"/>
                    <a:pt x="482121" y="1915673"/>
                  </a:cubicBezTo>
                  <a:cubicBezTo>
                    <a:pt x="463756" y="1905747"/>
                    <a:pt x="449326" y="1879280"/>
                    <a:pt x="449326" y="1858767"/>
                  </a:cubicBezTo>
                  <a:cubicBezTo>
                    <a:pt x="449326" y="1848180"/>
                    <a:pt x="452934" y="1840736"/>
                    <a:pt x="458837" y="1837262"/>
                  </a:cubicBezTo>
                  <a:close/>
                  <a:moveTo>
                    <a:pt x="343856" y="1771016"/>
                  </a:moveTo>
                  <a:cubicBezTo>
                    <a:pt x="349864" y="1767543"/>
                    <a:pt x="358145" y="1768039"/>
                    <a:pt x="367237" y="1773332"/>
                  </a:cubicBezTo>
                  <a:cubicBezTo>
                    <a:pt x="384773" y="1783919"/>
                    <a:pt x="399711" y="1809725"/>
                    <a:pt x="399711" y="1830238"/>
                  </a:cubicBezTo>
                  <a:cubicBezTo>
                    <a:pt x="399711" y="1851412"/>
                    <a:pt x="384773" y="1860014"/>
                    <a:pt x="367237" y="1849427"/>
                  </a:cubicBezTo>
                  <a:cubicBezTo>
                    <a:pt x="349052" y="1838840"/>
                    <a:pt x="334114" y="1813695"/>
                    <a:pt x="334114" y="1792521"/>
                  </a:cubicBezTo>
                  <a:cubicBezTo>
                    <a:pt x="334114" y="1781934"/>
                    <a:pt x="337849" y="1774490"/>
                    <a:pt x="343856" y="1771016"/>
                  </a:cubicBezTo>
                  <a:close/>
                  <a:moveTo>
                    <a:pt x="1148940" y="1736675"/>
                  </a:moveTo>
                  <a:cubicBezTo>
                    <a:pt x="1152282" y="1734152"/>
                    <a:pt x="1156847" y="1733989"/>
                    <a:pt x="1161738" y="1736919"/>
                  </a:cubicBezTo>
                  <a:lnTo>
                    <a:pt x="1228909" y="1775334"/>
                  </a:lnTo>
                  <a:cubicBezTo>
                    <a:pt x="1238691" y="1781194"/>
                    <a:pt x="1246517" y="1796821"/>
                    <a:pt x="1246517" y="1810494"/>
                  </a:cubicBezTo>
                  <a:lnTo>
                    <a:pt x="1246517" y="1880813"/>
                  </a:lnTo>
                  <a:cubicBezTo>
                    <a:pt x="1246517" y="1894487"/>
                    <a:pt x="1238691" y="1900347"/>
                    <a:pt x="1228909" y="1895138"/>
                  </a:cubicBezTo>
                  <a:lnTo>
                    <a:pt x="1161738" y="1856071"/>
                  </a:lnTo>
                  <a:cubicBezTo>
                    <a:pt x="1151956" y="1850211"/>
                    <a:pt x="1143478" y="1834585"/>
                    <a:pt x="1143478" y="1821563"/>
                  </a:cubicBezTo>
                  <a:lnTo>
                    <a:pt x="1143478" y="1750592"/>
                  </a:lnTo>
                  <a:cubicBezTo>
                    <a:pt x="1143478" y="1744081"/>
                    <a:pt x="1145598" y="1739198"/>
                    <a:pt x="1148940" y="1736675"/>
                  </a:cubicBezTo>
                  <a:close/>
                  <a:moveTo>
                    <a:pt x="8153" y="1578441"/>
                  </a:moveTo>
                  <a:cubicBezTo>
                    <a:pt x="13209" y="1574511"/>
                    <a:pt x="20221" y="1574347"/>
                    <a:pt x="28048" y="1578932"/>
                  </a:cubicBezTo>
                  <a:lnTo>
                    <a:pt x="226993" y="1694872"/>
                  </a:lnTo>
                  <a:cubicBezTo>
                    <a:pt x="242648" y="1703387"/>
                    <a:pt x="255694" y="1727623"/>
                    <a:pt x="255694" y="1749239"/>
                  </a:cubicBezTo>
                  <a:cubicBezTo>
                    <a:pt x="255694" y="1769544"/>
                    <a:pt x="242648" y="1779370"/>
                    <a:pt x="226993" y="1770199"/>
                  </a:cubicBezTo>
                  <a:lnTo>
                    <a:pt x="28048" y="1654915"/>
                  </a:lnTo>
                  <a:cubicBezTo>
                    <a:pt x="12393" y="1645745"/>
                    <a:pt x="0" y="1621509"/>
                    <a:pt x="0" y="1600548"/>
                  </a:cubicBezTo>
                  <a:cubicBezTo>
                    <a:pt x="0" y="1590068"/>
                    <a:pt x="3098" y="1582371"/>
                    <a:pt x="8153" y="1578441"/>
                  </a:cubicBezTo>
                  <a:close/>
                  <a:moveTo>
                    <a:pt x="689261" y="1494506"/>
                  </a:moveTo>
                  <a:cubicBezTo>
                    <a:pt x="695164" y="1491032"/>
                    <a:pt x="703363" y="1491528"/>
                    <a:pt x="712545" y="1496822"/>
                  </a:cubicBezTo>
                  <a:cubicBezTo>
                    <a:pt x="730254" y="1507409"/>
                    <a:pt x="745340" y="1533215"/>
                    <a:pt x="745340" y="1553727"/>
                  </a:cubicBezTo>
                  <a:cubicBezTo>
                    <a:pt x="745340" y="1574901"/>
                    <a:pt x="730254" y="1583503"/>
                    <a:pt x="712545" y="1572916"/>
                  </a:cubicBezTo>
                  <a:cubicBezTo>
                    <a:pt x="694180" y="1562329"/>
                    <a:pt x="679750" y="1537185"/>
                    <a:pt x="679750" y="1516011"/>
                  </a:cubicBezTo>
                  <a:cubicBezTo>
                    <a:pt x="679750" y="1505424"/>
                    <a:pt x="683358" y="1497980"/>
                    <a:pt x="689261" y="1494506"/>
                  </a:cubicBezTo>
                  <a:close/>
                  <a:moveTo>
                    <a:pt x="574049" y="1428203"/>
                  </a:moveTo>
                  <a:cubicBezTo>
                    <a:pt x="579952" y="1424753"/>
                    <a:pt x="588151" y="1425246"/>
                    <a:pt x="597333" y="1430504"/>
                  </a:cubicBezTo>
                  <a:cubicBezTo>
                    <a:pt x="615042" y="1441020"/>
                    <a:pt x="630128" y="1466652"/>
                    <a:pt x="630128" y="1487027"/>
                  </a:cubicBezTo>
                  <a:cubicBezTo>
                    <a:pt x="630128" y="1508716"/>
                    <a:pt x="615042" y="1517261"/>
                    <a:pt x="597333" y="1506745"/>
                  </a:cubicBezTo>
                  <a:cubicBezTo>
                    <a:pt x="578968" y="1495571"/>
                    <a:pt x="564538" y="1470596"/>
                    <a:pt x="564538" y="1449564"/>
                  </a:cubicBezTo>
                  <a:cubicBezTo>
                    <a:pt x="564538" y="1439048"/>
                    <a:pt x="568146" y="1431654"/>
                    <a:pt x="574049" y="1428203"/>
                  </a:cubicBezTo>
                  <a:close/>
                  <a:moveTo>
                    <a:pt x="458837" y="1362013"/>
                  </a:moveTo>
                  <a:cubicBezTo>
                    <a:pt x="464740" y="1358540"/>
                    <a:pt x="472939" y="1359036"/>
                    <a:pt x="482121" y="1364329"/>
                  </a:cubicBezTo>
                  <a:cubicBezTo>
                    <a:pt x="499830" y="1374916"/>
                    <a:pt x="514916" y="1400722"/>
                    <a:pt x="514916" y="1421896"/>
                  </a:cubicBezTo>
                  <a:cubicBezTo>
                    <a:pt x="514916" y="1442409"/>
                    <a:pt x="499830" y="1451011"/>
                    <a:pt x="482121" y="1440424"/>
                  </a:cubicBezTo>
                  <a:cubicBezTo>
                    <a:pt x="463756" y="1430498"/>
                    <a:pt x="449326" y="1404692"/>
                    <a:pt x="449326" y="1383518"/>
                  </a:cubicBezTo>
                  <a:cubicBezTo>
                    <a:pt x="449326" y="1372931"/>
                    <a:pt x="452934" y="1365487"/>
                    <a:pt x="458837" y="1362013"/>
                  </a:cubicBezTo>
                  <a:close/>
                  <a:moveTo>
                    <a:pt x="343856" y="1295711"/>
                  </a:moveTo>
                  <a:cubicBezTo>
                    <a:pt x="349864" y="1292260"/>
                    <a:pt x="358145" y="1292753"/>
                    <a:pt x="367237" y="1298011"/>
                  </a:cubicBezTo>
                  <a:cubicBezTo>
                    <a:pt x="384773" y="1308527"/>
                    <a:pt x="399711" y="1334160"/>
                    <a:pt x="399711" y="1354535"/>
                  </a:cubicBezTo>
                  <a:cubicBezTo>
                    <a:pt x="399711" y="1376224"/>
                    <a:pt x="384773" y="1384768"/>
                    <a:pt x="367237" y="1374252"/>
                  </a:cubicBezTo>
                  <a:cubicBezTo>
                    <a:pt x="349052" y="1363079"/>
                    <a:pt x="334114" y="1338103"/>
                    <a:pt x="334114" y="1317071"/>
                  </a:cubicBezTo>
                  <a:cubicBezTo>
                    <a:pt x="334114" y="1306555"/>
                    <a:pt x="337849" y="1299161"/>
                    <a:pt x="343856" y="1295711"/>
                  </a:cubicBezTo>
                  <a:close/>
                  <a:moveTo>
                    <a:pt x="1148940" y="1258545"/>
                  </a:moveTo>
                  <a:cubicBezTo>
                    <a:pt x="1152282" y="1256022"/>
                    <a:pt x="1156847" y="1255859"/>
                    <a:pt x="1161738" y="1258789"/>
                  </a:cubicBezTo>
                  <a:lnTo>
                    <a:pt x="1228909" y="1297855"/>
                  </a:lnTo>
                  <a:cubicBezTo>
                    <a:pt x="1238691" y="1303715"/>
                    <a:pt x="1246517" y="1318691"/>
                    <a:pt x="1246517" y="1332364"/>
                  </a:cubicBezTo>
                  <a:lnTo>
                    <a:pt x="1246517" y="1402683"/>
                  </a:lnTo>
                  <a:cubicBezTo>
                    <a:pt x="1246517" y="1416357"/>
                    <a:pt x="1238691" y="1422217"/>
                    <a:pt x="1228909" y="1416357"/>
                  </a:cubicBezTo>
                  <a:lnTo>
                    <a:pt x="1161738" y="1377941"/>
                  </a:lnTo>
                  <a:cubicBezTo>
                    <a:pt x="1151956" y="1372081"/>
                    <a:pt x="1143478" y="1356455"/>
                    <a:pt x="1143478" y="1343433"/>
                  </a:cubicBezTo>
                  <a:lnTo>
                    <a:pt x="1143478" y="1272462"/>
                  </a:lnTo>
                  <a:cubicBezTo>
                    <a:pt x="1143478" y="1265951"/>
                    <a:pt x="1145598" y="1261068"/>
                    <a:pt x="1148940" y="1258545"/>
                  </a:cubicBezTo>
                  <a:close/>
                  <a:moveTo>
                    <a:pt x="8153" y="1102720"/>
                  </a:moveTo>
                  <a:cubicBezTo>
                    <a:pt x="13209" y="1098901"/>
                    <a:pt x="20221" y="1098739"/>
                    <a:pt x="28048" y="1102964"/>
                  </a:cubicBezTo>
                  <a:lnTo>
                    <a:pt x="226993" y="1217382"/>
                  </a:lnTo>
                  <a:cubicBezTo>
                    <a:pt x="242648" y="1226483"/>
                    <a:pt x="255694" y="1250537"/>
                    <a:pt x="255694" y="1270690"/>
                  </a:cubicBezTo>
                  <a:cubicBezTo>
                    <a:pt x="255694" y="1292143"/>
                    <a:pt x="242648" y="1301245"/>
                    <a:pt x="226993" y="1292143"/>
                  </a:cubicBezTo>
                  <a:lnTo>
                    <a:pt x="28048" y="1178376"/>
                  </a:lnTo>
                  <a:cubicBezTo>
                    <a:pt x="12393" y="1169274"/>
                    <a:pt x="0" y="1145221"/>
                    <a:pt x="0" y="1124417"/>
                  </a:cubicBezTo>
                  <a:cubicBezTo>
                    <a:pt x="0" y="1114016"/>
                    <a:pt x="3098" y="1106540"/>
                    <a:pt x="8153" y="1102720"/>
                  </a:cubicBezTo>
                  <a:close/>
                  <a:moveTo>
                    <a:pt x="689261" y="1019201"/>
                  </a:moveTo>
                  <a:cubicBezTo>
                    <a:pt x="695164" y="1015750"/>
                    <a:pt x="703362" y="1016243"/>
                    <a:pt x="712545" y="1021501"/>
                  </a:cubicBezTo>
                  <a:cubicBezTo>
                    <a:pt x="730254" y="1032017"/>
                    <a:pt x="745340" y="1057650"/>
                    <a:pt x="745340" y="1078025"/>
                  </a:cubicBezTo>
                  <a:cubicBezTo>
                    <a:pt x="745340" y="1099714"/>
                    <a:pt x="730254" y="1108258"/>
                    <a:pt x="712545" y="1097742"/>
                  </a:cubicBezTo>
                  <a:cubicBezTo>
                    <a:pt x="694180" y="1086569"/>
                    <a:pt x="679750" y="1061593"/>
                    <a:pt x="679750" y="1040561"/>
                  </a:cubicBezTo>
                  <a:cubicBezTo>
                    <a:pt x="679750" y="1030045"/>
                    <a:pt x="683357" y="1022651"/>
                    <a:pt x="689261" y="1019201"/>
                  </a:cubicBezTo>
                  <a:close/>
                  <a:moveTo>
                    <a:pt x="574049" y="952956"/>
                  </a:moveTo>
                  <a:cubicBezTo>
                    <a:pt x="579952" y="949505"/>
                    <a:pt x="588151" y="949998"/>
                    <a:pt x="597333" y="955256"/>
                  </a:cubicBezTo>
                  <a:cubicBezTo>
                    <a:pt x="615042" y="965772"/>
                    <a:pt x="630128" y="990748"/>
                    <a:pt x="630128" y="1012437"/>
                  </a:cubicBezTo>
                  <a:cubicBezTo>
                    <a:pt x="630128" y="1032812"/>
                    <a:pt x="615042" y="1042013"/>
                    <a:pt x="597333" y="1031497"/>
                  </a:cubicBezTo>
                  <a:cubicBezTo>
                    <a:pt x="578968" y="1020981"/>
                    <a:pt x="564538" y="995348"/>
                    <a:pt x="564538" y="974316"/>
                  </a:cubicBezTo>
                  <a:cubicBezTo>
                    <a:pt x="564538" y="963800"/>
                    <a:pt x="568146" y="956406"/>
                    <a:pt x="574049" y="952956"/>
                  </a:cubicBezTo>
                  <a:close/>
                  <a:moveTo>
                    <a:pt x="458837" y="886708"/>
                  </a:moveTo>
                  <a:cubicBezTo>
                    <a:pt x="464740" y="883257"/>
                    <a:pt x="472939" y="883750"/>
                    <a:pt x="482121" y="889008"/>
                  </a:cubicBezTo>
                  <a:cubicBezTo>
                    <a:pt x="499830" y="899524"/>
                    <a:pt x="514916" y="925157"/>
                    <a:pt x="514916" y="946189"/>
                  </a:cubicBezTo>
                  <a:cubicBezTo>
                    <a:pt x="514916" y="967221"/>
                    <a:pt x="499830" y="975765"/>
                    <a:pt x="482121" y="964592"/>
                  </a:cubicBezTo>
                  <a:cubicBezTo>
                    <a:pt x="463756" y="954076"/>
                    <a:pt x="449326" y="929100"/>
                    <a:pt x="449326" y="908068"/>
                  </a:cubicBezTo>
                  <a:cubicBezTo>
                    <a:pt x="449326" y="897552"/>
                    <a:pt x="452934" y="890158"/>
                    <a:pt x="458837" y="886708"/>
                  </a:cubicBezTo>
                  <a:close/>
                  <a:moveTo>
                    <a:pt x="343856" y="820462"/>
                  </a:moveTo>
                  <a:cubicBezTo>
                    <a:pt x="349864" y="817011"/>
                    <a:pt x="358145" y="817504"/>
                    <a:pt x="367237" y="822762"/>
                  </a:cubicBezTo>
                  <a:cubicBezTo>
                    <a:pt x="384773" y="833278"/>
                    <a:pt x="399711" y="858911"/>
                    <a:pt x="399711" y="879943"/>
                  </a:cubicBezTo>
                  <a:cubicBezTo>
                    <a:pt x="399711" y="900975"/>
                    <a:pt x="384773" y="909519"/>
                    <a:pt x="367237" y="899003"/>
                  </a:cubicBezTo>
                  <a:cubicBezTo>
                    <a:pt x="349052" y="888487"/>
                    <a:pt x="334114" y="862854"/>
                    <a:pt x="334114" y="841822"/>
                  </a:cubicBezTo>
                  <a:cubicBezTo>
                    <a:pt x="334114" y="831306"/>
                    <a:pt x="337849" y="823912"/>
                    <a:pt x="343856" y="820462"/>
                  </a:cubicBezTo>
                  <a:close/>
                  <a:moveTo>
                    <a:pt x="1161738" y="782888"/>
                  </a:moveTo>
                  <a:lnTo>
                    <a:pt x="1228909" y="821954"/>
                  </a:lnTo>
                  <a:cubicBezTo>
                    <a:pt x="1238691" y="827162"/>
                    <a:pt x="1246517" y="843440"/>
                    <a:pt x="1246517" y="856462"/>
                  </a:cubicBezTo>
                  <a:lnTo>
                    <a:pt x="1246517" y="927432"/>
                  </a:lnTo>
                  <a:cubicBezTo>
                    <a:pt x="1246517" y="940454"/>
                    <a:pt x="1238691" y="946965"/>
                    <a:pt x="1228909" y="941105"/>
                  </a:cubicBezTo>
                  <a:lnTo>
                    <a:pt x="1161738" y="902039"/>
                  </a:lnTo>
                  <a:cubicBezTo>
                    <a:pt x="1151956" y="896179"/>
                    <a:pt x="1143478" y="881204"/>
                    <a:pt x="1143478" y="867531"/>
                  </a:cubicBezTo>
                  <a:lnTo>
                    <a:pt x="1143478" y="797212"/>
                  </a:lnTo>
                  <a:cubicBezTo>
                    <a:pt x="1143478" y="783539"/>
                    <a:pt x="1151956" y="777679"/>
                    <a:pt x="1161738" y="782888"/>
                  </a:cubicBezTo>
                  <a:close/>
                  <a:moveTo>
                    <a:pt x="8153" y="627557"/>
                  </a:moveTo>
                  <a:cubicBezTo>
                    <a:pt x="13209" y="623697"/>
                    <a:pt x="20221" y="623533"/>
                    <a:pt x="28048" y="627804"/>
                  </a:cubicBezTo>
                  <a:lnTo>
                    <a:pt x="226993" y="744105"/>
                  </a:lnTo>
                  <a:cubicBezTo>
                    <a:pt x="242648" y="753304"/>
                    <a:pt x="255694" y="777616"/>
                    <a:pt x="255694" y="798642"/>
                  </a:cubicBezTo>
                  <a:cubicBezTo>
                    <a:pt x="255694" y="819669"/>
                    <a:pt x="242648" y="828868"/>
                    <a:pt x="226993" y="819669"/>
                  </a:cubicBezTo>
                  <a:lnTo>
                    <a:pt x="28048" y="704024"/>
                  </a:lnTo>
                  <a:cubicBezTo>
                    <a:pt x="12393" y="694825"/>
                    <a:pt x="0" y="671170"/>
                    <a:pt x="0" y="649487"/>
                  </a:cubicBezTo>
                  <a:cubicBezTo>
                    <a:pt x="0" y="638974"/>
                    <a:pt x="3098" y="631418"/>
                    <a:pt x="8153" y="627557"/>
                  </a:cubicBezTo>
                  <a:close/>
                  <a:moveTo>
                    <a:pt x="689261" y="541070"/>
                  </a:moveTo>
                  <a:cubicBezTo>
                    <a:pt x="695164" y="537619"/>
                    <a:pt x="703362" y="538112"/>
                    <a:pt x="712545" y="543370"/>
                  </a:cubicBezTo>
                  <a:cubicBezTo>
                    <a:pt x="730254" y="553886"/>
                    <a:pt x="745340" y="579519"/>
                    <a:pt x="745340" y="600551"/>
                  </a:cubicBezTo>
                  <a:cubicBezTo>
                    <a:pt x="745340" y="621583"/>
                    <a:pt x="730254" y="630127"/>
                    <a:pt x="712545" y="619611"/>
                  </a:cubicBezTo>
                  <a:cubicBezTo>
                    <a:pt x="694180" y="609095"/>
                    <a:pt x="679750" y="583462"/>
                    <a:pt x="679750" y="562430"/>
                  </a:cubicBezTo>
                  <a:cubicBezTo>
                    <a:pt x="679750" y="551914"/>
                    <a:pt x="683357" y="544520"/>
                    <a:pt x="689261" y="541070"/>
                  </a:cubicBezTo>
                  <a:close/>
                  <a:moveTo>
                    <a:pt x="574049" y="474825"/>
                  </a:moveTo>
                  <a:cubicBezTo>
                    <a:pt x="579952" y="471374"/>
                    <a:pt x="588151" y="471867"/>
                    <a:pt x="597333" y="477125"/>
                  </a:cubicBezTo>
                  <a:cubicBezTo>
                    <a:pt x="615042" y="487641"/>
                    <a:pt x="630128" y="513274"/>
                    <a:pt x="630128" y="534306"/>
                  </a:cubicBezTo>
                  <a:cubicBezTo>
                    <a:pt x="630128" y="554681"/>
                    <a:pt x="615042" y="563882"/>
                    <a:pt x="597333" y="553366"/>
                  </a:cubicBezTo>
                  <a:cubicBezTo>
                    <a:pt x="578968" y="542850"/>
                    <a:pt x="564538" y="517217"/>
                    <a:pt x="564538" y="496185"/>
                  </a:cubicBezTo>
                  <a:cubicBezTo>
                    <a:pt x="564538" y="485669"/>
                    <a:pt x="568146" y="478275"/>
                    <a:pt x="574049" y="474825"/>
                  </a:cubicBezTo>
                  <a:close/>
                  <a:moveTo>
                    <a:pt x="458837" y="408577"/>
                  </a:moveTo>
                  <a:cubicBezTo>
                    <a:pt x="464740" y="405126"/>
                    <a:pt x="472939" y="405619"/>
                    <a:pt x="482121" y="410877"/>
                  </a:cubicBezTo>
                  <a:cubicBezTo>
                    <a:pt x="499830" y="421393"/>
                    <a:pt x="514916" y="447026"/>
                    <a:pt x="514916" y="468058"/>
                  </a:cubicBezTo>
                  <a:cubicBezTo>
                    <a:pt x="514916" y="489090"/>
                    <a:pt x="499830" y="497634"/>
                    <a:pt x="482121" y="487118"/>
                  </a:cubicBezTo>
                  <a:cubicBezTo>
                    <a:pt x="463756" y="476602"/>
                    <a:pt x="449326" y="450969"/>
                    <a:pt x="449326" y="429937"/>
                  </a:cubicBezTo>
                  <a:cubicBezTo>
                    <a:pt x="449326" y="419421"/>
                    <a:pt x="452934" y="412027"/>
                    <a:pt x="458837" y="408577"/>
                  </a:cubicBezTo>
                  <a:close/>
                  <a:moveTo>
                    <a:pt x="343856" y="342413"/>
                  </a:moveTo>
                  <a:cubicBezTo>
                    <a:pt x="349864" y="339045"/>
                    <a:pt x="358145" y="339702"/>
                    <a:pt x="367237" y="345288"/>
                  </a:cubicBezTo>
                  <a:cubicBezTo>
                    <a:pt x="384773" y="355147"/>
                    <a:pt x="399711" y="380780"/>
                    <a:pt x="399711" y="401812"/>
                  </a:cubicBezTo>
                  <a:cubicBezTo>
                    <a:pt x="399711" y="422844"/>
                    <a:pt x="384773" y="431388"/>
                    <a:pt x="367237" y="420872"/>
                  </a:cubicBezTo>
                  <a:cubicBezTo>
                    <a:pt x="349052" y="410356"/>
                    <a:pt x="334114" y="384723"/>
                    <a:pt x="334114" y="363691"/>
                  </a:cubicBezTo>
                  <a:cubicBezTo>
                    <a:pt x="334114" y="353175"/>
                    <a:pt x="337849" y="345781"/>
                    <a:pt x="343856" y="342413"/>
                  </a:cubicBezTo>
                  <a:close/>
                  <a:moveTo>
                    <a:pt x="8153" y="149592"/>
                  </a:moveTo>
                  <a:cubicBezTo>
                    <a:pt x="13209" y="145731"/>
                    <a:pt x="20221" y="145731"/>
                    <a:pt x="28048" y="150331"/>
                  </a:cubicBezTo>
                  <a:lnTo>
                    <a:pt x="226993" y="265975"/>
                  </a:lnTo>
                  <a:cubicBezTo>
                    <a:pt x="242648" y="275174"/>
                    <a:pt x="255694" y="299486"/>
                    <a:pt x="255694" y="320512"/>
                  </a:cubicBezTo>
                  <a:cubicBezTo>
                    <a:pt x="255694" y="341539"/>
                    <a:pt x="242648" y="350738"/>
                    <a:pt x="226993" y="342196"/>
                  </a:cubicBezTo>
                  <a:lnTo>
                    <a:pt x="28048" y="226551"/>
                  </a:lnTo>
                  <a:cubicBezTo>
                    <a:pt x="12393" y="216695"/>
                    <a:pt x="0" y="192383"/>
                    <a:pt x="0" y="172014"/>
                  </a:cubicBezTo>
                  <a:cubicBezTo>
                    <a:pt x="0" y="161173"/>
                    <a:pt x="3098" y="153452"/>
                    <a:pt x="8153" y="149592"/>
                  </a:cubicBezTo>
                  <a:close/>
                  <a:moveTo>
                    <a:pt x="633666" y="0"/>
                  </a:moveTo>
                  <a:lnTo>
                    <a:pt x="684846" y="0"/>
                  </a:lnTo>
                  <a:lnTo>
                    <a:pt x="684846" y="77174"/>
                  </a:lnTo>
                  <a:cubicBezTo>
                    <a:pt x="669559" y="84430"/>
                    <a:pt x="648289" y="85749"/>
                    <a:pt x="633666" y="80472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238" name="Freeform 237">
              <a:extLst>
                <a:ext uri="{FF2B5EF4-FFF2-40B4-BE49-F238E27FC236}">
                  <a16:creationId xmlns:a16="http://schemas.microsoft.com/office/drawing/2014/main" id="{A5B682A7-5435-A743-8C0A-26622613A6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83392" y="8830262"/>
              <a:ext cx="2567585" cy="910308"/>
            </a:xfrm>
            <a:custGeom>
              <a:avLst/>
              <a:gdLst>
                <a:gd name="connsiteX0" fmla="*/ 2527516 w 2567585"/>
                <a:gd name="connsiteY0" fmla="*/ 833676 h 910308"/>
                <a:gd name="connsiteX1" fmla="*/ 2547049 w 2567585"/>
                <a:gd name="connsiteY1" fmla="*/ 838637 h 910308"/>
                <a:gd name="connsiteX2" fmla="*/ 2566913 w 2567585"/>
                <a:gd name="connsiteY2" fmla="*/ 892209 h 910308"/>
                <a:gd name="connsiteX3" fmla="*/ 2536455 w 2567585"/>
                <a:gd name="connsiteY3" fmla="*/ 904115 h 910308"/>
                <a:gd name="connsiteX4" fmla="*/ 2515929 w 2567585"/>
                <a:gd name="connsiteY4" fmla="*/ 850542 h 910308"/>
                <a:gd name="connsiteX5" fmla="*/ 2527516 w 2567585"/>
                <a:gd name="connsiteY5" fmla="*/ 833676 h 910308"/>
                <a:gd name="connsiteX6" fmla="*/ 40788 w 2567585"/>
                <a:gd name="connsiteY6" fmla="*/ 0 h 910308"/>
                <a:gd name="connsiteX7" fmla="*/ 68773 w 2567585"/>
                <a:gd name="connsiteY7" fmla="*/ 6398 h 910308"/>
                <a:gd name="connsiteX8" fmla="*/ 68773 w 2567585"/>
                <a:gd name="connsiteY8" fmla="*/ 39212 h 910308"/>
                <a:gd name="connsiteX9" fmla="*/ 12311 w 2567585"/>
                <a:gd name="connsiteY9" fmla="*/ 39212 h 910308"/>
                <a:gd name="connsiteX10" fmla="*/ 12311 w 2567585"/>
                <a:gd name="connsiteY10" fmla="*/ 6398 h 910308"/>
                <a:gd name="connsiteX11" fmla="*/ 40788 w 2567585"/>
                <a:gd name="connsiteY11" fmla="*/ 0 h 910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67585" h="910308">
                  <a:moveTo>
                    <a:pt x="2527516" y="833676"/>
                  </a:moveTo>
                  <a:cubicBezTo>
                    <a:pt x="2533144" y="831527"/>
                    <a:pt x="2540097" y="833015"/>
                    <a:pt x="2547049" y="838637"/>
                  </a:cubicBezTo>
                  <a:cubicBezTo>
                    <a:pt x="2560954" y="850542"/>
                    <a:pt x="2570224" y="874352"/>
                    <a:pt x="2566913" y="892209"/>
                  </a:cubicBezTo>
                  <a:cubicBezTo>
                    <a:pt x="2564265" y="910067"/>
                    <a:pt x="2550360" y="916020"/>
                    <a:pt x="2536455" y="904115"/>
                  </a:cubicBezTo>
                  <a:cubicBezTo>
                    <a:pt x="2522550" y="892209"/>
                    <a:pt x="2513280" y="869061"/>
                    <a:pt x="2515929" y="850542"/>
                  </a:cubicBezTo>
                  <a:cubicBezTo>
                    <a:pt x="2517584" y="841613"/>
                    <a:pt x="2521888" y="835826"/>
                    <a:pt x="2527516" y="833676"/>
                  </a:cubicBezTo>
                  <a:close/>
                  <a:moveTo>
                    <a:pt x="40788" y="0"/>
                  </a:moveTo>
                  <a:cubicBezTo>
                    <a:pt x="51047" y="0"/>
                    <a:pt x="61223" y="2133"/>
                    <a:pt x="68773" y="6398"/>
                  </a:cubicBezTo>
                  <a:cubicBezTo>
                    <a:pt x="84530" y="16242"/>
                    <a:pt x="84530" y="30680"/>
                    <a:pt x="68773" y="39212"/>
                  </a:cubicBezTo>
                  <a:cubicBezTo>
                    <a:pt x="53016" y="49056"/>
                    <a:pt x="27411" y="49056"/>
                    <a:pt x="12311" y="39212"/>
                  </a:cubicBezTo>
                  <a:cubicBezTo>
                    <a:pt x="-4103" y="30024"/>
                    <a:pt x="-4103" y="15586"/>
                    <a:pt x="12311" y="6398"/>
                  </a:cubicBezTo>
                  <a:cubicBezTo>
                    <a:pt x="20190" y="2133"/>
                    <a:pt x="30530" y="0"/>
                    <a:pt x="40788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</p:grpSp>
      <p:sp>
        <p:nvSpPr>
          <p:cNvPr id="252" name="Oval 251">
            <a:extLst>
              <a:ext uri="{FF2B5EF4-FFF2-40B4-BE49-F238E27FC236}">
                <a16:creationId xmlns:a16="http://schemas.microsoft.com/office/drawing/2014/main" id="{D8A1D06E-59B7-C142-8DC0-C48ACA47E60A}"/>
              </a:ext>
            </a:extLst>
          </p:cNvPr>
          <p:cNvSpPr>
            <a:spLocks noChangeAspect="1"/>
          </p:cNvSpPr>
          <p:nvPr/>
        </p:nvSpPr>
        <p:spPr>
          <a:xfrm>
            <a:off x="1100687" y="2773994"/>
            <a:ext cx="786384" cy="7863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255" name="Oval 254">
            <a:extLst>
              <a:ext uri="{FF2B5EF4-FFF2-40B4-BE49-F238E27FC236}">
                <a16:creationId xmlns:a16="http://schemas.microsoft.com/office/drawing/2014/main" id="{C2FADE0C-6ECC-F34B-959A-BE74F1B548AD}"/>
              </a:ext>
            </a:extLst>
          </p:cNvPr>
          <p:cNvSpPr>
            <a:spLocks noChangeAspect="1"/>
          </p:cNvSpPr>
          <p:nvPr/>
        </p:nvSpPr>
        <p:spPr>
          <a:xfrm>
            <a:off x="1140482" y="5341338"/>
            <a:ext cx="786384" cy="78638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1F34BFB0-820C-3240-BB74-53D0D9F0D7DF}"/>
              </a:ext>
            </a:extLst>
          </p:cNvPr>
          <p:cNvSpPr txBox="1"/>
          <p:nvPr/>
        </p:nvSpPr>
        <p:spPr>
          <a:xfrm>
            <a:off x="1930413" y="1506073"/>
            <a:ext cx="3150671" cy="3693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GB" altLang="ko-KR" dirty="0">
                <a:cs typeface="Arial" pitchFamily="34" charset="0"/>
              </a:rPr>
              <a:t>- Web and mobile development</a:t>
            </a:r>
          </a:p>
        </p:txBody>
      </p:sp>
      <p:sp>
        <p:nvSpPr>
          <p:cNvPr id="258" name="Oval 257">
            <a:extLst>
              <a:ext uri="{FF2B5EF4-FFF2-40B4-BE49-F238E27FC236}">
                <a16:creationId xmlns:a16="http://schemas.microsoft.com/office/drawing/2014/main" id="{BA6E88D1-8582-ED48-A1D4-ACA3BAD23650}"/>
              </a:ext>
            </a:extLst>
          </p:cNvPr>
          <p:cNvSpPr>
            <a:spLocks noChangeAspect="1"/>
          </p:cNvSpPr>
          <p:nvPr/>
        </p:nvSpPr>
        <p:spPr>
          <a:xfrm>
            <a:off x="1115105" y="1556496"/>
            <a:ext cx="786384" cy="7863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261" name="Oval 260">
            <a:extLst>
              <a:ext uri="{FF2B5EF4-FFF2-40B4-BE49-F238E27FC236}">
                <a16:creationId xmlns:a16="http://schemas.microsoft.com/office/drawing/2014/main" id="{D47EF62D-AA46-1149-BC89-7B707FC7954E}"/>
              </a:ext>
            </a:extLst>
          </p:cNvPr>
          <p:cNvSpPr>
            <a:spLocks noChangeAspect="1"/>
          </p:cNvSpPr>
          <p:nvPr/>
        </p:nvSpPr>
        <p:spPr>
          <a:xfrm>
            <a:off x="1099426" y="4093175"/>
            <a:ext cx="786384" cy="78638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262" name="Freeform 630">
            <a:extLst>
              <a:ext uri="{FF2B5EF4-FFF2-40B4-BE49-F238E27FC236}">
                <a16:creationId xmlns:a16="http://schemas.microsoft.com/office/drawing/2014/main" id="{4656E14A-06A7-A341-8020-35C941A0A160}"/>
              </a:ext>
            </a:extLst>
          </p:cNvPr>
          <p:cNvSpPr>
            <a:spLocks noChangeAspect="1"/>
          </p:cNvSpPr>
          <p:nvPr/>
        </p:nvSpPr>
        <p:spPr bwMode="auto">
          <a:xfrm>
            <a:off x="1332302" y="1740780"/>
            <a:ext cx="369919" cy="381957"/>
          </a:xfrm>
          <a:custGeom>
            <a:avLst/>
            <a:gdLst>
              <a:gd name="T0" fmla="*/ 426660 w 158757"/>
              <a:gd name="T1" fmla="*/ 537620 h 164742"/>
              <a:gd name="T2" fmla="*/ 678037 w 158757"/>
              <a:gd name="T3" fmla="*/ 537620 h 164742"/>
              <a:gd name="T4" fmla="*/ 678037 w 158757"/>
              <a:gd name="T5" fmla="*/ 787047 h 164742"/>
              <a:gd name="T6" fmla="*/ 678037 w 158757"/>
              <a:gd name="T7" fmla="*/ 2342653 h 164742"/>
              <a:gd name="T8" fmla="*/ 1465235 w 158757"/>
              <a:gd name="T9" fmla="*/ 2664274 h 164742"/>
              <a:gd name="T10" fmla="*/ 2245823 w 158757"/>
              <a:gd name="T11" fmla="*/ 2342653 h 164742"/>
              <a:gd name="T12" fmla="*/ 2245823 w 158757"/>
              <a:gd name="T13" fmla="*/ 787047 h 164742"/>
              <a:gd name="T14" fmla="*/ 2245823 w 158757"/>
              <a:gd name="T15" fmla="*/ 537620 h 164742"/>
              <a:gd name="T16" fmla="*/ 2497206 w 158757"/>
              <a:gd name="T17" fmla="*/ 537620 h 164742"/>
              <a:gd name="T18" fmla="*/ 2497206 w 158757"/>
              <a:gd name="T19" fmla="*/ 2592080 h 164742"/>
              <a:gd name="T20" fmla="*/ 1465235 w 158757"/>
              <a:gd name="T21" fmla="*/ 3018713 h 164742"/>
              <a:gd name="T22" fmla="*/ 426660 w 158757"/>
              <a:gd name="T23" fmla="*/ 2592080 h 164742"/>
              <a:gd name="T24" fmla="*/ 426660 w 158757"/>
              <a:gd name="T25" fmla="*/ 537620 h 164742"/>
              <a:gd name="T26" fmla="*/ 1465359 w 158757"/>
              <a:gd name="T27" fmla="*/ 0 h 164742"/>
              <a:gd name="T28" fmla="*/ 1637890 w 158757"/>
              <a:gd name="T29" fmla="*/ 178346 h 164742"/>
              <a:gd name="T30" fmla="*/ 1637890 w 158757"/>
              <a:gd name="T31" fmla="*/ 1327693 h 164742"/>
              <a:gd name="T32" fmla="*/ 1465359 w 158757"/>
              <a:gd name="T33" fmla="*/ 1506039 h 164742"/>
              <a:gd name="T34" fmla="*/ 1292829 w 158757"/>
              <a:gd name="T35" fmla="*/ 1327693 h 164742"/>
              <a:gd name="T36" fmla="*/ 1292829 w 158757"/>
              <a:gd name="T37" fmla="*/ 178346 h 164742"/>
              <a:gd name="T38" fmla="*/ 1465359 w 158757"/>
              <a:gd name="T39" fmla="*/ 0 h 16474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58757" h="164742">
                <a:moveTo>
                  <a:pt x="23127" y="29340"/>
                </a:moveTo>
                <a:cubicBezTo>
                  <a:pt x="27072" y="25400"/>
                  <a:pt x="33167" y="25400"/>
                  <a:pt x="36753" y="29340"/>
                </a:cubicBezTo>
                <a:cubicBezTo>
                  <a:pt x="40697" y="32922"/>
                  <a:pt x="40697" y="39012"/>
                  <a:pt x="36753" y="42952"/>
                </a:cubicBezTo>
                <a:cubicBezTo>
                  <a:pt x="13446" y="66235"/>
                  <a:pt x="13446" y="104205"/>
                  <a:pt x="36753" y="127847"/>
                </a:cubicBezTo>
                <a:cubicBezTo>
                  <a:pt x="48227" y="138951"/>
                  <a:pt x="63287" y="145399"/>
                  <a:pt x="79423" y="145399"/>
                </a:cubicBezTo>
                <a:cubicBezTo>
                  <a:pt x="95559" y="145399"/>
                  <a:pt x="110619" y="138951"/>
                  <a:pt x="121735" y="127847"/>
                </a:cubicBezTo>
                <a:cubicBezTo>
                  <a:pt x="145401" y="104205"/>
                  <a:pt x="145401" y="66235"/>
                  <a:pt x="121735" y="42952"/>
                </a:cubicBezTo>
                <a:cubicBezTo>
                  <a:pt x="118149" y="39012"/>
                  <a:pt x="118149" y="32922"/>
                  <a:pt x="121735" y="29340"/>
                </a:cubicBezTo>
                <a:cubicBezTo>
                  <a:pt x="125321" y="25400"/>
                  <a:pt x="131775" y="25400"/>
                  <a:pt x="135361" y="29340"/>
                </a:cubicBezTo>
                <a:cubicBezTo>
                  <a:pt x="166556" y="60146"/>
                  <a:pt x="166556" y="110653"/>
                  <a:pt x="135361" y="141459"/>
                </a:cubicBezTo>
                <a:cubicBezTo>
                  <a:pt x="119942" y="156861"/>
                  <a:pt x="99503" y="164742"/>
                  <a:pt x="79423" y="164742"/>
                </a:cubicBezTo>
                <a:cubicBezTo>
                  <a:pt x="58984" y="164742"/>
                  <a:pt x="38904" y="156861"/>
                  <a:pt x="23127" y="141459"/>
                </a:cubicBezTo>
                <a:cubicBezTo>
                  <a:pt x="-7710" y="110653"/>
                  <a:pt x="-7710" y="60146"/>
                  <a:pt x="23127" y="29340"/>
                </a:cubicBezTo>
                <a:close/>
                <a:moveTo>
                  <a:pt x="79430" y="0"/>
                </a:moveTo>
                <a:cubicBezTo>
                  <a:pt x="84625" y="0"/>
                  <a:pt x="88782" y="4686"/>
                  <a:pt x="88782" y="9733"/>
                </a:cubicBezTo>
                <a:lnTo>
                  <a:pt x="88782" y="72457"/>
                </a:lnTo>
                <a:cubicBezTo>
                  <a:pt x="88782" y="77864"/>
                  <a:pt x="84625" y="82190"/>
                  <a:pt x="79430" y="82190"/>
                </a:cubicBezTo>
                <a:cubicBezTo>
                  <a:pt x="74234" y="82190"/>
                  <a:pt x="70078" y="77864"/>
                  <a:pt x="70078" y="72457"/>
                </a:cubicBezTo>
                <a:lnTo>
                  <a:pt x="70078" y="9733"/>
                </a:lnTo>
                <a:cubicBezTo>
                  <a:pt x="70078" y="4686"/>
                  <a:pt x="74234" y="0"/>
                  <a:pt x="794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263" name="Freeform 631">
            <a:extLst>
              <a:ext uri="{FF2B5EF4-FFF2-40B4-BE49-F238E27FC236}">
                <a16:creationId xmlns:a16="http://schemas.microsoft.com/office/drawing/2014/main" id="{979702DC-63AF-8C4C-BA74-D5AD993ACE00}"/>
              </a:ext>
            </a:extLst>
          </p:cNvPr>
          <p:cNvSpPr>
            <a:spLocks noChangeAspect="1"/>
          </p:cNvSpPr>
          <p:nvPr/>
        </p:nvSpPr>
        <p:spPr bwMode="auto">
          <a:xfrm>
            <a:off x="1286880" y="5522757"/>
            <a:ext cx="493588" cy="423546"/>
          </a:xfrm>
          <a:custGeom>
            <a:avLst/>
            <a:gdLst>
              <a:gd name="T0" fmla="*/ 502583 w 212659"/>
              <a:gd name="T1" fmla="*/ 401651 h 182199"/>
              <a:gd name="T2" fmla="*/ 471075 w 212659"/>
              <a:gd name="T3" fmla="*/ 570713 h 182199"/>
              <a:gd name="T4" fmla="*/ 439567 w 212659"/>
              <a:gd name="T5" fmla="*/ 401651 h 182199"/>
              <a:gd name="T6" fmla="*/ 337348 w 212659"/>
              <a:gd name="T7" fmla="*/ 331399 h 182199"/>
              <a:gd name="T8" fmla="*/ 411627 w 212659"/>
              <a:gd name="T9" fmla="*/ 580501 h 182199"/>
              <a:gd name="T10" fmla="*/ 346933 w 212659"/>
              <a:gd name="T11" fmla="*/ 580501 h 182199"/>
              <a:gd name="T12" fmla="*/ 337348 w 212659"/>
              <a:gd name="T13" fmla="*/ 397338 h 182199"/>
              <a:gd name="T14" fmla="*/ 326566 w 212659"/>
              <a:gd name="T15" fmla="*/ 459611 h 182199"/>
              <a:gd name="T16" fmla="*/ 263068 w 212659"/>
              <a:gd name="T17" fmla="*/ 459611 h 182199"/>
              <a:gd name="T18" fmla="*/ 337348 w 212659"/>
              <a:gd name="T19" fmla="*/ 331399 h 182199"/>
              <a:gd name="T20" fmla="*/ 482096 w 212659"/>
              <a:gd name="T21" fmla="*/ 289988 h 182199"/>
              <a:gd name="T22" fmla="*/ 426097 w 212659"/>
              <a:gd name="T23" fmla="*/ 326264 h 182199"/>
              <a:gd name="T24" fmla="*/ 232534 w 212659"/>
              <a:gd name="T25" fmla="*/ 383096 h 182199"/>
              <a:gd name="T26" fmla="*/ 199665 w 212659"/>
              <a:gd name="T27" fmla="*/ 581410 h 182199"/>
              <a:gd name="T28" fmla="*/ 166796 w 212659"/>
              <a:gd name="T29" fmla="*/ 383096 h 182199"/>
              <a:gd name="T30" fmla="*/ 67170 w 212659"/>
              <a:gd name="T31" fmla="*/ 155007 h 182199"/>
              <a:gd name="T32" fmla="*/ 61109 w 212659"/>
              <a:gd name="T33" fmla="*/ 222711 h 182199"/>
              <a:gd name="T34" fmla="*/ 16253 w 212659"/>
              <a:gd name="T35" fmla="*/ 234590 h 182199"/>
              <a:gd name="T36" fmla="*/ 21101 w 212659"/>
              <a:gd name="T37" fmla="*/ 163320 h 182199"/>
              <a:gd name="T38" fmla="*/ 214428 w 212659"/>
              <a:gd name="T39" fmla="*/ 131405 h 182199"/>
              <a:gd name="T40" fmla="*/ 242648 w 212659"/>
              <a:gd name="T41" fmla="*/ 190674 h 182199"/>
              <a:gd name="T42" fmla="*/ 126083 w 212659"/>
              <a:gd name="T43" fmla="*/ 484608 h 182199"/>
              <a:gd name="T44" fmla="*/ 59826 w 212659"/>
              <a:gd name="T45" fmla="*/ 484608 h 182199"/>
              <a:gd name="T46" fmla="*/ 214428 w 212659"/>
              <a:gd name="T47" fmla="*/ 131405 h 182199"/>
              <a:gd name="T48" fmla="*/ 609499 w 212659"/>
              <a:gd name="T49" fmla="*/ 382254 h 182199"/>
              <a:gd name="T50" fmla="*/ 576522 w 212659"/>
              <a:gd name="T51" fmla="*/ 602780 h 182199"/>
              <a:gd name="T52" fmla="*/ 543549 w 212659"/>
              <a:gd name="T53" fmla="*/ 382254 h 182199"/>
              <a:gd name="T54" fmla="*/ 300506 w 212659"/>
              <a:gd name="T55" fmla="*/ 139799 h 182199"/>
              <a:gd name="T56" fmla="*/ 334464 w 212659"/>
              <a:gd name="T57" fmla="*/ 0 h 182199"/>
              <a:gd name="T58" fmla="*/ 683731 w 212659"/>
              <a:gd name="T59" fmla="*/ 415705 h 182199"/>
              <a:gd name="T60" fmla="*/ 334464 w 212659"/>
              <a:gd name="T61" fmla="*/ 65637 h 182199"/>
              <a:gd name="T62" fmla="*/ 102833 w 212659"/>
              <a:gd name="T63" fmla="*/ 119122 h 182199"/>
              <a:gd name="T64" fmla="*/ 334464 w 212659"/>
              <a:gd name="T65" fmla="*/ 0 h 18219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2659" h="182199">
                <a:moveTo>
                  <a:pt x="139821" y="109537"/>
                </a:moveTo>
                <a:cubicBezTo>
                  <a:pt x="144670" y="109537"/>
                  <a:pt x="149173" y="113872"/>
                  <a:pt x="149173" y="119290"/>
                </a:cubicBezTo>
                <a:lnTo>
                  <a:pt x="149173" y="159748"/>
                </a:lnTo>
                <a:cubicBezTo>
                  <a:pt x="149173" y="165166"/>
                  <a:pt x="144670" y="169501"/>
                  <a:pt x="139821" y="169501"/>
                </a:cubicBezTo>
                <a:cubicBezTo>
                  <a:pt x="134625" y="169501"/>
                  <a:pt x="130469" y="165166"/>
                  <a:pt x="130469" y="159748"/>
                </a:cubicBezTo>
                <a:lnTo>
                  <a:pt x="130469" y="119290"/>
                </a:lnTo>
                <a:cubicBezTo>
                  <a:pt x="130469" y="113872"/>
                  <a:pt x="134625" y="109537"/>
                  <a:pt x="139821" y="109537"/>
                </a:cubicBezTo>
                <a:close/>
                <a:moveTo>
                  <a:pt x="100129" y="98425"/>
                </a:moveTo>
                <a:cubicBezTo>
                  <a:pt x="112219" y="98425"/>
                  <a:pt x="122176" y="108579"/>
                  <a:pt x="122176" y="120910"/>
                </a:cubicBezTo>
                <a:lnTo>
                  <a:pt x="122176" y="172408"/>
                </a:lnTo>
                <a:cubicBezTo>
                  <a:pt x="122176" y="177847"/>
                  <a:pt x="117909" y="182199"/>
                  <a:pt x="112575" y="182199"/>
                </a:cubicBezTo>
                <a:cubicBezTo>
                  <a:pt x="107241" y="182199"/>
                  <a:pt x="102974" y="177847"/>
                  <a:pt x="102974" y="172408"/>
                </a:cubicBezTo>
                <a:lnTo>
                  <a:pt x="102974" y="120910"/>
                </a:lnTo>
                <a:cubicBezTo>
                  <a:pt x="102974" y="119459"/>
                  <a:pt x="101551" y="118009"/>
                  <a:pt x="100129" y="118009"/>
                </a:cubicBezTo>
                <a:cubicBezTo>
                  <a:pt x="98351" y="118009"/>
                  <a:pt x="96929" y="119459"/>
                  <a:pt x="96929" y="120910"/>
                </a:cubicBezTo>
                <a:lnTo>
                  <a:pt x="96929" y="136504"/>
                </a:lnTo>
                <a:cubicBezTo>
                  <a:pt x="96929" y="141582"/>
                  <a:pt x="93017" y="146296"/>
                  <a:pt x="87327" y="146296"/>
                </a:cubicBezTo>
                <a:cubicBezTo>
                  <a:pt x="82349" y="146296"/>
                  <a:pt x="78082" y="141582"/>
                  <a:pt x="78082" y="136504"/>
                </a:cubicBezTo>
                <a:lnTo>
                  <a:pt x="78082" y="120910"/>
                </a:lnTo>
                <a:cubicBezTo>
                  <a:pt x="78082" y="108579"/>
                  <a:pt x="88039" y="98425"/>
                  <a:pt x="100129" y="98425"/>
                </a:cubicBezTo>
                <a:close/>
                <a:moveTo>
                  <a:pt x="100455" y="63500"/>
                </a:moveTo>
                <a:cubicBezTo>
                  <a:pt x="117437" y="63500"/>
                  <a:pt x="133336" y="71760"/>
                  <a:pt x="143092" y="86126"/>
                </a:cubicBezTo>
                <a:cubicBezTo>
                  <a:pt x="145983" y="90435"/>
                  <a:pt x="144537" y="96541"/>
                  <a:pt x="140201" y="99773"/>
                </a:cubicBezTo>
                <a:cubicBezTo>
                  <a:pt x="135504" y="102646"/>
                  <a:pt x="129723" y="101209"/>
                  <a:pt x="126471" y="96900"/>
                </a:cubicBezTo>
                <a:cubicBezTo>
                  <a:pt x="121051" y="87921"/>
                  <a:pt x="110933" y="82893"/>
                  <a:pt x="100455" y="82893"/>
                </a:cubicBezTo>
                <a:cubicBezTo>
                  <a:pt x="83111" y="82893"/>
                  <a:pt x="69019" y="96541"/>
                  <a:pt x="69019" y="113779"/>
                </a:cubicBezTo>
                <a:lnTo>
                  <a:pt x="69019" y="162981"/>
                </a:lnTo>
                <a:cubicBezTo>
                  <a:pt x="69019" y="168368"/>
                  <a:pt x="64683" y="172678"/>
                  <a:pt x="59263" y="172678"/>
                </a:cubicBezTo>
                <a:cubicBezTo>
                  <a:pt x="53843" y="172678"/>
                  <a:pt x="49507" y="168368"/>
                  <a:pt x="49507" y="162981"/>
                </a:cubicBezTo>
                <a:lnTo>
                  <a:pt x="49507" y="113779"/>
                </a:lnTo>
                <a:cubicBezTo>
                  <a:pt x="49507" y="85766"/>
                  <a:pt x="72271" y="63500"/>
                  <a:pt x="100455" y="63500"/>
                </a:cubicBezTo>
                <a:close/>
                <a:moveTo>
                  <a:pt x="19937" y="46037"/>
                </a:moveTo>
                <a:cubicBezTo>
                  <a:pt x="24255" y="49212"/>
                  <a:pt x="25334" y="54856"/>
                  <a:pt x="22455" y="59090"/>
                </a:cubicBezTo>
                <a:cubicBezTo>
                  <a:pt x="20656" y="61559"/>
                  <a:pt x="19577" y="63676"/>
                  <a:pt x="18138" y="66145"/>
                </a:cubicBezTo>
                <a:cubicBezTo>
                  <a:pt x="16338" y="68967"/>
                  <a:pt x="13100" y="71084"/>
                  <a:pt x="9502" y="71084"/>
                </a:cubicBezTo>
                <a:cubicBezTo>
                  <a:pt x="8062" y="71084"/>
                  <a:pt x="6263" y="70731"/>
                  <a:pt x="4824" y="69673"/>
                </a:cubicBezTo>
                <a:cubicBezTo>
                  <a:pt x="146" y="67204"/>
                  <a:pt x="-1293" y="61206"/>
                  <a:pt x="1226" y="56620"/>
                </a:cubicBezTo>
                <a:cubicBezTo>
                  <a:pt x="2665" y="54151"/>
                  <a:pt x="4464" y="50976"/>
                  <a:pt x="6263" y="48506"/>
                </a:cubicBezTo>
                <a:cubicBezTo>
                  <a:pt x="9502" y="43920"/>
                  <a:pt x="15619" y="42862"/>
                  <a:pt x="19937" y="46037"/>
                </a:cubicBezTo>
                <a:close/>
                <a:moveTo>
                  <a:pt x="63645" y="39027"/>
                </a:moveTo>
                <a:cubicBezTo>
                  <a:pt x="68379" y="36512"/>
                  <a:pt x="74206" y="38667"/>
                  <a:pt x="76755" y="43338"/>
                </a:cubicBezTo>
                <a:cubicBezTo>
                  <a:pt x="79305" y="48367"/>
                  <a:pt x="77120" y="54115"/>
                  <a:pt x="72021" y="56630"/>
                </a:cubicBezTo>
                <a:cubicBezTo>
                  <a:pt x="50898" y="67048"/>
                  <a:pt x="37423" y="88244"/>
                  <a:pt x="37423" y="111955"/>
                </a:cubicBezTo>
                <a:lnTo>
                  <a:pt x="37423" y="143928"/>
                </a:lnTo>
                <a:cubicBezTo>
                  <a:pt x="37423" y="149317"/>
                  <a:pt x="32689" y="153628"/>
                  <a:pt x="27226" y="153628"/>
                </a:cubicBezTo>
                <a:cubicBezTo>
                  <a:pt x="22127" y="153628"/>
                  <a:pt x="17757" y="149317"/>
                  <a:pt x="17757" y="143928"/>
                </a:cubicBezTo>
                <a:lnTo>
                  <a:pt x="17757" y="111955"/>
                </a:lnTo>
                <a:cubicBezTo>
                  <a:pt x="17757" y="80700"/>
                  <a:pt x="35238" y="53037"/>
                  <a:pt x="63645" y="39027"/>
                </a:cubicBezTo>
                <a:close/>
                <a:moveTo>
                  <a:pt x="98981" y="31750"/>
                </a:moveTo>
                <a:cubicBezTo>
                  <a:pt x="143932" y="31750"/>
                  <a:pt x="180907" y="68297"/>
                  <a:pt x="180907" y="113529"/>
                </a:cubicBezTo>
                <a:lnTo>
                  <a:pt x="180907" y="169255"/>
                </a:lnTo>
                <a:cubicBezTo>
                  <a:pt x="180907" y="174683"/>
                  <a:pt x="176557" y="179025"/>
                  <a:pt x="171119" y="179025"/>
                </a:cubicBezTo>
                <a:cubicBezTo>
                  <a:pt x="165682" y="179025"/>
                  <a:pt x="161332" y="174683"/>
                  <a:pt x="161332" y="169255"/>
                </a:cubicBezTo>
                <a:lnTo>
                  <a:pt x="161332" y="113529"/>
                </a:lnTo>
                <a:cubicBezTo>
                  <a:pt x="161332" y="79153"/>
                  <a:pt x="133419" y="51290"/>
                  <a:pt x="98981" y="51290"/>
                </a:cubicBezTo>
                <a:cubicBezTo>
                  <a:pt x="93544" y="51290"/>
                  <a:pt x="89194" y="46948"/>
                  <a:pt x="89194" y="41520"/>
                </a:cubicBezTo>
                <a:cubicBezTo>
                  <a:pt x="89194" y="36092"/>
                  <a:pt x="93544" y="31750"/>
                  <a:pt x="98981" y="31750"/>
                </a:cubicBezTo>
                <a:close/>
                <a:moveTo>
                  <a:pt x="99273" y="0"/>
                </a:moveTo>
                <a:cubicBezTo>
                  <a:pt x="161546" y="0"/>
                  <a:pt x="212659" y="50902"/>
                  <a:pt x="212659" y="113717"/>
                </a:cubicBezTo>
                <a:cubicBezTo>
                  <a:pt x="212659" y="119132"/>
                  <a:pt x="208340" y="123464"/>
                  <a:pt x="202940" y="123464"/>
                </a:cubicBezTo>
                <a:cubicBezTo>
                  <a:pt x="197541" y="123464"/>
                  <a:pt x="193222" y="119132"/>
                  <a:pt x="193222" y="113717"/>
                </a:cubicBezTo>
                <a:cubicBezTo>
                  <a:pt x="193222" y="61732"/>
                  <a:pt x="151107" y="19494"/>
                  <a:pt x="99273" y="19494"/>
                </a:cubicBezTo>
                <a:cubicBezTo>
                  <a:pt x="79475" y="19494"/>
                  <a:pt x="60038" y="25631"/>
                  <a:pt x="44200" y="37184"/>
                </a:cubicBezTo>
                <a:cubicBezTo>
                  <a:pt x="39880" y="40433"/>
                  <a:pt x="33761" y="39350"/>
                  <a:pt x="30522" y="35379"/>
                </a:cubicBezTo>
                <a:cubicBezTo>
                  <a:pt x="27282" y="30685"/>
                  <a:pt x="28362" y="24548"/>
                  <a:pt x="32681" y="21660"/>
                </a:cubicBezTo>
                <a:cubicBezTo>
                  <a:pt x="52119" y="7220"/>
                  <a:pt x="75156" y="0"/>
                  <a:pt x="992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264" name="Freeform 621">
            <a:extLst>
              <a:ext uri="{FF2B5EF4-FFF2-40B4-BE49-F238E27FC236}">
                <a16:creationId xmlns:a16="http://schemas.microsoft.com/office/drawing/2014/main" id="{F6735990-CEC2-DC4D-A702-6E4DBC973F23}"/>
              </a:ext>
            </a:extLst>
          </p:cNvPr>
          <p:cNvSpPr>
            <a:spLocks noChangeAspect="1"/>
          </p:cNvSpPr>
          <p:nvPr/>
        </p:nvSpPr>
        <p:spPr bwMode="auto">
          <a:xfrm>
            <a:off x="1333925" y="4276783"/>
            <a:ext cx="317386" cy="419168"/>
          </a:xfrm>
          <a:custGeom>
            <a:avLst/>
            <a:gdLst>
              <a:gd name="T0" fmla="*/ 179020 w 136167"/>
              <a:gd name="T1" fmla="*/ 1334949 h 180612"/>
              <a:gd name="T2" fmla="*/ 358033 w 136167"/>
              <a:gd name="T3" fmla="*/ 1504540 h 180612"/>
              <a:gd name="T4" fmla="*/ 1259759 w 136167"/>
              <a:gd name="T5" fmla="*/ 2398191 h 180612"/>
              <a:gd name="T6" fmla="*/ 2161468 w 136167"/>
              <a:gd name="T7" fmla="*/ 1504540 h 180612"/>
              <a:gd name="T8" fmla="*/ 2340481 w 136167"/>
              <a:gd name="T9" fmla="*/ 1334949 h 180612"/>
              <a:gd name="T10" fmla="*/ 2519501 w 136167"/>
              <a:gd name="T11" fmla="*/ 1504540 h 180612"/>
              <a:gd name="T12" fmla="*/ 1750291 w 136167"/>
              <a:gd name="T13" fmla="*/ 2652983 h 180612"/>
              <a:gd name="T14" fmla="*/ 1432910 w 136167"/>
              <a:gd name="T15" fmla="*/ 2716037 h 180612"/>
              <a:gd name="T16" fmla="*/ 1432910 w 136167"/>
              <a:gd name="T17" fmla="*/ 3122271 h 180612"/>
              <a:gd name="T18" fmla="*/ 1259871 w 136167"/>
              <a:gd name="T19" fmla="*/ 3301713 h 180612"/>
              <a:gd name="T20" fmla="*/ 1086828 w 136167"/>
              <a:gd name="T21" fmla="*/ 3122271 h 180612"/>
              <a:gd name="T22" fmla="*/ 1086828 w 136167"/>
              <a:gd name="T23" fmla="*/ 2715886 h 180612"/>
              <a:gd name="T24" fmla="*/ 772005 w 136167"/>
              <a:gd name="T25" fmla="*/ 2652983 h 180612"/>
              <a:gd name="T26" fmla="*/ 0 w 136167"/>
              <a:gd name="T27" fmla="*/ 1504540 h 180612"/>
              <a:gd name="T28" fmla="*/ 179020 w 136167"/>
              <a:gd name="T29" fmla="*/ 1334949 h 180612"/>
              <a:gd name="T30" fmla="*/ 1245088 w 136167"/>
              <a:gd name="T31" fmla="*/ 355271 h 180612"/>
              <a:gd name="T32" fmla="*/ 973948 w 136167"/>
              <a:gd name="T33" fmla="*/ 625018 h 180612"/>
              <a:gd name="T34" fmla="*/ 973948 w 136167"/>
              <a:gd name="T35" fmla="*/ 1486901 h 180612"/>
              <a:gd name="T36" fmla="*/ 1245088 w 136167"/>
              <a:gd name="T37" fmla="*/ 1756649 h 180612"/>
              <a:gd name="T38" fmla="*/ 1516211 w 136167"/>
              <a:gd name="T39" fmla="*/ 1486901 h 180612"/>
              <a:gd name="T40" fmla="*/ 1516211 w 136167"/>
              <a:gd name="T41" fmla="*/ 625018 h 180612"/>
              <a:gd name="T42" fmla="*/ 1245088 w 136167"/>
              <a:gd name="T43" fmla="*/ 355271 h 180612"/>
              <a:gd name="T44" fmla="*/ 1245088 w 136167"/>
              <a:gd name="T45" fmla="*/ 0 h 180612"/>
              <a:gd name="T46" fmla="*/ 1873298 w 136167"/>
              <a:gd name="T47" fmla="*/ 625018 h 180612"/>
              <a:gd name="T48" fmla="*/ 1873298 w 136167"/>
              <a:gd name="T49" fmla="*/ 1486901 h 180612"/>
              <a:gd name="T50" fmla="*/ 1245088 w 136167"/>
              <a:gd name="T51" fmla="*/ 2111913 h 180612"/>
              <a:gd name="T52" fmla="*/ 616850 w 136167"/>
              <a:gd name="T53" fmla="*/ 1486901 h 180612"/>
              <a:gd name="T54" fmla="*/ 616850 w 136167"/>
              <a:gd name="T55" fmla="*/ 625018 h 180612"/>
              <a:gd name="T56" fmla="*/ 1245088 w 136167"/>
              <a:gd name="T57" fmla="*/ 0 h 18061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36167" h="180612">
                <a:moveTo>
                  <a:pt x="9675" y="73025"/>
                </a:moveTo>
                <a:cubicBezTo>
                  <a:pt x="15050" y="73025"/>
                  <a:pt x="19350" y="77307"/>
                  <a:pt x="19350" y="82302"/>
                </a:cubicBezTo>
                <a:cubicBezTo>
                  <a:pt x="19350" y="109421"/>
                  <a:pt x="41208" y="131187"/>
                  <a:pt x="68084" y="131187"/>
                </a:cubicBezTo>
                <a:cubicBezTo>
                  <a:pt x="94959" y="131187"/>
                  <a:pt x="116817" y="109421"/>
                  <a:pt x="116817" y="82302"/>
                </a:cubicBezTo>
                <a:cubicBezTo>
                  <a:pt x="116817" y="77307"/>
                  <a:pt x="121117" y="73025"/>
                  <a:pt x="126492" y="73025"/>
                </a:cubicBezTo>
                <a:cubicBezTo>
                  <a:pt x="131867" y="73025"/>
                  <a:pt x="136167" y="77307"/>
                  <a:pt x="136167" y="82302"/>
                </a:cubicBezTo>
                <a:cubicBezTo>
                  <a:pt x="136167" y="110670"/>
                  <a:pt x="119034" y="134822"/>
                  <a:pt x="94595" y="145125"/>
                </a:cubicBezTo>
                <a:lnTo>
                  <a:pt x="77442" y="148574"/>
                </a:lnTo>
                <a:lnTo>
                  <a:pt x="77442" y="170796"/>
                </a:lnTo>
                <a:cubicBezTo>
                  <a:pt x="77442" y="176249"/>
                  <a:pt x="73286" y="180612"/>
                  <a:pt x="68090" y="180612"/>
                </a:cubicBezTo>
                <a:cubicBezTo>
                  <a:pt x="62895" y="180612"/>
                  <a:pt x="58738" y="176249"/>
                  <a:pt x="58738" y="170796"/>
                </a:cubicBezTo>
                <a:lnTo>
                  <a:pt x="58738" y="148566"/>
                </a:lnTo>
                <a:lnTo>
                  <a:pt x="41723" y="145125"/>
                </a:lnTo>
                <a:cubicBezTo>
                  <a:pt x="17334" y="134822"/>
                  <a:pt x="0" y="110670"/>
                  <a:pt x="0" y="82302"/>
                </a:cubicBezTo>
                <a:cubicBezTo>
                  <a:pt x="0" y="77307"/>
                  <a:pt x="4300" y="73025"/>
                  <a:pt x="9675" y="73025"/>
                </a:cubicBezTo>
                <a:close/>
                <a:moveTo>
                  <a:pt x="67291" y="19434"/>
                </a:moveTo>
                <a:cubicBezTo>
                  <a:pt x="59428" y="19434"/>
                  <a:pt x="52637" y="25913"/>
                  <a:pt x="52637" y="34190"/>
                </a:cubicBezTo>
                <a:lnTo>
                  <a:pt x="52637" y="81337"/>
                </a:lnTo>
                <a:cubicBezTo>
                  <a:pt x="52637" y="89255"/>
                  <a:pt x="59428" y="96093"/>
                  <a:pt x="67291" y="96093"/>
                </a:cubicBezTo>
                <a:cubicBezTo>
                  <a:pt x="75511" y="96093"/>
                  <a:pt x="81944" y="89255"/>
                  <a:pt x="81944" y="81337"/>
                </a:cubicBezTo>
                <a:lnTo>
                  <a:pt x="81944" y="34190"/>
                </a:lnTo>
                <a:cubicBezTo>
                  <a:pt x="81944" y="25913"/>
                  <a:pt x="75511" y="19434"/>
                  <a:pt x="67291" y="19434"/>
                </a:cubicBezTo>
                <a:close/>
                <a:moveTo>
                  <a:pt x="67291" y="0"/>
                </a:moveTo>
                <a:cubicBezTo>
                  <a:pt x="86232" y="0"/>
                  <a:pt x="101243" y="15476"/>
                  <a:pt x="101243" y="34190"/>
                </a:cubicBezTo>
                <a:lnTo>
                  <a:pt x="101243" y="81337"/>
                </a:lnTo>
                <a:cubicBezTo>
                  <a:pt x="101243" y="100051"/>
                  <a:pt x="86232" y="115527"/>
                  <a:pt x="67291" y="115527"/>
                </a:cubicBezTo>
                <a:cubicBezTo>
                  <a:pt x="48706" y="115527"/>
                  <a:pt x="33338" y="100051"/>
                  <a:pt x="33338" y="81337"/>
                </a:cubicBezTo>
                <a:lnTo>
                  <a:pt x="33338" y="34190"/>
                </a:lnTo>
                <a:cubicBezTo>
                  <a:pt x="33338" y="15476"/>
                  <a:pt x="48706" y="0"/>
                  <a:pt x="672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265" name="Freeform 624">
            <a:extLst>
              <a:ext uri="{FF2B5EF4-FFF2-40B4-BE49-F238E27FC236}">
                <a16:creationId xmlns:a16="http://schemas.microsoft.com/office/drawing/2014/main" id="{F3E2592C-9E26-3B46-BF05-109CD48139B5}"/>
              </a:ext>
            </a:extLst>
          </p:cNvPr>
          <p:cNvSpPr>
            <a:spLocks noChangeAspect="1"/>
          </p:cNvSpPr>
          <p:nvPr/>
        </p:nvSpPr>
        <p:spPr bwMode="auto">
          <a:xfrm>
            <a:off x="1296335" y="3057556"/>
            <a:ext cx="395089" cy="241869"/>
          </a:xfrm>
          <a:custGeom>
            <a:avLst/>
            <a:gdLst>
              <a:gd name="T0" fmla="*/ 1228470 w 169501"/>
              <a:gd name="T1" fmla="*/ 434138 h 104417"/>
              <a:gd name="T2" fmla="*/ 1401228 w 169501"/>
              <a:gd name="T3" fmla="*/ 608950 h 104417"/>
              <a:gd name="T4" fmla="*/ 1401228 w 169501"/>
              <a:gd name="T5" fmla="*/ 1236931 h 104417"/>
              <a:gd name="T6" fmla="*/ 1228470 w 169501"/>
              <a:gd name="T7" fmla="*/ 1411734 h 104417"/>
              <a:gd name="T8" fmla="*/ 1055715 w 169501"/>
              <a:gd name="T9" fmla="*/ 1236931 h 104417"/>
              <a:gd name="T10" fmla="*/ 1055715 w 169501"/>
              <a:gd name="T11" fmla="*/ 608950 h 104417"/>
              <a:gd name="T12" fmla="*/ 1228470 w 169501"/>
              <a:gd name="T13" fmla="*/ 434138 h 104417"/>
              <a:gd name="T14" fmla="*/ 682327 w 169501"/>
              <a:gd name="T15" fmla="*/ 434138 h 104417"/>
              <a:gd name="T16" fmla="*/ 872942 w 169501"/>
              <a:gd name="T17" fmla="*/ 608950 h 104417"/>
              <a:gd name="T18" fmla="*/ 872942 w 169501"/>
              <a:gd name="T19" fmla="*/ 1236931 h 104417"/>
              <a:gd name="T20" fmla="*/ 682327 w 169501"/>
              <a:gd name="T21" fmla="*/ 1411734 h 104417"/>
              <a:gd name="T22" fmla="*/ 498525 w 169501"/>
              <a:gd name="T23" fmla="*/ 1236931 h 104417"/>
              <a:gd name="T24" fmla="*/ 498525 w 169501"/>
              <a:gd name="T25" fmla="*/ 608950 h 104417"/>
              <a:gd name="T26" fmla="*/ 682327 w 169501"/>
              <a:gd name="T27" fmla="*/ 434138 h 104417"/>
              <a:gd name="T28" fmla="*/ 367182 w 169501"/>
              <a:gd name="T29" fmla="*/ 352060 h 104417"/>
              <a:gd name="T30" fmla="*/ 367182 w 169501"/>
              <a:gd name="T31" fmla="*/ 1551663 h 104417"/>
              <a:gd name="T32" fmla="*/ 2536941 w 169501"/>
              <a:gd name="T33" fmla="*/ 1551663 h 104417"/>
              <a:gd name="T34" fmla="*/ 2536941 w 169501"/>
              <a:gd name="T35" fmla="*/ 1290896 h 104417"/>
              <a:gd name="T36" fmla="*/ 2683818 w 169501"/>
              <a:gd name="T37" fmla="*/ 1108335 h 104417"/>
              <a:gd name="T38" fmla="*/ 2763934 w 169501"/>
              <a:gd name="T39" fmla="*/ 1108335 h 104417"/>
              <a:gd name="T40" fmla="*/ 2763934 w 169501"/>
              <a:gd name="T41" fmla="*/ 749755 h 104417"/>
              <a:gd name="T42" fmla="*/ 2683818 w 169501"/>
              <a:gd name="T43" fmla="*/ 749755 h 104417"/>
              <a:gd name="T44" fmla="*/ 2536941 w 169501"/>
              <a:gd name="T45" fmla="*/ 586776 h 104417"/>
              <a:gd name="T46" fmla="*/ 2536941 w 169501"/>
              <a:gd name="T47" fmla="*/ 352060 h 104417"/>
              <a:gd name="T48" fmla="*/ 166901 w 169501"/>
              <a:gd name="T49" fmla="*/ 0 h 104417"/>
              <a:gd name="T50" fmla="*/ 2683818 w 169501"/>
              <a:gd name="T51" fmla="*/ 0 h 104417"/>
              <a:gd name="T52" fmla="*/ 2904140 w 169501"/>
              <a:gd name="T53" fmla="*/ 169499 h 104417"/>
              <a:gd name="T54" fmla="*/ 2904140 w 169501"/>
              <a:gd name="T55" fmla="*/ 397696 h 104417"/>
              <a:gd name="T56" fmla="*/ 2897475 w 169501"/>
              <a:gd name="T57" fmla="*/ 397696 h 104417"/>
              <a:gd name="T58" fmla="*/ 3131133 w 169501"/>
              <a:gd name="T59" fmla="*/ 586776 h 104417"/>
              <a:gd name="T60" fmla="*/ 3131133 w 169501"/>
              <a:gd name="T61" fmla="*/ 1290896 h 104417"/>
              <a:gd name="T62" fmla="*/ 2897475 w 169501"/>
              <a:gd name="T63" fmla="*/ 1460395 h 104417"/>
              <a:gd name="T64" fmla="*/ 2904140 w 169501"/>
              <a:gd name="T65" fmla="*/ 1460395 h 104417"/>
              <a:gd name="T66" fmla="*/ 2904140 w 169501"/>
              <a:gd name="T67" fmla="*/ 1714659 h 104417"/>
              <a:gd name="T68" fmla="*/ 2683818 w 169501"/>
              <a:gd name="T69" fmla="*/ 1903723 h 104417"/>
              <a:gd name="T70" fmla="*/ 166901 w 169501"/>
              <a:gd name="T71" fmla="*/ 1903723 h 104417"/>
              <a:gd name="T72" fmla="*/ 0 w 169501"/>
              <a:gd name="T73" fmla="*/ 1714659 h 104417"/>
              <a:gd name="T74" fmla="*/ 0 w 169501"/>
              <a:gd name="T75" fmla="*/ 169499 h 104417"/>
              <a:gd name="T76" fmla="*/ 166901 w 169501"/>
              <a:gd name="T77" fmla="*/ 0 h 10441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69501" h="104417">
                <a:moveTo>
                  <a:pt x="66502" y="23812"/>
                </a:moveTo>
                <a:cubicBezTo>
                  <a:pt x="71351" y="23812"/>
                  <a:pt x="75854" y="28073"/>
                  <a:pt x="75854" y="33400"/>
                </a:cubicBezTo>
                <a:lnTo>
                  <a:pt x="75854" y="67844"/>
                </a:lnTo>
                <a:cubicBezTo>
                  <a:pt x="75854" y="73171"/>
                  <a:pt x="71351" y="77432"/>
                  <a:pt x="66502" y="77432"/>
                </a:cubicBezTo>
                <a:cubicBezTo>
                  <a:pt x="61307" y="77432"/>
                  <a:pt x="57150" y="73171"/>
                  <a:pt x="57150" y="67844"/>
                </a:cubicBezTo>
                <a:lnTo>
                  <a:pt x="57150" y="33400"/>
                </a:lnTo>
                <a:cubicBezTo>
                  <a:pt x="57150" y="28073"/>
                  <a:pt x="61307" y="23812"/>
                  <a:pt x="66502" y="23812"/>
                </a:cubicBezTo>
                <a:close/>
                <a:moveTo>
                  <a:pt x="36937" y="23812"/>
                </a:moveTo>
                <a:cubicBezTo>
                  <a:pt x="42465" y="23812"/>
                  <a:pt x="47256" y="28073"/>
                  <a:pt x="47256" y="33400"/>
                </a:cubicBezTo>
                <a:lnTo>
                  <a:pt x="47256" y="67844"/>
                </a:lnTo>
                <a:cubicBezTo>
                  <a:pt x="47256" y="73171"/>
                  <a:pt x="42465" y="77432"/>
                  <a:pt x="36937" y="77432"/>
                </a:cubicBezTo>
                <a:cubicBezTo>
                  <a:pt x="31409" y="77432"/>
                  <a:pt x="26987" y="73171"/>
                  <a:pt x="26987" y="67844"/>
                </a:cubicBezTo>
                <a:lnTo>
                  <a:pt x="26987" y="33400"/>
                </a:lnTo>
                <a:cubicBezTo>
                  <a:pt x="26987" y="28073"/>
                  <a:pt x="31409" y="23812"/>
                  <a:pt x="36937" y="23812"/>
                </a:cubicBezTo>
                <a:close/>
                <a:moveTo>
                  <a:pt x="19877" y="19310"/>
                </a:moveTo>
                <a:lnTo>
                  <a:pt x="19877" y="85107"/>
                </a:lnTo>
                <a:lnTo>
                  <a:pt x="137335" y="85107"/>
                </a:lnTo>
                <a:lnTo>
                  <a:pt x="137335" y="70804"/>
                </a:lnTo>
                <a:cubicBezTo>
                  <a:pt x="137335" y="65797"/>
                  <a:pt x="140227" y="60791"/>
                  <a:pt x="145286" y="60791"/>
                </a:cubicBezTo>
                <a:lnTo>
                  <a:pt x="149623" y="60791"/>
                </a:lnTo>
                <a:lnTo>
                  <a:pt x="149623" y="41123"/>
                </a:lnTo>
                <a:lnTo>
                  <a:pt x="145286" y="41123"/>
                </a:lnTo>
                <a:cubicBezTo>
                  <a:pt x="140227" y="41123"/>
                  <a:pt x="137335" y="37547"/>
                  <a:pt x="137335" y="32184"/>
                </a:cubicBezTo>
                <a:lnTo>
                  <a:pt x="137335" y="19310"/>
                </a:lnTo>
                <a:lnTo>
                  <a:pt x="19877" y="19310"/>
                </a:lnTo>
                <a:close/>
                <a:moveTo>
                  <a:pt x="9035" y="0"/>
                </a:moveTo>
                <a:lnTo>
                  <a:pt x="145286" y="0"/>
                </a:lnTo>
                <a:cubicBezTo>
                  <a:pt x="150708" y="0"/>
                  <a:pt x="157213" y="3933"/>
                  <a:pt x="157213" y="9297"/>
                </a:cubicBezTo>
                <a:lnTo>
                  <a:pt x="157213" y="21813"/>
                </a:lnTo>
                <a:lnTo>
                  <a:pt x="156852" y="21813"/>
                </a:lnTo>
                <a:cubicBezTo>
                  <a:pt x="162634" y="21813"/>
                  <a:pt x="169501" y="27177"/>
                  <a:pt x="169501" y="32184"/>
                </a:cubicBezTo>
                <a:lnTo>
                  <a:pt x="169501" y="70804"/>
                </a:lnTo>
                <a:cubicBezTo>
                  <a:pt x="169501" y="76168"/>
                  <a:pt x="162634" y="80101"/>
                  <a:pt x="156852" y="80101"/>
                </a:cubicBezTo>
                <a:lnTo>
                  <a:pt x="157213" y="80101"/>
                </a:lnTo>
                <a:lnTo>
                  <a:pt x="157213" y="94047"/>
                </a:lnTo>
                <a:cubicBezTo>
                  <a:pt x="157213" y="99411"/>
                  <a:pt x="150708" y="104417"/>
                  <a:pt x="145286" y="104417"/>
                </a:cubicBezTo>
                <a:lnTo>
                  <a:pt x="9035" y="104417"/>
                </a:lnTo>
                <a:cubicBezTo>
                  <a:pt x="3252" y="104417"/>
                  <a:pt x="0" y="99411"/>
                  <a:pt x="0" y="94047"/>
                </a:cubicBezTo>
                <a:lnTo>
                  <a:pt x="0" y="9297"/>
                </a:lnTo>
                <a:cubicBezTo>
                  <a:pt x="0" y="3933"/>
                  <a:pt x="3252" y="0"/>
                  <a:pt x="90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pic>
        <p:nvPicPr>
          <p:cNvPr id="268" name="Picture 267">
            <a:extLst>
              <a:ext uri="{FF2B5EF4-FFF2-40B4-BE49-F238E27FC236}">
                <a16:creationId xmlns:a16="http://schemas.microsoft.com/office/drawing/2014/main" id="{4F36E882-335F-4047-95AC-C8086F747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601" y="5207708"/>
            <a:ext cx="2483679" cy="980949"/>
          </a:xfrm>
          <a:prstGeom prst="rect">
            <a:avLst/>
          </a:prstGeom>
        </p:spPr>
      </p:pic>
      <p:sp>
        <p:nvSpPr>
          <p:cNvPr id="269" name="TextBox 268">
            <a:extLst>
              <a:ext uri="{FF2B5EF4-FFF2-40B4-BE49-F238E27FC236}">
                <a16:creationId xmlns:a16="http://schemas.microsoft.com/office/drawing/2014/main" id="{43FA506A-D9FF-47F2-9D38-6257407F6F65}"/>
              </a:ext>
            </a:extLst>
          </p:cNvPr>
          <p:cNvSpPr txBox="1"/>
          <p:nvPr/>
        </p:nvSpPr>
        <p:spPr>
          <a:xfrm>
            <a:off x="1947590" y="1802142"/>
            <a:ext cx="3850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ko-KR" dirty="0">
                <a:cs typeface="Arial" pitchFamily="34" charset="0"/>
              </a:rPr>
              <a:t>- Project Management / Agile / DevOps 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CF7130BA-6B59-4B94-A5A9-7C6D1E241A70}"/>
              </a:ext>
            </a:extLst>
          </p:cNvPr>
          <p:cNvSpPr txBox="1"/>
          <p:nvPr/>
        </p:nvSpPr>
        <p:spPr>
          <a:xfrm>
            <a:off x="1951316" y="210539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ko-KR" dirty="0">
                <a:cs typeface="Arial" pitchFamily="34" charset="0"/>
              </a:rPr>
              <a:t>- Digital Transformation</a:t>
            </a:r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05F07503-C5F5-4F63-BB62-03721A545BA3}"/>
              </a:ext>
            </a:extLst>
          </p:cNvPr>
          <p:cNvSpPr txBox="1"/>
          <p:nvPr/>
        </p:nvSpPr>
        <p:spPr>
          <a:xfrm>
            <a:off x="1937898" y="29929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ko-KR" dirty="0">
                <a:cs typeface="Arial" pitchFamily="34" charset="0"/>
              </a:rPr>
              <a:t>- Cloud Migration and Agile Infrastructure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id="{C8F50A6D-3C79-4E01-AA67-ADB3E6581C55}"/>
              </a:ext>
            </a:extLst>
          </p:cNvPr>
          <p:cNvSpPr txBox="1"/>
          <p:nvPr/>
        </p:nvSpPr>
        <p:spPr>
          <a:xfrm>
            <a:off x="1955547" y="418492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ko-KR" dirty="0">
                <a:cs typeface="Arial" pitchFamily="34" charset="0"/>
              </a:rPr>
              <a:t>- </a:t>
            </a:r>
            <a:r>
              <a:rPr lang="en-GB" altLang="ko-KR" dirty="0" err="1">
                <a:cs typeface="Arial" pitchFamily="34" charset="0"/>
              </a:rPr>
              <a:t>Startup</a:t>
            </a:r>
            <a:r>
              <a:rPr lang="en-GB" altLang="ko-KR" dirty="0">
                <a:cs typeface="Arial" pitchFamily="34" charset="0"/>
              </a:rPr>
              <a:t> Evolution Program </a:t>
            </a: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59772145-A177-474E-ACE7-57E467F3063E}"/>
              </a:ext>
            </a:extLst>
          </p:cNvPr>
          <p:cNvSpPr txBox="1"/>
          <p:nvPr/>
        </p:nvSpPr>
        <p:spPr>
          <a:xfrm>
            <a:off x="1944820" y="44629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ko-KR" dirty="0">
                <a:cs typeface="Arial" pitchFamily="34" charset="0"/>
              </a:rPr>
              <a:t>- Training and coaching</a:t>
            </a:r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id="{A2067E7E-4F41-4871-96E1-F35C0FE912C8}"/>
              </a:ext>
            </a:extLst>
          </p:cNvPr>
          <p:cNvSpPr txBox="1"/>
          <p:nvPr/>
        </p:nvSpPr>
        <p:spPr>
          <a:xfrm>
            <a:off x="1961080" y="563001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ko-KR" dirty="0">
                <a:cs typeface="Arial" pitchFamily="34" charset="0"/>
              </a:rPr>
              <a:t>- API Management and </a:t>
            </a:r>
            <a:r>
              <a:rPr lang="fr-FR" altLang="ko-KR" dirty="0" err="1">
                <a:cs typeface="Arial" pitchFamily="34" charset="0"/>
              </a:rPr>
              <a:t>Integration</a:t>
            </a:r>
            <a:endParaRPr lang="en-GB" altLang="ko-KR" dirty="0">
              <a:cs typeface="Arial" pitchFamily="34" charset="0"/>
            </a:endParaRPr>
          </a:p>
        </p:txBody>
      </p:sp>
      <p:sp>
        <p:nvSpPr>
          <p:cNvPr id="279" name="Text Placeholder 1">
            <a:extLst>
              <a:ext uri="{FF2B5EF4-FFF2-40B4-BE49-F238E27FC236}">
                <a16:creationId xmlns:a16="http://schemas.microsoft.com/office/drawing/2014/main" id="{B28A6EBF-ED14-48E6-81A2-2D88BA45DCD6}"/>
              </a:ext>
            </a:extLst>
          </p:cNvPr>
          <p:cNvSpPr txBox="1">
            <a:spLocks/>
          </p:cNvSpPr>
          <p:nvPr/>
        </p:nvSpPr>
        <p:spPr>
          <a:xfrm>
            <a:off x="2652710" y="376416"/>
            <a:ext cx="11573197" cy="7242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 err="1"/>
              <a:t>Company</a:t>
            </a:r>
            <a:r>
              <a:rPr lang="fr-FR" dirty="0"/>
              <a:t> </a:t>
            </a:r>
            <a:r>
              <a:rPr lang="en-US" dirty="0"/>
              <a:t>: Twins Digital Labs</a:t>
            </a:r>
            <a:r>
              <a:rPr lang="fr-FR" dirty="0"/>
              <a:t> </a:t>
            </a:r>
            <a:endParaRPr lang="en-US" dirty="0"/>
          </a:p>
        </p:txBody>
      </p:sp>
      <p:sp>
        <p:nvSpPr>
          <p:cNvPr id="280" name="Freeform 15">
            <a:extLst>
              <a:ext uri="{FF2B5EF4-FFF2-40B4-BE49-F238E27FC236}">
                <a16:creationId xmlns:a16="http://schemas.microsoft.com/office/drawing/2014/main" id="{03222ED0-D78D-45F1-A614-B94D08EB6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4892" y="378566"/>
            <a:ext cx="492805" cy="485128"/>
          </a:xfrm>
          <a:custGeom>
            <a:avLst/>
            <a:gdLst>
              <a:gd name="T0" fmla="*/ 708 w 1416"/>
              <a:gd name="T1" fmla="*/ 959 h 1395"/>
              <a:gd name="T2" fmla="*/ 708 w 1416"/>
              <a:gd name="T3" fmla="*/ 959 h 1395"/>
              <a:gd name="T4" fmla="*/ 468 w 1416"/>
              <a:gd name="T5" fmla="*/ 719 h 1395"/>
              <a:gd name="T6" fmla="*/ 468 w 1416"/>
              <a:gd name="T7" fmla="*/ 719 h 1395"/>
              <a:gd name="T8" fmla="*/ 708 w 1416"/>
              <a:gd name="T9" fmla="*/ 479 h 1395"/>
              <a:gd name="T10" fmla="*/ 708 w 1416"/>
              <a:gd name="T11" fmla="*/ 479 h 1395"/>
              <a:gd name="T12" fmla="*/ 948 w 1416"/>
              <a:gd name="T13" fmla="*/ 719 h 1395"/>
              <a:gd name="T14" fmla="*/ 948 w 1416"/>
              <a:gd name="T15" fmla="*/ 719 h 1395"/>
              <a:gd name="T16" fmla="*/ 708 w 1416"/>
              <a:gd name="T17" fmla="*/ 959 h 1395"/>
              <a:gd name="T18" fmla="*/ 1274 w 1416"/>
              <a:gd name="T19" fmla="*/ 720 h 1395"/>
              <a:gd name="T20" fmla="*/ 1415 w 1416"/>
              <a:gd name="T21" fmla="*/ 719 h 1395"/>
              <a:gd name="T22" fmla="*/ 1415 w 1416"/>
              <a:gd name="T23" fmla="*/ 719 h 1395"/>
              <a:gd name="T24" fmla="*/ 1280 w 1416"/>
              <a:gd name="T25" fmla="*/ 303 h 1395"/>
              <a:gd name="T26" fmla="*/ 1165 w 1416"/>
              <a:gd name="T27" fmla="*/ 387 h 1395"/>
              <a:gd name="T28" fmla="*/ 1165 w 1416"/>
              <a:gd name="T29" fmla="*/ 387 h 1395"/>
              <a:gd name="T30" fmla="*/ 883 w 1416"/>
              <a:gd name="T31" fmla="*/ 181 h 1395"/>
              <a:gd name="T32" fmla="*/ 927 w 1416"/>
              <a:gd name="T33" fmla="*/ 46 h 1395"/>
              <a:gd name="T34" fmla="*/ 927 w 1416"/>
              <a:gd name="T35" fmla="*/ 46 h 1395"/>
              <a:gd name="T36" fmla="*/ 489 w 1416"/>
              <a:gd name="T37" fmla="*/ 46 h 1395"/>
              <a:gd name="T38" fmla="*/ 533 w 1416"/>
              <a:gd name="T39" fmla="*/ 181 h 1395"/>
              <a:gd name="T40" fmla="*/ 533 w 1416"/>
              <a:gd name="T41" fmla="*/ 181 h 1395"/>
              <a:gd name="T42" fmla="*/ 250 w 1416"/>
              <a:gd name="T43" fmla="*/ 386 h 1395"/>
              <a:gd name="T44" fmla="*/ 136 w 1416"/>
              <a:gd name="T45" fmla="*/ 302 h 1395"/>
              <a:gd name="T46" fmla="*/ 136 w 1416"/>
              <a:gd name="T47" fmla="*/ 302 h 1395"/>
              <a:gd name="T48" fmla="*/ 0 w 1416"/>
              <a:gd name="T49" fmla="*/ 718 h 1395"/>
              <a:gd name="T50" fmla="*/ 141 w 1416"/>
              <a:gd name="T51" fmla="*/ 718 h 1395"/>
              <a:gd name="T52" fmla="*/ 141 w 1416"/>
              <a:gd name="T53" fmla="*/ 718 h 1395"/>
              <a:gd name="T54" fmla="*/ 141 w 1416"/>
              <a:gd name="T55" fmla="*/ 719 h 1395"/>
              <a:gd name="T56" fmla="*/ 141 w 1416"/>
              <a:gd name="T57" fmla="*/ 719 h 1395"/>
              <a:gd name="T58" fmla="*/ 249 w 1416"/>
              <a:gd name="T59" fmla="*/ 1051 h 1395"/>
              <a:gd name="T60" fmla="*/ 134 w 1416"/>
              <a:gd name="T61" fmla="*/ 1134 h 1395"/>
              <a:gd name="T62" fmla="*/ 134 w 1416"/>
              <a:gd name="T63" fmla="*/ 1134 h 1395"/>
              <a:gd name="T64" fmla="*/ 487 w 1416"/>
              <a:gd name="T65" fmla="*/ 1392 h 1395"/>
              <a:gd name="T66" fmla="*/ 531 w 1416"/>
              <a:gd name="T67" fmla="*/ 1257 h 1395"/>
              <a:gd name="T68" fmla="*/ 531 w 1416"/>
              <a:gd name="T69" fmla="*/ 1257 h 1395"/>
              <a:gd name="T70" fmla="*/ 708 w 1416"/>
              <a:gd name="T71" fmla="*/ 1285 h 1395"/>
              <a:gd name="T72" fmla="*/ 708 w 1416"/>
              <a:gd name="T73" fmla="*/ 1285 h 1395"/>
              <a:gd name="T74" fmla="*/ 881 w 1416"/>
              <a:gd name="T75" fmla="*/ 1258 h 1395"/>
              <a:gd name="T76" fmla="*/ 924 w 1416"/>
              <a:gd name="T77" fmla="*/ 1394 h 1395"/>
              <a:gd name="T78" fmla="*/ 924 w 1416"/>
              <a:gd name="T79" fmla="*/ 1394 h 1395"/>
              <a:gd name="T80" fmla="*/ 1279 w 1416"/>
              <a:gd name="T81" fmla="*/ 1137 h 1395"/>
              <a:gd name="T82" fmla="*/ 1164 w 1416"/>
              <a:gd name="T83" fmla="*/ 1053 h 1395"/>
              <a:gd name="T84" fmla="*/ 1164 w 1416"/>
              <a:gd name="T85" fmla="*/ 1053 h 1395"/>
              <a:gd name="T86" fmla="*/ 1274 w 1416"/>
              <a:gd name="T87" fmla="*/ 720 h 1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16" h="1395">
                <a:moveTo>
                  <a:pt x="708" y="959"/>
                </a:moveTo>
                <a:lnTo>
                  <a:pt x="708" y="959"/>
                </a:lnTo>
                <a:cubicBezTo>
                  <a:pt x="575" y="959"/>
                  <a:pt x="468" y="852"/>
                  <a:pt x="468" y="719"/>
                </a:cubicBezTo>
                <a:lnTo>
                  <a:pt x="468" y="719"/>
                </a:lnTo>
                <a:cubicBezTo>
                  <a:pt x="468" y="586"/>
                  <a:pt x="575" y="479"/>
                  <a:pt x="708" y="479"/>
                </a:cubicBezTo>
                <a:lnTo>
                  <a:pt x="708" y="479"/>
                </a:lnTo>
                <a:cubicBezTo>
                  <a:pt x="840" y="479"/>
                  <a:pt x="948" y="586"/>
                  <a:pt x="948" y="719"/>
                </a:cubicBezTo>
                <a:lnTo>
                  <a:pt x="948" y="719"/>
                </a:lnTo>
                <a:cubicBezTo>
                  <a:pt x="948" y="852"/>
                  <a:pt x="840" y="959"/>
                  <a:pt x="708" y="959"/>
                </a:cubicBezTo>
                <a:close/>
                <a:moveTo>
                  <a:pt x="1274" y="720"/>
                </a:moveTo>
                <a:lnTo>
                  <a:pt x="1415" y="719"/>
                </a:lnTo>
                <a:lnTo>
                  <a:pt x="1415" y="719"/>
                </a:lnTo>
                <a:cubicBezTo>
                  <a:pt x="1415" y="569"/>
                  <a:pt x="1368" y="425"/>
                  <a:pt x="1280" y="303"/>
                </a:cubicBezTo>
                <a:lnTo>
                  <a:pt x="1165" y="387"/>
                </a:lnTo>
                <a:lnTo>
                  <a:pt x="1165" y="387"/>
                </a:lnTo>
                <a:cubicBezTo>
                  <a:pt x="1096" y="292"/>
                  <a:pt x="997" y="219"/>
                  <a:pt x="883" y="181"/>
                </a:cubicBezTo>
                <a:lnTo>
                  <a:pt x="927" y="46"/>
                </a:lnTo>
                <a:lnTo>
                  <a:pt x="927" y="46"/>
                </a:lnTo>
                <a:cubicBezTo>
                  <a:pt x="786" y="0"/>
                  <a:pt x="630" y="0"/>
                  <a:pt x="489" y="46"/>
                </a:cubicBezTo>
                <a:lnTo>
                  <a:pt x="533" y="181"/>
                </a:lnTo>
                <a:lnTo>
                  <a:pt x="533" y="181"/>
                </a:lnTo>
                <a:cubicBezTo>
                  <a:pt x="418" y="218"/>
                  <a:pt x="320" y="291"/>
                  <a:pt x="250" y="386"/>
                </a:cubicBezTo>
                <a:lnTo>
                  <a:pt x="136" y="302"/>
                </a:lnTo>
                <a:lnTo>
                  <a:pt x="136" y="302"/>
                </a:lnTo>
                <a:cubicBezTo>
                  <a:pt x="47" y="424"/>
                  <a:pt x="0" y="567"/>
                  <a:pt x="0" y="718"/>
                </a:cubicBezTo>
                <a:lnTo>
                  <a:pt x="141" y="718"/>
                </a:lnTo>
                <a:lnTo>
                  <a:pt x="141" y="718"/>
                </a:lnTo>
                <a:cubicBezTo>
                  <a:pt x="141" y="719"/>
                  <a:pt x="141" y="719"/>
                  <a:pt x="141" y="719"/>
                </a:cubicBezTo>
                <a:lnTo>
                  <a:pt x="141" y="719"/>
                </a:lnTo>
                <a:cubicBezTo>
                  <a:pt x="141" y="843"/>
                  <a:pt x="181" y="958"/>
                  <a:pt x="249" y="1051"/>
                </a:cubicBezTo>
                <a:lnTo>
                  <a:pt x="134" y="1134"/>
                </a:lnTo>
                <a:lnTo>
                  <a:pt x="134" y="1134"/>
                </a:lnTo>
                <a:cubicBezTo>
                  <a:pt x="221" y="1254"/>
                  <a:pt x="347" y="1346"/>
                  <a:pt x="487" y="1392"/>
                </a:cubicBezTo>
                <a:lnTo>
                  <a:pt x="531" y="1257"/>
                </a:lnTo>
                <a:lnTo>
                  <a:pt x="531" y="1257"/>
                </a:lnTo>
                <a:cubicBezTo>
                  <a:pt x="587" y="1275"/>
                  <a:pt x="646" y="1285"/>
                  <a:pt x="708" y="1285"/>
                </a:cubicBezTo>
                <a:lnTo>
                  <a:pt x="708" y="1285"/>
                </a:lnTo>
                <a:cubicBezTo>
                  <a:pt x="767" y="1285"/>
                  <a:pt x="826" y="1276"/>
                  <a:pt x="881" y="1258"/>
                </a:cubicBezTo>
                <a:lnTo>
                  <a:pt x="924" y="1394"/>
                </a:lnTo>
                <a:lnTo>
                  <a:pt x="924" y="1394"/>
                </a:lnTo>
                <a:cubicBezTo>
                  <a:pt x="1065" y="1348"/>
                  <a:pt x="1190" y="1257"/>
                  <a:pt x="1279" y="1137"/>
                </a:cubicBezTo>
                <a:lnTo>
                  <a:pt x="1164" y="1053"/>
                </a:lnTo>
                <a:lnTo>
                  <a:pt x="1164" y="1053"/>
                </a:lnTo>
                <a:cubicBezTo>
                  <a:pt x="1232" y="960"/>
                  <a:pt x="1273" y="846"/>
                  <a:pt x="1274" y="72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851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hp101"/>
          <p:cNvCxnSpPr/>
          <p:nvPr/>
        </p:nvCxnSpPr>
        <p:spPr>
          <a:xfrm flipH="1">
            <a:off x="189265" y="163128"/>
            <a:ext cx="1181347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hp102"/>
          <p:cNvSpPr/>
          <p:nvPr/>
        </p:nvSpPr>
        <p:spPr>
          <a:xfrm>
            <a:off x="7341548" y="3090566"/>
            <a:ext cx="4395444" cy="614846"/>
          </a:xfrm>
          <a:custGeom>
            <a:avLst/>
            <a:gdLst>
              <a:gd name="connsiteX0" fmla="*/ 0 w 4395444"/>
              <a:gd name="connsiteY0" fmla="*/ 0 h 614846"/>
              <a:gd name="connsiteX1" fmla="*/ 4088021 w 4395444"/>
              <a:gd name="connsiteY1" fmla="*/ 0 h 614846"/>
              <a:gd name="connsiteX2" fmla="*/ 4395444 w 4395444"/>
              <a:gd name="connsiteY2" fmla="*/ 307423 h 614846"/>
              <a:gd name="connsiteX3" fmla="*/ 4088021 w 4395444"/>
              <a:gd name="connsiteY3" fmla="*/ 614846 h 614846"/>
              <a:gd name="connsiteX4" fmla="*/ 3 w 4395444"/>
              <a:gd name="connsiteY4" fmla="*/ 614846 h 614846"/>
              <a:gd name="connsiteX5" fmla="*/ 40139 w 4395444"/>
              <a:gd name="connsiteY5" fmla="*/ 581731 h 614846"/>
              <a:gd name="connsiteX6" fmla="*/ 153760 w 4395444"/>
              <a:gd name="connsiteY6" fmla="*/ 307424 h 614846"/>
              <a:gd name="connsiteX7" fmla="*/ 40139 w 4395444"/>
              <a:gd name="connsiteY7" fmla="*/ 33118 h 61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95444" h="614846">
                <a:moveTo>
                  <a:pt x="0" y="0"/>
                </a:moveTo>
                <a:lnTo>
                  <a:pt x="4088021" y="0"/>
                </a:lnTo>
                <a:cubicBezTo>
                  <a:pt x="4257806" y="0"/>
                  <a:pt x="4395444" y="137638"/>
                  <a:pt x="4395444" y="307423"/>
                </a:cubicBezTo>
                <a:cubicBezTo>
                  <a:pt x="4395444" y="477208"/>
                  <a:pt x="4257806" y="614846"/>
                  <a:pt x="4088021" y="614846"/>
                </a:cubicBezTo>
                <a:lnTo>
                  <a:pt x="3" y="614846"/>
                </a:lnTo>
                <a:lnTo>
                  <a:pt x="40139" y="581731"/>
                </a:lnTo>
                <a:cubicBezTo>
                  <a:pt x="110340" y="511530"/>
                  <a:pt x="153760" y="414548"/>
                  <a:pt x="153760" y="307424"/>
                </a:cubicBezTo>
                <a:cubicBezTo>
                  <a:pt x="153760" y="200301"/>
                  <a:pt x="110340" y="103319"/>
                  <a:pt x="40139" y="3311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hp103"/>
          <p:cNvSpPr txBox="1"/>
          <p:nvPr/>
        </p:nvSpPr>
        <p:spPr>
          <a:xfrm>
            <a:off x="7709461" y="3136379"/>
            <a:ext cx="365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2- </a:t>
            </a:r>
            <a:r>
              <a:rPr lang="fr-FR" sz="2800" dirty="0" err="1">
                <a:solidFill>
                  <a:schemeClr val="bg1"/>
                </a:solidFill>
              </a:rPr>
              <a:t>Problematic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7" name="shp104"/>
          <p:cNvSpPr/>
          <p:nvPr/>
        </p:nvSpPr>
        <p:spPr>
          <a:xfrm>
            <a:off x="6565693" y="3010062"/>
            <a:ext cx="775855" cy="775855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shp106"/>
          <p:cNvGrpSpPr/>
          <p:nvPr/>
        </p:nvGrpSpPr>
        <p:grpSpPr>
          <a:xfrm>
            <a:off x="0" y="6722774"/>
            <a:ext cx="1854352" cy="140536"/>
            <a:chOff x="3797402" y="721910"/>
            <a:chExt cx="1854352" cy="140536"/>
          </a:xfrm>
        </p:grpSpPr>
        <p:sp>
          <p:nvSpPr>
            <p:cNvPr id="46" name="shp107"/>
            <p:cNvSpPr/>
            <p:nvPr/>
          </p:nvSpPr>
          <p:spPr>
            <a:xfrm>
              <a:off x="3797402" y="721910"/>
              <a:ext cx="606582" cy="14053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hp108"/>
            <p:cNvSpPr/>
            <p:nvPr/>
          </p:nvSpPr>
          <p:spPr>
            <a:xfrm>
              <a:off x="5045172" y="721910"/>
              <a:ext cx="606582" cy="14053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hp109"/>
            <p:cNvSpPr/>
            <p:nvPr/>
          </p:nvSpPr>
          <p:spPr>
            <a:xfrm>
              <a:off x="4421287" y="721910"/>
              <a:ext cx="606582" cy="1405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shp52">
            <a:extLst>
              <a:ext uri="{FF2B5EF4-FFF2-40B4-BE49-F238E27FC236}">
                <a16:creationId xmlns:a16="http://schemas.microsoft.com/office/drawing/2014/main" id="{C3136B56-4F15-4E15-B934-62656B8FF715}"/>
              </a:ext>
            </a:extLst>
          </p:cNvPr>
          <p:cNvSpPr/>
          <p:nvPr/>
        </p:nvSpPr>
        <p:spPr>
          <a:xfrm rot="16200000">
            <a:off x="11496471" y="6177657"/>
            <a:ext cx="442895" cy="69981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shp53">
            <a:extLst>
              <a:ext uri="{FF2B5EF4-FFF2-40B4-BE49-F238E27FC236}">
                <a16:creationId xmlns:a16="http://schemas.microsoft.com/office/drawing/2014/main" id="{0C40BC1B-A61A-4005-BD74-DDCA9BDAEE8D}"/>
              </a:ext>
            </a:extLst>
          </p:cNvPr>
          <p:cNvSpPr txBox="1"/>
          <p:nvPr/>
        </p:nvSpPr>
        <p:spPr>
          <a:xfrm>
            <a:off x="11463514" y="6327507"/>
            <a:ext cx="575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333F50"/>
                </a:solidFill>
              </a:rPr>
              <a:t>01</a:t>
            </a:r>
            <a:endParaRPr lang="en-US" sz="2000" dirty="0">
              <a:solidFill>
                <a:srgbClr val="333F50"/>
              </a:solidFill>
            </a:endParaRPr>
          </a:p>
        </p:txBody>
      </p:sp>
      <p:sp>
        <p:nvSpPr>
          <p:cNvPr id="52" name="shp63">
            <a:extLst>
              <a:ext uri="{FF2B5EF4-FFF2-40B4-BE49-F238E27FC236}">
                <a16:creationId xmlns:a16="http://schemas.microsoft.com/office/drawing/2014/main" id="{5366433A-A07B-4609-AC7C-7AB62DDCDC68}"/>
              </a:ext>
            </a:extLst>
          </p:cNvPr>
          <p:cNvSpPr/>
          <p:nvPr/>
        </p:nvSpPr>
        <p:spPr>
          <a:xfrm>
            <a:off x="1505019" y="2085661"/>
            <a:ext cx="998300" cy="701315"/>
          </a:xfrm>
          <a:custGeom>
            <a:avLst/>
            <a:gdLst/>
            <a:ahLst/>
            <a:cxnLst/>
            <a:rect l="l" t="t" r="r" b="b"/>
            <a:pathLst>
              <a:path w="191" h="134" extrusionOk="0">
                <a:moveTo>
                  <a:pt x="47" y="29"/>
                </a:moveTo>
                <a:cubicBezTo>
                  <a:pt x="0" y="111"/>
                  <a:pt x="0" y="111"/>
                  <a:pt x="0" y="111"/>
                </a:cubicBezTo>
                <a:cubicBezTo>
                  <a:pt x="38" y="133"/>
                  <a:pt x="87" y="134"/>
                  <a:pt x="128" y="111"/>
                </a:cubicBezTo>
                <a:cubicBezTo>
                  <a:pt x="169" y="87"/>
                  <a:pt x="191" y="44"/>
                  <a:pt x="191" y="0"/>
                </a:cubicBezTo>
                <a:cubicBezTo>
                  <a:pt x="97" y="0"/>
                  <a:pt x="97" y="0"/>
                  <a:pt x="97" y="0"/>
                </a:cubicBezTo>
                <a:cubicBezTo>
                  <a:pt x="79" y="0"/>
                  <a:pt x="57" y="13"/>
                  <a:pt x="47" y="2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shp64">
            <a:extLst>
              <a:ext uri="{FF2B5EF4-FFF2-40B4-BE49-F238E27FC236}">
                <a16:creationId xmlns:a16="http://schemas.microsoft.com/office/drawing/2014/main" id="{2DA89F05-C5AC-4FB4-BCE6-7D57680EFCC1}"/>
              </a:ext>
            </a:extLst>
          </p:cNvPr>
          <p:cNvSpPr/>
          <p:nvPr/>
        </p:nvSpPr>
        <p:spPr>
          <a:xfrm>
            <a:off x="1086377" y="1526278"/>
            <a:ext cx="659569" cy="1098488"/>
          </a:xfrm>
          <a:custGeom>
            <a:avLst/>
            <a:gdLst/>
            <a:ahLst/>
            <a:cxnLst/>
            <a:rect l="l" t="t" r="r" b="b"/>
            <a:pathLst>
              <a:path w="126" h="210" extrusionOk="0">
                <a:moveTo>
                  <a:pt x="112" y="135"/>
                </a:moveTo>
                <a:cubicBezTo>
                  <a:pt x="125" y="115"/>
                  <a:pt x="126" y="89"/>
                  <a:pt x="113" y="67"/>
                </a:cubicBezTo>
                <a:cubicBezTo>
                  <a:pt x="113" y="67"/>
                  <a:pt x="113" y="67"/>
                  <a:pt x="113" y="67"/>
                </a:cubicBezTo>
                <a:cubicBezTo>
                  <a:pt x="75" y="0"/>
                  <a:pt x="75" y="0"/>
                  <a:pt x="75" y="0"/>
                </a:cubicBezTo>
                <a:cubicBezTo>
                  <a:pt x="18" y="37"/>
                  <a:pt x="0" y="112"/>
                  <a:pt x="34" y="171"/>
                </a:cubicBezTo>
                <a:cubicBezTo>
                  <a:pt x="43" y="187"/>
                  <a:pt x="55" y="200"/>
                  <a:pt x="69" y="210"/>
                </a:cubicBezTo>
                <a:cubicBezTo>
                  <a:pt x="112" y="135"/>
                  <a:pt x="112" y="135"/>
                  <a:pt x="112" y="135"/>
                </a:cubicBezTo>
                <a:cubicBezTo>
                  <a:pt x="112" y="135"/>
                  <a:pt x="112" y="135"/>
                  <a:pt x="112" y="13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40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54" name="shp65">
            <a:extLst>
              <a:ext uri="{FF2B5EF4-FFF2-40B4-BE49-F238E27FC236}">
                <a16:creationId xmlns:a16="http://schemas.microsoft.com/office/drawing/2014/main" id="{E5071659-C044-4E44-806F-0C2F1854D613}"/>
              </a:ext>
            </a:extLst>
          </p:cNvPr>
          <p:cNvSpPr/>
          <p:nvPr/>
        </p:nvSpPr>
        <p:spPr>
          <a:xfrm>
            <a:off x="1536030" y="1333059"/>
            <a:ext cx="967289" cy="684617"/>
          </a:xfrm>
          <a:custGeom>
            <a:avLst/>
            <a:gdLst/>
            <a:ahLst/>
            <a:cxnLst/>
            <a:rect l="l" t="t" r="r" b="b"/>
            <a:pathLst>
              <a:path w="185" h="131" extrusionOk="0">
                <a:moveTo>
                  <a:pt x="37" y="95"/>
                </a:moveTo>
                <a:cubicBezTo>
                  <a:pt x="37" y="95"/>
                  <a:pt x="37" y="95"/>
                  <a:pt x="37" y="95"/>
                </a:cubicBezTo>
                <a:cubicBezTo>
                  <a:pt x="51" y="118"/>
                  <a:pt x="75" y="131"/>
                  <a:pt x="100" y="131"/>
                </a:cubicBezTo>
                <a:cubicBezTo>
                  <a:pt x="100" y="131"/>
                  <a:pt x="100" y="131"/>
                  <a:pt x="100" y="131"/>
                </a:cubicBezTo>
                <a:cubicBezTo>
                  <a:pt x="185" y="131"/>
                  <a:pt x="185" y="131"/>
                  <a:pt x="185" y="131"/>
                </a:cubicBezTo>
                <a:cubicBezTo>
                  <a:pt x="183" y="114"/>
                  <a:pt x="178" y="97"/>
                  <a:pt x="168" y="81"/>
                </a:cubicBezTo>
                <a:cubicBezTo>
                  <a:pt x="134" y="22"/>
                  <a:pt x="60" y="0"/>
                  <a:pt x="0" y="31"/>
                </a:cubicBezTo>
                <a:lnTo>
                  <a:pt x="37" y="9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shp66">
            <a:extLst>
              <a:ext uri="{FF2B5EF4-FFF2-40B4-BE49-F238E27FC236}">
                <a16:creationId xmlns:a16="http://schemas.microsoft.com/office/drawing/2014/main" id="{63652C3C-F486-455D-A52D-A1C32E847D2F}"/>
              </a:ext>
            </a:extLst>
          </p:cNvPr>
          <p:cNvSpPr txBox="1"/>
          <p:nvPr/>
        </p:nvSpPr>
        <p:spPr>
          <a:xfrm>
            <a:off x="1837786" y="2214474"/>
            <a:ext cx="551033" cy="52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Open Sans SemiBold"/>
              <a:buNone/>
            </a:pPr>
            <a:r>
              <a:rPr lang="en-US" sz="28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07</a:t>
            </a:r>
            <a:endParaRPr sz="1400" dirty="0"/>
          </a:p>
        </p:txBody>
      </p:sp>
      <p:sp>
        <p:nvSpPr>
          <p:cNvPr id="56" name="shp68">
            <a:extLst>
              <a:ext uri="{FF2B5EF4-FFF2-40B4-BE49-F238E27FC236}">
                <a16:creationId xmlns:a16="http://schemas.microsoft.com/office/drawing/2014/main" id="{909B1814-C1C3-4A21-8675-7B342172B8E7}"/>
              </a:ext>
            </a:extLst>
          </p:cNvPr>
          <p:cNvSpPr/>
          <p:nvPr/>
        </p:nvSpPr>
        <p:spPr>
          <a:xfrm>
            <a:off x="3907621" y="2085663"/>
            <a:ext cx="998300" cy="701315"/>
          </a:xfrm>
          <a:custGeom>
            <a:avLst/>
            <a:gdLst/>
            <a:ahLst/>
            <a:cxnLst/>
            <a:rect l="l" t="t" r="r" b="b"/>
            <a:pathLst>
              <a:path w="191" h="134" extrusionOk="0">
                <a:moveTo>
                  <a:pt x="94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4"/>
                  <a:pt x="23" y="87"/>
                  <a:pt x="63" y="111"/>
                </a:cubicBezTo>
                <a:cubicBezTo>
                  <a:pt x="104" y="134"/>
                  <a:pt x="153" y="133"/>
                  <a:pt x="191" y="111"/>
                </a:cubicBezTo>
                <a:cubicBezTo>
                  <a:pt x="144" y="29"/>
                  <a:pt x="144" y="29"/>
                  <a:pt x="144" y="29"/>
                </a:cubicBezTo>
                <a:cubicBezTo>
                  <a:pt x="135" y="13"/>
                  <a:pt x="112" y="0"/>
                  <a:pt x="94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shp69">
            <a:extLst>
              <a:ext uri="{FF2B5EF4-FFF2-40B4-BE49-F238E27FC236}">
                <a16:creationId xmlns:a16="http://schemas.microsoft.com/office/drawing/2014/main" id="{B282D6AA-7016-4457-8112-B040B1F1475C}"/>
              </a:ext>
            </a:extLst>
          </p:cNvPr>
          <p:cNvSpPr/>
          <p:nvPr/>
        </p:nvSpPr>
        <p:spPr>
          <a:xfrm>
            <a:off x="3907621" y="1333061"/>
            <a:ext cx="967289" cy="684617"/>
          </a:xfrm>
          <a:custGeom>
            <a:avLst/>
            <a:gdLst/>
            <a:ahLst/>
            <a:cxnLst/>
            <a:rect l="l" t="t" r="r" b="b"/>
            <a:pathLst>
              <a:path w="185" h="131" extrusionOk="0">
                <a:moveTo>
                  <a:pt x="87" y="131"/>
                </a:moveTo>
                <a:cubicBezTo>
                  <a:pt x="111" y="131"/>
                  <a:pt x="134" y="119"/>
                  <a:pt x="146" y="98"/>
                </a:cubicBezTo>
                <a:cubicBezTo>
                  <a:pt x="146" y="98"/>
                  <a:pt x="146" y="98"/>
                  <a:pt x="146" y="98"/>
                </a:cubicBezTo>
                <a:cubicBezTo>
                  <a:pt x="185" y="31"/>
                  <a:pt x="185" y="31"/>
                  <a:pt x="185" y="31"/>
                </a:cubicBezTo>
                <a:cubicBezTo>
                  <a:pt x="125" y="0"/>
                  <a:pt x="51" y="22"/>
                  <a:pt x="17" y="81"/>
                </a:cubicBezTo>
                <a:cubicBezTo>
                  <a:pt x="8" y="97"/>
                  <a:pt x="2" y="114"/>
                  <a:pt x="0" y="131"/>
                </a:cubicBezTo>
                <a:cubicBezTo>
                  <a:pt x="87" y="131"/>
                  <a:pt x="87" y="131"/>
                  <a:pt x="87" y="131"/>
                </a:cubicBezTo>
                <a:cubicBezTo>
                  <a:pt x="87" y="131"/>
                  <a:pt x="87" y="131"/>
                  <a:pt x="87" y="13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shp70">
            <a:extLst>
              <a:ext uri="{FF2B5EF4-FFF2-40B4-BE49-F238E27FC236}">
                <a16:creationId xmlns:a16="http://schemas.microsoft.com/office/drawing/2014/main" id="{39D2D735-9ACE-4984-AE42-1610E79F6FD3}"/>
              </a:ext>
            </a:extLst>
          </p:cNvPr>
          <p:cNvSpPr/>
          <p:nvPr/>
        </p:nvSpPr>
        <p:spPr>
          <a:xfrm>
            <a:off x="4670956" y="1526280"/>
            <a:ext cx="653607" cy="1098488"/>
          </a:xfrm>
          <a:custGeom>
            <a:avLst/>
            <a:gdLst/>
            <a:ahLst/>
            <a:cxnLst/>
            <a:rect l="l" t="t" r="r" b="b"/>
            <a:pathLst>
              <a:path w="125" h="210" extrusionOk="0">
                <a:moveTo>
                  <a:pt x="13" y="65"/>
                </a:moveTo>
                <a:cubicBezTo>
                  <a:pt x="13" y="65"/>
                  <a:pt x="13" y="65"/>
                  <a:pt x="13" y="65"/>
                </a:cubicBezTo>
                <a:cubicBezTo>
                  <a:pt x="0" y="88"/>
                  <a:pt x="1" y="115"/>
                  <a:pt x="14" y="137"/>
                </a:cubicBezTo>
                <a:cubicBezTo>
                  <a:pt x="14" y="137"/>
                  <a:pt x="14" y="137"/>
                  <a:pt x="14" y="137"/>
                </a:cubicBezTo>
                <a:cubicBezTo>
                  <a:pt x="56" y="210"/>
                  <a:pt x="56" y="210"/>
                  <a:pt x="56" y="210"/>
                </a:cubicBezTo>
                <a:cubicBezTo>
                  <a:pt x="70" y="200"/>
                  <a:pt x="82" y="187"/>
                  <a:pt x="91" y="171"/>
                </a:cubicBezTo>
                <a:cubicBezTo>
                  <a:pt x="125" y="112"/>
                  <a:pt x="107" y="37"/>
                  <a:pt x="50" y="0"/>
                </a:cubicBezTo>
                <a:lnTo>
                  <a:pt x="13" y="6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shp71">
            <a:extLst>
              <a:ext uri="{FF2B5EF4-FFF2-40B4-BE49-F238E27FC236}">
                <a16:creationId xmlns:a16="http://schemas.microsoft.com/office/drawing/2014/main" id="{AFC79995-BEAC-4F3A-AF66-6DA476C72602}"/>
              </a:ext>
            </a:extLst>
          </p:cNvPr>
          <p:cNvSpPr txBox="1"/>
          <p:nvPr/>
        </p:nvSpPr>
        <p:spPr>
          <a:xfrm>
            <a:off x="4217725" y="2202549"/>
            <a:ext cx="549840" cy="52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Open Sans SemiBold"/>
              <a:buNone/>
            </a:pPr>
            <a:r>
              <a:rPr lang="en-US" sz="28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01</a:t>
            </a:r>
            <a:endParaRPr sz="1400"/>
          </a:p>
        </p:txBody>
      </p:sp>
      <p:sp>
        <p:nvSpPr>
          <p:cNvPr id="60" name="shp73">
            <a:extLst>
              <a:ext uri="{FF2B5EF4-FFF2-40B4-BE49-F238E27FC236}">
                <a16:creationId xmlns:a16="http://schemas.microsoft.com/office/drawing/2014/main" id="{CC0C1B05-BF7B-46CB-8B13-FDDBD0197385}"/>
              </a:ext>
            </a:extLst>
          </p:cNvPr>
          <p:cNvSpPr/>
          <p:nvPr/>
        </p:nvSpPr>
        <p:spPr>
          <a:xfrm>
            <a:off x="4703955" y="2970655"/>
            <a:ext cx="627367" cy="1149774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10" y="81"/>
                </a:moveTo>
                <a:cubicBezTo>
                  <a:pt x="63" y="0"/>
                  <a:pt x="63" y="0"/>
                  <a:pt x="63" y="0"/>
                </a:cubicBezTo>
                <a:cubicBezTo>
                  <a:pt x="25" y="22"/>
                  <a:pt x="0" y="63"/>
                  <a:pt x="0" y="110"/>
                </a:cubicBezTo>
                <a:cubicBezTo>
                  <a:pt x="0" y="157"/>
                  <a:pt x="25" y="198"/>
                  <a:pt x="63" y="220"/>
                </a:cubicBezTo>
                <a:cubicBezTo>
                  <a:pt x="110" y="139"/>
                  <a:pt x="110" y="139"/>
                  <a:pt x="110" y="139"/>
                </a:cubicBezTo>
                <a:cubicBezTo>
                  <a:pt x="120" y="123"/>
                  <a:pt x="120" y="97"/>
                  <a:pt x="110" y="8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shp74">
            <a:extLst>
              <a:ext uri="{FF2B5EF4-FFF2-40B4-BE49-F238E27FC236}">
                <a16:creationId xmlns:a16="http://schemas.microsoft.com/office/drawing/2014/main" id="{112097FD-6058-42B6-B824-D3744307BDDF}"/>
              </a:ext>
            </a:extLst>
          </p:cNvPr>
          <p:cNvSpPr/>
          <p:nvPr/>
        </p:nvSpPr>
        <p:spPr>
          <a:xfrm>
            <a:off x="5113390" y="2881202"/>
            <a:ext cx="935087" cy="633330"/>
          </a:xfrm>
          <a:custGeom>
            <a:avLst/>
            <a:gdLst/>
            <a:ahLst/>
            <a:cxnLst/>
            <a:rect l="l" t="t" r="r" b="b"/>
            <a:pathLst>
              <a:path w="179" h="121" extrusionOk="0">
                <a:moveTo>
                  <a:pt x="44" y="86"/>
                </a:moveTo>
                <a:cubicBezTo>
                  <a:pt x="55" y="106"/>
                  <a:pt x="77" y="120"/>
                  <a:pt x="102" y="121"/>
                </a:cubicBezTo>
                <a:cubicBezTo>
                  <a:pt x="102" y="121"/>
                  <a:pt x="102" y="121"/>
                  <a:pt x="102" y="121"/>
                </a:cubicBezTo>
                <a:cubicBezTo>
                  <a:pt x="179" y="121"/>
                  <a:pt x="179" y="121"/>
                  <a:pt x="179" y="121"/>
                </a:cubicBezTo>
                <a:cubicBezTo>
                  <a:pt x="176" y="53"/>
                  <a:pt x="120" y="0"/>
                  <a:pt x="52" y="0"/>
                </a:cubicBezTo>
                <a:cubicBezTo>
                  <a:pt x="34" y="0"/>
                  <a:pt x="16" y="4"/>
                  <a:pt x="0" y="11"/>
                </a:cubicBezTo>
                <a:cubicBezTo>
                  <a:pt x="44" y="86"/>
                  <a:pt x="44" y="86"/>
                  <a:pt x="44" y="86"/>
                </a:cubicBezTo>
                <a:cubicBezTo>
                  <a:pt x="44" y="86"/>
                  <a:pt x="44" y="86"/>
                  <a:pt x="44" y="8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40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62" name="shp75">
            <a:extLst>
              <a:ext uri="{FF2B5EF4-FFF2-40B4-BE49-F238E27FC236}">
                <a16:creationId xmlns:a16="http://schemas.microsoft.com/office/drawing/2014/main" id="{6A3385D7-4478-4AA6-A6E9-1331A06A22DC}"/>
              </a:ext>
            </a:extLst>
          </p:cNvPr>
          <p:cNvSpPr/>
          <p:nvPr/>
        </p:nvSpPr>
        <p:spPr>
          <a:xfrm>
            <a:off x="5119219" y="3582516"/>
            <a:ext cx="935087" cy="632137"/>
          </a:xfrm>
          <a:custGeom>
            <a:avLst/>
            <a:gdLst/>
            <a:ahLst/>
            <a:cxnLst/>
            <a:rect l="l" t="t" r="r" b="b"/>
            <a:pathLst>
              <a:path w="179" h="121" extrusionOk="0">
                <a:moveTo>
                  <a:pt x="105" y="0"/>
                </a:moveTo>
                <a:cubicBezTo>
                  <a:pt x="105" y="0"/>
                  <a:pt x="105" y="0"/>
                  <a:pt x="105" y="0"/>
                </a:cubicBezTo>
                <a:cubicBezTo>
                  <a:pt x="78" y="0"/>
                  <a:pt x="55" y="15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0" y="110"/>
                  <a:pt x="0" y="110"/>
                  <a:pt x="0" y="110"/>
                </a:cubicBezTo>
                <a:cubicBezTo>
                  <a:pt x="16" y="117"/>
                  <a:pt x="34" y="121"/>
                  <a:pt x="52" y="121"/>
                </a:cubicBezTo>
                <a:cubicBezTo>
                  <a:pt x="120" y="121"/>
                  <a:pt x="176" y="67"/>
                  <a:pt x="179" y="0"/>
                </a:cubicBezTo>
                <a:lnTo>
                  <a:pt x="105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shp76">
            <a:extLst>
              <a:ext uri="{FF2B5EF4-FFF2-40B4-BE49-F238E27FC236}">
                <a16:creationId xmlns:a16="http://schemas.microsoft.com/office/drawing/2014/main" id="{68A0A555-6634-4CBB-815B-432C756F11A8}"/>
              </a:ext>
            </a:extLst>
          </p:cNvPr>
          <p:cNvSpPr txBox="1"/>
          <p:nvPr/>
        </p:nvSpPr>
        <p:spPr>
          <a:xfrm>
            <a:off x="4866561" y="3353516"/>
            <a:ext cx="551033" cy="52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Open Sans SemiBold"/>
              <a:buNone/>
            </a:pPr>
            <a:r>
              <a:rPr lang="en-US" sz="28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02</a:t>
            </a:r>
            <a:endParaRPr sz="1400"/>
          </a:p>
        </p:txBody>
      </p:sp>
      <p:sp>
        <p:nvSpPr>
          <p:cNvPr id="64" name="shp78">
            <a:extLst>
              <a:ext uri="{FF2B5EF4-FFF2-40B4-BE49-F238E27FC236}">
                <a16:creationId xmlns:a16="http://schemas.microsoft.com/office/drawing/2014/main" id="{1A83DA1D-6CBC-404A-9EFB-C116CB561104}"/>
              </a:ext>
            </a:extLst>
          </p:cNvPr>
          <p:cNvSpPr/>
          <p:nvPr/>
        </p:nvSpPr>
        <p:spPr>
          <a:xfrm>
            <a:off x="3907621" y="4304108"/>
            <a:ext cx="998300" cy="701315"/>
          </a:xfrm>
          <a:custGeom>
            <a:avLst/>
            <a:gdLst/>
            <a:ahLst/>
            <a:cxnLst/>
            <a:rect l="l" t="t" r="r" b="b"/>
            <a:pathLst>
              <a:path w="191" h="134" extrusionOk="0">
                <a:moveTo>
                  <a:pt x="144" y="105"/>
                </a:moveTo>
                <a:cubicBezTo>
                  <a:pt x="191" y="24"/>
                  <a:pt x="191" y="24"/>
                  <a:pt x="191" y="24"/>
                </a:cubicBezTo>
                <a:cubicBezTo>
                  <a:pt x="153" y="2"/>
                  <a:pt x="104" y="0"/>
                  <a:pt x="63" y="24"/>
                </a:cubicBezTo>
                <a:cubicBezTo>
                  <a:pt x="23" y="47"/>
                  <a:pt x="0" y="90"/>
                  <a:pt x="0" y="134"/>
                </a:cubicBezTo>
                <a:cubicBezTo>
                  <a:pt x="94" y="134"/>
                  <a:pt x="94" y="134"/>
                  <a:pt x="94" y="134"/>
                </a:cubicBezTo>
                <a:cubicBezTo>
                  <a:pt x="112" y="134"/>
                  <a:pt x="135" y="121"/>
                  <a:pt x="144" y="10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shp79">
            <a:extLst>
              <a:ext uri="{FF2B5EF4-FFF2-40B4-BE49-F238E27FC236}">
                <a16:creationId xmlns:a16="http://schemas.microsoft.com/office/drawing/2014/main" id="{3E42BB49-64E9-4A2B-8BDE-6B35FD1F2E32}"/>
              </a:ext>
            </a:extLst>
          </p:cNvPr>
          <p:cNvSpPr/>
          <p:nvPr/>
        </p:nvSpPr>
        <p:spPr>
          <a:xfrm>
            <a:off x="4666186" y="4466317"/>
            <a:ext cx="658377" cy="1098488"/>
          </a:xfrm>
          <a:custGeom>
            <a:avLst/>
            <a:gdLst/>
            <a:ahLst/>
            <a:cxnLst/>
            <a:rect l="l" t="t" r="r" b="b"/>
            <a:pathLst>
              <a:path w="126" h="210" extrusionOk="0">
                <a:moveTo>
                  <a:pt x="14" y="75"/>
                </a:moveTo>
                <a:cubicBezTo>
                  <a:pt x="1" y="95"/>
                  <a:pt x="0" y="121"/>
                  <a:pt x="13" y="143"/>
                </a:cubicBezTo>
                <a:cubicBezTo>
                  <a:pt x="13" y="143"/>
                  <a:pt x="13" y="143"/>
                  <a:pt x="13" y="143"/>
                </a:cubicBezTo>
                <a:cubicBezTo>
                  <a:pt x="51" y="210"/>
                  <a:pt x="51" y="210"/>
                  <a:pt x="51" y="210"/>
                </a:cubicBezTo>
                <a:cubicBezTo>
                  <a:pt x="108" y="173"/>
                  <a:pt x="126" y="98"/>
                  <a:pt x="92" y="39"/>
                </a:cubicBezTo>
                <a:cubicBezTo>
                  <a:pt x="83" y="23"/>
                  <a:pt x="71" y="10"/>
                  <a:pt x="57" y="0"/>
                </a:cubicBezTo>
                <a:cubicBezTo>
                  <a:pt x="14" y="75"/>
                  <a:pt x="14" y="75"/>
                  <a:pt x="14" y="75"/>
                </a:cubicBezTo>
                <a:cubicBezTo>
                  <a:pt x="14" y="75"/>
                  <a:pt x="14" y="75"/>
                  <a:pt x="14" y="7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40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66" name="shp80">
            <a:extLst>
              <a:ext uri="{FF2B5EF4-FFF2-40B4-BE49-F238E27FC236}">
                <a16:creationId xmlns:a16="http://schemas.microsoft.com/office/drawing/2014/main" id="{A18BB3CC-E7A0-4E4B-8F35-E695DD595086}"/>
              </a:ext>
            </a:extLst>
          </p:cNvPr>
          <p:cNvSpPr/>
          <p:nvPr/>
        </p:nvSpPr>
        <p:spPr>
          <a:xfrm>
            <a:off x="3907621" y="5073407"/>
            <a:ext cx="967289" cy="684617"/>
          </a:xfrm>
          <a:custGeom>
            <a:avLst/>
            <a:gdLst/>
            <a:ahLst/>
            <a:cxnLst/>
            <a:rect l="l" t="t" r="r" b="b"/>
            <a:pathLst>
              <a:path w="185" h="131" extrusionOk="0">
                <a:moveTo>
                  <a:pt x="148" y="36"/>
                </a:moveTo>
                <a:cubicBezTo>
                  <a:pt x="148" y="36"/>
                  <a:pt x="148" y="36"/>
                  <a:pt x="148" y="36"/>
                </a:cubicBezTo>
                <a:cubicBezTo>
                  <a:pt x="134" y="13"/>
                  <a:pt x="110" y="0"/>
                  <a:pt x="85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18"/>
                  <a:pt x="8" y="35"/>
                  <a:pt x="17" y="51"/>
                </a:cubicBezTo>
                <a:cubicBezTo>
                  <a:pt x="51" y="110"/>
                  <a:pt x="125" y="131"/>
                  <a:pt x="185" y="101"/>
                </a:cubicBezTo>
                <a:lnTo>
                  <a:pt x="148" y="3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shp81">
            <a:extLst>
              <a:ext uri="{FF2B5EF4-FFF2-40B4-BE49-F238E27FC236}">
                <a16:creationId xmlns:a16="http://schemas.microsoft.com/office/drawing/2014/main" id="{FD0BA349-E99E-4053-B57D-1D7F8664175C}"/>
              </a:ext>
            </a:extLst>
          </p:cNvPr>
          <p:cNvSpPr txBox="1"/>
          <p:nvPr/>
        </p:nvSpPr>
        <p:spPr>
          <a:xfrm>
            <a:off x="4199835" y="4498520"/>
            <a:ext cx="549840" cy="52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Open Sans SemiBold"/>
              <a:buNone/>
            </a:pPr>
            <a:r>
              <a:rPr lang="en-US" sz="28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03</a:t>
            </a:r>
            <a:endParaRPr sz="1400"/>
          </a:p>
        </p:txBody>
      </p:sp>
      <p:sp>
        <p:nvSpPr>
          <p:cNvPr id="68" name="shp83">
            <a:extLst>
              <a:ext uri="{FF2B5EF4-FFF2-40B4-BE49-F238E27FC236}">
                <a16:creationId xmlns:a16="http://schemas.microsoft.com/office/drawing/2014/main" id="{A774ECBF-005B-4219-90B1-D4D7C294AB4E}"/>
              </a:ext>
            </a:extLst>
          </p:cNvPr>
          <p:cNvSpPr/>
          <p:nvPr/>
        </p:nvSpPr>
        <p:spPr>
          <a:xfrm>
            <a:off x="1505019" y="4304106"/>
            <a:ext cx="998300" cy="701315"/>
          </a:xfrm>
          <a:custGeom>
            <a:avLst/>
            <a:gdLst/>
            <a:ahLst/>
            <a:cxnLst/>
            <a:rect l="l" t="t" r="r" b="b"/>
            <a:pathLst>
              <a:path w="191" h="134" extrusionOk="0">
                <a:moveTo>
                  <a:pt x="97" y="134"/>
                </a:moveTo>
                <a:cubicBezTo>
                  <a:pt x="191" y="134"/>
                  <a:pt x="191" y="134"/>
                  <a:pt x="191" y="134"/>
                </a:cubicBezTo>
                <a:cubicBezTo>
                  <a:pt x="191" y="90"/>
                  <a:pt x="169" y="47"/>
                  <a:pt x="128" y="24"/>
                </a:cubicBezTo>
                <a:cubicBezTo>
                  <a:pt x="87" y="0"/>
                  <a:pt x="38" y="2"/>
                  <a:pt x="0" y="24"/>
                </a:cubicBezTo>
                <a:cubicBezTo>
                  <a:pt x="47" y="105"/>
                  <a:pt x="47" y="105"/>
                  <a:pt x="47" y="105"/>
                </a:cubicBezTo>
                <a:cubicBezTo>
                  <a:pt x="57" y="121"/>
                  <a:pt x="79" y="134"/>
                  <a:pt x="97" y="13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shp84">
            <a:extLst>
              <a:ext uri="{FF2B5EF4-FFF2-40B4-BE49-F238E27FC236}">
                <a16:creationId xmlns:a16="http://schemas.microsoft.com/office/drawing/2014/main" id="{4188316C-DC21-4958-8D73-6A269883357F}"/>
              </a:ext>
            </a:extLst>
          </p:cNvPr>
          <p:cNvSpPr/>
          <p:nvPr/>
        </p:nvSpPr>
        <p:spPr>
          <a:xfrm>
            <a:off x="1536030" y="5073405"/>
            <a:ext cx="967289" cy="684617"/>
          </a:xfrm>
          <a:custGeom>
            <a:avLst/>
            <a:gdLst/>
            <a:ahLst/>
            <a:cxnLst/>
            <a:rect l="l" t="t" r="r" b="b"/>
            <a:pathLst>
              <a:path w="185" h="131" extrusionOk="0">
                <a:moveTo>
                  <a:pt x="98" y="0"/>
                </a:moveTo>
                <a:cubicBezTo>
                  <a:pt x="74" y="0"/>
                  <a:pt x="51" y="12"/>
                  <a:pt x="39" y="34"/>
                </a:cubicBezTo>
                <a:cubicBezTo>
                  <a:pt x="39" y="34"/>
                  <a:pt x="39" y="34"/>
                  <a:pt x="39" y="34"/>
                </a:cubicBezTo>
                <a:cubicBezTo>
                  <a:pt x="0" y="101"/>
                  <a:pt x="0" y="101"/>
                  <a:pt x="0" y="101"/>
                </a:cubicBezTo>
                <a:cubicBezTo>
                  <a:pt x="60" y="131"/>
                  <a:pt x="134" y="110"/>
                  <a:pt x="168" y="51"/>
                </a:cubicBezTo>
                <a:cubicBezTo>
                  <a:pt x="178" y="35"/>
                  <a:pt x="183" y="18"/>
                  <a:pt x="185" y="0"/>
                </a:cubicBezTo>
                <a:cubicBezTo>
                  <a:pt x="98" y="0"/>
                  <a:pt x="98" y="0"/>
                  <a:pt x="98" y="0"/>
                </a:cubicBezTo>
                <a:cubicBezTo>
                  <a:pt x="98" y="0"/>
                  <a:pt x="98" y="0"/>
                  <a:pt x="9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40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70" name="shp85">
            <a:extLst>
              <a:ext uri="{FF2B5EF4-FFF2-40B4-BE49-F238E27FC236}">
                <a16:creationId xmlns:a16="http://schemas.microsoft.com/office/drawing/2014/main" id="{C13B9816-A550-466C-B914-47FCCD8A09B8}"/>
              </a:ext>
            </a:extLst>
          </p:cNvPr>
          <p:cNvSpPr/>
          <p:nvPr/>
        </p:nvSpPr>
        <p:spPr>
          <a:xfrm>
            <a:off x="1086377" y="4466315"/>
            <a:ext cx="653607" cy="1098488"/>
          </a:xfrm>
          <a:custGeom>
            <a:avLst/>
            <a:gdLst/>
            <a:ahLst/>
            <a:cxnLst/>
            <a:rect l="l" t="t" r="r" b="b"/>
            <a:pathLst>
              <a:path w="125" h="210" extrusionOk="0">
                <a:moveTo>
                  <a:pt x="112" y="146"/>
                </a:moveTo>
                <a:cubicBezTo>
                  <a:pt x="112" y="146"/>
                  <a:pt x="112" y="146"/>
                  <a:pt x="112" y="146"/>
                </a:cubicBezTo>
                <a:cubicBezTo>
                  <a:pt x="125" y="123"/>
                  <a:pt x="124" y="95"/>
                  <a:pt x="111" y="73"/>
                </a:cubicBezTo>
                <a:cubicBezTo>
                  <a:pt x="111" y="73"/>
                  <a:pt x="111" y="73"/>
                  <a:pt x="111" y="73"/>
                </a:cubicBezTo>
                <a:cubicBezTo>
                  <a:pt x="69" y="0"/>
                  <a:pt x="69" y="0"/>
                  <a:pt x="69" y="0"/>
                </a:cubicBezTo>
                <a:cubicBezTo>
                  <a:pt x="55" y="10"/>
                  <a:pt x="43" y="23"/>
                  <a:pt x="34" y="39"/>
                </a:cubicBezTo>
                <a:cubicBezTo>
                  <a:pt x="0" y="98"/>
                  <a:pt x="18" y="173"/>
                  <a:pt x="75" y="210"/>
                </a:cubicBezTo>
                <a:lnTo>
                  <a:pt x="112" y="14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shp86">
            <a:extLst>
              <a:ext uri="{FF2B5EF4-FFF2-40B4-BE49-F238E27FC236}">
                <a16:creationId xmlns:a16="http://schemas.microsoft.com/office/drawing/2014/main" id="{AFD087E2-C7D6-4C3B-BA0A-CB21AE5D5949}"/>
              </a:ext>
            </a:extLst>
          </p:cNvPr>
          <p:cNvSpPr txBox="1"/>
          <p:nvPr/>
        </p:nvSpPr>
        <p:spPr>
          <a:xfrm>
            <a:off x="1829437" y="4504482"/>
            <a:ext cx="428183" cy="382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Open Sans SemiBold"/>
              <a:buNone/>
            </a:pPr>
            <a:r>
              <a:rPr lang="en-US" sz="28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05</a:t>
            </a:r>
            <a:endParaRPr sz="1400" dirty="0"/>
          </a:p>
        </p:txBody>
      </p:sp>
      <p:sp>
        <p:nvSpPr>
          <p:cNvPr id="72" name="shp88">
            <a:extLst>
              <a:ext uri="{FF2B5EF4-FFF2-40B4-BE49-F238E27FC236}">
                <a16:creationId xmlns:a16="http://schemas.microsoft.com/office/drawing/2014/main" id="{2D03C170-E189-4BD0-94C7-8A2AAA6C6203}"/>
              </a:ext>
            </a:extLst>
          </p:cNvPr>
          <p:cNvSpPr/>
          <p:nvPr/>
        </p:nvSpPr>
        <p:spPr>
          <a:xfrm>
            <a:off x="1033898" y="2970653"/>
            <a:ext cx="627367" cy="1149774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" y="139"/>
                </a:moveTo>
                <a:cubicBezTo>
                  <a:pt x="57" y="220"/>
                  <a:pt x="57" y="220"/>
                  <a:pt x="57" y="220"/>
                </a:cubicBezTo>
                <a:cubicBezTo>
                  <a:pt x="95" y="198"/>
                  <a:pt x="120" y="157"/>
                  <a:pt x="120" y="110"/>
                </a:cubicBezTo>
                <a:cubicBezTo>
                  <a:pt x="120" y="63"/>
                  <a:pt x="95" y="22"/>
                  <a:pt x="57" y="0"/>
                </a:cubicBezTo>
                <a:cubicBezTo>
                  <a:pt x="10" y="81"/>
                  <a:pt x="10" y="81"/>
                  <a:pt x="10" y="81"/>
                </a:cubicBezTo>
                <a:cubicBezTo>
                  <a:pt x="0" y="97"/>
                  <a:pt x="0" y="123"/>
                  <a:pt x="10" y="13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shp89">
            <a:extLst>
              <a:ext uri="{FF2B5EF4-FFF2-40B4-BE49-F238E27FC236}">
                <a16:creationId xmlns:a16="http://schemas.microsoft.com/office/drawing/2014/main" id="{4CAD7F00-A7E0-42DC-8C97-71511DE106EE}"/>
              </a:ext>
            </a:extLst>
          </p:cNvPr>
          <p:cNvSpPr/>
          <p:nvPr/>
        </p:nvSpPr>
        <p:spPr>
          <a:xfrm>
            <a:off x="333776" y="3582514"/>
            <a:ext cx="936279" cy="632137"/>
          </a:xfrm>
          <a:custGeom>
            <a:avLst/>
            <a:gdLst/>
            <a:ahLst/>
            <a:cxnLst/>
            <a:rect l="l" t="t" r="r" b="b"/>
            <a:pathLst>
              <a:path w="179" h="121" extrusionOk="0">
                <a:moveTo>
                  <a:pt x="135" y="34"/>
                </a:moveTo>
                <a:cubicBezTo>
                  <a:pt x="124" y="14"/>
                  <a:pt x="102" y="0"/>
                  <a:pt x="77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0" y="0"/>
                  <a:pt x="0" y="0"/>
                  <a:pt x="0" y="0"/>
                </a:cubicBezTo>
                <a:cubicBezTo>
                  <a:pt x="3" y="67"/>
                  <a:pt x="59" y="121"/>
                  <a:pt x="127" y="121"/>
                </a:cubicBezTo>
                <a:cubicBezTo>
                  <a:pt x="145" y="121"/>
                  <a:pt x="163" y="117"/>
                  <a:pt x="179" y="110"/>
                </a:cubicBezTo>
                <a:cubicBezTo>
                  <a:pt x="135" y="34"/>
                  <a:pt x="135" y="34"/>
                  <a:pt x="135" y="34"/>
                </a:cubicBezTo>
                <a:cubicBezTo>
                  <a:pt x="135" y="34"/>
                  <a:pt x="135" y="34"/>
                  <a:pt x="135" y="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40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74" name="shp90">
            <a:extLst>
              <a:ext uri="{FF2B5EF4-FFF2-40B4-BE49-F238E27FC236}">
                <a16:creationId xmlns:a16="http://schemas.microsoft.com/office/drawing/2014/main" id="{9178B1A9-3DDE-459B-9E65-5E8677AE318C}"/>
              </a:ext>
            </a:extLst>
          </p:cNvPr>
          <p:cNvSpPr/>
          <p:nvPr/>
        </p:nvSpPr>
        <p:spPr>
          <a:xfrm>
            <a:off x="333776" y="2881200"/>
            <a:ext cx="936279" cy="633330"/>
          </a:xfrm>
          <a:custGeom>
            <a:avLst/>
            <a:gdLst/>
            <a:ahLst/>
            <a:cxnLst/>
            <a:rect l="l" t="t" r="r" b="b"/>
            <a:pathLst>
              <a:path w="179" h="121" extrusionOk="0">
                <a:moveTo>
                  <a:pt x="74" y="121"/>
                </a:moveTo>
                <a:cubicBezTo>
                  <a:pt x="74" y="121"/>
                  <a:pt x="74" y="121"/>
                  <a:pt x="74" y="121"/>
                </a:cubicBezTo>
                <a:cubicBezTo>
                  <a:pt x="101" y="120"/>
                  <a:pt x="124" y="106"/>
                  <a:pt x="136" y="84"/>
                </a:cubicBezTo>
                <a:cubicBezTo>
                  <a:pt x="136" y="84"/>
                  <a:pt x="136" y="84"/>
                  <a:pt x="136" y="84"/>
                </a:cubicBezTo>
                <a:cubicBezTo>
                  <a:pt x="179" y="11"/>
                  <a:pt x="179" y="11"/>
                  <a:pt x="179" y="11"/>
                </a:cubicBezTo>
                <a:cubicBezTo>
                  <a:pt x="163" y="4"/>
                  <a:pt x="145" y="0"/>
                  <a:pt x="127" y="0"/>
                </a:cubicBezTo>
                <a:cubicBezTo>
                  <a:pt x="59" y="0"/>
                  <a:pt x="3" y="53"/>
                  <a:pt x="0" y="121"/>
                </a:cubicBezTo>
                <a:lnTo>
                  <a:pt x="74" y="12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shp91">
            <a:extLst>
              <a:ext uri="{FF2B5EF4-FFF2-40B4-BE49-F238E27FC236}">
                <a16:creationId xmlns:a16="http://schemas.microsoft.com/office/drawing/2014/main" id="{3E209990-9475-4BA7-A337-430BB6F2AFC5}"/>
              </a:ext>
            </a:extLst>
          </p:cNvPr>
          <p:cNvSpPr txBox="1"/>
          <p:nvPr/>
        </p:nvSpPr>
        <p:spPr>
          <a:xfrm>
            <a:off x="1180601" y="3367826"/>
            <a:ext cx="549840" cy="52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Open Sans SemiBold"/>
              <a:buNone/>
            </a:pPr>
            <a:r>
              <a:rPr lang="en-US" sz="28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06</a:t>
            </a:r>
            <a:endParaRPr sz="1400" dirty="0"/>
          </a:p>
        </p:txBody>
      </p:sp>
      <p:pic>
        <p:nvPicPr>
          <p:cNvPr id="76" name="shp93" descr="Handshake">
            <a:extLst>
              <a:ext uri="{FF2B5EF4-FFF2-40B4-BE49-F238E27FC236}">
                <a16:creationId xmlns:a16="http://schemas.microsoft.com/office/drawing/2014/main" id="{7337C373-8643-4A29-A070-617C9209F9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99835" y="1546586"/>
            <a:ext cx="426574" cy="426574"/>
          </a:xfrm>
          <a:prstGeom prst="rect">
            <a:avLst/>
          </a:prstGeom>
        </p:spPr>
      </p:pic>
      <p:pic>
        <p:nvPicPr>
          <p:cNvPr id="77" name="shp94" descr="Calligraphy Pen">
            <a:extLst>
              <a:ext uri="{FF2B5EF4-FFF2-40B4-BE49-F238E27FC236}">
                <a16:creationId xmlns:a16="http://schemas.microsoft.com/office/drawing/2014/main" id="{A8021C7F-B529-4DB6-8786-0414C2C747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80601" y="1862234"/>
            <a:ext cx="426574" cy="426574"/>
          </a:xfrm>
          <a:prstGeom prst="rect">
            <a:avLst/>
          </a:prstGeom>
        </p:spPr>
      </p:pic>
      <p:pic>
        <p:nvPicPr>
          <p:cNvPr id="78" name="shp95" descr="Customer review">
            <a:extLst>
              <a:ext uri="{FF2B5EF4-FFF2-40B4-BE49-F238E27FC236}">
                <a16:creationId xmlns:a16="http://schemas.microsoft.com/office/drawing/2014/main" id="{4DE0570A-8BC6-4487-AC8C-A63E155A8CF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7450" y="3693853"/>
            <a:ext cx="426574" cy="426574"/>
          </a:xfrm>
          <a:prstGeom prst="rect">
            <a:avLst/>
          </a:prstGeom>
        </p:spPr>
      </p:pic>
      <p:pic>
        <p:nvPicPr>
          <p:cNvPr id="79" name="shp96" descr="Clipboard Partially Checked">
            <a:extLst>
              <a:ext uri="{FF2B5EF4-FFF2-40B4-BE49-F238E27FC236}">
                <a16:creationId xmlns:a16="http://schemas.microsoft.com/office/drawing/2014/main" id="{74C587D8-4BB4-4756-8F72-965CAEF5EB0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17594" y="2992332"/>
            <a:ext cx="426574" cy="426574"/>
          </a:xfrm>
          <a:prstGeom prst="rect">
            <a:avLst/>
          </a:prstGeom>
        </p:spPr>
      </p:pic>
      <p:pic>
        <p:nvPicPr>
          <p:cNvPr id="80" name="shp97" descr="Presentation with checklist">
            <a:extLst>
              <a:ext uri="{FF2B5EF4-FFF2-40B4-BE49-F238E27FC236}">
                <a16:creationId xmlns:a16="http://schemas.microsoft.com/office/drawing/2014/main" id="{558385C5-F345-406C-8A42-4CDB12C894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828840" y="5173593"/>
            <a:ext cx="426574" cy="426574"/>
          </a:xfrm>
          <a:prstGeom prst="rect">
            <a:avLst/>
          </a:prstGeom>
        </p:spPr>
      </p:pic>
      <p:pic>
        <p:nvPicPr>
          <p:cNvPr id="81" name="shp98" descr="User network">
            <a:extLst>
              <a:ext uri="{FF2B5EF4-FFF2-40B4-BE49-F238E27FC236}">
                <a16:creationId xmlns:a16="http://schemas.microsoft.com/office/drawing/2014/main" id="{5F824399-0FC7-46E0-9262-5BA18EDCACB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772997" y="4796857"/>
            <a:ext cx="426574" cy="426574"/>
          </a:xfrm>
          <a:prstGeom prst="rect">
            <a:avLst/>
          </a:prstGeom>
        </p:spPr>
      </p:pic>
      <p:grpSp>
        <p:nvGrpSpPr>
          <p:cNvPr id="82" name="Group 81">
            <a:extLst>
              <a:ext uri="{FF2B5EF4-FFF2-40B4-BE49-F238E27FC236}">
                <a16:creationId xmlns:a16="http://schemas.microsoft.com/office/drawing/2014/main" id="{A45164A2-56C0-4243-BE9C-D4DB8E34F41C}"/>
              </a:ext>
            </a:extLst>
          </p:cNvPr>
          <p:cNvGrpSpPr/>
          <p:nvPr/>
        </p:nvGrpSpPr>
        <p:grpSpPr>
          <a:xfrm rot="1847285">
            <a:off x="2492952" y="644004"/>
            <a:ext cx="1416942" cy="1435987"/>
            <a:chOff x="2437979" y="494013"/>
            <a:chExt cx="1416942" cy="1435987"/>
          </a:xfrm>
        </p:grpSpPr>
        <p:sp>
          <p:nvSpPr>
            <p:cNvPr id="83" name="shp63">
              <a:extLst>
                <a:ext uri="{FF2B5EF4-FFF2-40B4-BE49-F238E27FC236}">
                  <a16:creationId xmlns:a16="http://schemas.microsoft.com/office/drawing/2014/main" id="{C96D307F-E8E2-4F69-B94A-35769A064433}"/>
                </a:ext>
              </a:extLst>
            </p:cNvPr>
            <p:cNvSpPr/>
            <p:nvPr/>
          </p:nvSpPr>
          <p:spPr>
            <a:xfrm>
              <a:off x="2856621" y="1228685"/>
              <a:ext cx="998300" cy="701315"/>
            </a:xfrm>
            <a:custGeom>
              <a:avLst/>
              <a:gdLst/>
              <a:ahLst/>
              <a:cxnLst/>
              <a:rect l="l" t="t" r="r" b="b"/>
              <a:pathLst>
                <a:path w="191" h="134" extrusionOk="0">
                  <a:moveTo>
                    <a:pt x="47" y="29"/>
                  </a:moveTo>
                  <a:cubicBezTo>
                    <a:pt x="0" y="111"/>
                    <a:pt x="0" y="111"/>
                    <a:pt x="0" y="111"/>
                  </a:cubicBezTo>
                  <a:cubicBezTo>
                    <a:pt x="38" y="133"/>
                    <a:pt x="87" y="134"/>
                    <a:pt x="128" y="111"/>
                  </a:cubicBezTo>
                  <a:cubicBezTo>
                    <a:pt x="169" y="87"/>
                    <a:pt x="191" y="44"/>
                    <a:pt x="191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79" y="0"/>
                    <a:pt x="57" y="13"/>
                    <a:pt x="47" y="2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shp64">
              <a:extLst>
                <a:ext uri="{FF2B5EF4-FFF2-40B4-BE49-F238E27FC236}">
                  <a16:creationId xmlns:a16="http://schemas.microsoft.com/office/drawing/2014/main" id="{B9A0B0FB-657D-4153-9675-37DD2F9AA565}"/>
                </a:ext>
              </a:extLst>
            </p:cNvPr>
            <p:cNvSpPr/>
            <p:nvPr/>
          </p:nvSpPr>
          <p:spPr>
            <a:xfrm>
              <a:off x="2437979" y="660337"/>
              <a:ext cx="659569" cy="1098488"/>
            </a:xfrm>
            <a:custGeom>
              <a:avLst/>
              <a:gdLst/>
              <a:ahLst/>
              <a:cxnLst/>
              <a:rect l="l" t="t" r="r" b="b"/>
              <a:pathLst>
                <a:path w="126" h="210" extrusionOk="0">
                  <a:moveTo>
                    <a:pt x="112" y="135"/>
                  </a:moveTo>
                  <a:cubicBezTo>
                    <a:pt x="125" y="115"/>
                    <a:pt x="126" y="89"/>
                    <a:pt x="113" y="67"/>
                  </a:cubicBezTo>
                  <a:cubicBezTo>
                    <a:pt x="113" y="67"/>
                    <a:pt x="113" y="67"/>
                    <a:pt x="113" y="67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18" y="37"/>
                    <a:pt x="0" y="112"/>
                    <a:pt x="34" y="171"/>
                  </a:cubicBezTo>
                  <a:cubicBezTo>
                    <a:pt x="43" y="187"/>
                    <a:pt x="55" y="200"/>
                    <a:pt x="69" y="210"/>
                  </a:cubicBezTo>
                  <a:cubicBezTo>
                    <a:pt x="112" y="135"/>
                    <a:pt x="112" y="135"/>
                    <a:pt x="112" y="135"/>
                  </a:cubicBezTo>
                  <a:cubicBezTo>
                    <a:pt x="112" y="135"/>
                    <a:pt x="112" y="135"/>
                    <a:pt x="112" y="13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1400">
                <a:solidFill>
                  <a:schemeClr val="dk1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85" name="shp65">
              <a:extLst>
                <a:ext uri="{FF2B5EF4-FFF2-40B4-BE49-F238E27FC236}">
                  <a16:creationId xmlns:a16="http://schemas.microsoft.com/office/drawing/2014/main" id="{F8C3007B-DFDD-4C70-8A98-A86260BBA8F8}"/>
                </a:ext>
              </a:extLst>
            </p:cNvPr>
            <p:cNvSpPr/>
            <p:nvPr/>
          </p:nvSpPr>
          <p:spPr>
            <a:xfrm>
              <a:off x="2887632" y="494013"/>
              <a:ext cx="967289" cy="684617"/>
            </a:xfrm>
            <a:custGeom>
              <a:avLst/>
              <a:gdLst/>
              <a:ahLst/>
              <a:cxnLst/>
              <a:rect l="l" t="t" r="r" b="b"/>
              <a:pathLst>
                <a:path w="185" h="131" extrusionOk="0">
                  <a:moveTo>
                    <a:pt x="37" y="95"/>
                  </a:moveTo>
                  <a:cubicBezTo>
                    <a:pt x="37" y="95"/>
                    <a:pt x="37" y="95"/>
                    <a:pt x="37" y="95"/>
                  </a:cubicBezTo>
                  <a:cubicBezTo>
                    <a:pt x="51" y="118"/>
                    <a:pt x="75" y="131"/>
                    <a:pt x="100" y="131"/>
                  </a:cubicBezTo>
                  <a:cubicBezTo>
                    <a:pt x="100" y="131"/>
                    <a:pt x="100" y="131"/>
                    <a:pt x="100" y="131"/>
                  </a:cubicBezTo>
                  <a:cubicBezTo>
                    <a:pt x="185" y="131"/>
                    <a:pt x="185" y="131"/>
                    <a:pt x="185" y="131"/>
                  </a:cubicBezTo>
                  <a:cubicBezTo>
                    <a:pt x="183" y="114"/>
                    <a:pt x="178" y="97"/>
                    <a:pt x="168" y="81"/>
                  </a:cubicBezTo>
                  <a:cubicBezTo>
                    <a:pt x="134" y="22"/>
                    <a:pt x="60" y="0"/>
                    <a:pt x="0" y="31"/>
                  </a:cubicBezTo>
                  <a:lnTo>
                    <a:pt x="37" y="95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shp66">
              <a:extLst>
                <a:ext uri="{FF2B5EF4-FFF2-40B4-BE49-F238E27FC236}">
                  <a16:creationId xmlns:a16="http://schemas.microsoft.com/office/drawing/2014/main" id="{30C4FBC2-6823-4D91-AB3D-56B07EBC1D83}"/>
                </a:ext>
              </a:extLst>
            </p:cNvPr>
            <p:cNvSpPr txBox="1"/>
            <p:nvPr/>
          </p:nvSpPr>
          <p:spPr>
            <a:xfrm rot="19752715">
              <a:off x="3189387" y="1375428"/>
              <a:ext cx="551033" cy="5224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300"/>
                <a:buFont typeface="Open Sans SemiBold"/>
                <a:buNone/>
              </a:pPr>
              <a:r>
                <a:rPr lang="en-US" sz="2800" b="1" i="0" u="none" dirty="0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08</a:t>
              </a:r>
              <a:endParaRPr sz="1400" dirty="0"/>
            </a:p>
          </p:txBody>
        </p:sp>
        <p:pic>
          <p:nvPicPr>
            <p:cNvPr id="87" name="shp94" descr="Calligraphy Pen">
              <a:extLst>
                <a:ext uri="{FF2B5EF4-FFF2-40B4-BE49-F238E27FC236}">
                  <a16:creationId xmlns:a16="http://schemas.microsoft.com/office/drawing/2014/main" id="{E974673D-FD6A-4364-8A6C-A77D72303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532203" y="1023188"/>
              <a:ext cx="426574" cy="426574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B8DE546-A798-4EB3-BE73-3CAFDB62C553}"/>
              </a:ext>
            </a:extLst>
          </p:cNvPr>
          <p:cNvGrpSpPr/>
          <p:nvPr/>
        </p:nvGrpSpPr>
        <p:grpSpPr>
          <a:xfrm rot="1817626">
            <a:off x="2529112" y="5017185"/>
            <a:ext cx="1416942" cy="1453916"/>
            <a:chOff x="2529112" y="5017185"/>
            <a:chExt cx="1416942" cy="1453916"/>
          </a:xfrm>
        </p:grpSpPr>
        <p:sp>
          <p:nvSpPr>
            <p:cNvPr id="89" name="shp78">
              <a:extLst>
                <a:ext uri="{FF2B5EF4-FFF2-40B4-BE49-F238E27FC236}">
                  <a16:creationId xmlns:a16="http://schemas.microsoft.com/office/drawing/2014/main" id="{AC365E29-775A-4865-856A-01E57BC4AA2A}"/>
                </a:ext>
              </a:extLst>
            </p:cNvPr>
            <p:cNvSpPr/>
            <p:nvPr/>
          </p:nvSpPr>
          <p:spPr>
            <a:xfrm>
              <a:off x="2529112" y="5017185"/>
              <a:ext cx="998300" cy="701315"/>
            </a:xfrm>
            <a:custGeom>
              <a:avLst/>
              <a:gdLst/>
              <a:ahLst/>
              <a:cxnLst/>
              <a:rect l="l" t="t" r="r" b="b"/>
              <a:pathLst>
                <a:path w="191" h="134" extrusionOk="0">
                  <a:moveTo>
                    <a:pt x="144" y="105"/>
                  </a:moveTo>
                  <a:cubicBezTo>
                    <a:pt x="191" y="24"/>
                    <a:pt x="191" y="24"/>
                    <a:pt x="191" y="24"/>
                  </a:cubicBezTo>
                  <a:cubicBezTo>
                    <a:pt x="153" y="2"/>
                    <a:pt x="104" y="0"/>
                    <a:pt x="63" y="24"/>
                  </a:cubicBezTo>
                  <a:cubicBezTo>
                    <a:pt x="23" y="47"/>
                    <a:pt x="0" y="90"/>
                    <a:pt x="0" y="134"/>
                  </a:cubicBezTo>
                  <a:cubicBezTo>
                    <a:pt x="94" y="134"/>
                    <a:pt x="94" y="134"/>
                    <a:pt x="94" y="134"/>
                  </a:cubicBezTo>
                  <a:cubicBezTo>
                    <a:pt x="112" y="134"/>
                    <a:pt x="135" y="121"/>
                    <a:pt x="144" y="10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shp79">
              <a:extLst>
                <a:ext uri="{FF2B5EF4-FFF2-40B4-BE49-F238E27FC236}">
                  <a16:creationId xmlns:a16="http://schemas.microsoft.com/office/drawing/2014/main" id="{B48828D7-5E79-4233-8754-53A64A1C2209}"/>
                </a:ext>
              </a:extLst>
            </p:cNvPr>
            <p:cNvSpPr/>
            <p:nvPr/>
          </p:nvSpPr>
          <p:spPr>
            <a:xfrm>
              <a:off x="3287677" y="5179394"/>
              <a:ext cx="658377" cy="1098488"/>
            </a:xfrm>
            <a:custGeom>
              <a:avLst/>
              <a:gdLst/>
              <a:ahLst/>
              <a:cxnLst/>
              <a:rect l="l" t="t" r="r" b="b"/>
              <a:pathLst>
                <a:path w="126" h="210" extrusionOk="0">
                  <a:moveTo>
                    <a:pt x="14" y="75"/>
                  </a:moveTo>
                  <a:cubicBezTo>
                    <a:pt x="1" y="95"/>
                    <a:pt x="0" y="121"/>
                    <a:pt x="13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51" y="210"/>
                    <a:pt x="51" y="210"/>
                    <a:pt x="51" y="210"/>
                  </a:cubicBezTo>
                  <a:cubicBezTo>
                    <a:pt x="108" y="173"/>
                    <a:pt x="126" y="98"/>
                    <a:pt x="92" y="39"/>
                  </a:cubicBezTo>
                  <a:cubicBezTo>
                    <a:pt x="83" y="23"/>
                    <a:pt x="71" y="10"/>
                    <a:pt x="57" y="0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5"/>
                    <a:pt x="14" y="75"/>
                    <a:pt x="14" y="7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1400">
                <a:solidFill>
                  <a:schemeClr val="dk1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91" name="shp80">
              <a:extLst>
                <a:ext uri="{FF2B5EF4-FFF2-40B4-BE49-F238E27FC236}">
                  <a16:creationId xmlns:a16="http://schemas.microsoft.com/office/drawing/2014/main" id="{42EF9574-C9B4-4CAD-A818-4DEBB8566A89}"/>
                </a:ext>
              </a:extLst>
            </p:cNvPr>
            <p:cNvSpPr/>
            <p:nvPr/>
          </p:nvSpPr>
          <p:spPr>
            <a:xfrm>
              <a:off x="2529112" y="5786484"/>
              <a:ext cx="967289" cy="684617"/>
            </a:xfrm>
            <a:custGeom>
              <a:avLst/>
              <a:gdLst/>
              <a:ahLst/>
              <a:cxnLst/>
              <a:rect l="l" t="t" r="r" b="b"/>
              <a:pathLst>
                <a:path w="185" h="131" extrusionOk="0">
                  <a:moveTo>
                    <a:pt x="148" y="36"/>
                  </a:moveTo>
                  <a:cubicBezTo>
                    <a:pt x="148" y="36"/>
                    <a:pt x="148" y="36"/>
                    <a:pt x="148" y="36"/>
                  </a:cubicBezTo>
                  <a:cubicBezTo>
                    <a:pt x="134" y="13"/>
                    <a:pt x="110" y="0"/>
                    <a:pt x="85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8"/>
                    <a:pt x="8" y="35"/>
                    <a:pt x="17" y="51"/>
                  </a:cubicBezTo>
                  <a:cubicBezTo>
                    <a:pt x="51" y="110"/>
                    <a:pt x="125" y="131"/>
                    <a:pt x="185" y="101"/>
                  </a:cubicBezTo>
                  <a:lnTo>
                    <a:pt x="148" y="36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shp81">
              <a:extLst>
                <a:ext uri="{FF2B5EF4-FFF2-40B4-BE49-F238E27FC236}">
                  <a16:creationId xmlns:a16="http://schemas.microsoft.com/office/drawing/2014/main" id="{DEDFAD98-9CA5-4FEC-B8CB-EDCEF1A5FCDC}"/>
                </a:ext>
              </a:extLst>
            </p:cNvPr>
            <p:cNvSpPr txBox="1"/>
            <p:nvPr/>
          </p:nvSpPr>
          <p:spPr>
            <a:xfrm rot="20001407">
              <a:off x="2821326" y="5211596"/>
              <a:ext cx="549840" cy="5224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300"/>
                <a:buFont typeface="Open Sans SemiBold"/>
                <a:buNone/>
              </a:pPr>
              <a:r>
                <a:rPr lang="en-US" sz="2800" b="1" i="0" u="none" dirty="0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04</a:t>
              </a:r>
              <a:endParaRPr sz="1400" dirty="0"/>
            </a:p>
          </p:txBody>
        </p:sp>
        <p:pic>
          <p:nvPicPr>
            <p:cNvPr id="93" name="shp98" descr="User network">
              <a:extLst>
                <a:ext uri="{FF2B5EF4-FFF2-40B4-BE49-F238E27FC236}">
                  <a16:creationId xmlns:a16="http://schemas.microsoft.com/office/drawing/2014/main" id="{B8CF7F04-642C-46E5-A8DD-36DE9D4D5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394488" y="5509934"/>
              <a:ext cx="426574" cy="426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01270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DC5D1B-2A6A-D956-FF97-80F3C4C4B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455" y="575734"/>
            <a:ext cx="5937955" cy="5317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1ED116-E26C-205B-5007-2368E7C13295}"/>
              </a:ext>
            </a:extLst>
          </p:cNvPr>
          <p:cNvSpPr txBox="1"/>
          <p:nvPr/>
        </p:nvSpPr>
        <p:spPr>
          <a:xfrm>
            <a:off x="1099320" y="4301850"/>
            <a:ext cx="3561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What Adcaisse Platform is missing 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B5A122-525D-6BB8-FB0E-91EC30DDC543}"/>
              </a:ext>
            </a:extLst>
          </p:cNvPr>
          <p:cNvSpPr txBox="1"/>
          <p:nvPr/>
        </p:nvSpPr>
        <p:spPr>
          <a:xfrm>
            <a:off x="1295400" y="4713515"/>
            <a:ext cx="3169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Dashboard for Partners Invoices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E35E8E-DC27-E716-C12E-4F4EE6392350}"/>
              </a:ext>
            </a:extLst>
          </p:cNvPr>
          <p:cNvSpPr txBox="1"/>
          <p:nvPr/>
        </p:nvSpPr>
        <p:spPr>
          <a:xfrm>
            <a:off x="457200" y="1975111"/>
            <a:ext cx="5336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Adcaisse </a:t>
            </a:r>
            <a:r>
              <a:rPr lang="en-US" dirty="0"/>
              <a:t>is a digital and connected touchscreen cash register, allowing all sales and operations to be carried out in all sectors. </a:t>
            </a:r>
            <a:endParaRPr lang="fr-FR" dirty="0"/>
          </a:p>
        </p:txBody>
      </p:sp>
      <p:sp>
        <p:nvSpPr>
          <p:cNvPr id="9" name="shp52">
            <a:extLst>
              <a:ext uri="{FF2B5EF4-FFF2-40B4-BE49-F238E27FC236}">
                <a16:creationId xmlns:a16="http://schemas.microsoft.com/office/drawing/2014/main" id="{72F24060-322C-476B-A554-0D378773EB73}"/>
              </a:ext>
            </a:extLst>
          </p:cNvPr>
          <p:cNvSpPr/>
          <p:nvPr/>
        </p:nvSpPr>
        <p:spPr>
          <a:xfrm rot="16200000">
            <a:off x="11496471" y="6177657"/>
            <a:ext cx="442895" cy="69981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hp53">
            <a:extLst>
              <a:ext uri="{FF2B5EF4-FFF2-40B4-BE49-F238E27FC236}">
                <a16:creationId xmlns:a16="http://schemas.microsoft.com/office/drawing/2014/main" id="{A1457349-195E-4D72-A44C-3E20083AF00A}"/>
              </a:ext>
            </a:extLst>
          </p:cNvPr>
          <p:cNvSpPr txBox="1"/>
          <p:nvPr/>
        </p:nvSpPr>
        <p:spPr>
          <a:xfrm>
            <a:off x="11463514" y="6327507"/>
            <a:ext cx="575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333F50"/>
                </a:solidFill>
              </a:rPr>
              <a:t>01</a:t>
            </a:r>
            <a:endParaRPr lang="en-US" sz="2000" dirty="0">
              <a:solidFill>
                <a:srgbClr val="333F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84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hp148"/>
          <p:cNvCxnSpPr/>
          <p:nvPr/>
        </p:nvCxnSpPr>
        <p:spPr>
          <a:xfrm flipH="1">
            <a:off x="189265" y="163128"/>
            <a:ext cx="1181347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hp149"/>
          <p:cNvSpPr/>
          <p:nvPr/>
        </p:nvSpPr>
        <p:spPr>
          <a:xfrm>
            <a:off x="5966189" y="4649440"/>
            <a:ext cx="4984839" cy="614846"/>
          </a:xfrm>
          <a:custGeom>
            <a:avLst/>
            <a:gdLst>
              <a:gd name="connsiteX0" fmla="*/ 0 w 4395444"/>
              <a:gd name="connsiteY0" fmla="*/ 0 h 614846"/>
              <a:gd name="connsiteX1" fmla="*/ 4088021 w 4395444"/>
              <a:gd name="connsiteY1" fmla="*/ 0 h 614846"/>
              <a:gd name="connsiteX2" fmla="*/ 4395444 w 4395444"/>
              <a:gd name="connsiteY2" fmla="*/ 307423 h 614846"/>
              <a:gd name="connsiteX3" fmla="*/ 4088021 w 4395444"/>
              <a:gd name="connsiteY3" fmla="*/ 614846 h 614846"/>
              <a:gd name="connsiteX4" fmla="*/ 3 w 4395444"/>
              <a:gd name="connsiteY4" fmla="*/ 614846 h 614846"/>
              <a:gd name="connsiteX5" fmla="*/ 40139 w 4395444"/>
              <a:gd name="connsiteY5" fmla="*/ 581731 h 614846"/>
              <a:gd name="connsiteX6" fmla="*/ 153760 w 4395444"/>
              <a:gd name="connsiteY6" fmla="*/ 307424 h 614846"/>
              <a:gd name="connsiteX7" fmla="*/ 40139 w 4395444"/>
              <a:gd name="connsiteY7" fmla="*/ 33118 h 61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95444" h="614846">
                <a:moveTo>
                  <a:pt x="0" y="0"/>
                </a:moveTo>
                <a:lnTo>
                  <a:pt x="4088021" y="0"/>
                </a:lnTo>
                <a:cubicBezTo>
                  <a:pt x="4257806" y="0"/>
                  <a:pt x="4395444" y="137638"/>
                  <a:pt x="4395444" y="307423"/>
                </a:cubicBezTo>
                <a:cubicBezTo>
                  <a:pt x="4395444" y="477208"/>
                  <a:pt x="4257806" y="614846"/>
                  <a:pt x="4088021" y="614846"/>
                </a:cubicBezTo>
                <a:lnTo>
                  <a:pt x="3" y="614846"/>
                </a:lnTo>
                <a:lnTo>
                  <a:pt x="40139" y="581731"/>
                </a:lnTo>
                <a:cubicBezTo>
                  <a:pt x="110340" y="511530"/>
                  <a:pt x="153760" y="414548"/>
                  <a:pt x="153760" y="307424"/>
                </a:cubicBezTo>
                <a:cubicBezTo>
                  <a:pt x="153760" y="200301"/>
                  <a:pt x="110340" y="103319"/>
                  <a:pt x="40139" y="3311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hp150"/>
          <p:cNvSpPr txBox="1"/>
          <p:nvPr/>
        </p:nvSpPr>
        <p:spPr>
          <a:xfrm>
            <a:off x="5996648" y="4695253"/>
            <a:ext cx="5400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 3- </a:t>
            </a:r>
            <a:r>
              <a:rPr lang="en-US" sz="2800" dirty="0">
                <a:solidFill>
                  <a:schemeClr val="bg1"/>
                </a:solidFill>
              </a:rPr>
              <a:t>Study of the existing solutions</a:t>
            </a:r>
          </a:p>
        </p:txBody>
      </p:sp>
      <p:sp>
        <p:nvSpPr>
          <p:cNvPr id="37" name="shp151"/>
          <p:cNvSpPr/>
          <p:nvPr/>
        </p:nvSpPr>
        <p:spPr>
          <a:xfrm>
            <a:off x="5255649" y="4568936"/>
            <a:ext cx="775855" cy="77585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shp153"/>
          <p:cNvGrpSpPr/>
          <p:nvPr/>
        </p:nvGrpSpPr>
        <p:grpSpPr>
          <a:xfrm>
            <a:off x="0" y="6722774"/>
            <a:ext cx="1854352" cy="140536"/>
            <a:chOff x="3797402" y="721910"/>
            <a:chExt cx="1854352" cy="140536"/>
          </a:xfrm>
        </p:grpSpPr>
        <p:sp>
          <p:nvSpPr>
            <p:cNvPr id="46" name="shp154"/>
            <p:cNvSpPr/>
            <p:nvPr/>
          </p:nvSpPr>
          <p:spPr>
            <a:xfrm>
              <a:off x="3797402" y="721910"/>
              <a:ext cx="606582" cy="14053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hp155"/>
            <p:cNvSpPr/>
            <p:nvPr/>
          </p:nvSpPr>
          <p:spPr>
            <a:xfrm>
              <a:off x="5045172" y="721910"/>
              <a:ext cx="606582" cy="14053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hp156"/>
            <p:cNvSpPr/>
            <p:nvPr/>
          </p:nvSpPr>
          <p:spPr>
            <a:xfrm>
              <a:off x="4421287" y="721910"/>
              <a:ext cx="606582" cy="1405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shp52">
            <a:extLst>
              <a:ext uri="{FF2B5EF4-FFF2-40B4-BE49-F238E27FC236}">
                <a16:creationId xmlns:a16="http://schemas.microsoft.com/office/drawing/2014/main" id="{F0CAC8D2-58FB-4F40-940C-1BE6A93F38F3}"/>
              </a:ext>
            </a:extLst>
          </p:cNvPr>
          <p:cNvSpPr/>
          <p:nvPr/>
        </p:nvSpPr>
        <p:spPr>
          <a:xfrm rot="16200000">
            <a:off x="11496471" y="6177657"/>
            <a:ext cx="442895" cy="69981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shp53">
            <a:extLst>
              <a:ext uri="{FF2B5EF4-FFF2-40B4-BE49-F238E27FC236}">
                <a16:creationId xmlns:a16="http://schemas.microsoft.com/office/drawing/2014/main" id="{052BEEA7-9ED1-47A7-9671-207E23EF6636}"/>
              </a:ext>
            </a:extLst>
          </p:cNvPr>
          <p:cNvSpPr txBox="1"/>
          <p:nvPr/>
        </p:nvSpPr>
        <p:spPr>
          <a:xfrm>
            <a:off x="11463514" y="6327507"/>
            <a:ext cx="575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333F50"/>
                </a:solidFill>
              </a:rPr>
              <a:t>01</a:t>
            </a:r>
            <a:endParaRPr lang="en-US" sz="2000" dirty="0">
              <a:solidFill>
                <a:srgbClr val="333F50"/>
              </a:solidFill>
            </a:endParaRPr>
          </a:p>
        </p:txBody>
      </p:sp>
      <p:sp>
        <p:nvSpPr>
          <p:cNvPr id="52" name="shp63">
            <a:extLst>
              <a:ext uri="{FF2B5EF4-FFF2-40B4-BE49-F238E27FC236}">
                <a16:creationId xmlns:a16="http://schemas.microsoft.com/office/drawing/2014/main" id="{6777795B-0CE9-4279-A09B-852A5A71BA23}"/>
              </a:ext>
            </a:extLst>
          </p:cNvPr>
          <p:cNvSpPr/>
          <p:nvPr/>
        </p:nvSpPr>
        <p:spPr>
          <a:xfrm>
            <a:off x="1505019" y="2085661"/>
            <a:ext cx="998300" cy="701315"/>
          </a:xfrm>
          <a:custGeom>
            <a:avLst/>
            <a:gdLst/>
            <a:ahLst/>
            <a:cxnLst/>
            <a:rect l="l" t="t" r="r" b="b"/>
            <a:pathLst>
              <a:path w="191" h="134" extrusionOk="0">
                <a:moveTo>
                  <a:pt x="47" y="29"/>
                </a:moveTo>
                <a:cubicBezTo>
                  <a:pt x="0" y="111"/>
                  <a:pt x="0" y="111"/>
                  <a:pt x="0" y="111"/>
                </a:cubicBezTo>
                <a:cubicBezTo>
                  <a:pt x="38" y="133"/>
                  <a:pt x="87" y="134"/>
                  <a:pt x="128" y="111"/>
                </a:cubicBezTo>
                <a:cubicBezTo>
                  <a:pt x="169" y="87"/>
                  <a:pt x="191" y="44"/>
                  <a:pt x="191" y="0"/>
                </a:cubicBezTo>
                <a:cubicBezTo>
                  <a:pt x="97" y="0"/>
                  <a:pt x="97" y="0"/>
                  <a:pt x="97" y="0"/>
                </a:cubicBezTo>
                <a:cubicBezTo>
                  <a:pt x="79" y="0"/>
                  <a:pt x="57" y="13"/>
                  <a:pt x="47" y="2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shp64">
            <a:extLst>
              <a:ext uri="{FF2B5EF4-FFF2-40B4-BE49-F238E27FC236}">
                <a16:creationId xmlns:a16="http://schemas.microsoft.com/office/drawing/2014/main" id="{2ED31A7A-2982-4200-A7BC-BCCEF8EDE1FB}"/>
              </a:ext>
            </a:extLst>
          </p:cNvPr>
          <p:cNvSpPr/>
          <p:nvPr/>
        </p:nvSpPr>
        <p:spPr>
          <a:xfrm>
            <a:off x="1086377" y="1526278"/>
            <a:ext cx="659569" cy="1098488"/>
          </a:xfrm>
          <a:custGeom>
            <a:avLst/>
            <a:gdLst/>
            <a:ahLst/>
            <a:cxnLst/>
            <a:rect l="l" t="t" r="r" b="b"/>
            <a:pathLst>
              <a:path w="126" h="210" extrusionOk="0">
                <a:moveTo>
                  <a:pt x="112" y="135"/>
                </a:moveTo>
                <a:cubicBezTo>
                  <a:pt x="125" y="115"/>
                  <a:pt x="126" y="89"/>
                  <a:pt x="113" y="67"/>
                </a:cubicBezTo>
                <a:cubicBezTo>
                  <a:pt x="113" y="67"/>
                  <a:pt x="113" y="67"/>
                  <a:pt x="113" y="67"/>
                </a:cubicBezTo>
                <a:cubicBezTo>
                  <a:pt x="75" y="0"/>
                  <a:pt x="75" y="0"/>
                  <a:pt x="75" y="0"/>
                </a:cubicBezTo>
                <a:cubicBezTo>
                  <a:pt x="18" y="37"/>
                  <a:pt x="0" y="112"/>
                  <a:pt x="34" y="171"/>
                </a:cubicBezTo>
                <a:cubicBezTo>
                  <a:pt x="43" y="187"/>
                  <a:pt x="55" y="200"/>
                  <a:pt x="69" y="210"/>
                </a:cubicBezTo>
                <a:cubicBezTo>
                  <a:pt x="112" y="135"/>
                  <a:pt x="112" y="135"/>
                  <a:pt x="112" y="135"/>
                </a:cubicBezTo>
                <a:cubicBezTo>
                  <a:pt x="112" y="135"/>
                  <a:pt x="112" y="135"/>
                  <a:pt x="112" y="13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40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54" name="shp65">
            <a:extLst>
              <a:ext uri="{FF2B5EF4-FFF2-40B4-BE49-F238E27FC236}">
                <a16:creationId xmlns:a16="http://schemas.microsoft.com/office/drawing/2014/main" id="{0F0B20CE-3811-4524-82CC-B1B566A24CBF}"/>
              </a:ext>
            </a:extLst>
          </p:cNvPr>
          <p:cNvSpPr/>
          <p:nvPr/>
        </p:nvSpPr>
        <p:spPr>
          <a:xfrm>
            <a:off x="1536030" y="1333059"/>
            <a:ext cx="967289" cy="684617"/>
          </a:xfrm>
          <a:custGeom>
            <a:avLst/>
            <a:gdLst/>
            <a:ahLst/>
            <a:cxnLst/>
            <a:rect l="l" t="t" r="r" b="b"/>
            <a:pathLst>
              <a:path w="185" h="131" extrusionOk="0">
                <a:moveTo>
                  <a:pt x="37" y="95"/>
                </a:moveTo>
                <a:cubicBezTo>
                  <a:pt x="37" y="95"/>
                  <a:pt x="37" y="95"/>
                  <a:pt x="37" y="95"/>
                </a:cubicBezTo>
                <a:cubicBezTo>
                  <a:pt x="51" y="118"/>
                  <a:pt x="75" y="131"/>
                  <a:pt x="100" y="131"/>
                </a:cubicBezTo>
                <a:cubicBezTo>
                  <a:pt x="100" y="131"/>
                  <a:pt x="100" y="131"/>
                  <a:pt x="100" y="131"/>
                </a:cubicBezTo>
                <a:cubicBezTo>
                  <a:pt x="185" y="131"/>
                  <a:pt x="185" y="131"/>
                  <a:pt x="185" y="131"/>
                </a:cubicBezTo>
                <a:cubicBezTo>
                  <a:pt x="183" y="114"/>
                  <a:pt x="178" y="97"/>
                  <a:pt x="168" y="81"/>
                </a:cubicBezTo>
                <a:cubicBezTo>
                  <a:pt x="134" y="22"/>
                  <a:pt x="60" y="0"/>
                  <a:pt x="0" y="31"/>
                </a:cubicBezTo>
                <a:lnTo>
                  <a:pt x="37" y="9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shp66">
            <a:extLst>
              <a:ext uri="{FF2B5EF4-FFF2-40B4-BE49-F238E27FC236}">
                <a16:creationId xmlns:a16="http://schemas.microsoft.com/office/drawing/2014/main" id="{F4F2154D-0B9E-4513-BA6F-7125C8252ECF}"/>
              </a:ext>
            </a:extLst>
          </p:cNvPr>
          <p:cNvSpPr txBox="1"/>
          <p:nvPr/>
        </p:nvSpPr>
        <p:spPr>
          <a:xfrm>
            <a:off x="1837786" y="2214474"/>
            <a:ext cx="551033" cy="52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Open Sans SemiBold"/>
              <a:buNone/>
            </a:pPr>
            <a:r>
              <a:rPr lang="en-US" sz="28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07</a:t>
            </a:r>
            <a:endParaRPr sz="1400" dirty="0"/>
          </a:p>
        </p:txBody>
      </p:sp>
      <p:sp>
        <p:nvSpPr>
          <p:cNvPr id="56" name="shp68">
            <a:extLst>
              <a:ext uri="{FF2B5EF4-FFF2-40B4-BE49-F238E27FC236}">
                <a16:creationId xmlns:a16="http://schemas.microsoft.com/office/drawing/2014/main" id="{F52B71AE-B18D-4EA8-857D-165D8E89CBF5}"/>
              </a:ext>
            </a:extLst>
          </p:cNvPr>
          <p:cNvSpPr/>
          <p:nvPr/>
        </p:nvSpPr>
        <p:spPr>
          <a:xfrm>
            <a:off x="3907621" y="2085663"/>
            <a:ext cx="998300" cy="701315"/>
          </a:xfrm>
          <a:custGeom>
            <a:avLst/>
            <a:gdLst/>
            <a:ahLst/>
            <a:cxnLst/>
            <a:rect l="l" t="t" r="r" b="b"/>
            <a:pathLst>
              <a:path w="191" h="134" extrusionOk="0">
                <a:moveTo>
                  <a:pt x="94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4"/>
                  <a:pt x="23" y="87"/>
                  <a:pt x="63" y="111"/>
                </a:cubicBezTo>
                <a:cubicBezTo>
                  <a:pt x="104" y="134"/>
                  <a:pt x="153" y="133"/>
                  <a:pt x="191" y="111"/>
                </a:cubicBezTo>
                <a:cubicBezTo>
                  <a:pt x="144" y="29"/>
                  <a:pt x="144" y="29"/>
                  <a:pt x="144" y="29"/>
                </a:cubicBezTo>
                <a:cubicBezTo>
                  <a:pt x="135" y="13"/>
                  <a:pt x="112" y="0"/>
                  <a:pt x="94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shp69">
            <a:extLst>
              <a:ext uri="{FF2B5EF4-FFF2-40B4-BE49-F238E27FC236}">
                <a16:creationId xmlns:a16="http://schemas.microsoft.com/office/drawing/2014/main" id="{F03B1F62-F469-40A4-91FF-18E6EBAA726B}"/>
              </a:ext>
            </a:extLst>
          </p:cNvPr>
          <p:cNvSpPr/>
          <p:nvPr/>
        </p:nvSpPr>
        <p:spPr>
          <a:xfrm>
            <a:off x="3907621" y="1333061"/>
            <a:ext cx="967289" cy="684617"/>
          </a:xfrm>
          <a:custGeom>
            <a:avLst/>
            <a:gdLst/>
            <a:ahLst/>
            <a:cxnLst/>
            <a:rect l="l" t="t" r="r" b="b"/>
            <a:pathLst>
              <a:path w="185" h="131" extrusionOk="0">
                <a:moveTo>
                  <a:pt x="87" y="131"/>
                </a:moveTo>
                <a:cubicBezTo>
                  <a:pt x="111" y="131"/>
                  <a:pt x="134" y="119"/>
                  <a:pt x="146" y="98"/>
                </a:cubicBezTo>
                <a:cubicBezTo>
                  <a:pt x="146" y="98"/>
                  <a:pt x="146" y="98"/>
                  <a:pt x="146" y="98"/>
                </a:cubicBezTo>
                <a:cubicBezTo>
                  <a:pt x="185" y="31"/>
                  <a:pt x="185" y="31"/>
                  <a:pt x="185" y="31"/>
                </a:cubicBezTo>
                <a:cubicBezTo>
                  <a:pt x="125" y="0"/>
                  <a:pt x="51" y="22"/>
                  <a:pt x="17" y="81"/>
                </a:cubicBezTo>
                <a:cubicBezTo>
                  <a:pt x="8" y="97"/>
                  <a:pt x="2" y="114"/>
                  <a:pt x="0" y="131"/>
                </a:cubicBezTo>
                <a:cubicBezTo>
                  <a:pt x="87" y="131"/>
                  <a:pt x="87" y="131"/>
                  <a:pt x="87" y="131"/>
                </a:cubicBezTo>
                <a:cubicBezTo>
                  <a:pt x="87" y="131"/>
                  <a:pt x="87" y="131"/>
                  <a:pt x="87" y="13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shp70">
            <a:extLst>
              <a:ext uri="{FF2B5EF4-FFF2-40B4-BE49-F238E27FC236}">
                <a16:creationId xmlns:a16="http://schemas.microsoft.com/office/drawing/2014/main" id="{BCD1CBEC-4321-41BF-8DA2-BAB463F921C4}"/>
              </a:ext>
            </a:extLst>
          </p:cNvPr>
          <p:cNvSpPr/>
          <p:nvPr/>
        </p:nvSpPr>
        <p:spPr>
          <a:xfrm>
            <a:off x="4670956" y="1526280"/>
            <a:ext cx="653607" cy="1098488"/>
          </a:xfrm>
          <a:custGeom>
            <a:avLst/>
            <a:gdLst/>
            <a:ahLst/>
            <a:cxnLst/>
            <a:rect l="l" t="t" r="r" b="b"/>
            <a:pathLst>
              <a:path w="125" h="210" extrusionOk="0">
                <a:moveTo>
                  <a:pt x="13" y="65"/>
                </a:moveTo>
                <a:cubicBezTo>
                  <a:pt x="13" y="65"/>
                  <a:pt x="13" y="65"/>
                  <a:pt x="13" y="65"/>
                </a:cubicBezTo>
                <a:cubicBezTo>
                  <a:pt x="0" y="88"/>
                  <a:pt x="1" y="115"/>
                  <a:pt x="14" y="137"/>
                </a:cubicBezTo>
                <a:cubicBezTo>
                  <a:pt x="14" y="137"/>
                  <a:pt x="14" y="137"/>
                  <a:pt x="14" y="137"/>
                </a:cubicBezTo>
                <a:cubicBezTo>
                  <a:pt x="56" y="210"/>
                  <a:pt x="56" y="210"/>
                  <a:pt x="56" y="210"/>
                </a:cubicBezTo>
                <a:cubicBezTo>
                  <a:pt x="70" y="200"/>
                  <a:pt x="82" y="187"/>
                  <a:pt x="91" y="171"/>
                </a:cubicBezTo>
                <a:cubicBezTo>
                  <a:pt x="125" y="112"/>
                  <a:pt x="107" y="37"/>
                  <a:pt x="50" y="0"/>
                </a:cubicBezTo>
                <a:lnTo>
                  <a:pt x="13" y="6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shp71">
            <a:extLst>
              <a:ext uri="{FF2B5EF4-FFF2-40B4-BE49-F238E27FC236}">
                <a16:creationId xmlns:a16="http://schemas.microsoft.com/office/drawing/2014/main" id="{6162B5EC-76FC-4FF1-89C2-3D29987008F8}"/>
              </a:ext>
            </a:extLst>
          </p:cNvPr>
          <p:cNvSpPr txBox="1"/>
          <p:nvPr/>
        </p:nvSpPr>
        <p:spPr>
          <a:xfrm>
            <a:off x="4217725" y="2202549"/>
            <a:ext cx="549840" cy="52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Open Sans SemiBold"/>
              <a:buNone/>
            </a:pPr>
            <a:r>
              <a:rPr lang="en-US" sz="28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01</a:t>
            </a:r>
            <a:endParaRPr sz="1400"/>
          </a:p>
        </p:txBody>
      </p:sp>
      <p:sp>
        <p:nvSpPr>
          <p:cNvPr id="60" name="shp73">
            <a:extLst>
              <a:ext uri="{FF2B5EF4-FFF2-40B4-BE49-F238E27FC236}">
                <a16:creationId xmlns:a16="http://schemas.microsoft.com/office/drawing/2014/main" id="{DA25B3AE-0048-4F3E-AA3D-286DF0114C47}"/>
              </a:ext>
            </a:extLst>
          </p:cNvPr>
          <p:cNvSpPr/>
          <p:nvPr/>
        </p:nvSpPr>
        <p:spPr>
          <a:xfrm>
            <a:off x="4703955" y="2970655"/>
            <a:ext cx="627367" cy="1149774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10" y="81"/>
                </a:moveTo>
                <a:cubicBezTo>
                  <a:pt x="63" y="0"/>
                  <a:pt x="63" y="0"/>
                  <a:pt x="63" y="0"/>
                </a:cubicBezTo>
                <a:cubicBezTo>
                  <a:pt x="25" y="22"/>
                  <a:pt x="0" y="63"/>
                  <a:pt x="0" y="110"/>
                </a:cubicBezTo>
                <a:cubicBezTo>
                  <a:pt x="0" y="157"/>
                  <a:pt x="25" y="198"/>
                  <a:pt x="63" y="220"/>
                </a:cubicBezTo>
                <a:cubicBezTo>
                  <a:pt x="110" y="139"/>
                  <a:pt x="110" y="139"/>
                  <a:pt x="110" y="139"/>
                </a:cubicBezTo>
                <a:cubicBezTo>
                  <a:pt x="120" y="123"/>
                  <a:pt x="120" y="97"/>
                  <a:pt x="110" y="81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shp74">
            <a:extLst>
              <a:ext uri="{FF2B5EF4-FFF2-40B4-BE49-F238E27FC236}">
                <a16:creationId xmlns:a16="http://schemas.microsoft.com/office/drawing/2014/main" id="{11A05D2A-3977-4A7C-AB77-C5EEB4B38FCB}"/>
              </a:ext>
            </a:extLst>
          </p:cNvPr>
          <p:cNvSpPr/>
          <p:nvPr/>
        </p:nvSpPr>
        <p:spPr>
          <a:xfrm>
            <a:off x="5113390" y="2881202"/>
            <a:ext cx="935087" cy="633330"/>
          </a:xfrm>
          <a:custGeom>
            <a:avLst/>
            <a:gdLst/>
            <a:ahLst/>
            <a:cxnLst/>
            <a:rect l="l" t="t" r="r" b="b"/>
            <a:pathLst>
              <a:path w="179" h="121" extrusionOk="0">
                <a:moveTo>
                  <a:pt x="44" y="86"/>
                </a:moveTo>
                <a:cubicBezTo>
                  <a:pt x="55" y="106"/>
                  <a:pt x="77" y="120"/>
                  <a:pt x="102" y="121"/>
                </a:cubicBezTo>
                <a:cubicBezTo>
                  <a:pt x="102" y="121"/>
                  <a:pt x="102" y="121"/>
                  <a:pt x="102" y="121"/>
                </a:cubicBezTo>
                <a:cubicBezTo>
                  <a:pt x="179" y="121"/>
                  <a:pt x="179" y="121"/>
                  <a:pt x="179" y="121"/>
                </a:cubicBezTo>
                <a:cubicBezTo>
                  <a:pt x="176" y="53"/>
                  <a:pt x="120" y="0"/>
                  <a:pt x="52" y="0"/>
                </a:cubicBezTo>
                <a:cubicBezTo>
                  <a:pt x="34" y="0"/>
                  <a:pt x="16" y="4"/>
                  <a:pt x="0" y="11"/>
                </a:cubicBezTo>
                <a:cubicBezTo>
                  <a:pt x="44" y="86"/>
                  <a:pt x="44" y="86"/>
                  <a:pt x="44" y="86"/>
                </a:cubicBezTo>
                <a:cubicBezTo>
                  <a:pt x="44" y="86"/>
                  <a:pt x="44" y="86"/>
                  <a:pt x="44" y="8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40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62" name="shp75">
            <a:extLst>
              <a:ext uri="{FF2B5EF4-FFF2-40B4-BE49-F238E27FC236}">
                <a16:creationId xmlns:a16="http://schemas.microsoft.com/office/drawing/2014/main" id="{C17FD9E7-8465-4933-A80A-6BE5133C8FA5}"/>
              </a:ext>
            </a:extLst>
          </p:cNvPr>
          <p:cNvSpPr/>
          <p:nvPr/>
        </p:nvSpPr>
        <p:spPr>
          <a:xfrm>
            <a:off x="5119219" y="3582516"/>
            <a:ext cx="935087" cy="632137"/>
          </a:xfrm>
          <a:custGeom>
            <a:avLst/>
            <a:gdLst/>
            <a:ahLst/>
            <a:cxnLst/>
            <a:rect l="l" t="t" r="r" b="b"/>
            <a:pathLst>
              <a:path w="179" h="121" extrusionOk="0">
                <a:moveTo>
                  <a:pt x="105" y="0"/>
                </a:moveTo>
                <a:cubicBezTo>
                  <a:pt x="105" y="0"/>
                  <a:pt x="105" y="0"/>
                  <a:pt x="105" y="0"/>
                </a:cubicBezTo>
                <a:cubicBezTo>
                  <a:pt x="78" y="0"/>
                  <a:pt x="55" y="15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0" y="110"/>
                  <a:pt x="0" y="110"/>
                  <a:pt x="0" y="110"/>
                </a:cubicBezTo>
                <a:cubicBezTo>
                  <a:pt x="16" y="117"/>
                  <a:pt x="34" y="121"/>
                  <a:pt x="52" y="121"/>
                </a:cubicBezTo>
                <a:cubicBezTo>
                  <a:pt x="120" y="121"/>
                  <a:pt x="176" y="67"/>
                  <a:pt x="179" y="0"/>
                </a:cubicBezTo>
                <a:lnTo>
                  <a:pt x="105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shp76">
            <a:extLst>
              <a:ext uri="{FF2B5EF4-FFF2-40B4-BE49-F238E27FC236}">
                <a16:creationId xmlns:a16="http://schemas.microsoft.com/office/drawing/2014/main" id="{FED1C640-C2C7-4722-97DA-5B0A9E6AEB97}"/>
              </a:ext>
            </a:extLst>
          </p:cNvPr>
          <p:cNvSpPr txBox="1"/>
          <p:nvPr/>
        </p:nvSpPr>
        <p:spPr>
          <a:xfrm>
            <a:off x="4866561" y="3353516"/>
            <a:ext cx="551033" cy="52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Open Sans SemiBold"/>
              <a:buNone/>
            </a:pPr>
            <a:r>
              <a:rPr lang="en-US" sz="28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02</a:t>
            </a:r>
            <a:endParaRPr sz="1400"/>
          </a:p>
        </p:txBody>
      </p:sp>
      <p:sp>
        <p:nvSpPr>
          <p:cNvPr id="64" name="shp78">
            <a:extLst>
              <a:ext uri="{FF2B5EF4-FFF2-40B4-BE49-F238E27FC236}">
                <a16:creationId xmlns:a16="http://schemas.microsoft.com/office/drawing/2014/main" id="{F884EEA6-5ED0-44C9-B52E-D381A662AF2B}"/>
              </a:ext>
            </a:extLst>
          </p:cNvPr>
          <p:cNvSpPr/>
          <p:nvPr/>
        </p:nvSpPr>
        <p:spPr>
          <a:xfrm>
            <a:off x="3907621" y="4304108"/>
            <a:ext cx="998300" cy="701315"/>
          </a:xfrm>
          <a:custGeom>
            <a:avLst/>
            <a:gdLst/>
            <a:ahLst/>
            <a:cxnLst/>
            <a:rect l="l" t="t" r="r" b="b"/>
            <a:pathLst>
              <a:path w="191" h="134" extrusionOk="0">
                <a:moveTo>
                  <a:pt x="144" y="105"/>
                </a:moveTo>
                <a:cubicBezTo>
                  <a:pt x="191" y="24"/>
                  <a:pt x="191" y="24"/>
                  <a:pt x="191" y="24"/>
                </a:cubicBezTo>
                <a:cubicBezTo>
                  <a:pt x="153" y="2"/>
                  <a:pt x="104" y="0"/>
                  <a:pt x="63" y="24"/>
                </a:cubicBezTo>
                <a:cubicBezTo>
                  <a:pt x="23" y="47"/>
                  <a:pt x="0" y="90"/>
                  <a:pt x="0" y="134"/>
                </a:cubicBezTo>
                <a:cubicBezTo>
                  <a:pt x="94" y="134"/>
                  <a:pt x="94" y="134"/>
                  <a:pt x="94" y="134"/>
                </a:cubicBezTo>
                <a:cubicBezTo>
                  <a:pt x="112" y="134"/>
                  <a:pt x="135" y="121"/>
                  <a:pt x="144" y="10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shp79">
            <a:extLst>
              <a:ext uri="{FF2B5EF4-FFF2-40B4-BE49-F238E27FC236}">
                <a16:creationId xmlns:a16="http://schemas.microsoft.com/office/drawing/2014/main" id="{D72FE4F2-C5DE-4F35-A384-75004F2C5F54}"/>
              </a:ext>
            </a:extLst>
          </p:cNvPr>
          <p:cNvSpPr/>
          <p:nvPr/>
        </p:nvSpPr>
        <p:spPr>
          <a:xfrm>
            <a:off x="4666186" y="4466317"/>
            <a:ext cx="658377" cy="1098488"/>
          </a:xfrm>
          <a:custGeom>
            <a:avLst/>
            <a:gdLst/>
            <a:ahLst/>
            <a:cxnLst/>
            <a:rect l="l" t="t" r="r" b="b"/>
            <a:pathLst>
              <a:path w="126" h="210" extrusionOk="0">
                <a:moveTo>
                  <a:pt x="14" y="75"/>
                </a:moveTo>
                <a:cubicBezTo>
                  <a:pt x="1" y="95"/>
                  <a:pt x="0" y="121"/>
                  <a:pt x="13" y="143"/>
                </a:cubicBezTo>
                <a:cubicBezTo>
                  <a:pt x="13" y="143"/>
                  <a:pt x="13" y="143"/>
                  <a:pt x="13" y="143"/>
                </a:cubicBezTo>
                <a:cubicBezTo>
                  <a:pt x="51" y="210"/>
                  <a:pt x="51" y="210"/>
                  <a:pt x="51" y="210"/>
                </a:cubicBezTo>
                <a:cubicBezTo>
                  <a:pt x="108" y="173"/>
                  <a:pt x="126" y="98"/>
                  <a:pt x="92" y="39"/>
                </a:cubicBezTo>
                <a:cubicBezTo>
                  <a:pt x="83" y="23"/>
                  <a:pt x="71" y="10"/>
                  <a:pt x="57" y="0"/>
                </a:cubicBezTo>
                <a:cubicBezTo>
                  <a:pt x="14" y="75"/>
                  <a:pt x="14" y="75"/>
                  <a:pt x="14" y="75"/>
                </a:cubicBezTo>
                <a:cubicBezTo>
                  <a:pt x="14" y="75"/>
                  <a:pt x="14" y="75"/>
                  <a:pt x="14" y="7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40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66" name="shp80">
            <a:extLst>
              <a:ext uri="{FF2B5EF4-FFF2-40B4-BE49-F238E27FC236}">
                <a16:creationId xmlns:a16="http://schemas.microsoft.com/office/drawing/2014/main" id="{2BB5E1E2-288E-4C8F-9DE8-27C8D5DE2721}"/>
              </a:ext>
            </a:extLst>
          </p:cNvPr>
          <p:cNvSpPr/>
          <p:nvPr/>
        </p:nvSpPr>
        <p:spPr>
          <a:xfrm>
            <a:off x="3907621" y="5073407"/>
            <a:ext cx="967289" cy="684617"/>
          </a:xfrm>
          <a:custGeom>
            <a:avLst/>
            <a:gdLst/>
            <a:ahLst/>
            <a:cxnLst/>
            <a:rect l="l" t="t" r="r" b="b"/>
            <a:pathLst>
              <a:path w="185" h="131" extrusionOk="0">
                <a:moveTo>
                  <a:pt x="148" y="36"/>
                </a:moveTo>
                <a:cubicBezTo>
                  <a:pt x="148" y="36"/>
                  <a:pt x="148" y="36"/>
                  <a:pt x="148" y="36"/>
                </a:cubicBezTo>
                <a:cubicBezTo>
                  <a:pt x="134" y="13"/>
                  <a:pt x="110" y="0"/>
                  <a:pt x="85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18"/>
                  <a:pt x="8" y="35"/>
                  <a:pt x="17" y="51"/>
                </a:cubicBezTo>
                <a:cubicBezTo>
                  <a:pt x="51" y="110"/>
                  <a:pt x="125" y="131"/>
                  <a:pt x="185" y="101"/>
                </a:cubicBezTo>
                <a:lnTo>
                  <a:pt x="148" y="3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shp81">
            <a:extLst>
              <a:ext uri="{FF2B5EF4-FFF2-40B4-BE49-F238E27FC236}">
                <a16:creationId xmlns:a16="http://schemas.microsoft.com/office/drawing/2014/main" id="{63D51BC1-7385-4056-B2DB-E4C45F7226D5}"/>
              </a:ext>
            </a:extLst>
          </p:cNvPr>
          <p:cNvSpPr txBox="1"/>
          <p:nvPr/>
        </p:nvSpPr>
        <p:spPr>
          <a:xfrm>
            <a:off x="4199835" y="4498520"/>
            <a:ext cx="549840" cy="52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Open Sans SemiBold"/>
              <a:buNone/>
            </a:pPr>
            <a:r>
              <a:rPr lang="en-US" sz="2800" b="1" i="0" u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03</a:t>
            </a:r>
            <a:endParaRPr sz="1400"/>
          </a:p>
        </p:txBody>
      </p:sp>
      <p:sp>
        <p:nvSpPr>
          <p:cNvPr id="68" name="shp83">
            <a:extLst>
              <a:ext uri="{FF2B5EF4-FFF2-40B4-BE49-F238E27FC236}">
                <a16:creationId xmlns:a16="http://schemas.microsoft.com/office/drawing/2014/main" id="{50ED7A7A-EBAF-415C-B784-F2C18FB298BD}"/>
              </a:ext>
            </a:extLst>
          </p:cNvPr>
          <p:cNvSpPr/>
          <p:nvPr/>
        </p:nvSpPr>
        <p:spPr>
          <a:xfrm>
            <a:off x="1505019" y="4304106"/>
            <a:ext cx="998300" cy="701315"/>
          </a:xfrm>
          <a:custGeom>
            <a:avLst/>
            <a:gdLst/>
            <a:ahLst/>
            <a:cxnLst/>
            <a:rect l="l" t="t" r="r" b="b"/>
            <a:pathLst>
              <a:path w="191" h="134" extrusionOk="0">
                <a:moveTo>
                  <a:pt x="97" y="134"/>
                </a:moveTo>
                <a:cubicBezTo>
                  <a:pt x="191" y="134"/>
                  <a:pt x="191" y="134"/>
                  <a:pt x="191" y="134"/>
                </a:cubicBezTo>
                <a:cubicBezTo>
                  <a:pt x="191" y="90"/>
                  <a:pt x="169" y="47"/>
                  <a:pt x="128" y="24"/>
                </a:cubicBezTo>
                <a:cubicBezTo>
                  <a:pt x="87" y="0"/>
                  <a:pt x="38" y="2"/>
                  <a:pt x="0" y="24"/>
                </a:cubicBezTo>
                <a:cubicBezTo>
                  <a:pt x="47" y="105"/>
                  <a:pt x="47" y="105"/>
                  <a:pt x="47" y="105"/>
                </a:cubicBezTo>
                <a:cubicBezTo>
                  <a:pt x="57" y="121"/>
                  <a:pt x="79" y="134"/>
                  <a:pt x="97" y="13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shp84">
            <a:extLst>
              <a:ext uri="{FF2B5EF4-FFF2-40B4-BE49-F238E27FC236}">
                <a16:creationId xmlns:a16="http://schemas.microsoft.com/office/drawing/2014/main" id="{16F52A59-D24D-4908-B04A-403C197816AD}"/>
              </a:ext>
            </a:extLst>
          </p:cNvPr>
          <p:cNvSpPr/>
          <p:nvPr/>
        </p:nvSpPr>
        <p:spPr>
          <a:xfrm>
            <a:off x="1536030" y="5073405"/>
            <a:ext cx="967289" cy="684617"/>
          </a:xfrm>
          <a:custGeom>
            <a:avLst/>
            <a:gdLst/>
            <a:ahLst/>
            <a:cxnLst/>
            <a:rect l="l" t="t" r="r" b="b"/>
            <a:pathLst>
              <a:path w="185" h="131" extrusionOk="0">
                <a:moveTo>
                  <a:pt x="98" y="0"/>
                </a:moveTo>
                <a:cubicBezTo>
                  <a:pt x="74" y="0"/>
                  <a:pt x="51" y="12"/>
                  <a:pt x="39" y="34"/>
                </a:cubicBezTo>
                <a:cubicBezTo>
                  <a:pt x="39" y="34"/>
                  <a:pt x="39" y="34"/>
                  <a:pt x="39" y="34"/>
                </a:cubicBezTo>
                <a:cubicBezTo>
                  <a:pt x="0" y="101"/>
                  <a:pt x="0" y="101"/>
                  <a:pt x="0" y="101"/>
                </a:cubicBezTo>
                <a:cubicBezTo>
                  <a:pt x="60" y="131"/>
                  <a:pt x="134" y="110"/>
                  <a:pt x="168" y="51"/>
                </a:cubicBezTo>
                <a:cubicBezTo>
                  <a:pt x="178" y="35"/>
                  <a:pt x="183" y="18"/>
                  <a:pt x="185" y="0"/>
                </a:cubicBezTo>
                <a:cubicBezTo>
                  <a:pt x="98" y="0"/>
                  <a:pt x="98" y="0"/>
                  <a:pt x="98" y="0"/>
                </a:cubicBezTo>
                <a:cubicBezTo>
                  <a:pt x="98" y="0"/>
                  <a:pt x="98" y="0"/>
                  <a:pt x="9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40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70" name="shp85">
            <a:extLst>
              <a:ext uri="{FF2B5EF4-FFF2-40B4-BE49-F238E27FC236}">
                <a16:creationId xmlns:a16="http://schemas.microsoft.com/office/drawing/2014/main" id="{7450118B-A46D-4052-BA91-6003F48B6D2C}"/>
              </a:ext>
            </a:extLst>
          </p:cNvPr>
          <p:cNvSpPr/>
          <p:nvPr/>
        </p:nvSpPr>
        <p:spPr>
          <a:xfrm>
            <a:off x="1086377" y="4466315"/>
            <a:ext cx="653607" cy="1098488"/>
          </a:xfrm>
          <a:custGeom>
            <a:avLst/>
            <a:gdLst/>
            <a:ahLst/>
            <a:cxnLst/>
            <a:rect l="l" t="t" r="r" b="b"/>
            <a:pathLst>
              <a:path w="125" h="210" extrusionOk="0">
                <a:moveTo>
                  <a:pt x="112" y="146"/>
                </a:moveTo>
                <a:cubicBezTo>
                  <a:pt x="112" y="146"/>
                  <a:pt x="112" y="146"/>
                  <a:pt x="112" y="146"/>
                </a:cubicBezTo>
                <a:cubicBezTo>
                  <a:pt x="125" y="123"/>
                  <a:pt x="124" y="95"/>
                  <a:pt x="111" y="73"/>
                </a:cubicBezTo>
                <a:cubicBezTo>
                  <a:pt x="111" y="73"/>
                  <a:pt x="111" y="73"/>
                  <a:pt x="111" y="73"/>
                </a:cubicBezTo>
                <a:cubicBezTo>
                  <a:pt x="69" y="0"/>
                  <a:pt x="69" y="0"/>
                  <a:pt x="69" y="0"/>
                </a:cubicBezTo>
                <a:cubicBezTo>
                  <a:pt x="55" y="10"/>
                  <a:pt x="43" y="23"/>
                  <a:pt x="34" y="39"/>
                </a:cubicBezTo>
                <a:cubicBezTo>
                  <a:pt x="0" y="98"/>
                  <a:pt x="18" y="173"/>
                  <a:pt x="75" y="210"/>
                </a:cubicBezTo>
                <a:lnTo>
                  <a:pt x="112" y="14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shp86">
            <a:extLst>
              <a:ext uri="{FF2B5EF4-FFF2-40B4-BE49-F238E27FC236}">
                <a16:creationId xmlns:a16="http://schemas.microsoft.com/office/drawing/2014/main" id="{B71A32EE-A598-4F42-AC3D-DC6802C20F13}"/>
              </a:ext>
            </a:extLst>
          </p:cNvPr>
          <p:cNvSpPr txBox="1"/>
          <p:nvPr/>
        </p:nvSpPr>
        <p:spPr>
          <a:xfrm>
            <a:off x="1829437" y="4504482"/>
            <a:ext cx="428183" cy="382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Open Sans SemiBold"/>
              <a:buNone/>
            </a:pPr>
            <a:r>
              <a:rPr lang="en-US" sz="28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05</a:t>
            </a:r>
            <a:endParaRPr sz="1400" dirty="0"/>
          </a:p>
        </p:txBody>
      </p:sp>
      <p:sp>
        <p:nvSpPr>
          <p:cNvPr id="72" name="shp88">
            <a:extLst>
              <a:ext uri="{FF2B5EF4-FFF2-40B4-BE49-F238E27FC236}">
                <a16:creationId xmlns:a16="http://schemas.microsoft.com/office/drawing/2014/main" id="{F3B53932-365C-4578-8F65-DBBF2E3FF09E}"/>
              </a:ext>
            </a:extLst>
          </p:cNvPr>
          <p:cNvSpPr/>
          <p:nvPr/>
        </p:nvSpPr>
        <p:spPr>
          <a:xfrm>
            <a:off x="1033898" y="2970653"/>
            <a:ext cx="627367" cy="1149774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" y="139"/>
                </a:moveTo>
                <a:cubicBezTo>
                  <a:pt x="57" y="220"/>
                  <a:pt x="57" y="220"/>
                  <a:pt x="57" y="220"/>
                </a:cubicBezTo>
                <a:cubicBezTo>
                  <a:pt x="95" y="198"/>
                  <a:pt x="120" y="157"/>
                  <a:pt x="120" y="110"/>
                </a:cubicBezTo>
                <a:cubicBezTo>
                  <a:pt x="120" y="63"/>
                  <a:pt x="95" y="22"/>
                  <a:pt x="57" y="0"/>
                </a:cubicBezTo>
                <a:cubicBezTo>
                  <a:pt x="10" y="81"/>
                  <a:pt x="10" y="81"/>
                  <a:pt x="10" y="81"/>
                </a:cubicBezTo>
                <a:cubicBezTo>
                  <a:pt x="0" y="97"/>
                  <a:pt x="0" y="123"/>
                  <a:pt x="10" y="13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shp89">
            <a:extLst>
              <a:ext uri="{FF2B5EF4-FFF2-40B4-BE49-F238E27FC236}">
                <a16:creationId xmlns:a16="http://schemas.microsoft.com/office/drawing/2014/main" id="{808C4CAB-CF47-47EB-99AD-B4B9807A2648}"/>
              </a:ext>
            </a:extLst>
          </p:cNvPr>
          <p:cNvSpPr/>
          <p:nvPr/>
        </p:nvSpPr>
        <p:spPr>
          <a:xfrm>
            <a:off x="333776" y="3582514"/>
            <a:ext cx="936279" cy="632137"/>
          </a:xfrm>
          <a:custGeom>
            <a:avLst/>
            <a:gdLst/>
            <a:ahLst/>
            <a:cxnLst/>
            <a:rect l="l" t="t" r="r" b="b"/>
            <a:pathLst>
              <a:path w="179" h="121" extrusionOk="0">
                <a:moveTo>
                  <a:pt x="135" y="34"/>
                </a:moveTo>
                <a:cubicBezTo>
                  <a:pt x="124" y="14"/>
                  <a:pt x="102" y="0"/>
                  <a:pt x="77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0" y="0"/>
                  <a:pt x="0" y="0"/>
                  <a:pt x="0" y="0"/>
                </a:cubicBezTo>
                <a:cubicBezTo>
                  <a:pt x="3" y="67"/>
                  <a:pt x="59" y="121"/>
                  <a:pt x="127" y="121"/>
                </a:cubicBezTo>
                <a:cubicBezTo>
                  <a:pt x="145" y="121"/>
                  <a:pt x="163" y="117"/>
                  <a:pt x="179" y="110"/>
                </a:cubicBezTo>
                <a:cubicBezTo>
                  <a:pt x="135" y="34"/>
                  <a:pt x="135" y="34"/>
                  <a:pt x="135" y="34"/>
                </a:cubicBezTo>
                <a:cubicBezTo>
                  <a:pt x="135" y="34"/>
                  <a:pt x="135" y="34"/>
                  <a:pt x="135" y="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40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74" name="shp90">
            <a:extLst>
              <a:ext uri="{FF2B5EF4-FFF2-40B4-BE49-F238E27FC236}">
                <a16:creationId xmlns:a16="http://schemas.microsoft.com/office/drawing/2014/main" id="{DEBE03B9-542D-4421-9171-AA16DDE649B2}"/>
              </a:ext>
            </a:extLst>
          </p:cNvPr>
          <p:cNvSpPr/>
          <p:nvPr/>
        </p:nvSpPr>
        <p:spPr>
          <a:xfrm>
            <a:off x="333776" y="2881200"/>
            <a:ext cx="936279" cy="633330"/>
          </a:xfrm>
          <a:custGeom>
            <a:avLst/>
            <a:gdLst/>
            <a:ahLst/>
            <a:cxnLst/>
            <a:rect l="l" t="t" r="r" b="b"/>
            <a:pathLst>
              <a:path w="179" h="121" extrusionOk="0">
                <a:moveTo>
                  <a:pt x="74" y="121"/>
                </a:moveTo>
                <a:cubicBezTo>
                  <a:pt x="74" y="121"/>
                  <a:pt x="74" y="121"/>
                  <a:pt x="74" y="121"/>
                </a:cubicBezTo>
                <a:cubicBezTo>
                  <a:pt x="101" y="120"/>
                  <a:pt x="124" y="106"/>
                  <a:pt x="136" y="84"/>
                </a:cubicBezTo>
                <a:cubicBezTo>
                  <a:pt x="136" y="84"/>
                  <a:pt x="136" y="84"/>
                  <a:pt x="136" y="84"/>
                </a:cubicBezTo>
                <a:cubicBezTo>
                  <a:pt x="179" y="11"/>
                  <a:pt x="179" y="11"/>
                  <a:pt x="179" y="11"/>
                </a:cubicBezTo>
                <a:cubicBezTo>
                  <a:pt x="163" y="4"/>
                  <a:pt x="145" y="0"/>
                  <a:pt x="127" y="0"/>
                </a:cubicBezTo>
                <a:cubicBezTo>
                  <a:pt x="59" y="0"/>
                  <a:pt x="3" y="53"/>
                  <a:pt x="0" y="121"/>
                </a:cubicBezTo>
                <a:lnTo>
                  <a:pt x="74" y="12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shp91">
            <a:extLst>
              <a:ext uri="{FF2B5EF4-FFF2-40B4-BE49-F238E27FC236}">
                <a16:creationId xmlns:a16="http://schemas.microsoft.com/office/drawing/2014/main" id="{4F067169-5C67-4833-9637-730362E33162}"/>
              </a:ext>
            </a:extLst>
          </p:cNvPr>
          <p:cNvSpPr txBox="1"/>
          <p:nvPr/>
        </p:nvSpPr>
        <p:spPr>
          <a:xfrm>
            <a:off x="1180601" y="3367826"/>
            <a:ext cx="549840" cy="52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Open Sans SemiBold"/>
              <a:buNone/>
            </a:pPr>
            <a:r>
              <a:rPr lang="en-US" sz="28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06</a:t>
            </a:r>
            <a:endParaRPr sz="1400" dirty="0"/>
          </a:p>
        </p:txBody>
      </p:sp>
      <p:pic>
        <p:nvPicPr>
          <p:cNvPr id="76" name="shp93" descr="Handshake">
            <a:extLst>
              <a:ext uri="{FF2B5EF4-FFF2-40B4-BE49-F238E27FC236}">
                <a16:creationId xmlns:a16="http://schemas.microsoft.com/office/drawing/2014/main" id="{AAA7BD53-70A4-4F52-B94B-3ABC4F0775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9835" y="1546586"/>
            <a:ext cx="426574" cy="426574"/>
          </a:xfrm>
          <a:prstGeom prst="rect">
            <a:avLst/>
          </a:prstGeom>
        </p:spPr>
      </p:pic>
      <p:pic>
        <p:nvPicPr>
          <p:cNvPr id="77" name="shp94" descr="Calligraphy Pen">
            <a:extLst>
              <a:ext uri="{FF2B5EF4-FFF2-40B4-BE49-F238E27FC236}">
                <a16:creationId xmlns:a16="http://schemas.microsoft.com/office/drawing/2014/main" id="{058873F1-1AE6-4643-912A-E0D03A86BE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80601" y="1862234"/>
            <a:ext cx="426574" cy="426574"/>
          </a:xfrm>
          <a:prstGeom prst="rect">
            <a:avLst/>
          </a:prstGeom>
        </p:spPr>
      </p:pic>
      <p:pic>
        <p:nvPicPr>
          <p:cNvPr id="78" name="shp95" descr="Customer review">
            <a:extLst>
              <a:ext uri="{FF2B5EF4-FFF2-40B4-BE49-F238E27FC236}">
                <a16:creationId xmlns:a16="http://schemas.microsoft.com/office/drawing/2014/main" id="{D445D13D-C0D4-4FC5-8740-B28AA43BCA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7450" y="3693853"/>
            <a:ext cx="426574" cy="426574"/>
          </a:xfrm>
          <a:prstGeom prst="rect">
            <a:avLst/>
          </a:prstGeom>
        </p:spPr>
      </p:pic>
      <p:pic>
        <p:nvPicPr>
          <p:cNvPr id="79" name="shp96" descr="Clipboard Partially Checked">
            <a:extLst>
              <a:ext uri="{FF2B5EF4-FFF2-40B4-BE49-F238E27FC236}">
                <a16:creationId xmlns:a16="http://schemas.microsoft.com/office/drawing/2014/main" id="{CD961347-C044-4861-9A39-9BC54AB0B02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17594" y="2992332"/>
            <a:ext cx="426574" cy="426574"/>
          </a:xfrm>
          <a:prstGeom prst="rect">
            <a:avLst/>
          </a:prstGeom>
        </p:spPr>
      </p:pic>
      <p:pic>
        <p:nvPicPr>
          <p:cNvPr id="80" name="shp97" descr="Presentation with checklist">
            <a:extLst>
              <a:ext uri="{FF2B5EF4-FFF2-40B4-BE49-F238E27FC236}">
                <a16:creationId xmlns:a16="http://schemas.microsoft.com/office/drawing/2014/main" id="{CA244EB1-52CC-4031-9AE8-C651CD30CA5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828840" y="5173593"/>
            <a:ext cx="426574" cy="426574"/>
          </a:xfrm>
          <a:prstGeom prst="rect">
            <a:avLst/>
          </a:prstGeom>
        </p:spPr>
      </p:pic>
      <p:pic>
        <p:nvPicPr>
          <p:cNvPr id="81" name="shp98" descr="User network">
            <a:extLst>
              <a:ext uri="{FF2B5EF4-FFF2-40B4-BE49-F238E27FC236}">
                <a16:creationId xmlns:a16="http://schemas.microsoft.com/office/drawing/2014/main" id="{2A336C3E-B313-47C3-B419-22A287A7A40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72997" y="4796857"/>
            <a:ext cx="426574" cy="426574"/>
          </a:xfrm>
          <a:prstGeom prst="rect">
            <a:avLst/>
          </a:prstGeom>
        </p:spPr>
      </p:pic>
      <p:grpSp>
        <p:nvGrpSpPr>
          <p:cNvPr id="82" name="Group 81">
            <a:extLst>
              <a:ext uri="{FF2B5EF4-FFF2-40B4-BE49-F238E27FC236}">
                <a16:creationId xmlns:a16="http://schemas.microsoft.com/office/drawing/2014/main" id="{E6D055BC-9CB6-4EC3-87D5-E7A33F91A44C}"/>
              </a:ext>
            </a:extLst>
          </p:cNvPr>
          <p:cNvGrpSpPr/>
          <p:nvPr/>
        </p:nvGrpSpPr>
        <p:grpSpPr>
          <a:xfrm rot="1847285">
            <a:off x="2492952" y="644004"/>
            <a:ext cx="1416942" cy="1435987"/>
            <a:chOff x="2437979" y="494013"/>
            <a:chExt cx="1416942" cy="1435987"/>
          </a:xfrm>
        </p:grpSpPr>
        <p:sp>
          <p:nvSpPr>
            <p:cNvPr id="83" name="shp63">
              <a:extLst>
                <a:ext uri="{FF2B5EF4-FFF2-40B4-BE49-F238E27FC236}">
                  <a16:creationId xmlns:a16="http://schemas.microsoft.com/office/drawing/2014/main" id="{82E5FFDA-FF5E-4B24-86E6-FA4B176AB132}"/>
                </a:ext>
              </a:extLst>
            </p:cNvPr>
            <p:cNvSpPr/>
            <p:nvPr/>
          </p:nvSpPr>
          <p:spPr>
            <a:xfrm>
              <a:off x="2856621" y="1228685"/>
              <a:ext cx="998300" cy="701315"/>
            </a:xfrm>
            <a:custGeom>
              <a:avLst/>
              <a:gdLst/>
              <a:ahLst/>
              <a:cxnLst/>
              <a:rect l="l" t="t" r="r" b="b"/>
              <a:pathLst>
                <a:path w="191" h="134" extrusionOk="0">
                  <a:moveTo>
                    <a:pt x="47" y="29"/>
                  </a:moveTo>
                  <a:cubicBezTo>
                    <a:pt x="0" y="111"/>
                    <a:pt x="0" y="111"/>
                    <a:pt x="0" y="111"/>
                  </a:cubicBezTo>
                  <a:cubicBezTo>
                    <a:pt x="38" y="133"/>
                    <a:pt x="87" y="134"/>
                    <a:pt x="128" y="111"/>
                  </a:cubicBezTo>
                  <a:cubicBezTo>
                    <a:pt x="169" y="87"/>
                    <a:pt x="191" y="44"/>
                    <a:pt x="191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79" y="0"/>
                    <a:pt x="57" y="13"/>
                    <a:pt x="47" y="2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shp64">
              <a:extLst>
                <a:ext uri="{FF2B5EF4-FFF2-40B4-BE49-F238E27FC236}">
                  <a16:creationId xmlns:a16="http://schemas.microsoft.com/office/drawing/2014/main" id="{DE6D7338-54F8-49A3-B84D-99D717EAC6A3}"/>
                </a:ext>
              </a:extLst>
            </p:cNvPr>
            <p:cNvSpPr/>
            <p:nvPr/>
          </p:nvSpPr>
          <p:spPr>
            <a:xfrm>
              <a:off x="2437979" y="660337"/>
              <a:ext cx="659569" cy="1098488"/>
            </a:xfrm>
            <a:custGeom>
              <a:avLst/>
              <a:gdLst/>
              <a:ahLst/>
              <a:cxnLst/>
              <a:rect l="l" t="t" r="r" b="b"/>
              <a:pathLst>
                <a:path w="126" h="210" extrusionOk="0">
                  <a:moveTo>
                    <a:pt x="112" y="135"/>
                  </a:moveTo>
                  <a:cubicBezTo>
                    <a:pt x="125" y="115"/>
                    <a:pt x="126" y="89"/>
                    <a:pt x="113" y="67"/>
                  </a:cubicBezTo>
                  <a:cubicBezTo>
                    <a:pt x="113" y="67"/>
                    <a:pt x="113" y="67"/>
                    <a:pt x="113" y="67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18" y="37"/>
                    <a:pt x="0" y="112"/>
                    <a:pt x="34" y="171"/>
                  </a:cubicBezTo>
                  <a:cubicBezTo>
                    <a:pt x="43" y="187"/>
                    <a:pt x="55" y="200"/>
                    <a:pt x="69" y="210"/>
                  </a:cubicBezTo>
                  <a:cubicBezTo>
                    <a:pt x="112" y="135"/>
                    <a:pt x="112" y="135"/>
                    <a:pt x="112" y="135"/>
                  </a:cubicBezTo>
                  <a:cubicBezTo>
                    <a:pt x="112" y="135"/>
                    <a:pt x="112" y="135"/>
                    <a:pt x="112" y="13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1400">
                <a:solidFill>
                  <a:schemeClr val="dk1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85" name="shp65">
              <a:extLst>
                <a:ext uri="{FF2B5EF4-FFF2-40B4-BE49-F238E27FC236}">
                  <a16:creationId xmlns:a16="http://schemas.microsoft.com/office/drawing/2014/main" id="{D9C530BB-0114-47BA-B0D5-5A03D2BE68AD}"/>
                </a:ext>
              </a:extLst>
            </p:cNvPr>
            <p:cNvSpPr/>
            <p:nvPr/>
          </p:nvSpPr>
          <p:spPr>
            <a:xfrm>
              <a:off x="2887632" y="494013"/>
              <a:ext cx="967289" cy="684617"/>
            </a:xfrm>
            <a:custGeom>
              <a:avLst/>
              <a:gdLst/>
              <a:ahLst/>
              <a:cxnLst/>
              <a:rect l="l" t="t" r="r" b="b"/>
              <a:pathLst>
                <a:path w="185" h="131" extrusionOk="0">
                  <a:moveTo>
                    <a:pt x="37" y="95"/>
                  </a:moveTo>
                  <a:cubicBezTo>
                    <a:pt x="37" y="95"/>
                    <a:pt x="37" y="95"/>
                    <a:pt x="37" y="95"/>
                  </a:cubicBezTo>
                  <a:cubicBezTo>
                    <a:pt x="51" y="118"/>
                    <a:pt x="75" y="131"/>
                    <a:pt x="100" y="131"/>
                  </a:cubicBezTo>
                  <a:cubicBezTo>
                    <a:pt x="100" y="131"/>
                    <a:pt x="100" y="131"/>
                    <a:pt x="100" y="131"/>
                  </a:cubicBezTo>
                  <a:cubicBezTo>
                    <a:pt x="185" y="131"/>
                    <a:pt x="185" y="131"/>
                    <a:pt x="185" y="131"/>
                  </a:cubicBezTo>
                  <a:cubicBezTo>
                    <a:pt x="183" y="114"/>
                    <a:pt x="178" y="97"/>
                    <a:pt x="168" y="81"/>
                  </a:cubicBezTo>
                  <a:cubicBezTo>
                    <a:pt x="134" y="22"/>
                    <a:pt x="60" y="0"/>
                    <a:pt x="0" y="31"/>
                  </a:cubicBezTo>
                  <a:lnTo>
                    <a:pt x="37" y="95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shp66">
              <a:extLst>
                <a:ext uri="{FF2B5EF4-FFF2-40B4-BE49-F238E27FC236}">
                  <a16:creationId xmlns:a16="http://schemas.microsoft.com/office/drawing/2014/main" id="{8407DD72-C232-498C-8BA6-322184D9A4D0}"/>
                </a:ext>
              </a:extLst>
            </p:cNvPr>
            <p:cNvSpPr txBox="1"/>
            <p:nvPr/>
          </p:nvSpPr>
          <p:spPr>
            <a:xfrm rot="19752715">
              <a:off x="3189387" y="1375428"/>
              <a:ext cx="551033" cy="5224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300"/>
                <a:buFont typeface="Open Sans SemiBold"/>
                <a:buNone/>
              </a:pPr>
              <a:r>
                <a:rPr lang="en-US" sz="2800" b="1" i="0" u="none" dirty="0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08</a:t>
              </a:r>
              <a:endParaRPr sz="1400" dirty="0"/>
            </a:p>
          </p:txBody>
        </p:sp>
        <p:pic>
          <p:nvPicPr>
            <p:cNvPr id="87" name="shp94" descr="Calligraphy Pen">
              <a:extLst>
                <a:ext uri="{FF2B5EF4-FFF2-40B4-BE49-F238E27FC236}">
                  <a16:creationId xmlns:a16="http://schemas.microsoft.com/office/drawing/2014/main" id="{D7B01A74-9E20-4AC9-B521-BC82E44564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532203" y="1023188"/>
              <a:ext cx="426574" cy="426574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2D578DC2-D38B-4392-B467-67EC883CF698}"/>
              </a:ext>
            </a:extLst>
          </p:cNvPr>
          <p:cNvGrpSpPr/>
          <p:nvPr/>
        </p:nvGrpSpPr>
        <p:grpSpPr>
          <a:xfrm rot="1817626">
            <a:off x="2529112" y="5017185"/>
            <a:ext cx="1416942" cy="1453916"/>
            <a:chOff x="2529112" y="5017185"/>
            <a:chExt cx="1416942" cy="1453916"/>
          </a:xfrm>
        </p:grpSpPr>
        <p:sp>
          <p:nvSpPr>
            <p:cNvPr id="89" name="shp78">
              <a:extLst>
                <a:ext uri="{FF2B5EF4-FFF2-40B4-BE49-F238E27FC236}">
                  <a16:creationId xmlns:a16="http://schemas.microsoft.com/office/drawing/2014/main" id="{7DF85562-D541-4522-9678-36700B6E4B01}"/>
                </a:ext>
              </a:extLst>
            </p:cNvPr>
            <p:cNvSpPr/>
            <p:nvPr/>
          </p:nvSpPr>
          <p:spPr>
            <a:xfrm>
              <a:off x="2529112" y="5017185"/>
              <a:ext cx="998300" cy="701315"/>
            </a:xfrm>
            <a:custGeom>
              <a:avLst/>
              <a:gdLst/>
              <a:ahLst/>
              <a:cxnLst/>
              <a:rect l="l" t="t" r="r" b="b"/>
              <a:pathLst>
                <a:path w="191" h="134" extrusionOk="0">
                  <a:moveTo>
                    <a:pt x="144" y="105"/>
                  </a:moveTo>
                  <a:cubicBezTo>
                    <a:pt x="191" y="24"/>
                    <a:pt x="191" y="24"/>
                    <a:pt x="191" y="24"/>
                  </a:cubicBezTo>
                  <a:cubicBezTo>
                    <a:pt x="153" y="2"/>
                    <a:pt x="104" y="0"/>
                    <a:pt x="63" y="24"/>
                  </a:cubicBezTo>
                  <a:cubicBezTo>
                    <a:pt x="23" y="47"/>
                    <a:pt x="0" y="90"/>
                    <a:pt x="0" y="134"/>
                  </a:cubicBezTo>
                  <a:cubicBezTo>
                    <a:pt x="94" y="134"/>
                    <a:pt x="94" y="134"/>
                    <a:pt x="94" y="134"/>
                  </a:cubicBezTo>
                  <a:cubicBezTo>
                    <a:pt x="112" y="134"/>
                    <a:pt x="135" y="121"/>
                    <a:pt x="144" y="10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shp79">
              <a:extLst>
                <a:ext uri="{FF2B5EF4-FFF2-40B4-BE49-F238E27FC236}">
                  <a16:creationId xmlns:a16="http://schemas.microsoft.com/office/drawing/2014/main" id="{238D8591-6E7E-4919-8F3F-D2482EA2CDFE}"/>
                </a:ext>
              </a:extLst>
            </p:cNvPr>
            <p:cNvSpPr/>
            <p:nvPr/>
          </p:nvSpPr>
          <p:spPr>
            <a:xfrm>
              <a:off x="3287677" y="5179394"/>
              <a:ext cx="658377" cy="1098488"/>
            </a:xfrm>
            <a:custGeom>
              <a:avLst/>
              <a:gdLst/>
              <a:ahLst/>
              <a:cxnLst/>
              <a:rect l="l" t="t" r="r" b="b"/>
              <a:pathLst>
                <a:path w="126" h="210" extrusionOk="0">
                  <a:moveTo>
                    <a:pt x="14" y="75"/>
                  </a:moveTo>
                  <a:cubicBezTo>
                    <a:pt x="1" y="95"/>
                    <a:pt x="0" y="121"/>
                    <a:pt x="13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51" y="210"/>
                    <a:pt x="51" y="210"/>
                    <a:pt x="51" y="210"/>
                  </a:cubicBezTo>
                  <a:cubicBezTo>
                    <a:pt x="108" y="173"/>
                    <a:pt x="126" y="98"/>
                    <a:pt x="92" y="39"/>
                  </a:cubicBezTo>
                  <a:cubicBezTo>
                    <a:pt x="83" y="23"/>
                    <a:pt x="71" y="10"/>
                    <a:pt x="57" y="0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5"/>
                    <a:pt x="14" y="75"/>
                    <a:pt x="14" y="7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1400">
                <a:solidFill>
                  <a:schemeClr val="dk1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91" name="shp80">
              <a:extLst>
                <a:ext uri="{FF2B5EF4-FFF2-40B4-BE49-F238E27FC236}">
                  <a16:creationId xmlns:a16="http://schemas.microsoft.com/office/drawing/2014/main" id="{B1EC3263-0C23-463D-B348-2DB6D32D9450}"/>
                </a:ext>
              </a:extLst>
            </p:cNvPr>
            <p:cNvSpPr/>
            <p:nvPr/>
          </p:nvSpPr>
          <p:spPr>
            <a:xfrm>
              <a:off x="2529112" y="5786484"/>
              <a:ext cx="967289" cy="684617"/>
            </a:xfrm>
            <a:custGeom>
              <a:avLst/>
              <a:gdLst/>
              <a:ahLst/>
              <a:cxnLst/>
              <a:rect l="l" t="t" r="r" b="b"/>
              <a:pathLst>
                <a:path w="185" h="131" extrusionOk="0">
                  <a:moveTo>
                    <a:pt x="148" y="36"/>
                  </a:moveTo>
                  <a:cubicBezTo>
                    <a:pt x="148" y="36"/>
                    <a:pt x="148" y="36"/>
                    <a:pt x="148" y="36"/>
                  </a:cubicBezTo>
                  <a:cubicBezTo>
                    <a:pt x="134" y="13"/>
                    <a:pt x="110" y="0"/>
                    <a:pt x="85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8"/>
                    <a:pt x="8" y="35"/>
                    <a:pt x="17" y="51"/>
                  </a:cubicBezTo>
                  <a:cubicBezTo>
                    <a:pt x="51" y="110"/>
                    <a:pt x="125" y="131"/>
                    <a:pt x="185" y="101"/>
                  </a:cubicBezTo>
                  <a:lnTo>
                    <a:pt x="148" y="36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shp81">
              <a:extLst>
                <a:ext uri="{FF2B5EF4-FFF2-40B4-BE49-F238E27FC236}">
                  <a16:creationId xmlns:a16="http://schemas.microsoft.com/office/drawing/2014/main" id="{4621AD58-0B33-4283-A12A-CF1C59B01CC3}"/>
                </a:ext>
              </a:extLst>
            </p:cNvPr>
            <p:cNvSpPr txBox="1"/>
            <p:nvPr/>
          </p:nvSpPr>
          <p:spPr>
            <a:xfrm rot="20001407">
              <a:off x="2821326" y="5211596"/>
              <a:ext cx="549840" cy="5224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300"/>
                <a:buFont typeface="Open Sans SemiBold"/>
                <a:buNone/>
              </a:pPr>
              <a:r>
                <a:rPr lang="en-US" sz="2800" b="1" i="0" u="none" dirty="0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04</a:t>
              </a:r>
              <a:endParaRPr sz="1400" dirty="0"/>
            </a:p>
          </p:txBody>
        </p:sp>
        <p:pic>
          <p:nvPicPr>
            <p:cNvPr id="93" name="shp98" descr="User network">
              <a:extLst>
                <a:ext uri="{FF2B5EF4-FFF2-40B4-BE49-F238E27FC236}">
                  <a16:creationId xmlns:a16="http://schemas.microsoft.com/office/drawing/2014/main" id="{F67ABC6F-196B-4D6D-AD1F-87FAB375D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394488" y="5509934"/>
              <a:ext cx="426574" cy="426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51723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F26BBE0F-2157-A679-6B4D-8A4A802A788C}"/>
              </a:ext>
            </a:extLst>
          </p:cNvPr>
          <p:cNvSpPr txBox="1"/>
          <p:nvPr/>
        </p:nvSpPr>
        <p:spPr>
          <a:xfrm>
            <a:off x="1143000" y="411163"/>
            <a:ext cx="612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Benchmark of similar  connected cash register applications :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E39038-A57C-C2F3-CB94-B83C1AEF9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927" y="1246200"/>
            <a:ext cx="6988146" cy="4953429"/>
          </a:xfrm>
          <a:prstGeom prst="rect">
            <a:avLst/>
          </a:prstGeom>
        </p:spPr>
      </p:pic>
      <p:sp>
        <p:nvSpPr>
          <p:cNvPr id="7" name="shp52">
            <a:extLst>
              <a:ext uri="{FF2B5EF4-FFF2-40B4-BE49-F238E27FC236}">
                <a16:creationId xmlns:a16="http://schemas.microsoft.com/office/drawing/2014/main" id="{4BBE07CC-0957-4682-B527-D1D82EECD201}"/>
              </a:ext>
            </a:extLst>
          </p:cNvPr>
          <p:cNvSpPr/>
          <p:nvPr/>
        </p:nvSpPr>
        <p:spPr>
          <a:xfrm rot="16200000">
            <a:off x="11496471" y="6177657"/>
            <a:ext cx="442895" cy="69981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hp53">
            <a:extLst>
              <a:ext uri="{FF2B5EF4-FFF2-40B4-BE49-F238E27FC236}">
                <a16:creationId xmlns:a16="http://schemas.microsoft.com/office/drawing/2014/main" id="{585A5A34-ADD7-4C1F-8186-336FBD8DBFFE}"/>
              </a:ext>
            </a:extLst>
          </p:cNvPr>
          <p:cNvSpPr txBox="1"/>
          <p:nvPr/>
        </p:nvSpPr>
        <p:spPr>
          <a:xfrm>
            <a:off x="11463514" y="6327507"/>
            <a:ext cx="575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333F50"/>
                </a:solidFill>
              </a:rPr>
              <a:t>01</a:t>
            </a:r>
            <a:endParaRPr lang="en-US" sz="2000" dirty="0">
              <a:solidFill>
                <a:srgbClr val="333F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35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CFEB41-BC51-48B0-BCD4-EAB809960451}"/>
              </a:ext>
            </a:extLst>
          </p:cNvPr>
          <p:cNvSpPr/>
          <p:nvPr/>
        </p:nvSpPr>
        <p:spPr>
          <a:xfrm>
            <a:off x="1103043" y="1652180"/>
            <a:ext cx="460844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/>
              <a:t>The integrity of Customer Information.</a:t>
            </a:r>
            <a:endParaRPr lang="fr-FR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49A76B-D692-43D5-9F64-063CC3FC9F85}"/>
              </a:ext>
            </a:extLst>
          </p:cNvPr>
          <p:cNvSpPr/>
          <p:nvPr/>
        </p:nvSpPr>
        <p:spPr>
          <a:xfrm>
            <a:off x="1065527" y="2988776"/>
            <a:ext cx="684231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/>
              <a:t>portability: possibility of working with a simple PC or tablet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ADCDC7-B00E-429C-B8BD-C2B9B8AA6C10}"/>
              </a:ext>
            </a:extLst>
          </p:cNvPr>
          <p:cNvSpPr/>
          <p:nvPr/>
        </p:nvSpPr>
        <p:spPr>
          <a:xfrm>
            <a:off x="6191115" y="5349943"/>
            <a:ext cx="512914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4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Central dashboard that provides monitoring and analysis of all Adcaisse applications</a:t>
            </a:r>
            <a:endParaRPr lang="en-US" sz="2400" b="1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30F714-F366-E0AE-C4E8-43FDD690E9F3}"/>
              </a:ext>
            </a:extLst>
          </p:cNvPr>
          <p:cNvSpPr txBox="1"/>
          <p:nvPr/>
        </p:nvSpPr>
        <p:spPr>
          <a:xfrm>
            <a:off x="402326" y="668224"/>
            <a:ext cx="385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What our dashboard add to the table 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243097-5763-A6C5-6959-65A3251784BA}"/>
              </a:ext>
            </a:extLst>
          </p:cNvPr>
          <p:cNvSpPr/>
          <p:nvPr/>
        </p:nvSpPr>
        <p:spPr>
          <a:xfrm>
            <a:off x="1103043" y="2320478"/>
            <a:ext cx="655820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/>
              <a:t>Payments and Invoices management is easier to monitor.</a:t>
            </a:r>
            <a:endParaRPr lang="fr-FR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9B288B-AB7A-686E-41FB-DD5300806089}"/>
              </a:ext>
            </a:extLst>
          </p:cNvPr>
          <p:cNvSpPr/>
          <p:nvPr/>
        </p:nvSpPr>
        <p:spPr>
          <a:xfrm>
            <a:off x="1160943" y="3741607"/>
            <a:ext cx="449264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/>
              <a:t>One single API for the hole Dashboard</a:t>
            </a:r>
            <a:endParaRPr lang="fr-FR" sz="2000" dirty="0"/>
          </a:p>
        </p:txBody>
      </p:sp>
      <p:sp>
        <p:nvSpPr>
          <p:cNvPr id="12" name="shp52">
            <a:extLst>
              <a:ext uri="{FF2B5EF4-FFF2-40B4-BE49-F238E27FC236}">
                <a16:creationId xmlns:a16="http://schemas.microsoft.com/office/drawing/2014/main" id="{041FD6E6-8520-4B59-A9F4-6F226867C5CE}"/>
              </a:ext>
            </a:extLst>
          </p:cNvPr>
          <p:cNvSpPr/>
          <p:nvPr/>
        </p:nvSpPr>
        <p:spPr>
          <a:xfrm rot="16200000">
            <a:off x="11496471" y="6177657"/>
            <a:ext cx="442895" cy="69981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hp53">
            <a:extLst>
              <a:ext uri="{FF2B5EF4-FFF2-40B4-BE49-F238E27FC236}">
                <a16:creationId xmlns:a16="http://schemas.microsoft.com/office/drawing/2014/main" id="{FA936C66-63D7-457B-A170-AFBAC8CD73ED}"/>
              </a:ext>
            </a:extLst>
          </p:cNvPr>
          <p:cNvSpPr txBox="1"/>
          <p:nvPr/>
        </p:nvSpPr>
        <p:spPr>
          <a:xfrm>
            <a:off x="11463514" y="6327507"/>
            <a:ext cx="575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333F50"/>
                </a:solidFill>
              </a:rPr>
              <a:t>01</a:t>
            </a:r>
            <a:endParaRPr lang="en-US" sz="2000" dirty="0">
              <a:solidFill>
                <a:srgbClr val="333F50"/>
              </a:solidFill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FAEEE24-8C53-4A2A-A8AE-C71B9997268F}"/>
              </a:ext>
            </a:extLst>
          </p:cNvPr>
          <p:cNvGrpSpPr/>
          <p:nvPr/>
        </p:nvGrpSpPr>
        <p:grpSpPr>
          <a:xfrm>
            <a:off x="6855884" y="236116"/>
            <a:ext cx="4375069" cy="5050799"/>
            <a:chOff x="5431638" y="800475"/>
            <a:chExt cx="11203056" cy="12310662"/>
          </a:xfrm>
        </p:grpSpPr>
        <p:sp>
          <p:nvSpPr>
            <p:cNvPr id="68" name="Freeform 1">
              <a:extLst>
                <a:ext uri="{FF2B5EF4-FFF2-40B4-BE49-F238E27FC236}">
                  <a16:creationId xmlns:a16="http://schemas.microsoft.com/office/drawing/2014/main" id="{5B12DA07-719F-4306-B7CC-A6C3B9DD3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6786" y="10547669"/>
              <a:ext cx="2235115" cy="1287496"/>
            </a:xfrm>
            <a:custGeom>
              <a:avLst/>
              <a:gdLst>
                <a:gd name="T0" fmla="*/ 953 w 3422"/>
                <a:gd name="T1" fmla="*/ 1666 h 1970"/>
                <a:gd name="T2" fmla="*/ 953 w 3422"/>
                <a:gd name="T3" fmla="*/ 1666 h 1970"/>
                <a:gd name="T4" fmla="*/ 588 w 3422"/>
                <a:gd name="T5" fmla="*/ 1668 h 1970"/>
                <a:gd name="T6" fmla="*/ 588 w 3422"/>
                <a:gd name="T7" fmla="*/ 1668 h 1970"/>
                <a:gd name="T8" fmla="*/ 587 w 3422"/>
                <a:gd name="T9" fmla="*/ 1458 h 1970"/>
                <a:gd name="T10" fmla="*/ 587 w 3422"/>
                <a:gd name="T11" fmla="*/ 1458 h 1970"/>
                <a:gd name="T12" fmla="*/ 951 w 3422"/>
                <a:gd name="T13" fmla="*/ 1455 h 1970"/>
                <a:gd name="T14" fmla="*/ 951 w 3422"/>
                <a:gd name="T15" fmla="*/ 1455 h 1970"/>
                <a:gd name="T16" fmla="*/ 953 w 3422"/>
                <a:gd name="T17" fmla="*/ 1666 h 1970"/>
                <a:gd name="T18" fmla="*/ 3041 w 3422"/>
                <a:gd name="T19" fmla="*/ 0 h 1970"/>
                <a:gd name="T20" fmla="*/ 1557 w 3422"/>
                <a:gd name="T21" fmla="*/ 870 h 1970"/>
                <a:gd name="T22" fmla="*/ 1557 w 3422"/>
                <a:gd name="T23" fmla="*/ 870 h 1970"/>
                <a:gd name="T24" fmla="*/ 385 w 3422"/>
                <a:gd name="T25" fmla="*/ 976 h 1970"/>
                <a:gd name="T26" fmla="*/ 385 w 3422"/>
                <a:gd name="T27" fmla="*/ 976 h 1970"/>
                <a:gd name="T28" fmla="*/ 391 w 3422"/>
                <a:gd name="T29" fmla="*/ 1784 h 1970"/>
                <a:gd name="T30" fmla="*/ 391 w 3422"/>
                <a:gd name="T31" fmla="*/ 1784 h 1970"/>
                <a:gd name="T32" fmla="*/ 683 w 3422"/>
                <a:gd name="T33" fmla="*/ 1899 h 1970"/>
                <a:gd name="T34" fmla="*/ 683 w 3422"/>
                <a:gd name="T35" fmla="*/ 1899 h 1970"/>
                <a:gd name="T36" fmla="*/ 915 w 3422"/>
                <a:gd name="T37" fmla="*/ 1939 h 1970"/>
                <a:gd name="T38" fmla="*/ 915 w 3422"/>
                <a:gd name="T39" fmla="*/ 1939 h 1970"/>
                <a:gd name="T40" fmla="*/ 1790 w 3422"/>
                <a:gd name="T41" fmla="*/ 1774 h 1970"/>
                <a:gd name="T42" fmla="*/ 1790 w 3422"/>
                <a:gd name="T43" fmla="*/ 1774 h 1970"/>
                <a:gd name="T44" fmla="*/ 2004 w 3422"/>
                <a:gd name="T45" fmla="*/ 1157 h 1970"/>
                <a:gd name="T46" fmla="*/ 2209 w 3422"/>
                <a:gd name="T47" fmla="*/ 1036 h 1970"/>
                <a:gd name="T48" fmla="*/ 2203 w 3422"/>
                <a:gd name="T49" fmla="*/ 906 h 1970"/>
                <a:gd name="T50" fmla="*/ 2418 w 3422"/>
                <a:gd name="T51" fmla="*/ 904 h 1970"/>
                <a:gd name="T52" fmla="*/ 2413 w 3422"/>
                <a:gd name="T53" fmla="*/ 783 h 1970"/>
                <a:gd name="T54" fmla="*/ 2629 w 3422"/>
                <a:gd name="T55" fmla="*/ 781 h 1970"/>
                <a:gd name="T56" fmla="*/ 2624 w 3422"/>
                <a:gd name="T57" fmla="*/ 660 h 1970"/>
                <a:gd name="T58" fmla="*/ 2839 w 3422"/>
                <a:gd name="T59" fmla="*/ 658 h 1970"/>
                <a:gd name="T60" fmla="*/ 2833 w 3422"/>
                <a:gd name="T61" fmla="*/ 536 h 1970"/>
                <a:gd name="T62" fmla="*/ 3049 w 3422"/>
                <a:gd name="T63" fmla="*/ 535 h 1970"/>
                <a:gd name="T64" fmla="*/ 3043 w 3422"/>
                <a:gd name="T65" fmla="*/ 413 h 1970"/>
                <a:gd name="T66" fmla="*/ 3274 w 3422"/>
                <a:gd name="T67" fmla="*/ 412 h 1970"/>
                <a:gd name="T68" fmla="*/ 3344 w 3422"/>
                <a:gd name="T69" fmla="*/ 370 h 1970"/>
                <a:gd name="T70" fmla="*/ 3421 w 3422"/>
                <a:gd name="T71" fmla="*/ 51 h 1970"/>
                <a:gd name="T72" fmla="*/ 3041 w 3422"/>
                <a:gd name="T73" fmla="*/ 0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22" h="1970">
                  <a:moveTo>
                    <a:pt x="953" y="1666"/>
                  </a:moveTo>
                  <a:lnTo>
                    <a:pt x="953" y="1666"/>
                  </a:lnTo>
                  <a:cubicBezTo>
                    <a:pt x="852" y="1724"/>
                    <a:pt x="689" y="1726"/>
                    <a:pt x="588" y="1668"/>
                  </a:cubicBezTo>
                  <a:lnTo>
                    <a:pt x="588" y="1668"/>
                  </a:lnTo>
                  <a:cubicBezTo>
                    <a:pt x="487" y="1611"/>
                    <a:pt x="487" y="1516"/>
                    <a:pt x="587" y="1458"/>
                  </a:cubicBezTo>
                  <a:lnTo>
                    <a:pt x="587" y="1458"/>
                  </a:lnTo>
                  <a:cubicBezTo>
                    <a:pt x="687" y="1399"/>
                    <a:pt x="850" y="1398"/>
                    <a:pt x="951" y="1455"/>
                  </a:cubicBezTo>
                  <a:lnTo>
                    <a:pt x="951" y="1455"/>
                  </a:lnTo>
                  <a:cubicBezTo>
                    <a:pt x="1052" y="1513"/>
                    <a:pt x="1052" y="1607"/>
                    <a:pt x="953" y="1666"/>
                  </a:cubicBezTo>
                  <a:close/>
                  <a:moveTo>
                    <a:pt x="3041" y="0"/>
                  </a:moveTo>
                  <a:lnTo>
                    <a:pt x="1557" y="870"/>
                  </a:lnTo>
                  <a:lnTo>
                    <a:pt x="1557" y="870"/>
                  </a:lnTo>
                  <a:cubicBezTo>
                    <a:pt x="1181" y="755"/>
                    <a:pt x="701" y="791"/>
                    <a:pt x="385" y="976"/>
                  </a:cubicBezTo>
                  <a:lnTo>
                    <a:pt x="385" y="976"/>
                  </a:lnTo>
                  <a:cubicBezTo>
                    <a:pt x="0" y="1202"/>
                    <a:pt x="3" y="1564"/>
                    <a:pt x="391" y="1784"/>
                  </a:cubicBezTo>
                  <a:lnTo>
                    <a:pt x="391" y="1784"/>
                  </a:lnTo>
                  <a:cubicBezTo>
                    <a:pt x="478" y="1834"/>
                    <a:pt x="577" y="1872"/>
                    <a:pt x="683" y="1899"/>
                  </a:cubicBezTo>
                  <a:lnTo>
                    <a:pt x="683" y="1899"/>
                  </a:lnTo>
                  <a:cubicBezTo>
                    <a:pt x="757" y="1918"/>
                    <a:pt x="835" y="1931"/>
                    <a:pt x="915" y="1939"/>
                  </a:cubicBezTo>
                  <a:lnTo>
                    <a:pt x="915" y="1939"/>
                  </a:lnTo>
                  <a:cubicBezTo>
                    <a:pt x="1223" y="1969"/>
                    <a:pt x="1552" y="1913"/>
                    <a:pt x="1790" y="1774"/>
                  </a:cubicBezTo>
                  <a:lnTo>
                    <a:pt x="1790" y="1774"/>
                  </a:lnTo>
                  <a:cubicBezTo>
                    <a:pt x="2077" y="1606"/>
                    <a:pt x="2148" y="1361"/>
                    <a:pt x="2004" y="1157"/>
                  </a:cubicBezTo>
                  <a:lnTo>
                    <a:pt x="2209" y="1036"/>
                  </a:lnTo>
                  <a:lnTo>
                    <a:pt x="2203" y="906"/>
                  </a:lnTo>
                  <a:lnTo>
                    <a:pt x="2418" y="904"/>
                  </a:lnTo>
                  <a:lnTo>
                    <a:pt x="2413" y="783"/>
                  </a:lnTo>
                  <a:lnTo>
                    <a:pt x="2629" y="781"/>
                  </a:lnTo>
                  <a:lnTo>
                    <a:pt x="2624" y="660"/>
                  </a:lnTo>
                  <a:lnTo>
                    <a:pt x="2839" y="658"/>
                  </a:lnTo>
                  <a:lnTo>
                    <a:pt x="2833" y="536"/>
                  </a:lnTo>
                  <a:lnTo>
                    <a:pt x="3049" y="535"/>
                  </a:lnTo>
                  <a:lnTo>
                    <a:pt x="3043" y="413"/>
                  </a:lnTo>
                  <a:lnTo>
                    <a:pt x="3274" y="412"/>
                  </a:lnTo>
                  <a:lnTo>
                    <a:pt x="3344" y="370"/>
                  </a:lnTo>
                  <a:lnTo>
                    <a:pt x="3421" y="51"/>
                  </a:lnTo>
                  <a:lnTo>
                    <a:pt x="304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69" name="Freeform 3">
              <a:extLst>
                <a:ext uri="{FF2B5EF4-FFF2-40B4-BE49-F238E27FC236}">
                  <a16:creationId xmlns:a16="http://schemas.microsoft.com/office/drawing/2014/main" id="{335C91D9-A2C0-41D9-8A8A-138FF4CE5F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12699" y="3422088"/>
              <a:ext cx="418859" cy="1583226"/>
            </a:xfrm>
            <a:custGeom>
              <a:avLst/>
              <a:gdLst>
                <a:gd name="connsiteX0" fmla="*/ 391186 w 418859"/>
                <a:gd name="connsiteY0" fmla="*/ 753 h 1583226"/>
                <a:gd name="connsiteX1" fmla="*/ 417911 w 418859"/>
                <a:gd name="connsiteY1" fmla="*/ 43876 h 1583226"/>
                <a:gd name="connsiteX2" fmla="*/ 264122 w 418859"/>
                <a:gd name="connsiteY2" fmla="*/ 712854 h 1583226"/>
                <a:gd name="connsiteX3" fmla="*/ 333181 w 418859"/>
                <a:gd name="connsiteY3" fmla="*/ 729020 h 1583226"/>
                <a:gd name="connsiteX4" fmla="*/ 238653 w 418859"/>
                <a:gd name="connsiteY4" fmla="*/ 1131020 h 1583226"/>
                <a:gd name="connsiteX5" fmla="*/ 236521 w 418859"/>
                <a:gd name="connsiteY5" fmla="*/ 1130528 h 1583226"/>
                <a:gd name="connsiteX6" fmla="*/ 224890 w 418859"/>
                <a:gd name="connsiteY6" fmla="*/ 1149132 h 1583226"/>
                <a:gd name="connsiteX7" fmla="*/ 199964 w 418859"/>
                <a:gd name="connsiteY7" fmla="*/ 1162414 h 1583226"/>
                <a:gd name="connsiteX8" fmla="*/ 160807 w 418859"/>
                <a:gd name="connsiteY8" fmla="*/ 1162275 h 1583226"/>
                <a:gd name="connsiteX9" fmla="*/ 70495 w 418859"/>
                <a:gd name="connsiteY9" fmla="*/ 1555131 h 1583226"/>
                <a:gd name="connsiteX10" fmla="*/ 35949 w 418859"/>
                <a:gd name="connsiteY10" fmla="*/ 1583226 h 1583226"/>
                <a:gd name="connsiteX11" fmla="*/ 27475 w 418859"/>
                <a:gd name="connsiteY11" fmla="*/ 1582572 h 1583226"/>
                <a:gd name="connsiteX12" fmla="*/ 751 w 418859"/>
                <a:gd name="connsiteY12" fmla="*/ 1539450 h 1583226"/>
                <a:gd name="connsiteX13" fmla="*/ 91099 w 418859"/>
                <a:gd name="connsiteY13" fmla="*/ 1146268 h 1583226"/>
                <a:gd name="connsiteX14" fmla="*/ 68548 w 418859"/>
                <a:gd name="connsiteY14" fmla="*/ 1130930 h 1583226"/>
                <a:gd name="connsiteX15" fmla="*/ 50160 w 418859"/>
                <a:gd name="connsiteY15" fmla="*/ 1086492 h 1583226"/>
                <a:gd name="connsiteX16" fmla="*/ 52959 w 418859"/>
                <a:gd name="connsiteY16" fmla="*/ 1081949 h 1583226"/>
                <a:gd name="connsiteX17" fmla="*/ 146095 w 418859"/>
                <a:gd name="connsiteY17" fmla="*/ 685225 h 1583226"/>
                <a:gd name="connsiteX18" fmla="*/ 194440 w 418859"/>
                <a:gd name="connsiteY18" fmla="*/ 696542 h 1583226"/>
                <a:gd name="connsiteX19" fmla="*/ 348167 w 418859"/>
                <a:gd name="connsiteY19" fmla="*/ 27542 h 1583226"/>
                <a:gd name="connsiteX20" fmla="*/ 391186 w 418859"/>
                <a:gd name="connsiteY20" fmla="*/ 753 h 1583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18859" h="1583226">
                  <a:moveTo>
                    <a:pt x="391186" y="753"/>
                  </a:moveTo>
                  <a:cubicBezTo>
                    <a:pt x="410089" y="5327"/>
                    <a:pt x="422473" y="24928"/>
                    <a:pt x="417911" y="43876"/>
                  </a:cubicBezTo>
                  <a:lnTo>
                    <a:pt x="264122" y="712854"/>
                  </a:lnTo>
                  <a:lnTo>
                    <a:pt x="333181" y="729020"/>
                  </a:lnTo>
                  <a:lnTo>
                    <a:pt x="238653" y="1131020"/>
                  </a:lnTo>
                  <a:lnTo>
                    <a:pt x="236521" y="1130528"/>
                  </a:lnTo>
                  <a:lnTo>
                    <a:pt x="224890" y="1149132"/>
                  </a:lnTo>
                  <a:cubicBezTo>
                    <a:pt x="218761" y="1154584"/>
                    <a:pt x="210425" y="1159134"/>
                    <a:pt x="199964" y="1162414"/>
                  </a:cubicBezTo>
                  <a:lnTo>
                    <a:pt x="160807" y="1162275"/>
                  </a:lnTo>
                  <a:lnTo>
                    <a:pt x="70495" y="1555131"/>
                  </a:lnTo>
                  <a:cubicBezTo>
                    <a:pt x="66584" y="1572118"/>
                    <a:pt x="51592" y="1583226"/>
                    <a:pt x="35949" y="1583226"/>
                  </a:cubicBezTo>
                  <a:cubicBezTo>
                    <a:pt x="32690" y="1583226"/>
                    <a:pt x="30082" y="1582572"/>
                    <a:pt x="27475" y="1582572"/>
                  </a:cubicBezTo>
                  <a:cubicBezTo>
                    <a:pt x="8573" y="1577999"/>
                    <a:pt x="-3160" y="1558398"/>
                    <a:pt x="751" y="1539450"/>
                  </a:cubicBezTo>
                  <a:lnTo>
                    <a:pt x="91099" y="1146268"/>
                  </a:lnTo>
                  <a:lnTo>
                    <a:pt x="68548" y="1130930"/>
                  </a:lnTo>
                  <a:cubicBezTo>
                    <a:pt x="52857" y="1116172"/>
                    <a:pt x="46972" y="1100266"/>
                    <a:pt x="50160" y="1086492"/>
                  </a:cubicBezTo>
                  <a:lnTo>
                    <a:pt x="52959" y="1081949"/>
                  </a:lnTo>
                  <a:lnTo>
                    <a:pt x="146095" y="685225"/>
                  </a:lnTo>
                  <a:lnTo>
                    <a:pt x="194440" y="696542"/>
                  </a:lnTo>
                  <a:lnTo>
                    <a:pt x="348167" y="27542"/>
                  </a:lnTo>
                  <a:cubicBezTo>
                    <a:pt x="352729" y="8594"/>
                    <a:pt x="371632" y="-3167"/>
                    <a:pt x="391186" y="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70" name="Freeform 4">
              <a:extLst>
                <a:ext uri="{FF2B5EF4-FFF2-40B4-BE49-F238E27FC236}">
                  <a16:creationId xmlns:a16="http://schemas.microsoft.com/office/drawing/2014/main" id="{13334E1C-994B-4D32-85EE-75B7BAB399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49425" y="3315518"/>
              <a:ext cx="418439" cy="1583226"/>
            </a:xfrm>
            <a:custGeom>
              <a:avLst/>
              <a:gdLst>
                <a:gd name="connsiteX0" fmla="*/ 390732 w 418439"/>
                <a:gd name="connsiteY0" fmla="*/ 753 h 1583226"/>
                <a:gd name="connsiteX1" fmla="*/ 417457 w 418439"/>
                <a:gd name="connsiteY1" fmla="*/ 43894 h 1583226"/>
                <a:gd name="connsiteX2" fmla="*/ 297457 w 418439"/>
                <a:gd name="connsiteY2" fmla="*/ 567089 h 1583226"/>
                <a:gd name="connsiteX3" fmla="*/ 361530 w 418439"/>
                <a:gd name="connsiteY3" fmla="*/ 582123 h 1583226"/>
                <a:gd name="connsiteX4" fmla="*/ 267222 w 418439"/>
                <a:gd name="connsiteY4" fmla="*/ 984123 h 1583226"/>
                <a:gd name="connsiteX5" fmla="*/ 264491 w 418439"/>
                <a:gd name="connsiteY5" fmla="*/ 983484 h 1583226"/>
                <a:gd name="connsiteX6" fmla="*/ 253043 w 418439"/>
                <a:gd name="connsiteY6" fmla="*/ 1001894 h 1583226"/>
                <a:gd name="connsiteX7" fmla="*/ 228468 w 418439"/>
                <a:gd name="connsiteY7" fmla="*/ 1014927 h 1583226"/>
                <a:gd name="connsiteX8" fmla="*/ 194714 w 418439"/>
                <a:gd name="connsiteY8" fmla="*/ 1015046 h 1583226"/>
                <a:gd name="connsiteX9" fmla="*/ 70693 w 418439"/>
                <a:gd name="connsiteY9" fmla="*/ 1555772 h 1583226"/>
                <a:gd name="connsiteX10" fmla="*/ 35495 w 418439"/>
                <a:gd name="connsiteY10" fmla="*/ 1583226 h 1583226"/>
                <a:gd name="connsiteX11" fmla="*/ 27673 w 418439"/>
                <a:gd name="connsiteY11" fmla="*/ 1582572 h 1583226"/>
                <a:gd name="connsiteX12" fmla="*/ 949 w 418439"/>
                <a:gd name="connsiteY12" fmla="*/ 1540085 h 1583226"/>
                <a:gd name="connsiteX13" fmla="*/ 124435 w 418439"/>
                <a:gd name="connsiteY13" fmla="*/ 1002467 h 1583226"/>
                <a:gd name="connsiteX14" fmla="*/ 96802 w 418439"/>
                <a:gd name="connsiteY14" fmla="*/ 983598 h 1583226"/>
                <a:gd name="connsiteX15" fmla="*/ 78796 w 418439"/>
                <a:gd name="connsiteY15" fmla="*/ 939379 h 1583226"/>
                <a:gd name="connsiteX16" fmla="*/ 80946 w 418439"/>
                <a:gd name="connsiteY16" fmla="*/ 935962 h 1583226"/>
                <a:gd name="connsiteX17" fmla="*/ 174878 w 418439"/>
                <a:gd name="connsiteY17" fmla="*/ 538328 h 1583226"/>
                <a:gd name="connsiteX18" fmla="*/ 228171 w 418439"/>
                <a:gd name="connsiteY18" fmla="*/ 550833 h 1583226"/>
                <a:gd name="connsiteX19" fmla="*/ 348364 w 418439"/>
                <a:gd name="connsiteY19" fmla="*/ 27552 h 1583226"/>
                <a:gd name="connsiteX20" fmla="*/ 390732 w 418439"/>
                <a:gd name="connsiteY20" fmla="*/ 753 h 1583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18439" h="1583226">
                  <a:moveTo>
                    <a:pt x="390732" y="753"/>
                  </a:moveTo>
                  <a:cubicBezTo>
                    <a:pt x="410287" y="5328"/>
                    <a:pt x="422019" y="24284"/>
                    <a:pt x="417457" y="43894"/>
                  </a:cubicBezTo>
                  <a:lnTo>
                    <a:pt x="297457" y="567089"/>
                  </a:lnTo>
                  <a:lnTo>
                    <a:pt x="361530" y="582123"/>
                  </a:lnTo>
                  <a:lnTo>
                    <a:pt x="267222" y="984123"/>
                  </a:lnTo>
                  <a:lnTo>
                    <a:pt x="264491" y="983484"/>
                  </a:lnTo>
                  <a:lnTo>
                    <a:pt x="253043" y="1001894"/>
                  </a:lnTo>
                  <a:cubicBezTo>
                    <a:pt x="246963" y="1007339"/>
                    <a:pt x="238734" y="1011826"/>
                    <a:pt x="228468" y="1014927"/>
                  </a:cubicBezTo>
                  <a:lnTo>
                    <a:pt x="194714" y="1015046"/>
                  </a:lnTo>
                  <a:lnTo>
                    <a:pt x="70693" y="1555772"/>
                  </a:lnTo>
                  <a:cubicBezTo>
                    <a:pt x="66782" y="1572767"/>
                    <a:pt x="51790" y="1583226"/>
                    <a:pt x="35495" y="1583226"/>
                  </a:cubicBezTo>
                  <a:cubicBezTo>
                    <a:pt x="32887" y="1583226"/>
                    <a:pt x="30280" y="1583226"/>
                    <a:pt x="27673" y="1582572"/>
                  </a:cubicBezTo>
                  <a:cubicBezTo>
                    <a:pt x="8770" y="1577996"/>
                    <a:pt x="-3614" y="1559694"/>
                    <a:pt x="949" y="1540085"/>
                  </a:cubicBezTo>
                  <a:lnTo>
                    <a:pt x="124435" y="1002467"/>
                  </a:lnTo>
                  <a:lnTo>
                    <a:pt x="96802" y="983598"/>
                  </a:lnTo>
                  <a:cubicBezTo>
                    <a:pt x="81159" y="968913"/>
                    <a:pt x="75455" y="953085"/>
                    <a:pt x="78796" y="939379"/>
                  </a:cubicBezTo>
                  <a:lnTo>
                    <a:pt x="80946" y="935962"/>
                  </a:lnTo>
                  <a:lnTo>
                    <a:pt x="174878" y="538328"/>
                  </a:lnTo>
                  <a:lnTo>
                    <a:pt x="228171" y="550833"/>
                  </a:lnTo>
                  <a:lnTo>
                    <a:pt x="348364" y="27552"/>
                  </a:lnTo>
                  <a:cubicBezTo>
                    <a:pt x="352927" y="8597"/>
                    <a:pt x="371830" y="-3169"/>
                    <a:pt x="390732" y="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71" name="Freeform 5">
              <a:extLst>
                <a:ext uri="{FF2B5EF4-FFF2-40B4-BE49-F238E27FC236}">
                  <a16:creationId xmlns:a16="http://schemas.microsoft.com/office/drawing/2014/main" id="{7CD893D5-853F-4028-8001-FF63164E19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85243" y="3209365"/>
              <a:ext cx="418857" cy="1582806"/>
            </a:xfrm>
            <a:custGeom>
              <a:avLst/>
              <a:gdLst>
                <a:gd name="connsiteX0" fmla="*/ 391185 w 418857"/>
                <a:gd name="connsiteY0" fmla="*/ 985 h 1582806"/>
                <a:gd name="connsiteX1" fmla="*/ 417909 w 418857"/>
                <a:gd name="connsiteY1" fmla="*/ 44090 h 1582806"/>
                <a:gd name="connsiteX2" fmla="*/ 332179 w 418857"/>
                <a:gd name="connsiteY2" fmla="*/ 416861 h 1582806"/>
                <a:gd name="connsiteX3" fmla="*/ 396547 w 418857"/>
                <a:gd name="connsiteY3" fmla="*/ 431929 h 1582806"/>
                <a:gd name="connsiteX4" fmla="*/ 302684 w 418857"/>
                <a:gd name="connsiteY4" fmla="*/ 831099 h 1582806"/>
                <a:gd name="connsiteX5" fmla="*/ 302824 w 418857"/>
                <a:gd name="connsiteY5" fmla="*/ 832589 h 1582806"/>
                <a:gd name="connsiteX6" fmla="*/ 302041 w 418857"/>
                <a:gd name="connsiteY6" fmla="*/ 833832 h 1582806"/>
                <a:gd name="connsiteX7" fmla="*/ 302019 w 418857"/>
                <a:gd name="connsiteY7" fmla="*/ 833926 h 1582806"/>
                <a:gd name="connsiteX8" fmla="*/ 301986 w 418857"/>
                <a:gd name="connsiteY8" fmla="*/ 833919 h 1582806"/>
                <a:gd name="connsiteX9" fmla="*/ 291137 w 418857"/>
                <a:gd name="connsiteY9" fmla="*/ 851150 h 1582806"/>
                <a:gd name="connsiteX10" fmla="*/ 266211 w 418857"/>
                <a:gd name="connsiteY10" fmla="*/ 864081 h 1582806"/>
                <a:gd name="connsiteX11" fmla="*/ 229227 w 418857"/>
                <a:gd name="connsiteY11" fmla="*/ 864517 h 1582806"/>
                <a:gd name="connsiteX12" fmla="*/ 70494 w 418857"/>
                <a:gd name="connsiteY12" fmla="*/ 1554723 h 1582806"/>
                <a:gd name="connsiteX13" fmla="*/ 35948 w 418857"/>
                <a:gd name="connsiteY13" fmla="*/ 1582806 h 1582806"/>
                <a:gd name="connsiteX14" fmla="*/ 28126 w 418857"/>
                <a:gd name="connsiteY14" fmla="*/ 1581500 h 1582806"/>
                <a:gd name="connsiteX15" fmla="*/ 750 w 418857"/>
                <a:gd name="connsiteY15" fmla="*/ 1539048 h 1582806"/>
                <a:gd name="connsiteX16" fmla="*/ 159377 w 418857"/>
                <a:gd name="connsiteY16" fmla="*/ 850300 h 1582806"/>
                <a:gd name="connsiteX17" fmla="*/ 134795 w 418857"/>
                <a:gd name="connsiteY17" fmla="*/ 833405 h 1582806"/>
                <a:gd name="connsiteX18" fmla="*/ 118521 w 418857"/>
                <a:gd name="connsiteY18" fmla="*/ 810928 h 1582806"/>
                <a:gd name="connsiteX19" fmla="*/ 116535 w 418857"/>
                <a:gd name="connsiteY19" fmla="*/ 790507 h 1582806"/>
                <a:gd name="connsiteX20" fmla="*/ 114933 w 418857"/>
                <a:gd name="connsiteY20" fmla="*/ 790132 h 1582806"/>
                <a:gd name="connsiteX21" fmla="*/ 209461 w 418857"/>
                <a:gd name="connsiteY21" fmla="*/ 388134 h 1582806"/>
                <a:gd name="connsiteX22" fmla="*/ 262936 w 418857"/>
                <a:gd name="connsiteY22" fmla="*/ 400652 h 1582806"/>
                <a:gd name="connsiteX23" fmla="*/ 348817 w 418857"/>
                <a:gd name="connsiteY23" fmla="*/ 27762 h 1582806"/>
                <a:gd name="connsiteX24" fmla="*/ 391185 w 418857"/>
                <a:gd name="connsiteY24" fmla="*/ 985 h 1582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18857" h="1582806">
                  <a:moveTo>
                    <a:pt x="391185" y="985"/>
                  </a:moveTo>
                  <a:cubicBezTo>
                    <a:pt x="410088" y="5557"/>
                    <a:pt x="422472" y="24497"/>
                    <a:pt x="417909" y="44090"/>
                  </a:cubicBezTo>
                  <a:lnTo>
                    <a:pt x="332179" y="416861"/>
                  </a:lnTo>
                  <a:lnTo>
                    <a:pt x="396547" y="431929"/>
                  </a:lnTo>
                  <a:lnTo>
                    <a:pt x="302684" y="831099"/>
                  </a:lnTo>
                  <a:lnTo>
                    <a:pt x="302824" y="832589"/>
                  </a:lnTo>
                  <a:lnTo>
                    <a:pt x="302041" y="833832"/>
                  </a:lnTo>
                  <a:lnTo>
                    <a:pt x="302019" y="833926"/>
                  </a:lnTo>
                  <a:lnTo>
                    <a:pt x="301986" y="833919"/>
                  </a:lnTo>
                  <a:lnTo>
                    <a:pt x="291137" y="851150"/>
                  </a:lnTo>
                  <a:cubicBezTo>
                    <a:pt x="285008" y="856534"/>
                    <a:pt x="276672" y="860981"/>
                    <a:pt x="266211" y="864081"/>
                  </a:cubicBezTo>
                  <a:lnTo>
                    <a:pt x="229227" y="864517"/>
                  </a:lnTo>
                  <a:lnTo>
                    <a:pt x="70494" y="1554723"/>
                  </a:lnTo>
                  <a:cubicBezTo>
                    <a:pt x="66583" y="1571050"/>
                    <a:pt x="52243" y="1582806"/>
                    <a:pt x="35948" y="1582806"/>
                  </a:cubicBezTo>
                  <a:cubicBezTo>
                    <a:pt x="33340" y="1582806"/>
                    <a:pt x="30733" y="1582153"/>
                    <a:pt x="28126" y="1581500"/>
                  </a:cubicBezTo>
                  <a:cubicBezTo>
                    <a:pt x="8572" y="1577581"/>
                    <a:pt x="-3161" y="1557988"/>
                    <a:pt x="750" y="1539048"/>
                  </a:cubicBezTo>
                  <a:lnTo>
                    <a:pt x="159377" y="850300"/>
                  </a:lnTo>
                  <a:lnTo>
                    <a:pt x="134795" y="833405"/>
                  </a:lnTo>
                  <a:cubicBezTo>
                    <a:pt x="126949" y="826062"/>
                    <a:pt x="121555" y="818434"/>
                    <a:pt x="118521" y="810928"/>
                  </a:cubicBezTo>
                  <a:lnTo>
                    <a:pt x="116535" y="790507"/>
                  </a:lnTo>
                  <a:lnTo>
                    <a:pt x="114933" y="790132"/>
                  </a:lnTo>
                  <a:lnTo>
                    <a:pt x="209461" y="388134"/>
                  </a:lnTo>
                  <a:lnTo>
                    <a:pt x="262936" y="400652"/>
                  </a:lnTo>
                  <a:lnTo>
                    <a:pt x="348817" y="27762"/>
                  </a:lnTo>
                  <a:cubicBezTo>
                    <a:pt x="352728" y="8169"/>
                    <a:pt x="372283" y="-3587"/>
                    <a:pt x="391185" y="9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72" name="Freeform 6">
              <a:extLst>
                <a:ext uri="{FF2B5EF4-FFF2-40B4-BE49-F238E27FC236}">
                  <a16:creationId xmlns:a16="http://schemas.microsoft.com/office/drawing/2014/main" id="{1CEDD51C-8AC4-47C8-8C80-3AF1C9FE24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46260" y="3660750"/>
              <a:ext cx="1082341" cy="693740"/>
            </a:xfrm>
            <a:custGeom>
              <a:avLst/>
              <a:gdLst>
                <a:gd name="connsiteX0" fmla="*/ 943954 w 1082341"/>
                <a:gd name="connsiteY0" fmla="*/ 507069 h 693740"/>
                <a:gd name="connsiteX1" fmla="*/ 1082341 w 1082341"/>
                <a:gd name="connsiteY1" fmla="*/ 554419 h 693740"/>
                <a:gd name="connsiteX2" fmla="*/ 1050975 w 1082341"/>
                <a:gd name="connsiteY2" fmla="*/ 689886 h 693740"/>
                <a:gd name="connsiteX3" fmla="*/ 864091 w 1082341"/>
                <a:gd name="connsiteY3" fmla="*/ 646901 h 693740"/>
                <a:gd name="connsiteX4" fmla="*/ 896110 w 1082341"/>
                <a:gd name="connsiteY4" fmla="*/ 510783 h 693740"/>
                <a:gd name="connsiteX5" fmla="*/ 943954 w 1082341"/>
                <a:gd name="connsiteY5" fmla="*/ 507069 h 693740"/>
                <a:gd name="connsiteX6" fmla="*/ 509119 w 1082341"/>
                <a:gd name="connsiteY6" fmla="*/ 256132 h 693740"/>
                <a:gd name="connsiteX7" fmla="*/ 647414 w 1082341"/>
                <a:gd name="connsiteY7" fmla="*/ 303358 h 693740"/>
                <a:gd name="connsiteX8" fmla="*/ 616048 w 1082341"/>
                <a:gd name="connsiteY8" fmla="*/ 439256 h 693740"/>
                <a:gd name="connsiteX9" fmla="*/ 429164 w 1082341"/>
                <a:gd name="connsiteY9" fmla="*/ 395481 h 693740"/>
                <a:gd name="connsiteX10" fmla="*/ 461183 w 1082341"/>
                <a:gd name="connsiteY10" fmla="*/ 259583 h 693740"/>
                <a:gd name="connsiteX11" fmla="*/ 509119 w 1082341"/>
                <a:gd name="connsiteY11" fmla="*/ 256132 h 693740"/>
                <a:gd name="connsiteX12" fmla="*/ 79727 w 1082341"/>
                <a:gd name="connsiteY12" fmla="*/ 135 h 693740"/>
                <a:gd name="connsiteX13" fmla="*/ 218252 w 1082341"/>
                <a:gd name="connsiteY13" fmla="*/ 47485 h 693740"/>
                <a:gd name="connsiteX14" fmla="*/ 186328 w 1082341"/>
                <a:gd name="connsiteY14" fmla="*/ 182952 h 693740"/>
                <a:gd name="connsiteX15" fmla="*/ 0 w 1082341"/>
                <a:gd name="connsiteY15" fmla="*/ 139316 h 693740"/>
                <a:gd name="connsiteX16" fmla="*/ 31923 w 1082341"/>
                <a:gd name="connsiteY16" fmla="*/ 3849 h 693740"/>
                <a:gd name="connsiteX17" fmla="*/ 79727 w 1082341"/>
                <a:gd name="connsiteY17" fmla="*/ 135 h 693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2341" h="693740">
                  <a:moveTo>
                    <a:pt x="943954" y="507069"/>
                  </a:moveTo>
                  <a:cubicBezTo>
                    <a:pt x="993391" y="508748"/>
                    <a:pt x="1045584" y="526088"/>
                    <a:pt x="1082341" y="554419"/>
                  </a:cubicBezTo>
                  <a:lnTo>
                    <a:pt x="1050975" y="689886"/>
                  </a:lnTo>
                  <a:cubicBezTo>
                    <a:pt x="990205" y="702260"/>
                    <a:pt x="913099" y="684024"/>
                    <a:pt x="864091" y="646901"/>
                  </a:cubicBezTo>
                  <a:lnTo>
                    <a:pt x="896110" y="510783"/>
                  </a:lnTo>
                  <a:cubicBezTo>
                    <a:pt x="911303" y="507690"/>
                    <a:pt x="927475" y="506509"/>
                    <a:pt x="943954" y="507069"/>
                  </a:cubicBezTo>
                  <a:close/>
                  <a:moveTo>
                    <a:pt x="509119" y="256132"/>
                  </a:moveTo>
                  <a:cubicBezTo>
                    <a:pt x="558709" y="257908"/>
                    <a:pt x="611148" y="274937"/>
                    <a:pt x="647414" y="303358"/>
                  </a:cubicBezTo>
                  <a:lnTo>
                    <a:pt x="616048" y="439256"/>
                  </a:lnTo>
                  <a:cubicBezTo>
                    <a:pt x="555278" y="451670"/>
                    <a:pt x="478172" y="433376"/>
                    <a:pt x="429164" y="395481"/>
                  </a:cubicBezTo>
                  <a:lnTo>
                    <a:pt x="461183" y="259583"/>
                  </a:lnTo>
                  <a:cubicBezTo>
                    <a:pt x="476375" y="256643"/>
                    <a:pt x="492589" y="255540"/>
                    <a:pt x="509119" y="256132"/>
                  </a:cubicBezTo>
                  <a:close/>
                  <a:moveTo>
                    <a:pt x="79727" y="135"/>
                  </a:moveTo>
                  <a:cubicBezTo>
                    <a:pt x="129200" y="1814"/>
                    <a:pt x="181605" y="19154"/>
                    <a:pt x="218252" y="47485"/>
                  </a:cubicBezTo>
                  <a:lnTo>
                    <a:pt x="186328" y="182952"/>
                  </a:lnTo>
                  <a:cubicBezTo>
                    <a:pt x="125739" y="195326"/>
                    <a:pt x="48862" y="177090"/>
                    <a:pt x="0" y="139316"/>
                  </a:cubicBezTo>
                  <a:lnTo>
                    <a:pt x="31923" y="3849"/>
                  </a:lnTo>
                  <a:cubicBezTo>
                    <a:pt x="47071" y="756"/>
                    <a:pt x="63236" y="-425"/>
                    <a:pt x="79727" y="13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73" name="Freeform 7">
              <a:extLst>
                <a:ext uri="{FF2B5EF4-FFF2-40B4-BE49-F238E27FC236}">
                  <a16:creationId xmlns:a16="http://schemas.microsoft.com/office/drawing/2014/main" id="{3D9B4774-5147-49E9-B6F0-8E62104478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20336" y="3024318"/>
              <a:ext cx="448676" cy="758570"/>
            </a:xfrm>
            <a:custGeom>
              <a:avLst/>
              <a:gdLst>
                <a:gd name="connsiteX0" fmla="*/ 147171 w 448676"/>
                <a:gd name="connsiteY0" fmla="*/ 0 h 758570"/>
                <a:gd name="connsiteX1" fmla="*/ 448676 w 448676"/>
                <a:gd name="connsiteY1" fmla="*/ 71326 h 758570"/>
                <a:gd name="connsiteX2" fmla="*/ 302891 w 448676"/>
                <a:gd name="connsiteY2" fmla="*/ 693446 h 758570"/>
                <a:gd name="connsiteX3" fmla="*/ 303545 w 448676"/>
                <a:gd name="connsiteY3" fmla="*/ 700279 h 758570"/>
                <a:gd name="connsiteX4" fmla="*/ 244958 w 448676"/>
                <a:gd name="connsiteY4" fmla="*/ 751128 h 758570"/>
                <a:gd name="connsiteX5" fmla="*/ 30899 w 448676"/>
                <a:gd name="connsiteY5" fmla="*/ 701091 h 758570"/>
                <a:gd name="connsiteX6" fmla="*/ 4377 w 448676"/>
                <a:gd name="connsiteY6" fmla="*/ 664823 h 758570"/>
                <a:gd name="connsiteX7" fmla="*/ 1130 w 448676"/>
                <a:gd name="connsiteY7" fmla="*/ 632385 h 758570"/>
                <a:gd name="connsiteX8" fmla="*/ 0 w 448676"/>
                <a:gd name="connsiteY8" fmla="*/ 632122 h 758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8676" h="758570">
                  <a:moveTo>
                    <a:pt x="147171" y="0"/>
                  </a:moveTo>
                  <a:lnTo>
                    <a:pt x="448676" y="71326"/>
                  </a:lnTo>
                  <a:lnTo>
                    <a:pt x="302891" y="693446"/>
                  </a:lnTo>
                  <a:lnTo>
                    <a:pt x="303545" y="700279"/>
                  </a:lnTo>
                  <a:cubicBezTo>
                    <a:pt x="298309" y="722373"/>
                    <a:pt x="278343" y="741056"/>
                    <a:pt x="244958" y="751128"/>
                  </a:cubicBezTo>
                  <a:cubicBezTo>
                    <a:pt x="177532" y="771272"/>
                    <a:pt x="81959" y="749178"/>
                    <a:pt x="30899" y="701091"/>
                  </a:cubicBezTo>
                  <a:cubicBezTo>
                    <a:pt x="18134" y="689232"/>
                    <a:pt x="9338" y="676926"/>
                    <a:pt x="4377" y="664823"/>
                  </a:cubicBezTo>
                  <a:lnTo>
                    <a:pt x="1130" y="632385"/>
                  </a:lnTo>
                  <a:lnTo>
                    <a:pt x="0" y="63212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74" name="Freeform 8">
              <a:extLst>
                <a:ext uri="{FF2B5EF4-FFF2-40B4-BE49-F238E27FC236}">
                  <a16:creationId xmlns:a16="http://schemas.microsoft.com/office/drawing/2014/main" id="{2F9BFEEB-6EC8-4E1A-B871-6CF5177A38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46524" y="3277785"/>
              <a:ext cx="451653" cy="761727"/>
            </a:xfrm>
            <a:custGeom>
              <a:avLst/>
              <a:gdLst>
                <a:gd name="connsiteX0" fmla="*/ 150362 w 451653"/>
                <a:gd name="connsiteY0" fmla="*/ 0 h 761727"/>
                <a:gd name="connsiteX1" fmla="*/ 451653 w 451653"/>
                <a:gd name="connsiteY1" fmla="*/ 71260 h 761727"/>
                <a:gd name="connsiteX2" fmla="*/ 304268 w 451653"/>
                <a:gd name="connsiteY2" fmla="*/ 702140 h 761727"/>
                <a:gd name="connsiteX3" fmla="*/ 303865 w 451653"/>
                <a:gd name="connsiteY3" fmla="*/ 702046 h 761727"/>
                <a:gd name="connsiteX4" fmla="*/ 303970 w 451653"/>
                <a:gd name="connsiteY4" fmla="*/ 703160 h 761727"/>
                <a:gd name="connsiteX5" fmla="*/ 245055 w 451653"/>
                <a:gd name="connsiteY5" fmla="*/ 754659 h 761727"/>
                <a:gd name="connsiteX6" fmla="*/ 31650 w 451653"/>
                <a:gd name="connsiteY6" fmla="*/ 703972 h 761727"/>
                <a:gd name="connsiteX7" fmla="*/ 1374 w 451653"/>
                <a:gd name="connsiteY7" fmla="*/ 632898 h 761727"/>
                <a:gd name="connsiteX8" fmla="*/ 3422 w 451653"/>
                <a:gd name="connsiteY8" fmla="*/ 629632 h 761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1653" h="761727">
                  <a:moveTo>
                    <a:pt x="150362" y="0"/>
                  </a:moveTo>
                  <a:lnTo>
                    <a:pt x="451653" y="71260"/>
                  </a:lnTo>
                  <a:lnTo>
                    <a:pt x="304268" y="702140"/>
                  </a:lnTo>
                  <a:lnTo>
                    <a:pt x="303865" y="702046"/>
                  </a:lnTo>
                  <a:lnTo>
                    <a:pt x="303970" y="703160"/>
                  </a:lnTo>
                  <a:cubicBezTo>
                    <a:pt x="298733" y="725417"/>
                    <a:pt x="278767" y="744261"/>
                    <a:pt x="245055" y="754659"/>
                  </a:cubicBezTo>
                  <a:cubicBezTo>
                    <a:pt x="178284" y="774153"/>
                    <a:pt x="82710" y="752059"/>
                    <a:pt x="31650" y="703972"/>
                  </a:cubicBezTo>
                  <a:cubicBezTo>
                    <a:pt x="5793" y="680579"/>
                    <a:pt x="-3862" y="655073"/>
                    <a:pt x="1374" y="632898"/>
                  </a:cubicBezTo>
                  <a:lnTo>
                    <a:pt x="3422" y="62963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75" name="Freeform 9">
              <a:extLst>
                <a:ext uri="{FF2B5EF4-FFF2-40B4-BE49-F238E27FC236}">
                  <a16:creationId xmlns:a16="http://schemas.microsoft.com/office/drawing/2014/main" id="{9A7A07BE-C773-4B7B-89F7-6177566C9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81548" y="3531252"/>
              <a:ext cx="448675" cy="758855"/>
            </a:xfrm>
            <a:custGeom>
              <a:avLst/>
              <a:gdLst>
                <a:gd name="connsiteX0" fmla="*/ 147384 w 448675"/>
                <a:gd name="connsiteY0" fmla="*/ 0 h 758855"/>
                <a:gd name="connsiteX1" fmla="*/ 448675 w 448675"/>
                <a:gd name="connsiteY1" fmla="*/ 70606 h 758855"/>
                <a:gd name="connsiteX2" fmla="*/ 302923 w 448675"/>
                <a:gd name="connsiteY2" fmla="*/ 695142 h 758855"/>
                <a:gd name="connsiteX3" fmla="*/ 303462 w 448675"/>
                <a:gd name="connsiteY3" fmla="*/ 700522 h 758855"/>
                <a:gd name="connsiteX4" fmla="*/ 244956 w 448675"/>
                <a:gd name="connsiteY4" fmla="*/ 751777 h 758855"/>
                <a:gd name="connsiteX5" fmla="*/ 30897 w 448675"/>
                <a:gd name="connsiteY5" fmla="*/ 701740 h 758855"/>
                <a:gd name="connsiteX6" fmla="*/ 4375 w 448675"/>
                <a:gd name="connsiteY6" fmla="*/ 665096 h 758855"/>
                <a:gd name="connsiteX7" fmla="*/ 992 w 448675"/>
                <a:gd name="connsiteY7" fmla="*/ 631115 h 758855"/>
                <a:gd name="connsiteX8" fmla="*/ 0 w 448675"/>
                <a:gd name="connsiteY8" fmla="*/ 630880 h 758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8675" h="758855">
                  <a:moveTo>
                    <a:pt x="147384" y="0"/>
                  </a:moveTo>
                  <a:lnTo>
                    <a:pt x="448675" y="70606"/>
                  </a:lnTo>
                  <a:lnTo>
                    <a:pt x="302923" y="695142"/>
                  </a:lnTo>
                  <a:lnTo>
                    <a:pt x="303462" y="700522"/>
                  </a:lnTo>
                  <a:cubicBezTo>
                    <a:pt x="298306" y="722860"/>
                    <a:pt x="278341" y="741705"/>
                    <a:pt x="244956" y="751777"/>
                  </a:cubicBezTo>
                  <a:cubicBezTo>
                    <a:pt x="177530" y="771271"/>
                    <a:pt x="81302" y="749177"/>
                    <a:pt x="30897" y="701740"/>
                  </a:cubicBezTo>
                  <a:cubicBezTo>
                    <a:pt x="18132" y="689719"/>
                    <a:pt x="9336" y="677291"/>
                    <a:pt x="4375" y="665096"/>
                  </a:cubicBezTo>
                  <a:lnTo>
                    <a:pt x="992" y="631115"/>
                  </a:lnTo>
                  <a:lnTo>
                    <a:pt x="0" y="6308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76" name="Freeform 10">
              <a:extLst>
                <a:ext uri="{FF2B5EF4-FFF2-40B4-BE49-F238E27FC236}">
                  <a16:creationId xmlns:a16="http://schemas.microsoft.com/office/drawing/2014/main" id="{831425B9-FCFA-492A-AD53-C143A777F1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20733" y="3911562"/>
              <a:ext cx="920197" cy="595010"/>
            </a:xfrm>
            <a:custGeom>
              <a:avLst/>
              <a:gdLst>
                <a:gd name="connsiteX0" fmla="*/ 879106 w 920197"/>
                <a:gd name="connsiteY0" fmla="*/ 507569 h 595010"/>
                <a:gd name="connsiteX1" fmla="*/ 900664 w 920197"/>
                <a:gd name="connsiteY1" fmla="*/ 514899 h 595010"/>
                <a:gd name="connsiteX2" fmla="*/ 918956 w 920197"/>
                <a:gd name="connsiteY2" fmla="*/ 576835 h 595010"/>
                <a:gd name="connsiteX3" fmla="*/ 883679 w 920197"/>
                <a:gd name="connsiteY3" fmla="*/ 586719 h 595010"/>
                <a:gd name="connsiteX4" fmla="*/ 865388 w 920197"/>
                <a:gd name="connsiteY4" fmla="*/ 525441 h 595010"/>
                <a:gd name="connsiteX5" fmla="*/ 879106 w 920197"/>
                <a:gd name="connsiteY5" fmla="*/ 507569 h 595010"/>
                <a:gd name="connsiteX6" fmla="*/ 444371 w 920197"/>
                <a:gd name="connsiteY6" fmla="*/ 254102 h 595010"/>
                <a:gd name="connsiteX7" fmla="*/ 466153 w 920197"/>
                <a:gd name="connsiteY7" fmla="*/ 261433 h 595010"/>
                <a:gd name="connsiteX8" fmla="*/ 484635 w 920197"/>
                <a:gd name="connsiteY8" fmla="*/ 322710 h 595010"/>
                <a:gd name="connsiteX9" fmla="*/ 448992 w 920197"/>
                <a:gd name="connsiteY9" fmla="*/ 333911 h 595010"/>
                <a:gd name="connsiteX10" fmla="*/ 430510 w 920197"/>
                <a:gd name="connsiteY10" fmla="*/ 271975 h 595010"/>
                <a:gd name="connsiteX11" fmla="*/ 444371 w 920197"/>
                <a:gd name="connsiteY11" fmla="*/ 254102 h 595010"/>
                <a:gd name="connsiteX12" fmla="*/ 15017 w 920197"/>
                <a:gd name="connsiteY12" fmla="*/ 635 h 595010"/>
                <a:gd name="connsiteX13" fmla="*/ 36574 w 920197"/>
                <a:gd name="connsiteY13" fmla="*/ 7966 h 595010"/>
                <a:gd name="connsiteX14" fmla="*/ 54866 w 920197"/>
                <a:gd name="connsiteY14" fmla="*/ 69243 h 595010"/>
                <a:gd name="connsiteX15" fmla="*/ 19589 w 920197"/>
                <a:gd name="connsiteY15" fmla="*/ 79785 h 595010"/>
                <a:gd name="connsiteX16" fmla="*/ 1298 w 920197"/>
                <a:gd name="connsiteY16" fmla="*/ 18508 h 595010"/>
                <a:gd name="connsiteX17" fmla="*/ 15017 w 920197"/>
                <a:gd name="connsiteY17" fmla="*/ 635 h 59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20197" h="595010">
                  <a:moveTo>
                    <a:pt x="879106" y="507569"/>
                  </a:moveTo>
                  <a:cubicBezTo>
                    <a:pt x="885476" y="505675"/>
                    <a:pt x="893152" y="507981"/>
                    <a:pt x="900664" y="514899"/>
                  </a:cubicBezTo>
                  <a:cubicBezTo>
                    <a:pt x="915036" y="528736"/>
                    <a:pt x="923529" y="556409"/>
                    <a:pt x="918956" y="576835"/>
                  </a:cubicBezTo>
                  <a:cubicBezTo>
                    <a:pt x="914383" y="595943"/>
                    <a:pt x="898051" y="601214"/>
                    <a:pt x="883679" y="586719"/>
                  </a:cubicBezTo>
                  <a:cubicBezTo>
                    <a:pt x="868654" y="572882"/>
                    <a:pt x="860815" y="545208"/>
                    <a:pt x="865388" y="525441"/>
                  </a:cubicBezTo>
                  <a:cubicBezTo>
                    <a:pt x="867674" y="515558"/>
                    <a:pt x="872737" y="509463"/>
                    <a:pt x="879106" y="507569"/>
                  </a:cubicBezTo>
                  <a:close/>
                  <a:moveTo>
                    <a:pt x="444371" y="254102"/>
                  </a:moveTo>
                  <a:cubicBezTo>
                    <a:pt x="450807" y="252208"/>
                    <a:pt x="458563" y="254514"/>
                    <a:pt x="466153" y="261433"/>
                  </a:cubicBezTo>
                  <a:cubicBezTo>
                    <a:pt x="480675" y="275269"/>
                    <a:pt x="488596" y="302943"/>
                    <a:pt x="484635" y="322710"/>
                  </a:cubicBezTo>
                  <a:cubicBezTo>
                    <a:pt x="479355" y="342477"/>
                    <a:pt x="463513" y="347748"/>
                    <a:pt x="448992" y="333911"/>
                  </a:cubicBezTo>
                  <a:cubicBezTo>
                    <a:pt x="433810" y="320074"/>
                    <a:pt x="425889" y="292401"/>
                    <a:pt x="430510" y="271975"/>
                  </a:cubicBezTo>
                  <a:cubicBezTo>
                    <a:pt x="432820" y="262092"/>
                    <a:pt x="437936" y="255997"/>
                    <a:pt x="444371" y="254102"/>
                  </a:cubicBezTo>
                  <a:close/>
                  <a:moveTo>
                    <a:pt x="15017" y="635"/>
                  </a:moveTo>
                  <a:cubicBezTo>
                    <a:pt x="21386" y="-1259"/>
                    <a:pt x="29062" y="1047"/>
                    <a:pt x="36574" y="7966"/>
                  </a:cubicBezTo>
                  <a:cubicBezTo>
                    <a:pt x="50946" y="21802"/>
                    <a:pt x="59439" y="49476"/>
                    <a:pt x="54866" y="69243"/>
                  </a:cubicBezTo>
                  <a:cubicBezTo>
                    <a:pt x="50293" y="89669"/>
                    <a:pt x="34615" y="94281"/>
                    <a:pt x="19589" y="79785"/>
                  </a:cubicBezTo>
                  <a:cubicBezTo>
                    <a:pt x="4564" y="65948"/>
                    <a:pt x="-3275" y="38934"/>
                    <a:pt x="1298" y="18508"/>
                  </a:cubicBezTo>
                  <a:cubicBezTo>
                    <a:pt x="3585" y="8625"/>
                    <a:pt x="8647" y="2530"/>
                    <a:pt x="15017" y="635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77" name="Freeform 23">
              <a:extLst>
                <a:ext uri="{FF2B5EF4-FFF2-40B4-BE49-F238E27FC236}">
                  <a16:creationId xmlns:a16="http://schemas.microsoft.com/office/drawing/2014/main" id="{5C53C9FA-539E-4682-9B98-BBDC107B56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4507" y="11394477"/>
              <a:ext cx="2981112" cy="1716660"/>
            </a:xfrm>
            <a:custGeom>
              <a:avLst/>
              <a:gdLst>
                <a:gd name="T0" fmla="*/ 2040 w 4563"/>
                <a:gd name="T1" fmla="*/ 2555 h 2630"/>
                <a:gd name="T2" fmla="*/ 129 w 4563"/>
                <a:gd name="T3" fmla="*/ 1456 h 2630"/>
                <a:gd name="T4" fmla="*/ 129 w 4563"/>
                <a:gd name="T5" fmla="*/ 1456 h 2630"/>
                <a:gd name="T6" fmla="*/ 165 w 4563"/>
                <a:gd name="T7" fmla="*/ 1166 h 2630"/>
                <a:gd name="T8" fmla="*/ 2020 w 4563"/>
                <a:gd name="T9" fmla="*/ 95 h 2630"/>
                <a:gd name="T10" fmla="*/ 2020 w 4563"/>
                <a:gd name="T11" fmla="*/ 95 h 2630"/>
                <a:gd name="T12" fmla="*/ 2522 w 4563"/>
                <a:gd name="T13" fmla="*/ 74 h 2630"/>
                <a:gd name="T14" fmla="*/ 4432 w 4563"/>
                <a:gd name="T15" fmla="*/ 1173 h 2630"/>
                <a:gd name="T16" fmla="*/ 4432 w 4563"/>
                <a:gd name="T17" fmla="*/ 1173 h 2630"/>
                <a:gd name="T18" fmla="*/ 4396 w 4563"/>
                <a:gd name="T19" fmla="*/ 1463 h 2630"/>
                <a:gd name="T20" fmla="*/ 2542 w 4563"/>
                <a:gd name="T21" fmla="*/ 2534 h 2630"/>
                <a:gd name="T22" fmla="*/ 2542 w 4563"/>
                <a:gd name="T23" fmla="*/ 2534 h 2630"/>
                <a:gd name="T24" fmla="*/ 2040 w 4563"/>
                <a:gd name="T25" fmla="*/ 2555 h 2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63" h="2630">
                  <a:moveTo>
                    <a:pt x="2040" y="2555"/>
                  </a:moveTo>
                  <a:lnTo>
                    <a:pt x="129" y="1456"/>
                  </a:lnTo>
                  <a:lnTo>
                    <a:pt x="129" y="1456"/>
                  </a:lnTo>
                  <a:cubicBezTo>
                    <a:pt x="0" y="1381"/>
                    <a:pt x="16" y="1251"/>
                    <a:pt x="165" y="1166"/>
                  </a:cubicBezTo>
                  <a:lnTo>
                    <a:pt x="2020" y="95"/>
                  </a:lnTo>
                  <a:lnTo>
                    <a:pt x="2020" y="95"/>
                  </a:lnTo>
                  <a:cubicBezTo>
                    <a:pt x="2168" y="9"/>
                    <a:pt x="2393" y="0"/>
                    <a:pt x="2522" y="74"/>
                  </a:cubicBezTo>
                  <a:lnTo>
                    <a:pt x="4432" y="1173"/>
                  </a:lnTo>
                  <a:lnTo>
                    <a:pt x="4432" y="1173"/>
                  </a:lnTo>
                  <a:cubicBezTo>
                    <a:pt x="4562" y="1247"/>
                    <a:pt x="4545" y="1377"/>
                    <a:pt x="4396" y="1463"/>
                  </a:cubicBezTo>
                  <a:lnTo>
                    <a:pt x="2542" y="2534"/>
                  </a:lnTo>
                  <a:lnTo>
                    <a:pt x="2542" y="2534"/>
                  </a:lnTo>
                  <a:cubicBezTo>
                    <a:pt x="2393" y="2619"/>
                    <a:pt x="2169" y="2629"/>
                    <a:pt x="2040" y="2555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78" name="Freeform 24">
              <a:extLst>
                <a:ext uri="{FF2B5EF4-FFF2-40B4-BE49-F238E27FC236}">
                  <a16:creationId xmlns:a16="http://schemas.microsoft.com/office/drawing/2014/main" id="{B1FDADEF-7FEB-4176-A55A-D28475BB4D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9533" y="7402379"/>
              <a:ext cx="7690407" cy="4441426"/>
            </a:xfrm>
            <a:custGeom>
              <a:avLst/>
              <a:gdLst>
                <a:gd name="T0" fmla="*/ 6524 w 11776"/>
                <a:gd name="T1" fmla="*/ 6695 h 6800"/>
                <a:gd name="T2" fmla="*/ 180 w 11776"/>
                <a:gd name="T3" fmla="*/ 3031 h 6800"/>
                <a:gd name="T4" fmla="*/ 180 w 11776"/>
                <a:gd name="T5" fmla="*/ 3031 h 6800"/>
                <a:gd name="T6" fmla="*/ 230 w 11776"/>
                <a:gd name="T7" fmla="*/ 2627 h 6800"/>
                <a:gd name="T8" fmla="*/ 4551 w 11776"/>
                <a:gd name="T9" fmla="*/ 133 h 6800"/>
                <a:gd name="T10" fmla="*/ 4551 w 11776"/>
                <a:gd name="T11" fmla="*/ 133 h 6800"/>
                <a:gd name="T12" fmla="*/ 5252 w 11776"/>
                <a:gd name="T13" fmla="*/ 104 h 6800"/>
                <a:gd name="T14" fmla="*/ 11596 w 11776"/>
                <a:gd name="T15" fmla="*/ 3768 h 6800"/>
                <a:gd name="T16" fmla="*/ 11596 w 11776"/>
                <a:gd name="T17" fmla="*/ 3768 h 6800"/>
                <a:gd name="T18" fmla="*/ 11546 w 11776"/>
                <a:gd name="T19" fmla="*/ 4172 h 6800"/>
                <a:gd name="T20" fmla="*/ 7225 w 11776"/>
                <a:gd name="T21" fmla="*/ 6666 h 6800"/>
                <a:gd name="T22" fmla="*/ 7225 w 11776"/>
                <a:gd name="T23" fmla="*/ 6666 h 6800"/>
                <a:gd name="T24" fmla="*/ 6524 w 11776"/>
                <a:gd name="T25" fmla="*/ 6695 h 6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76" h="6800">
                  <a:moveTo>
                    <a:pt x="6524" y="6695"/>
                  </a:moveTo>
                  <a:lnTo>
                    <a:pt x="180" y="3031"/>
                  </a:lnTo>
                  <a:lnTo>
                    <a:pt x="180" y="3031"/>
                  </a:lnTo>
                  <a:cubicBezTo>
                    <a:pt x="0" y="2927"/>
                    <a:pt x="23" y="2747"/>
                    <a:pt x="230" y="2627"/>
                  </a:cubicBezTo>
                  <a:lnTo>
                    <a:pt x="4551" y="133"/>
                  </a:lnTo>
                  <a:lnTo>
                    <a:pt x="4551" y="133"/>
                  </a:lnTo>
                  <a:cubicBezTo>
                    <a:pt x="4758" y="13"/>
                    <a:pt x="5072" y="0"/>
                    <a:pt x="5252" y="104"/>
                  </a:cubicBezTo>
                  <a:lnTo>
                    <a:pt x="11596" y="3768"/>
                  </a:lnTo>
                  <a:lnTo>
                    <a:pt x="11596" y="3768"/>
                  </a:lnTo>
                  <a:cubicBezTo>
                    <a:pt x="11775" y="3871"/>
                    <a:pt x="11753" y="4052"/>
                    <a:pt x="11546" y="4172"/>
                  </a:cubicBezTo>
                  <a:lnTo>
                    <a:pt x="7225" y="6666"/>
                  </a:lnTo>
                  <a:lnTo>
                    <a:pt x="7225" y="6666"/>
                  </a:lnTo>
                  <a:cubicBezTo>
                    <a:pt x="7018" y="6785"/>
                    <a:pt x="6704" y="6799"/>
                    <a:pt x="6524" y="6695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79" name="Freeform 25">
              <a:extLst>
                <a:ext uri="{FF2B5EF4-FFF2-40B4-BE49-F238E27FC236}">
                  <a16:creationId xmlns:a16="http://schemas.microsoft.com/office/drawing/2014/main" id="{AC4BAEC5-FBA7-4332-8939-FCE949D24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76704" y="3200019"/>
              <a:ext cx="5204707" cy="6129284"/>
            </a:xfrm>
            <a:custGeom>
              <a:avLst/>
              <a:gdLst>
                <a:gd name="T0" fmla="*/ 7685 w 7969"/>
                <a:gd name="T1" fmla="*/ 3713 h 9385"/>
                <a:gd name="T2" fmla="*/ 1339 w 7969"/>
                <a:gd name="T3" fmla="*/ 50 h 9385"/>
                <a:gd name="T4" fmla="*/ 1339 w 7969"/>
                <a:gd name="T5" fmla="*/ 50 h 9385"/>
                <a:gd name="T6" fmla="*/ 1124 w 7969"/>
                <a:gd name="T7" fmla="*/ 23 h 9385"/>
                <a:gd name="T8" fmla="*/ 1125 w 7969"/>
                <a:gd name="T9" fmla="*/ 22 h 9385"/>
                <a:gd name="T10" fmla="*/ 1113 w 7969"/>
                <a:gd name="T11" fmla="*/ 27 h 9385"/>
                <a:gd name="T12" fmla="*/ 1113 w 7969"/>
                <a:gd name="T13" fmla="*/ 27 h 9385"/>
                <a:gd name="T14" fmla="*/ 1110 w 7969"/>
                <a:gd name="T15" fmla="*/ 28 h 9385"/>
                <a:gd name="T16" fmla="*/ 881 w 7969"/>
                <a:gd name="T17" fmla="*/ 115 h 9385"/>
                <a:gd name="T18" fmla="*/ 1087 w 7969"/>
                <a:gd name="T19" fmla="*/ 216 h 9385"/>
                <a:gd name="T20" fmla="*/ 1087 w 7969"/>
                <a:gd name="T21" fmla="*/ 216 h 9385"/>
                <a:gd name="T22" fmla="*/ 1084 w 7969"/>
                <a:gd name="T23" fmla="*/ 227 h 9385"/>
                <a:gd name="T24" fmla="*/ 51 w 7969"/>
                <a:gd name="T25" fmla="*/ 4933 h 9385"/>
                <a:gd name="T26" fmla="*/ 51 w 7969"/>
                <a:gd name="T27" fmla="*/ 4933 h 9385"/>
                <a:gd name="T28" fmla="*/ 282 w 7969"/>
                <a:gd name="T29" fmla="*/ 5547 h 9385"/>
                <a:gd name="T30" fmla="*/ 6475 w 7969"/>
                <a:gd name="T31" fmla="*/ 9122 h 9385"/>
                <a:gd name="T32" fmla="*/ 6453 w 7969"/>
                <a:gd name="T33" fmla="*/ 9384 h 9385"/>
                <a:gd name="T34" fmla="*/ 6704 w 7969"/>
                <a:gd name="T35" fmla="*/ 9287 h 9385"/>
                <a:gd name="T36" fmla="*/ 6704 w 7969"/>
                <a:gd name="T37" fmla="*/ 9287 h 9385"/>
                <a:gd name="T38" fmla="*/ 6883 w 7969"/>
                <a:gd name="T39" fmla="*/ 9031 h 9385"/>
                <a:gd name="T40" fmla="*/ 7917 w 7969"/>
                <a:gd name="T41" fmla="*/ 4327 h 9385"/>
                <a:gd name="T42" fmla="*/ 7917 w 7969"/>
                <a:gd name="T43" fmla="*/ 4327 h 9385"/>
                <a:gd name="T44" fmla="*/ 7685 w 7969"/>
                <a:gd name="T45" fmla="*/ 3713 h 9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969" h="9385">
                  <a:moveTo>
                    <a:pt x="7685" y="3713"/>
                  </a:moveTo>
                  <a:lnTo>
                    <a:pt x="1339" y="50"/>
                  </a:lnTo>
                  <a:lnTo>
                    <a:pt x="1339" y="50"/>
                  </a:lnTo>
                  <a:cubicBezTo>
                    <a:pt x="1266" y="7"/>
                    <a:pt x="1191" y="0"/>
                    <a:pt x="1124" y="23"/>
                  </a:cubicBezTo>
                  <a:lnTo>
                    <a:pt x="1125" y="22"/>
                  </a:lnTo>
                  <a:lnTo>
                    <a:pt x="1113" y="27"/>
                  </a:lnTo>
                  <a:lnTo>
                    <a:pt x="1113" y="27"/>
                  </a:lnTo>
                  <a:cubicBezTo>
                    <a:pt x="1113" y="27"/>
                    <a:pt x="1112" y="27"/>
                    <a:pt x="1110" y="28"/>
                  </a:cubicBezTo>
                  <a:lnTo>
                    <a:pt x="881" y="115"/>
                  </a:lnTo>
                  <a:lnTo>
                    <a:pt x="1087" y="216"/>
                  </a:lnTo>
                  <a:lnTo>
                    <a:pt x="1087" y="216"/>
                  </a:lnTo>
                  <a:cubicBezTo>
                    <a:pt x="1086" y="221"/>
                    <a:pt x="1085" y="224"/>
                    <a:pt x="1084" y="227"/>
                  </a:cubicBezTo>
                  <a:lnTo>
                    <a:pt x="51" y="4933"/>
                  </a:lnTo>
                  <a:lnTo>
                    <a:pt x="51" y="4933"/>
                  </a:lnTo>
                  <a:cubicBezTo>
                    <a:pt x="0" y="5168"/>
                    <a:pt x="102" y="5443"/>
                    <a:pt x="282" y="5547"/>
                  </a:cubicBezTo>
                  <a:lnTo>
                    <a:pt x="6475" y="9122"/>
                  </a:lnTo>
                  <a:lnTo>
                    <a:pt x="6453" y="9384"/>
                  </a:lnTo>
                  <a:lnTo>
                    <a:pt x="6704" y="9287"/>
                  </a:lnTo>
                  <a:lnTo>
                    <a:pt x="6704" y="9287"/>
                  </a:lnTo>
                  <a:cubicBezTo>
                    <a:pt x="6788" y="9247"/>
                    <a:pt x="6855" y="9158"/>
                    <a:pt x="6883" y="9031"/>
                  </a:cubicBezTo>
                  <a:lnTo>
                    <a:pt x="7917" y="4327"/>
                  </a:lnTo>
                  <a:lnTo>
                    <a:pt x="7917" y="4327"/>
                  </a:lnTo>
                  <a:cubicBezTo>
                    <a:pt x="7968" y="4092"/>
                    <a:pt x="7865" y="3817"/>
                    <a:pt x="7685" y="3713"/>
                  </a:cubicBez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80" name="Freeform 26">
              <a:extLst>
                <a:ext uri="{FF2B5EF4-FFF2-40B4-BE49-F238E27FC236}">
                  <a16:creationId xmlns:a16="http://schemas.microsoft.com/office/drawing/2014/main" id="{4445C949-6248-4933-8617-B9317EA572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70009" y="3200018"/>
              <a:ext cx="4887874" cy="3753033"/>
            </a:xfrm>
            <a:custGeom>
              <a:avLst/>
              <a:gdLst>
                <a:gd name="T0" fmla="*/ 7282 w 7484"/>
                <a:gd name="T1" fmla="*/ 3713 h 5748"/>
                <a:gd name="T2" fmla="*/ 936 w 7484"/>
                <a:gd name="T3" fmla="*/ 50 h 5748"/>
                <a:gd name="T4" fmla="*/ 936 w 7484"/>
                <a:gd name="T5" fmla="*/ 50 h 5748"/>
                <a:gd name="T6" fmla="*/ 721 w 7484"/>
                <a:gd name="T7" fmla="*/ 23 h 5748"/>
                <a:gd name="T8" fmla="*/ 722 w 7484"/>
                <a:gd name="T9" fmla="*/ 22 h 5748"/>
                <a:gd name="T10" fmla="*/ 710 w 7484"/>
                <a:gd name="T11" fmla="*/ 27 h 5748"/>
                <a:gd name="T12" fmla="*/ 710 w 7484"/>
                <a:gd name="T13" fmla="*/ 27 h 5748"/>
                <a:gd name="T14" fmla="*/ 707 w 7484"/>
                <a:gd name="T15" fmla="*/ 28 h 5748"/>
                <a:gd name="T16" fmla="*/ 478 w 7484"/>
                <a:gd name="T17" fmla="*/ 115 h 5748"/>
                <a:gd name="T18" fmla="*/ 684 w 7484"/>
                <a:gd name="T19" fmla="*/ 216 h 5748"/>
                <a:gd name="T20" fmla="*/ 684 w 7484"/>
                <a:gd name="T21" fmla="*/ 216 h 5748"/>
                <a:gd name="T22" fmla="*/ 681 w 7484"/>
                <a:gd name="T23" fmla="*/ 227 h 5748"/>
                <a:gd name="T24" fmla="*/ 0 w 7484"/>
                <a:gd name="T25" fmla="*/ 3329 h 5748"/>
                <a:gd name="T26" fmla="*/ 3105 w 7484"/>
                <a:gd name="T27" fmla="*/ 5747 h 5748"/>
                <a:gd name="T28" fmla="*/ 7483 w 7484"/>
                <a:gd name="T29" fmla="*/ 3966 h 5748"/>
                <a:gd name="T30" fmla="*/ 7483 w 7484"/>
                <a:gd name="T31" fmla="*/ 3966 h 5748"/>
                <a:gd name="T32" fmla="*/ 7282 w 7484"/>
                <a:gd name="T33" fmla="*/ 3713 h 5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84" h="5748">
                  <a:moveTo>
                    <a:pt x="7282" y="3713"/>
                  </a:moveTo>
                  <a:lnTo>
                    <a:pt x="936" y="50"/>
                  </a:lnTo>
                  <a:lnTo>
                    <a:pt x="936" y="50"/>
                  </a:lnTo>
                  <a:cubicBezTo>
                    <a:pt x="863" y="7"/>
                    <a:pt x="788" y="0"/>
                    <a:pt x="721" y="23"/>
                  </a:cubicBezTo>
                  <a:lnTo>
                    <a:pt x="722" y="22"/>
                  </a:lnTo>
                  <a:lnTo>
                    <a:pt x="710" y="27"/>
                  </a:lnTo>
                  <a:lnTo>
                    <a:pt x="710" y="27"/>
                  </a:lnTo>
                  <a:cubicBezTo>
                    <a:pt x="710" y="27"/>
                    <a:pt x="709" y="27"/>
                    <a:pt x="707" y="28"/>
                  </a:cubicBezTo>
                  <a:lnTo>
                    <a:pt x="478" y="115"/>
                  </a:lnTo>
                  <a:lnTo>
                    <a:pt x="684" y="216"/>
                  </a:lnTo>
                  <a:lnTo>
                    <a:pt x="684" y="216"/>
                  </a:lnTo>
                  <a:cubicBezTo>
                    <a:pt x="683" y="221"/>
                    <a:pt x="682" y="224"/>
                    <a:pt x="681" y="227"/>
                  </a:cubicBezTo>
                  <a:lnTo>
                    <a:pt x="0" y="3329"/>
                  </a:lnTo>
                  <a:lnTo>
                    <a:pt x="3105" y="5747"/>
                  </a:lnTo>
                  <a:lnTo>
                    <a:pt x="7483" y="3966"/>
                  </a:lnTo>
                  <a:lnTo>
                    <a:pt x="7483" y="3966"/>
                  </a:lnTo>
                  <a:cubicBezTo>
                    <a:pt x="7441" y="3857"/>
                    <a:pt x="7371" y="3764"/>
                    <a:pt x="7282" y="3713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81" name="Freeform 27">
              <a:extLst>
                <a:ext uri="{FF2B5EF4-FFF2-40B4-BE49-F238E27FC236}">
                  <a16:creationId xmlns:a16="http://schemas.microsoft.com/office/drawing/2014/main" id="{0F4CC557-2997-4AA2-9D0D-F78C39E2DA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58780" y="5648275"/>
              <a:ext cx="633667" cy="449327"/>
            </a:xfrm>
            <a:custGeom>
              <a:avLst/>
              <a:gdLst>
                <a:gd name="T0" fmla="*/ 477 w 970"/>
                <a:gd name="T1" fmla="*/ 689 h 690"/>
                <a:gd name="T2" fmla="*/ 960 w 970"/>
                <a:gd name="T3" fmla="*/ 484 h 690"/>
                <a:gd name="T4" fmla="*/ 960 w 970"/>
                <a:gd name="T5" fmla="*/ 484 h 690"/>
                <a:gd name="T6" fmla="*/ 764 w 970"/>
                <a:gd name="T7" fmla="*/ 0 h 690"/>
                <a:gd name="T8" fmla="*/ 0 w 970"/>
                <a:gd name="T9" fmla="*/ 322 h 690"/>
                <a:gd name="T10" fmla="*/ 477 w 970"/>
                <a:gd name="T11" fmla="*/ 689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0" h="690">
                  <a:moveTo>
                    <a:pt x="477" y="689"/>
                  </a:moveTo>
                  <a:lnTo>
                    <a:pt x="960" y="484"/>
                  </a:lnTo>
                  <a:lnTo>
                    <a:pt x="960" y="484"/>
                  </a:lnTo>
                  <a:cubicBezTo>
                    <a:pt x="969" y="297"/>
                    <a:pt x="891" y="104"/>
                    <a:pt x="764" y="0"/>
                  </a:cubicBezTo>
                  <a:lnTo>
                    <a:pt x="0" y="322"/>
                  </a:lnTo>
                  <a:lnTo>
                    <a:pt x="477" y="689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82" name="Freeform 28">
              <a:extLst>
                <a:ext uri="{FF2B5EF4-FFF2-40B4-BE49-F238E27FC236}">
                  <a16:creationId xmlns:a16="http://schemas.microsoft.com/office/drawing/2014/main" id="{40123B13-DB92-4A07-A64F-308D24A7D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48675" y="3223061"/>
              <a:ext cx="5311278" cy="6158087"/>
            </a:xfrm>
            <a:custGeom>
              <a:avLst/>
              <a:gdLst>
                <a:gd name="T0" fmla="*/ 6627 w 8132"/>
                <a:gd name="T1" fmla="*/ 9324 h 9429"/>
                <a:gd name="T2" fmla="*/ 283 w 8132"/>
                <a:gd name="T3" fmla="*/ 5661 h 9429"/>
                <a:gd name="T4" fmla="*/ 283 w 8132"/>
                <a:gd name="T5" fmla="*/ 5661 h 9429"/>
                <a:gd name="T6" fmla="*/ 51 w 8132"/>
                <a:gd name="T7" fmla="*/ 5047 h 9429"/>
                <a:gd name="T8" fmla="*/ 1084 w 8132"/>
                <a:gd name="T9" fmla="*/ 342 h 9429"/>
                <a:gd name="T10" fmla="*/ 1084 w 8132"/>
                <a:gd name="T11" fmla="*/ 342 h 9429"/>
                <a:gd name="T12" fmla="*/ 1502 w 8132"/>
                <a:gd name="T13" fmla="*/ 103 h 9429"/>
                <a:gd name="T14" fmla="*/ 7848 w 8132"/>
                <a:gd name="T15" fmla="*/ 3767 h 9429"/>
                <a:gd name="T16" fmla="*/ 7848 w 8132"/>
                <a:gd name="T17" fmla="*/ 3767 h 9429"/>
                <a:gd name="T18" fmla="*/ 8080 w 8132"/>
                <a:gd name="T19" fmla="*/ 4381 h 9429"/>
                <a:gd name="T20" fmla="*/ 7046 w 8132"/>
                <a:gd name="T21" fmla="*/ 9085 h 9429"/>
                <a:gd name="T22" fmla="*/ 7046 w 8132"/>
                <a:gd name="T23" fmla="*/ 9085 h 9429"/>
                <a:gd name="T24" fmla="*/ 6627 w 8132"/>
                <a:gd name="T25" fmla="*/ 9324 h 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32" h="9429">
                  <a:moveTo>
                    <a:pt x="6627" y="9324"/>
                  </a:moveTo>
                  <a:lnTo>
                    <a:pt x="283" y="5661"/>
                  </a:lnTo>
                  <a:lnTo>
                    <a:pt x="283" y="5661"/>
                  </a:lnTo>
                  <a:cubicBezTo>
                    <a:pt x="103" y="5558"/>
                    <a:pt x="0" y="5282"/>
                    <a:pt x="51" y="5047"/>
                  </a:cubicBezTo>
                  <a:lnTo>
                    <a:pt x="1084" y="342"/>
                  </a:lnTo>
                  <a:lnTo>
                    <a:pt x="1084" y="342"/>
                  </a:lnTo>
                  <a:cubicBezTo>
                    <a:pt x="1136" y="107"/>
                    <a:pt x="1323" y="0"/>
                    <a:pt x="1502" y="103"/>
                  </a:cubicBezTo>
                  <a:lnTo>
                    <a:pt x="7848" y="3767"/>
                  </a:lnTo>
                  <a:lnTo>
                    <a:pt x="7848" y="3767"/>
                  </a:lnTo>
                  <a:cubicBezTo>
                    <a:pt x="8028" y="3871"/>
                    <a:pt x="8131" y="4146"/>
                    <a:pt x="8080" y="4381"/>
                  </a:cubicBezTo>
                  <a:lnTo>
                    <a:pt x="7046" y="9085"/>
                  </a:lnTo>
                  <a:lnTo>
                    <a:pt x="7046" y="9085"/>
                  </a:lnTo>
                  <a:cubicBezTo>
                    <a:pt x="6994" y="9321"/>
                    <a:pt x="6807" y="9428"/>
                    <a:pt x="6627" y="9324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83" name="Freeform 29">
              <a:extLst>
                <a:ext uri="{FF2B5EF4-FFF2-40B4-BE49-F238E27FC236}">
                  <a16:creationId xmlns:a16="http://schemas.microsoft.com/office/drawing/2014/main" id="{DEC9FDB4-9280-4349-97BA-40AEE8FF56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21494" y="3450603"/>
              <a:ext cx="4965641" cy="5694359"/>
            </a:xfrm>
            <a:custGeom>
              <a:avLst/>
              <a:gdLst>
                <a:gd name="T0" fmla="*/ 6226 w 7603"/>
                <a:gd name="T1" fmla="*/ 8624 h 8720"/>
                <a:gd name="T2" fmla="*/ 258 w 7603"/>
                <a:gd name="T3" fmla="*/ 5181 h 8720"/>
                <a:gd name="T4" fmla="*/ 258 w 7603"/>
                <a:gd name="T5" fmla="*/ 5181 h 8720"/>
                <a:gd name="T6" fmla="*/ 47 w 7603"/>
                <a:gd name="T7" fmla="*/ 4619 h 8720"/>
                <a:gd name="T8" fmla="*/ 992 w 7603"/>
                <a:gd name="T9" fmla="*/ 314 h 8720"/>
                <a:gd name="T10" fmla="*/ 992 w 7603"/>
                <a:gd name="T11" fmla="*/ 314 h 8720"/>
                <a:gd name="T12" fmla="*/ 1375 w 7603"/>
                <a:gd name="T13" fmla="*/ 95 h 8720"/>
                <a:gd name="T14" fmla="*/ 7343 w 7603"/>
                <a:gd name="T15" fmla="*/ 3539 h 8720"/>
                <a:gd name="T16" fmla="*/ 7343 w 7603"/>
                <a:gd name="T17" fmla="*/ 3539 h 8720"/>
                <a:gd name="T18" fmla="*/ 7555 w 7603"/>
                <a:gd name="T19" fmla="*/ 4101 h 8720"/>
                <a:gd name="T20" fmla="*/ 6609 w 7603"/>
                <a:gd name="T21" fmla="*/ 8405 h 8720"/>
                <a:gd name="T22" fmla="*/ 6609 w 7603"/>
                <a:gd name="T23" fmla="*/ 8405 h 8720"/>
                <a:gd name="T24" fmla="*/ 6226 w 7603"/>
                <a:gd name="T25" fmla="*/ 8624 h 8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03" h="8720">
                  <a:moveTo>
                    <a:pt x="6226" y="8624"/>
                  </a:moveTo>
                  <a:lnTo>
                    <a:pt x="258" y="5181"/>
                  </a:lnTo>
                  <a:lnTo>
                    <a:pt x="258" y="5181"/>
                  </a:lnTo>
                  <a:cubicBezTo>
                    <a:pt x="95" y="5086"/>
                    <a:pt x="0" y="4834"/>
                    <a:pt x="47" y="4619"/>
                  </a:cubicBezTo>
                  <a:lnTo>
                    <a:pt x="992" y="314"/>
                  </a:lnTo>
                  <a:lnTo>
                    <a:pt x="992" y="314"/>
                  </a:lnTo>
                  <a:cubicBezTo>
                    <a:pt x="1039" y="98"/>
                    <a:pt x="1211" y="0"/>
                    <a:pt x="1375" y="95"/>
                  </a:cubicBezTo>
                  <a:lnTo>
                    <a:pt x="7343" y="3539"/>
                  </a:lnTo>
                  <a:lnTo>
                    <a:pt x="7343" y="3539"/>
                  </a:lnTo>
                  <a:cubicBezTo>
                    <a:pt x="7507" y="3634"/>
                    <a:pt x="7602" y="3886"/>
                    <a:pt x="7555" y="4101"/>
                  </a:cubicBezTo>
                  <a:lnTo>
                    <a:pt x="6609" y="8405"/>
                  </a:lnTo>
                  <a:lnTo>
                    <a:pt x="6609" y="8405"/>
                  </a:lnTo>
                  <a:cubicBezTo>
                    <a:pt x="6562" y="8621"/>
                    <a:pt x="6390" y="8719"/>
                    <a:pt x="6226" y="86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84" name="Freeform 30">
              <a:extLst>
                <a:ext uri="{FF2B5EF4-FFF2-40B4-BE49-F238E27FC236}">
                  <a16:creationId xmlns:a16="http://schemas.microsoft.com/office/drawing/2014/main" id="{E364A752-D8F7-4309-B07F-65D52DB1E6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21494" y="3450603"/>
              <a:ext cx="4965641" cy="5694359"/>
            </a:xfrm>
            <a:custGeom>
              <a:avLst/>
              <a:gdLst>
                <a:gd name="T0" fmla="*/ 6226 w 7603"/>
                <a:gd name="T1" fmla="*/ 8624 h 8720"/>
                <a:gd name="T2" fmla="*/ 258 w 7603"/>
                <a:gd name="T3" fmla="*/ 5181 h 8720"/>
                <a:gd name="T4" fmla="*/ 258 w 7603"/>
                <a:gd name="T5" fmla="*/ 5181 h 8720"/>
                <a:gd name="T6" fmla="*/ 47 w 7603"/>
                <a:gd name="T7" fmla="*/ 4619 h 8720"/>
                <a:gd name="T8" fmla="*/ 992 w 7603"/>
                <a:gd name="T9" fmla="*/ 314 h 8720"/>
                <a:gd name="T10" fmla="*/ 992 w 7603"/>
                <a:gd name="T11" fmla="*/ 314 h 8720"/>
                <a:gd name="T12" fmla="*/ 1375 w 7603"/>
                <a:gd name="T13" fmla="*/ 95 h 8720"/>
                <a:gd name="T14" fmla="*/ 7343 w 7603"/>
                <a:gd name="T15" fmla="*/ 3539 h 8720"/>
                <a:gd name="T16" fmla="*/ 7343 w 7603"/>
                <a:gd name="T17" fmla="*/ 3539 h 8720"/>
                <a:gd name="T18" fmla="*/ 7555 w 7603"/>
                <a:gd name="T19" fmla="*/ 4101 h 8720"/>
                <a:gd name="T20" fmla="*/ 6609 w 7603"/>
                <a:gd name="T21" fmla="*/ 8405 h 8720"/>
                <a:gd name="T22" fmla="*/ 6609 w 7603"/>
                <a:gd name="T23" fmla="*/ 8405 h 8720"/>
                <a:gd name="T24" fmla="*/ 6226 w 7603"/>
                <a:gd name="T25" fmla="*/ 8624 h 8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03" h="8720">
                  <a:moveTo>
                    <a:pt x="6226" y="8624"/>
                  </a:moveTo>
                  <a:lnTo>
                    <a:pt x="258" y="5181"/>
                  </a:lnTo>
                  <a:lnTo>
                    <a:pt x="258" y="5181"/>
                  </a:lnTo>
                  <a:cubicBezTo>
                    <a:pt x="95" y="5086"/>
                    <a:pt x="0" y="4834"/>
                    <a:pt x="47" y="4619"/>
                  </a:cubicBezTo>
                  <a:lnTo>
                    <a:pt x="992" y="314"/>
                  </a:lnTo>
                  <a:lnTo>
                    <a:pt x="992" y="314"/>
                  </a:lnTo>
                  <a:cubicBezTo>
                    <a:pt x="1039" y="98"/>
                    <a:pt x="1211" y="0"/>
                    <a:pt x="1375" y="95"/>
                  </a:cubicBezTo>
                  <a:lnTo>
                    <a:pt x="7343" y="3539"/>
                  </a:lnTo>
                  <a:lnTo>
                    <a:pt x="7343" y="3539"/>
                  </a:lnTo>
                  <a:cubicBezTo>
                    <a:pt x="7507" y="3634"/>
                    <a:pt x="7602" y="3886"/>
                    <a:pt x="7555" y="4101"/>
                  </a:cubicBezTo>
                  <a:lnTo>
                    <a:pt x="6609" y="8405"/>
                  </a:lnTo>
                  <a:lnTo>
                    <a:pt x="6609" y="8405"/>
                  </a:lnTo>
                  <a:cubicBezTo>
                    <a:pt x="6562" y="8621"/>
                    <a:pt x="6390" y="8719"/>
                    <a:pt x="6226" y="862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85" name="Freeform 31">
              <a:extLst>
                <a:ext uri="{FF2B5EF4-FFF2-40B4-BE49-F238E27FC236}">
                  <a16:creationId xmlns:a16="http://schemas.microsoft.com/office/drawing/2014/main" id="{0454BC40-34A8-4E6E-9EAB-8D85CA4F9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6977" y="7163315"/>
              <a:ext cx="7621280" cy="4314693"/>
            </a:xfrm>
            <a:custGeom>
              <a:avLst/>
              <a:gdLst>
                <a:gd name="T0" fmla="*/ 11662 w 11666"/>
                <a:gd name="T1" fmla="*/ 3452 h 6604"/>
                <a:gd name="T2" fmla="*/ 10795 w 11666"/>
                <a:gd name="T3" fmla="*/ 3337 h 6604"/>
                <a:gd name="T4" fmla="*/ 5197 w 11666"/>
                <a:gd name="T5" fmla="*/ 104 h 6604"/>
                <a:gd name="T6" fmla="*/ 5197 w 11666"/>
                <a:gd name="T7" fmla="*/ 104 h 6604"/>
                <a:gd name="T8" fmla="*/ 4496 w 11666"/>
                <a:gd name="T9" fmla="*/ 133 h 6604"/>
                <a:gd name="T10" fmla="*/ 528 w 11666"/>
                <a:gd name="T11" fmla="*/ 2423 h 6604"/>
                <a:gd name="T12" fmla="*/ 4 w 11666"/>
                <a:gd name="T13" fmla="*/ 2354 h 6604"/>
                <a:gd name="T14" fmla="*/ 4 w 11666"/>
                <a:gd name="T15" fmla="*/ 2652 h 6604"/>
                <a:gd name="T16" fmla="*/ 4 w 11666"/>
                <a:gd name="T17" fmla="*/ 2652 h 6604"/>
                <a:gd name="T18" fmla="*/ 4 w 11666"/>
                <a:gd name="T19" fmla="*/ 2652 h 6604"/>
                <a:gd name="T20" fmla="*/ 125 w 11666"/>
                <a:gd name="T21" fmla="*/ 2836 h 6604"/>
                <a:gd name="T22" fmla="*/ 6469 w 11666"/>
                <a:gd name="T23" fmla="*/ 6499 h 6604"/>
                <a:gd name="T24" fmla="*/ 6469 w 11666"/>
                <a:gd name="T25" fmla="*/ 6499 h 6604"/>
                <a:gd name="T26" fmla="*/ 7170 w 11666"/>
                <a:gd name="T27" fmla="*/ 6470 h 6604"/>
                <a:gd name="T28" fmla="*/ 11491 w 11666"/>
                <a:gd name="T29" fmla="*/ 3976 h 6604"/>
                <a:gd name="T30" fmla="*/ 11491 w 11666"/>
                <a:gd name="T31" fmla="*/ 3976 h 6604"/>
                <a:gd name="T32" fmla="*/ 11662 w 11666"/>
                <a:gd name="T33" fmla="*/ 3741 h 6604"/>
                <a:gd name="T34" fmla="*/ 11662 w 11666"/>
                <a:gd name="T35" fmla="*/ 3452 h 6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66" h="6604">
                  <a:moveTo>
                    <a:pt x="11662" y="3452"/>
                  </a:moveTo>
                  <a:lnTo>
                    <a:pt x="10795" y="3337"/>
                  </a:lnTo>
                  <a:lnTo>
                    <a:pt x="5197" y="104"/>
                  </a:lnTo>
                  <a:lnTo>
                    <a:pt x="5197" y="104"/>
                  </a:lnTo>
                  <a:cubicBezTo>
                    <a:pt x="5017" y="0"/>
                    <a:pt x="4703" y="13"/>
                    <a:pt x="4496" y="133"/>
                  </a:cubicBezTo>
                  <a:lnTo>
                    <a:pt x="528" y="2423"/>
                  </a:lnTo>
                  <a:lnTo>
                    <a:pt x="4" y="2354"/>
                  </a:lnTo>
                  <a:lnTo>
                    <a:pt x="4" y="2652"/>
                  </a:lnTo>
                  <a:lnTo>
                    <a:pt x="4" y="2652"/>
                  </a:lnTo>
                  <a:lnTo>
                    <a:pt x="4" y="2652"/>
                  </a:lnTo>
                  <a:cubicBezTo>
                    <a:pt x="0" y="2720"/>
                    <a:pt x="40" y="2786"/>
                    <a:pt x="125" y="2836"/>
                  </a:cubicBezTo>
                  <a:lnTo>
                    <a:pt x="6469" y="6499"/>
                  </a:lnTo>
                  <a:lnTo>
                    <a:pt x="6469" y="6499"/>
                  </a:lnTo>
                  <a:cubicBezTo>
                    <a:pt x="6649" y="6603"/>
                    <a:pt x="6963" y="6590"/>
                    <a:pt x="7170" y="6470"/>
                  </a:cubicBezTo>
                  <a:lnTo>
                    <a:pt x="11491" y="3976"/>
                  </a:lnTo>
                  <a:lnTo>
                    <a:pt x="11491" y="3976"/>
                  </a:lnTo>
                  <a:cubicBezTo>
                    <a:pt x="11607" y="3909"/>
                    <a:pt x="11665" y="3822"/>
                    <a:pt x="11662" y="3741"/>
                  </a:cubicBezTo>
                  <a:lnTo>
                    <a:pt x="11662" y="3452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86" name="Freeform 32">
              <a:extLst>
                <a:ext uri="{FF2B5EF4-FFF2-40B4-BE49-F238E27FC236}">
                  <a16:creationId xmlns:a16="http://schemas.microsoft.com/office/drawing/2014/main" id="{E946CE14-90E1-4102-B514-76C1B27C6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6977" y="7932354"/>
              <a:ext cx="4870590" cy="3525490"/>
            </a:xfrm>
            <a:custGeom>
              <a:avLst/>
              <a:gdLst>
                <a:gd name="T0" fmla="*/ 7455 w 7456"/>
                <a:gd name="T1" fmla="*/ 230 h 5398"/>
                <a:gd name="T2" fmla="*/ 7057 w 7456"/>
                <a:gd name="T3" fmla="*/ 0 h 5398"/>
                <a:gd name="T4" fmla="*/ 2685 w 7456"/>
                <a:gd name="T5" fmla="*/ 0 h 5398"/>
                <a:gd name="T6" fmla="*/ 528 w 7456"/>
                <a:gd name="T7" fmla="*/ 1244 h 5398"/>
                <a:gd name="T8" fmla="*/ 4 w 7456"/>
                <a:gd name="T9" fmla="*/ 1175 h 5398"/>
                <a:gd name="T10" fmla="*/ 4 w 7456"/>
                <a:gd name="T11" fmla="*/ 1473 h 5398"/>
                <a:gd name="T12" fmla="*/ 4 w 7456"/>
                <a:gd name="T13" fmla="*/ 1473 h 5398"/>
                <a:gd name="T14" fmla="*/ 4 w 7456"/>
                <a:gd name="T15" fmla="*/ 1473 h 5398"/>
                <a:gd name="T16" fmla="*/ 125 w 7456"/>
                <a:gd name="T17" fmla="*/ 1657 h 5398"/>
                <a:gd name="T18" fmla="*/ 6469 w 7456"/>
                <a:gd name="T19" fmla="*/ 5320 h 5398"/>
                <a:gd name="T20" fmla="*/ 6469 w 7456"/>
                <a:gd name="T21" fmla="*/ 5320 h 5398"/>
                <a:gd name="T22" fmla="*/ 6831 w 7456"/>
                <a:gd name="T23" fmla="*/ 5388 h 5398"/>
                <a:gd name="T24" fmla="*/ 7455 w 7456"/>
                <a:gd name="T25" fmla="*/ 230 h 5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56" h="5398">
                  <a:moveTo>
                    <a:pt x="7455" y="230"/>
                  </a:moveTo>
                  <a:lnTo>
                    <a:pt x="7057" y="0"/>
                  </a:lnTo>
                  <a:lnTo>
                    <a:pt x="2685" y="0"/>
                  </a:lnTo>
                  <a:lnTo>
                    <a:pt x="528" y="1244"/>
                  </a:lnTo>
                  <a:lnTo>
                    <a:pt x="4" y="1175"/>
                  </a:lnTo>
                  <a:lnTo>
                    <a:pt x="4" y="1473"/>
                  </a:lnTo>
                  <a:lnTo>
                    <a:pt x="4" y="1473"/>
                  </a:lnTo>
                  <a:lnTo>
                    <a:pt x="4" y="1473"/>
                  </a:lnTo>
                  <a:cubicBezTo>
                    <a:pt x="0" y="1541"/>
                    <a:pt x="40" y="1607"/>
                    <a:pt x="125" y="1657"/>
                  </a:cubicBezTo>
                  <a:lnTo>
                    <a:pt x="6469" y="5320"/>
                  </a:lnTo>
                  <a:lnTo>
                    <a:pt x="6469" y="5320"/>
                  </a:lnTo>
                  <a:cubicBezTo>
                    <a:pt x="6565" y="5375"/>
                    <a:pt x="6697" y="5397"/>
                    <a:pt x="6831" y="5388"/>
                  </a:cubicBezTo>
                  <a:lnTo>
                    <a:pt x="7455" y="23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87" name="Freeform 33">
              <a:extLst>
                <a:ext uri="{FF2B5EF4-FFF2-40B4-BE49-F238E27FC236}">
                  <a16:creationId xmlns:a16="http://schemas.microsoft.com/office/drawing/2014/main" id="{540AF9B8-CDCB-48C9-99CA-9CCB7134CE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6977" y="8701396"/>
              <a:ext cx="155536" cy="357157"/>
            </a:xfrm>
            <a:custGeom>
              <a:avLst/>
              <a:gdLst>
                <a:gd name="T0" fmla="*/ 237 w 238"/>
                <a:gd name="T1" fmla="*/ 30 h 547"/>
                <a:gd name="T2" fmla="*/ 4 w 238"/>
                <a:gd name="T3" fmla="*/ 0 h 547"/>
                <a:gd name="T4" fmla="*/ 4 w 238"/>
                <a:gd name="T5" fmla="*/ 298 h 547"/>
                <a:gd name="T6" fmla="*/ 4 w 238"/>
                <a:gd name="T7" fmla="*/ 298 h 547"/>
                <a:gd name="T8" fmla="*/ 4 w 238"/>
                <a:gd name="T9" fmla="*/ 298 h 547"/>
                <a:gd name="T10" fmla="*/ 125 w 238"/>
                <a:gd name="T11" fmla="*/ 482 h 547"/>
                <a:gd name="T12" fmla="*/ 237 w 238"/>
                <a:gd name="T13" fmla="*/ 546 h 547"/>
                <a:gd name="T14" fmla="*/ 237 w 238"/>
                <a:gd name="T15" fmla="*/ 3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8" h="547">
                  <a:moveTo>
                    <a:pt x="237" y="30"/>
                  </a:moveTo>
                  <a:lnTo>
                    <a:pt x="4" y="0"/>
                  </a:lnTo>
                  <a:lnTo>
                    <a:pt x="4" y="298"/>
                  </a:lnTo>
                  <a:lnTo>
                    <a:pt x="4" y="298"/>
                  </a:lnTo>
                  <a:lnTo>
                    <a:pt x="4" y="298"/>
                  </a:lnTo>
                  <a:cubicBezTo>
                    <a:pt x="0" y="366"/>
                    <a:pt x="40" y="432"/>
                    <a:pt x="125" y="482"/>
                  </a:cubicBezTo>
                  <a:lnTo>
                    <a:pt x="237" y="546"/>
                  </a:lnTo>
                  <a:lnTo>
                    <a:pt x="237" y="3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88" name="Freeform 34">
              <a:extLst>
                <a:ext uri="{FF2B5EF4-FFF2-40B4-BE49-F238E27FC236}">
                  <a16:creationId xmlns:a16="http://schemas.microsoft.com/office/drawing/2014/main" id="{0F2CF958-C4FB-4425-92FF-30178F0C6B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82704" y="10968193"/>
              <a:ext cx="388842" cy="501173"/>
            </a:xfrm>
            <a:custGeom>
              <a:avLst/>
              <a:gdLst>
                <a:gd name="T0" fmla="*/ 0 w 596"/>
                <a:gd name="T1" fmla="*/ 701 h 766"/>
                <a:gd name="T2" fmla="*/ 0 w 596"/>
                <a:gd name="T3" fmla="*/ 701 h 766"/>
                <a:gd name="T4" fmla="*/ 595 w 596"/>
                <a:gd name="T5" fmla="*/ 664 h 766"/>
                <a:gd name="T6" fmla="*/ 595 w 596"/>
                <a:gd name="T7" fmla="*/ 0 h 766"/>
                <a:gd name="T8" fmla="*/ 0 w 596"/>
                <a:gd name="T9" fmla="*/ 0 h 766"/>
                <a:gd name="T10" fmla="*/ 0 w 596"/>
                <a:gd name="T11" fmla="*/ 701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766">
                  <a:moveTo>
                    <a:pt x="0" y="701"/>
                  </a:moveTo>
                  <a:lnTo>
                    <a:pt x="0" y="701"/>
                  </a:lnTo>
                  <a:cubicBezTo>
                    <a:pt x="171" y="765"/>
                    <a:pt x="414" y="751"/>
                    <a:pt x="595" y="664"/>
                  </a:cubicBezTo>
                  <a:lnTo>
                    <a:pt x="595" y="0"/>
                  </a:lnTo>
                  <a:lnTo>
                    <a:pt x="0" y="0"/>
                  </a:lnTo>
                  <a:lnTo>
                    <a:pt x="0" y="701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89" name="Freeform 35">
              <a:extLst>
                <a:ext uri="{FF2B5EF4-FFF2-40B4-BE49-F238E27FC236}">
                  <a16:creationId xmlns:a16="http://schemas.microsoft.com/office/drawing/2014/main" id="{B3FD4168-D0F8-4EFD-9D05-7009032465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9533" y="6840721"/>
              <a:ext cx="7690407" cy="4441426"/>
            </a:xfrm>
            <a:custGeom>
              <a:avLst/>
              <a:gdLst>
                <a:gd name="T0" fmla="*/ 6524 w 11776"/>
                <a:gd name="T1" fmla="*/ 6694 h 6799"/>
                <a:gd name="T2" fmla="*/ 180 w 11776"/>
                <a:gd name="T3" fmla="*/ 3030 h 6799"/>
                <a:gd name="T4" fmla="*/ 180 w 11776"/>
                <a:gd name="T5" fmla="*/ 3030 h 6799"/>
                <a:gd name="T6" fmla="*/ 230 w 11776"/>
                <a:gd name="T7" fmla="*/ 2626 h 6799"/>
                <a:gd name="T8" fmla="*/ 4551 w 11776"/>
                <a:gd name="T9" fmla="*/ 133 h 6799"/>
                <a:gd name="T10" fmla="*/ 4551 w 11776"/>
                <a:gd name="T11" fmla="*/ 133 h 6799"/>
                <a:gd name="T12" fmla="*/ 5252 w 11776"/>
                <a:gd name="T13" fmla="*/ 104 h 6799"/>
                <a:gd name="T14" fmla="*/ 11596 w 11776"/>
                <a:gd name="T15" fmla="*/ 3767 h 6799"/>
                <a:gd name="T16" fmla="*/ 11596 w 11776"/>
                <a:gd name="T17" fmla="*/ 3767 h 6799"/>
                <a:gd name="T18" fmla="*/ 11546 w 11776"/>
                <a:gd name="T19" fmla="*/ 4171 h 6799"/>
                <a:gd name="T20" fmla="*/ 7225 w 11776"/>
                <a:gd name="T21" fmla="*/ 6665 h 6799"/>
                <a:gd name="T22" fmla="*/ 7225 w 11776"/>
                <a:gd name="T23" fmla="*/ 6665 h 6799"/>
                <a:gd name="T24" fmla="*/ 6524 w 11776"/>
                <a:gd name="T25" fmla="*/ 6694 h 6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76" h="6799">
                  <a:moveTo>
                    <a:pt x="6524" y="6694"/>
                  </a:moveTo>
                  <a:lnTo>
                    <a:pt x="180" y="3030"/>
                  </a:lnTo>
                  <a:lnTo>
                    <a:pt x="180" y="3030"/>
                  </a:lnTo>
                  <a:cubicBezTo>
                    <a:pt x="0" y="2926"/>
                    <a:pt x="23" y="2745"/>
                    <a:pt x="230" y="2626"/>
                  </a:cubicBezTo>
                  <a:lnTo>
                    <a:pt x="4551" y="133"/>
                  </a:lnTo>
                  <a:lnTo>
                    <a:pt x="4551" y="133"/>
                  </a:lnTo>
                  <a:cubicBezTo>
                    <a:pt x="4758" y="13"/>
                    <a:pt x="5072" y="0"/>
                    <a:pt x="5252" y="104"/>
                  </a:cubicBezTo>
                  <a:lnTo>
                    <a:pt x="11596" y="3767"/>
                  </a:lnTo>
                  <a:lnTo>
                    <a:pt x="11596" y="3767"/>
                  </a:lnTo>
                  <a:cubicBezTo>
                    <a:pt x="11775" y="3870"/>
                    <a:pt x="11753" y="4051"/>
                    <a:pt x="11546" y="4171"/>
                  </a:cubicBezTo>
                  <a:lnTo>
                    <a:pt x="7225" y="6665"/>
                  </a:lnTo>
                  <a:lnTo>
                    <a:pt x="7225" y="6665"/>
                  </a:lnTo>
                  <a:cubicBezTo>
                    <a:pt x="7018" y="6784"/>
                    <a:pt x="6704" y="6798"/>
                    <a:pt x="6524" y="6694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90" name="Freeform 36">
              <a:extLst>
                <a:ext uri="{FF2B5EF4-FFF2-40B4-BE49-F238E27FC236}">
                  <a16:creationId xmlns:a16="http://schemas.microsoft.com/office/drawing/2014/main" id="{ED2C1DB0-6A59-4891-99F8-90D9177ABD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8335" y="8669712"/>
              <a:ext cx="7641443" cy="2612435"/>
            </a:xfrm>
            <a:custGeom>
              <a:avLst/>
              <a:gdLst>
                <a:gd name="T0" fmla="*/ 11506 w 11701"/>
                <a:gd name="T1" fmla="*/ 1262 h 3999"/>
                <a:gd name="T2" fmla="*/ 7185 w 11701"/>
                <a:gd name="T3" fmla="*/ 3756 h 3999"/>
                <a:gd name="T4" fmla="*/ 7185 w 11701"/>
                <a:gd name="T5" fmla="*/ 3756 h 3999"/>
                <a:gd name="T6" fmla="*/ 6484 w 11701"/>
                <a:gd name="T7" fmla="*/ 3786 h 3999"/>
                <a:gd name="T8" fmla="*/ 140 w 11701"/>
                <a:gd name="T9" fmla="*/ 122 h 3999"/>
                <a:gd name="T10" fmla="*/ 140 w 11701"/>
                <a:gd name="T11" fmla="*/ 122 h 3999"/>
                <a:gd name="T12" fmla="*/ 28 w 11701"/>
                <a:gd name="T13" fmla="*/ 0 h 3999"/>
                <a:gd name="T14" fmla="*/ 28 w 11701"/>
                <a:gd name="T15" fmla="*/ 0 h 3999"/>
                <a:gd name="T16" fmla="*/ 140 w 11701"/>
                <a:gd name="T17" fmla="*/ 230 h 3999"/>
                <a:gd name="T18" fmla="*/ 6484 w 11701"/>
                <a:gd name="T19" fmla="*/ 3894 h 3999"/>
                <a:gd name="T20" fmla="*/ 6484 w 11701"/>
                <a:gd name="T21" fmla="*/ 3894 h 3999"/>
                <a:gd name="T22" fmla="*/ 7185 w 11701"/>
                <a:gd name="T23" fmla="*/ 3865 h 3999"/>
                <a:gd name="T24" fmla="*/ 11506 w 11701"/>
                <a:gd name="T25" fmla="*/ 1371 h 3999"/>
                <a:gd name="T26" fmla="*/ 11506 w 11701"/>
                <a:gd name="T27" fmla="*/ 1371 h 3999"/>
                <a:gd name="T28" fmla="*/ 11667 w 11701"/>
                <a:gd name="T29" fmla="*/ 1088 h 3999"/>
                <a:gd name="T30" fmla="*/ 11667 w 11701"/>
                <a:gd name="T31" fmla="*/ 1088 h 3999"/>
                <a:gd name="T32" fmla="*/ 11506 w 11701"/>
                <a:gd name="T33" fmla="*/ 1262 h 3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01" h="3999">
                  <a:moveTo>
                    <a:pt x="11506" y="1262"/>
                  </a:moveTo>
                  <a:lnTo>
                    <a:pt x="7185" y="3756"/>
                  </a:lnTo>
                  <a:lnTo>
                    <a:pt x="7185" y="3756"/>
                  </a:lnTo>
                  <a:cubicBezTo>
                    <a:pt x="6978" y="3876"/>
                    <a:pt x="6664" y="3889"/>
                    <a:pt x="6484" y="3786"/>
                  </a:cubicBezTo>
                  <a:lnTo>
                    <a:pt x="140" y="122"/>
                  </a:lnTo>
                  <a:lnTo>
                    <a:pt x="140" y="122"/>
                  </a:lnTo>
                  <a:cubicBezTo>
                    <a:pt x="81" y="88"/>
                    <a:pt x="44" y="45"/>
                    <a:pt x="28" y="0"/>
                  </a:cubicBezTo>
                  <a:lnTo>
                    <a:pt x="28" y="0"/>
                  </a:lnTo>
                  <a:cubicBezTo>
                    <a:pt x="0" y="84"/>
                    <a:pt x="35" y="170"/>
                    <a:pt x="140" y="230"/>
                  </a:cubicBezTo>
                  <a:lnTo>
                    <a:pt x="6484" y="3894"/>
                  </a:lnTo>
                  <a:lnTo>
                    <a:pt x="6484" y="3894"/>
                  </a:lnTo>
                  <a:cubicBezTo>
                    <a:pt x="6664" y="3998"/>
                    <a:pt x="6978" y="3984"/>
                    <a:pt x="7185" y="3865"/>
                  </a:cubicBezTo>
                  <a:lnTo>
                    <a:pt x="11506" y="1371"/>
                  </a:lnTo>
                  <a:lnTo>
                    <a:pt x="11506" y="1371"/>
                  </a:lnTo>
                  <a:cubicBezTo>
                    <a:pt x="11645" y="1290"/>
                    <a:pt x="11700" y="1182"/>
                    <a:pt x="11667" y="1088"/>
                  </a:cubicBezTo>
                  <a:lnTo>
                    <a:pt x="11667" y="1088"/>
                  </a:lnTo>
                  <a:cubicBezTo>
                    <a:pt x="11647" y="1151"/>
                    <a:pt x="11593" y="1212"/>
                    <a:pt x="11506" y="126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91" name="Freeform 25">
              <a:extLst>
                <a:ext uri="{FF2B5EF4-FFF2-40B4-BE49-F238E27FC236}">
                  <a16:creationId xmlns:a16="http://schemas.microsoft.com/office/drawing/2014/main" id="{A9C35947-3C9D-4E69-A0FF-E051760647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3617" y="7010758"/>
              <a:ext cx="5548522" cy="3309108"/>
            </a:xfrm>
            <a:custGeom>
              <a:avLst/>
              <a:gdLst>
                <a:gd name="connsiteX0" fmla="*/ 4066988 w 5548522"/>
                <a:gd name="connsiteY0" fmla="*/ 3095890 h 3309108"/>
                <a:gd name="connsiteX1" fmla="*/ 4090366 w 5548522"/>
                <a:gd name="connsiteY1" fmla="*/ 3100574 h 3309108"/>
                <a:gd name="connsiteX2" fmla="*/ 4299624 w 5548522"/>
                <a:gd name="connsiteY2" fmla="*/ 3221529 h 3309108"/>
                <a:gd name="connsiteX3" fmla="*/ 4296355 w 5548522"/>
                <a:gd name="connsiteY3" fmla="*/ 3249796 h 3309108"/>
                <a:gd name="connsiteX4" fmla="*/ 4205458 w 5548522"/>
                <a:gd name="connsiteY4" fmla="*/ 3302385 h 3309108"/>
                <a:gd name="connsiteX5" fmla="*/ 4157067 w 5548522"/>
                <a:gd name="connsiteY5" fmla="*/ 3304358 h 3309108"/>
                <a:gd name="connsiteX6" fmla="*/ 3948463 w 5548522"/>
                <a:gd name="connsiteY6" fmla="*/ 3182745 h 3309108"/>
                <a:gd name="connsiteX7" fmla="*/ 3951732 w 5548522"/>
                <a:gd name="connsiteY7" fmla="*/ 3155135 h 3309108"/>
                <a:gd name="connsiteX8" fmla="*/ 4042629 w 5548522"/>
                <a:gd name="connsiteY8" fmla="*/ 3102546 h 3309108"/>
                <a:gd name="connsiteX9" fmla="*/ 4066988 w 5548522"/>
                <a:gd name="connsiteY9" fmla="*/ 3095890 h 3309108"/>
                <a:gd name="connsiteX10" fmla="*/ 3775997 w 5548522"/>
                <a:gd name="connsiteY10" fmla="*/ 2928503 h 3309108"/>
                <a:gd name="connsiteX11" fmla="*/ 3799457 w 5548522"/>
                <a:gd name="connsiteY11" fmla="*/ 2932859 h 3309108"/>
                <a:gd name="connsiteX12" fmla="*/ 4008716 w 5548522"/>
                <a:gd name="connsiteY12" fmla="*/ 3055129 h 3309108"/>
                <a:gd name="connsiteX13" fmla="*/ 4005447 w 5548522"/>
                <a:gd name="connsiteY13" fmla="*/ 3082738 h 3309108"/>
                <a:gd name="connsiteX14" fmla="*/ 3914550 w 5548522"/>
                <a:gd name="connsiteY14" fmla="*/ 3135327 h 3309108"/>
                <a:gd name="connsiteX15" fmla="*/ 3866158 w 5548522"/>
                <a:gd name="connsiteY15" fmla="*/ 3137300 h 3309108"/>
                <a:gd name="connsiteX16" fmla="*/ 3656899 w 5548522"/>
                <a:gd name="connsiteY16" fmla="*/ 3015687 h 3309108"/>
                <a:gd name="connsiteX17" fmla="*/ 3660168 w 5548522"/>
                <a:gd name="connsiteY17" fmla="*/ 2988077 h 3309108"/>
                <a:gd name="connsiteX18" fmla="*/ 3751066 w 5548522"/>
                <a:gd name="connsiteY18" fmla="*/ 2935488 h 3309108"/>
                <a:gd name="connsiteX19" fmla="*/ 3775997 w 5548522"/>
                <a:gd name="connsiteY19" fmla="*/ 2928503 h 3309108"/>
                <a:gd name="connsiteX20" fmla="*/ 3934412 w 5548522"/>
                <a:gd name="connsiteY20" fmla="*/ 2836491 h 3309108"/>
                <a:gd name="connsiteX21" fmla="*/ 3957872 w 5548522"/>
                <a:gd name="connsiteY21" fmla="*/ 2841324 h 3309108"/>
                <a:gd name="connsiteX22" fmla="*/ 4167130 w 5548522"/>
                <a:gd name="connsiteY22" fmla="*/ 2962573 h 3309108"/>
                <a:gd name="connsiteX23" fmla="*/ 4163207 w 5548522"/>
                <a:gd name="connsiteY23" fmla="*/ 2990755 h 3309108"/>
                <a:gd name="connsiteX24" fmla="*/ 4072964 w 5548522"/>
                <a:gd name="connsiteY24" fmla="*/ 3043187 h 3309108"/>
                <a:gd name="connsiteX25" fmla="*/ 4024573 w 5548522"/>
                <a:gd name="connsiteY25" fmla="*/ 3045153 h 3309108"/>
                <a:gd name="connsiteX26" fmla="*/ 3815315 w 5548522"/>
                <a:gd name="connsiteY26" fmla="*/ 2923905 h 3309108"/>
                <a:gd name="connsiteX27" fmla="*/ 3818584 w 5548522"/>
                <a:gd name="connsiteY27" fmla="*/ 2895722 h 3309108"/>
                <a:gd name="connsiteX28" fmla="*/ 3909481 w 5548522"/>
                <a:gd name="connsiteY28" fmla="*/ 2843946 h 3309108"/>
                <a:gd name="connsiteX29" fmla="*/ 3934412 w 5548522"/>
                <a:gd name="connsiteY29" fmla="*/ 2836491 h 3309108"/>
                <a:gd name="connsiteX30" fmla="*/ 3485003 w 5548522"/>
                <a:gd name="connsiteY30" fmla="*/ 2761447 h 3309108"/>
                <a:gd name="connsiteX31" fmla="*/ 3507891 w 5548522"/>
                <a:gd name="connsiteY31" fmla="*/ 2765802 h 3309108"/>
                <a:gd name="connsiteX32" fmla="*/ 3717803 w 5548522"/>
                <a:gd name="connsiteY32" fmla="*/ 2887414 h 3309108"/>
                <a:gd name="connsiteX33" fmla="*/ 3713880 w 5548522"/>
                <a:gd name="connsiteY33" fmla="*/ 2915681 h 3309108"/>
                <a:gd name="connsiteX34" fmla="*/ 3623637 w 5548522"/>
                <a:gd name="connsiteY34" fmla="*/ 2968271 h 3309108"/>
                <a:gd name="connsiteX35" fmla="*/ 3575246 w 5548522"/>
                <a:gd name="connsiteY35" fmla="*/ 2970243 h 3309108"/>
                <a:gd name="connsiteX36" fmla="*/ 3365988 w 5548522"/>
                <a:gd name="connsiteY36" fmla="*/ 2848630 h 3309108"/>
                <a:gd name="connsiteX37" fmla="*/ 3369257 w 5548522"/>
                <a:gd name="connsiteY37" fmla="*/ 2821020 h 3309108"/>
                <a:gd name="connsiteX38" fmla="*/ 3460154 w 5548522"/>
                <a:gd name="connsiteY38" fmla="*/ 2768431 h 3309108"/>
                <a:gd name="connsiteX39" fmla="*/ 3485003 w 5548522"/>
                <a:gd name="connsiteY39" fmla="*/ 2761447 h 3309108"/>
                <a:gd name="connsiteX40" fmla="*/ 4107563 w 5548522"/>
                <a:gd name="connsiteY40" fmla="*/ 2629431 h 3309108"/>
                <a:gd name="connsiteX41" fmla="*/ 4135984 w 5548522"/>
                <a:gd name="connsiteY41" fmla="*/ 2635231 h 3309108"/>
                <a:gd name="connsiteX42" fmla="*/ 4688744 w 5548522"/>
                <a:gd name="connsiteY42" fmla="*/ 2954162 h 3309108"/>
                <a:gd name="connsiteX43" fmla="*/ 4684824 w 5548522"/>
                <a:gd name="connsiteY43" fmla="*/ 2988147 h 3309108"/>
                <a:gd name="connsiteX44" fmla="*/ 4498610 w 5548522"/>
                <a:gd name="connsiteY44" fmla="*/ 3095982 h 3309108"/>
                <a:gd name="connsiteX45" fmla="*/ 4439806 w 5548522"/>
                <a:gd name="connsiteY45" fmla="*/ 3097943 h 3309108"/>
                <a:gd name="connsiteX46" fmla="*/ 3887700 w 5548522"/>
                <a:gd name="connsiteY46" fmla="*/ 2779012 h 3309108"/>
                <a:gd name="connsiteX47" fmla="*/ 3891620 w 5548522"/>
                <a:gd name="connsiteY47" fmla="*/ 2745027 h 3309108"/>
                <a:gd name="connsiteX48" fmla="*/ 4077180 w 5548522"/>
                <a:gd name="connsiteY48" fmla="*/ 2637845 h 3309108"/>
                <a:gd name="connsiteX49" fmla="*/ 4107563 w 5548522"/>
                <a:gd name="connsiteY49" fmla="*/ 2629431 h 3309108"/>
                <a:gd name="connsiteX50" fmla="*/ 4536411 w 5548522"/>
                <a:gd name="connsiteY50" fmla="*/ 2551904 h 3309108"/>
                <a:gd name="connsiteX51" fmla="*/ 4564795 w 5548522"/>
                <a:gd name="connsiteY51" fmla="*/ 2557452 h 3309108"/>
                <a:gd name="connsiteX52" fmla="*/ 4973916 w 5548522"/>
                <a:gd name="connsiteY52" fmla="*/ 2793722 h 3309108"/>
                <a:gd name="connsiteX53" fmla="*/ 4969348 w 5548522"/>
                <a:gd name="connsiteY53" fmla="*/ 2827661 h 3309108"/>
                <a:gd name="connsiteX54" fmla="*/ 4784037 w 5548522"/>
                <a:gd name="connsiteY54" fmla="*/ 2934701 h 3309108"/>
                <a:gd name="connsiteX55" fmla="*/ 4725311 w 5548522"/>
                <a:gd name="connsiteY55" fmla="*/ 2937311 h 3309108"/>
                <a:gd name="connsiteX56" fmla="*/ 4316191 w 5548522"/>
                <a:gd name="connsiteY56" fmla="*/ 2701041 h 3309108"/>
                <a:gd name="connsiteX57" fmla="*/ 4320758 w 5548522"/>
                <a:gd name="connsiteY57" fmla="*/ 2667102 h 3309108"/>
                <a:gd name="connsiteX58" fmla="*/ 4506070 w 5548522"/>
                <a:gd name="connsiteY58" fmla="*/ 2560063 h 3309108"/>
                <a:gd name="connsiteX59" fmla="*/ 4536411 w 5548522"/>
                <a:gd name="connsiteY59" fmla="*/ 2551904 h 3309108"/>
                <a:gd name="connsiteX60" fmla="*/ 3350072 w 5548522"/>
                <a:gd name="connsiteY60" fmla="*/ 2520224 h 3309108"/>
                <a:gd name="connsiteX61" fmla="*/ 3378422 w 5548522"/>
                <a:gd name="connsiteY61" fmla="*/ 2525781 h 3309108"/>
                <a:gd name="connsiteX62" fmla="*/ 3565466 w 5548522"/>
                <a:gd name="connsiteY62" fmla="*/ 2634300 h 3309108"/>
                <a:gd name="connsiteX63" fmla="*/ 3560904 w 5548522"/>
                <a:gd name="connsiteY63" fmla="*/ 2668294 h 3309108"/>
                <a:gd name="connsiteX64" fmla="*/ 3340622 w 5548522"/>
                <a:gd name="connsiteY64" fmla="*/ 2796426 h 3309108"/>
                <a:gd name="connsiteX65" fmla="*/ 3281967 w 5548522"/>
                <a:gd name="connsiteY65" fmla="*/ 2799041 h 3309108"/>
                <a:gd name="connsiteX66" fmla="*/ 3094272 w 5548522"/>
                <a:gd name="connsiteY66" fmla="*/ 2690521 h 3309108"/>
                <a:gd name="connsiteX67" fmla="*/ 3098834 w 5548522"/>
                <a:gd name="connsiteY67" fmla="*/ 2656527 h 3309108"/>
                <a:gd name="connsiteX68" fmla="*/ 3319767 w 5548522"/>
                <a:gd name="connsiteY68" fmla="*/ 2528395 h 3309108"/>
                <a:gd name="connsiteX69" fmla="*/ 3350072 w 5548522"/>
                <a:gd name="connsiteY69" fmla="*/ 2520224 h 3309108"/>
                <a:gd name="connsiteX70" fmla="*/ 5040252 w 5548522"/>
                <a:gd name="connsiteY70" fmla="*/ 2517108 h 3309108"/>
                <a:gd name="connsiteX71" fmla="*/ 5068519 w 5548522"/>
                <a:gd name="connsiteY71" fmla="*/ 2522926 h 3309108"/>
                <a:gd name="connsiteX72" fmla="*/ 5256205 w 5548522"/>
                <a:gd name="connsiteY72" fmla="*/ 2631750 h 3309108"/>
                <a:gd name="connsiteX73" fmla="*/ 5251644 w 5548522"/>
                <a:gd name="connsiteY73" fmla="*/ 2665184 h 3309108"/>
                <a:gd name="connsiteX74" fmla="*/ 5065912 w 5548522"/>
                <a:gd name="connsiteY74" fmla="*/ 2773352 h 3309108"/>
                <a:gd name="connsiteX75" fmla="*/ 5007912 w 5548522"/>
                <a:gd name="connsiteY75" fmla="*/ 2775319 h 3309108"/>
                <a:gd name="connsiteX76" fmla="*/ 4820226 w 5548522"/>
                <a:gd name="connsiteY76" fmla="*/ 2667150 h 3309108"/>
                <a:gd name="connsiteX77" fmla="*/ 4824788 w 5548522"/>
                <a:gd name="connsiteY77" fmla="*/ 2633061 h 3309108"/>
                <a:gd name="connsiteX78" fmla="*/ 5010519 w 5548522"/>
                <a:gd name="connsiteY78" fmla="*/ 2525549 h 3309108"/>
                <a:gd name="connsiteX79" fmla="*/ 5040252 w 5548522"/>
                <a:gd name="connsiteY79" fmla="*/ 2517108 h 3309108"/>
                <a:gd name="connsiteX80" fmla="*/ 3816369 w 5548522"/>
                <a:gd name="connsiteY80" fmla="*/ 2462627 h 3309108"/>
                <a:gd name="connsiteX81" fmla="*/ 3844757 w 5548522"/>
                <a:gd name="connsiteY81" fmla="*/ 2468199 h 3309108"/>
                <a:gd name="connsiteX82" fmla="*/ 4032054 w 5548522"/>
                <a:gd name="connsiteY82" fmla="*/ 2577023 h 3309108"/>
                <a:gd name="connsiteX83" fmla="*/ 4028138 w 5548522"/>
                <a:gd name="connsiteY83" fmla="*/ 2611112 h 3309108"/>
                <a:gd name="connsiteX84" fmla="*/ 3842147 w 5548522"/>
                <a:gd name="connsiteY84" fmla="*/ 2718625 h 3309108"/>
                <a:gd name="connsiteX85" fmla="*/ 3784066 w 5548522"/>
                <a:gd name="connsiteY85" fmla="*/ 2721247 h 3309108"/>
                <a:gd name="connsiteX86" fmla="*/ 3596117 w 5548522"/>
                <a:gd name="connsiteY86" fmla="*/ 2612423 h 3309108"/>
                <a:gd name="connsiteX87" fmla="*/ 3600685 w 5548522"/>
                <a:gd name="connsiteY87" fmla="*/ 2578334 h 3309108"/>
                <a:gd name="connsiteX88" fmla="*/ 3786023 w 5548522"/>
                <a:gd name="connsiteY88" fmla="*/ 2470822 h 3309108"/>
                <a:gd name="connsiteX89" fmla="*/ 3816369 w 5548522"/>
                <a:gd name="connsiteY89" fmla="*/ 2462627 h 3309108"/>
                <a:gd name="connsiteX90" fmla="*/ 4242083 w 5548522"/>
                <a:gd name="connsiteY90" fmla="*/ 2382054 h 3309108"/>
                <a:gd name="connsiteX91" fmla="*/ 4271042 w 5548522"/>
                <a:gd name="connsiteY91" fmla="*/ 2388185 h 3309108"/>
                <a:gd name="connsiteX92" fmla="*/ 4457686 w 5548522"/>
                <a:gd name="connsiteY92" fmla="*/ 2496092 h 3309108"/>
                <a:gd name="connsiteX93" fmla="*/ 4453770 w 5548522"/>
                <a:gd name="connsiteY93" fmla="*/ 2530753 h 3309108"/>
                <a:gd name="connsiteX94" fmla="*/ 4267779 w 5548522"/>
                <a:gd name="connsiteY94" fmla="*/ 2638005 h 3309108"/>
                <a:gd name="connsiteX95" fmla="*/ 4209045 w 5548522"/>
                <a:gd name="connsiteY95" fmla="*/ 2640621 h 3309108"/>
                <a:gd name="connsiteX96" fmla="*/ 4021749 w 5548522"/>
                <a:gd name="connsiteY96" fmla="*/ 2532060 h 3309108"/>
                <a:gd name="connsiteX97" fmla="*/ 4026317 w 5548522"/>
                <a:gd name="connsiteY97" fmla="*/ 2498053 h 3309108"/>
                <a:gd name="connsiteX98" fmla="*/ 4211656 w 5548522"/>
                <a:gd name="connsiteY98" fmla="*/ 2390147 h 3309108"/>
                <a:gd name="connsiteX99" fmla="*/ 4242083 w 5548522"/>
                <a:gd name="connsiteY99" fmla="*/ 2382054 h 3309108"/>
                <a:gd name="connsiteX100" fmla="*/ 4749587 w 5548522"/>
                <a:gd name="connsiteY100" fmla="*/ 2349968 h 3309108"/>
                <a:gd name="connsiteX101" fmla="*/ 4777975 w 5548522"/>
                <a:gd name="connsiteY101" fmla="*/ 2355868 h 3309108"/>
                <a:gd name="connsiteX102" fmla="*/ 4965272 w 5548522"/>
                <a:gd name="connsiteY102" fmla="*/ 2464036 h 3309108"/>
                <a:gd name="connsiteX103" fmla="*/ 4961356 w 5548522"/>
                <a:gd name="connsiteY103" fmla="*/ 2498126 h 3309108"/>
                <a:gd name="connsiteX104" fmla="*/ 4775365 w 5548522"/>
                <a:gd name="connsiteY104" fmla="*/ 2606294 h 3309108"/>
                <a:gd name="connsiteX105" fmla="*/ 4716631 w 5548522"/>
                <a:gd name="connsiteY105" fmla="*/ 2608261 h 3309108"/>
                <a:gd name="connsiteX106" fmla="*/ 4529335 w 5548522"/>
                <a:gd name="connsiteY106" fmla="*/ 2500092 h 3309108"/>
                <a:gd name="connsiteX107" fmla="*/ 4533250 w 5548522"/>
                <a:gd name="connsiteY107" fmla="*/ 2466003 h 3309108"/>
                <a:gd name="connsiteX108" fmla="*/ 4719241 w 5548522"/>
                <a:gd name="connsiteY108" fmla="*/ 2357835 h 3309108"/>
                <a:gd name="connsiteX109" fmla="*/ 4749587 w 5548522"/>
                <a:gd name="connsiteY109" fmla="*/ 2349968 h 3309108"/>
                <a:gd name="connsiteX110" fmla="*/ 3525376 w 5548522"/>
                <a:gd name="connsiteY110" fmla="*/ 2292690 h 3309108"/>
                <a:gd name="connsiteX111" fmla="*/ 3553480 w 5548522"/>
                <a:gd name="connsiteY111" fmla="*/ 2298262 h 3309108"/>
                <a:gd name="connsiteX112" fmla="*/ 3741166 w 5548522"/>
                <a:gd name="connsiteY112" fmla="*/ 2407086 h 3309108"/>
                <a:gd name="connsiteX113" fmla="*/ 3736605 w 5548522"/>
                <a:gd name="connsiteY113" fmla="*/ 2441175 h 3309108"/>
                <a:gd name="connsiteX114" fmla="*/ 3551525 w 5548522"/>
                <a:gd name="connsiteY114" fmla="*/ 2548688 h 3309108"/>
                <a:gd name="connsiteX115" fmla="*/ 3492873 w 5548522"/>
                <a:gd name="connsiteY115" fmla="*/ 2551310 h 3309108"/>
                <a:gd name="connsiteX116" fmla="*/ 3305839 w 5548522"/>
                <a:gd name="connsiteY116" fmla="*/ 2442486 h 3309108"/>
                <a:gd name="connsiteX117" fmla="*/ 3309749 w 5548522"/>
                <a:gd name="connsiteY117" fmla="*/ 2408397 h 3309108"/>
                <a:gd name="connsiteX118" fmla="*/ 3494828 w 5548522"/>
                <a:gd name="connsiteY118" fmla="*/ 2300885 h 3309108"/>
                <a:gd name="connsiteX119" fmla="*/ 3525376 w 5548522"/>
                <a:gd name="connsiteY119" fmla="*/ 2292690 h 3309108"/>
                <a:gd name="connsiteX120" fmla="*/ 2958212 w 5548522"/>
                <a:gd name="connsiteY120" fmla="*/ 2292670 h 3309108"/>
                <a:gd name="connsiteX121" fmla="*/ 2986817 w 5548522"/>
                <a:gd name="connsiteY121" fmla="*/ 2298206 h 3309108"/>
                <a:gd name="connsiteX122" fmla="*/ 3286072 w 5548522"/>
                <a:gd name="connsiteY122" fmla="*/ 2471437 h 3309108"/>
                <a:gd name="connsiteX123" fmla="*/ 3282160 w 5548522"/>
                <a:gd name="connsiteY123" fmla="*/ 2505301 h 3309108"/>
                <a:gd name="connsiteX124" fmla="*/ 3061142 w 5548522"/>
                <a:gd name="connsiteY124" fmla="*/ 2632294 h 3309108"/>
                <a:gd name="connsiteX125" fmla="*/ 3002464 w 5548522"/>
                <a:gd name="connsiteY125" fmla="*/ 2634899 h 3309108"/>
                <a:gd name="connsiteX126" fmla="*/ 2702557 w 5548522"/>
                <a:gd name="connsiteY126" fmla="*/ 2462319 h 3309108"/>
                <a:gd name="connsiteX127" fmla="*/ 2707121 w 5548522"/>
                <a:gd name="connsiteY127" fmla="*/ 2428455 h 3309108"/>
                <a:gd name="connsiteX128" fmla="*/ 2928139 w 5548522"/>
                <a:gd name="connsiteY128" fmla="*/ 2300811 h 3309108"/>
                <a:gd name="connsiteX129" fmla="*/ 2958212 w 5548522"/>
                <a:gd name="connsiteY129" fmla="*/ 2292670 h 3309108"/>
                <a:gd name="connsiteX130" fmla="*/ 5164534 w 5548522"/>
                <a:gd name="connsiteY130" fmla="*/ 2263867 h 3309108"/>
                <a:gd name="connsiteX131" fmla="*/ 5192945 w 5548522"/>
                <a:gd name="connsiteY131" fmla="*/ 2269401 h 3309108"/>
                <a:gd name="connsiteX132" fmla="*/ 5538440 w 5548522"/>
                <a:gd name="connsiteY132" fmla="*/ 2468626 h 3309108"/>
                <a:gd name="connsiteX133" fmla="*/ 5533869 w 5548522"/>
                <a:gd name="connsiteY133" fmla="*/ 2501830 h 3309108"/>
                <a:gd name="connsiteX134" fmla="*/ 5348385 w 5548522"/>
                <a:gd name="connsiteY134" fmla="*/ 2609255 h 3309108"/>
                <a:gd name="connsiteX135" fmla="*/ 5289605 w 5548522"/>
                <a:gd name="connsiteY135" fmla="*/ 2611208 h 3309108"/>
                <a:gd name="connsiteX136" fmla="*/ 4944110 w 5548522"/>
                <a:gd name="connsiteY136" fmla="*/ 2412634 h 3309108"/>
                <a:gd name="connsiteX137" fmla="*/ 4948681 w 5548522"/>
                <a:gd name="connsiteY137" fmla="*/ 2378779 h 3309108"/>
                <a:gd name="connsiteX138" fmla="*/ 5134165 w 5548522"/>
                <a:gd name="connsiteY138" fmla="*/ 2272005 h 3309108"/>
                <a:gd name="connsiteX139" fmla="*/ 5164534 w 5548522"/>
                <a:gd name="connsiteY139" fmla="*/ 2263867 h 3309108"/>
                <a:gd name="connsiteX140" fmla="*/ 3951744 w 5548522"/>
                <a:gd name="connsiteY140" fmla="*/ 2214675 h 3309108"/>
                <a:gd name="connsiteX141" fmla="*/ 3980132 w 5548522"/>
                <a:gd name="connsiteY141" fmla="*/ 2220493 h 3309108"/>
                <a:gd name="connsiteX142" fmla="*/ 4167429 w 5548522"/>
                <a:gd name="connsiteY142" fmla="*/ 2328661 h 3309108"/>
                <a:gd name="connsiteX143" fmla="*/ 4163513 w 5548522"/>
                <a:gd name="connsiteY143" fmla="*/ 2363406 h 3309108"/>
                <a:gd name="connsiteX144" fmla="*/ 3977522 w 5548522"/>
                <a:gd name="connsiteY144" fmla="*/ 2470919 h 3309108"/>
                <a:gd name="connsiteX145" fmla="*/ 3918788 w 5548522"/>
                <a:gd name="connsiteY145" fmla="*/ 2473541 h 3309108"/>
                <a:gd name="connsiteX146" fmla="*/ 3731492 w 5548522"/>
                <a:gd name="connsiteY146" fmla="*/ 2364717 h 3309108"/>
                <a:gd name="connsiteX147" fmla="*/ 3736060 w 5548522"/>
                <a:gd name="connsiteY147" fmla="*/ 2330628 h 3309108"/>
                <a:gd name="connsiteX148" fmla="*/ 3921398 w 5548522"/>
                <a:gd name="connsiteY148" fmla="*/ 2223116 h 3309108"/>
                <a:gd name="connsiteX149" fmla="*/ 3951744 w 5548522"/>
                <a:gd name="connsiteY149" fmla="*/ 2214675 h 3309108"/>
                <a:gd name="connsiteX150" fmla="*/ 4461068 w 5548522"/>
                <a:gd name="connsiteY150" fmla="*/ 2180433 h 3309108"/>
                <a:gd name="connsiteX151" fmla="*/ 4489945 w 5548522"/>
                <a:gd name="connsiteY151" fmla="*/ 2186564 h 3309108"/>
                <a:gd name="connsiteX152" fmla="*/ 4677242 w 5548522"/>
                <a:gd name="connsiteY152" fmla="*/ 2294471 h 3309108"/>
                <a:gd name="connsiteX153" fmla="*/ 4672673 w 5548522"/>
                <a:gd name="connsiteY153" fmla="*/ 2329132 h 3309108"/>
                <a:gd name="connsiteX154" fmla="*/ 4486682 w 5548522"/>
                <a:gd name="connsiteY154" fmla="*/ 2436384 h 3309108"/>
                <a:gd name="connsiteX155" fmla="*/ 4428601 w 5548522"/>
                <a:gd name="connsiteY155" fmla="*/ 2439000 h 3309108"/>
                <a:gd name="connsiteX156" fmla="*/ 4241305 w 5548522"/>
                <a:gd name="connsiteY156" fmla="*/ 2329785 h 3309108"/>
                <a:gd name="connsiteX157" fmla="*/ 4245220 w 5548522"/>
                <a:gd name="connsiteY157" fmla="*/ 2296432 h 3309108"/>
                <a:gd name="connsiteX158" fmla="*/ 4431211 w 5548522"/>
                <a:gd name="connsiteY158" fmla="*/ 2188526 h 3309108"/>
                <a:gd name="connsiteX159" fmla="*/ 4461068 w 5548522"/>
                <a:gd name="connsiteY159" fmla="*/ 2180433 h 3309108"/>
                <a:gd name="connsiteX160" fmla="*/ 5287749 w 5548522"/>
                <a:gd name="connsiteY160" fmla="*/ 2137156 h 3309108"/>
                <a:gd name="connsiteX161" fmla="*/ 5316122 w 5548522"/>
                <a:gd name="connsiteY161" fmla="*/ 2142731 h 3309108"/>
                <a:gd name="connsiteX162" fmla="*/ 5504507 w 5548522"/>
                <a:gd name="connsiteY162" fmla="*/ 2251611 h 3309108"/>
                <a:gd name="connsiteX163" fmla="*/ 5499928 w 5548522"/>
                <a:gd name="connsiteY163" fmla="*/ 2285719 h 3309108"/>
                <a:gd name="connsiteX164" fmla="*/ 5438442 w 5548522"/>
                <a:gd name="connsiteY164" fmla="*/ 2321138 h 3309108"/>
                <a:gd name="connsiteX165" fmla="*/ 5379571 w 5548522"/>
                <a:gd name="connsiteY165" fmla="*/ 2323761 h 3309108"/>
                <a:gd name="connsiteX166" fmla="*/ 5191840 w 5548522"/>
                <a:gd name="connsiteY166" fmla="*/ 2214881 h 3309108"/>
                <a:gd name="connsiteX167" fmla="*/ 5196418 w 5548522"/>
                <a:gd name="connsiteY167" fmla="*/ 2180773 h 3309108"/>
                <a:gd name="connsiteX168" fmla="*/ 5257905 w 5548522"/>
                <a:gd name="connsiteY168" fmla="*/ 2145354 h 3309108"/>
                <a:gd name="connsiteX169" fmla="*/ 5287749 w 5548522"/>
                <a:gd name="connsiteY169" fmla="*/ 2137156 h 3309108"/>
                <a:gd name="connsiteX170" fmla="*/ 3237430 w 5548522"/>
                <a:gd name="connsiteY170" fmla="*/ 2125387 h 3309108"/>
                <a:gd name="connsiteX171" fmla="*/ 3265817 w 5548522"/>
                <a:gd name="connsiteY171" fmla="*/ 2131205 h 3309108"/>
                <a:gd name="connsiteX172" fmla="*/ 3453114 w 5548522"/>
                <a:gd name="connsiteY172" fmla="*/ 2240029 h 3309108"/>
                <a:gd name="connsiteX173" fmla="*/ 3449198 w 5548522"/>
                <a:gd name="connsiteY173" fmla="*/ 2274118 h 3309108"/>
                <a:gd name="connsiteX174" fmla="*/ 3263860 w 5548522"/>
                <a:gd name="connsiteY174" fmla="*/ 2381631 h 3309108"/>
                <a:gd name="connsiteX175" fmla="*/ 3205126 w 5548522"/>
                <a:gd name="connsiteY175" fmla="*/ 2384253 h 3309108"/>
                <a:gd name="connsiteX176" fmla="*/ 3017829 w 5548522"/>
                <a:gd name="connsiteY176" fmla="*/ 2275429 h 3309108"/>
                <a:gd name="connsiteX177" fmla="*/ 3021745 w 5548522"/>
                <a:gd name="connsiteY177" fmla="*/ 2241340 h 3309108"/>
                <a:gd name="connsiteX178" fmla="*/ 3207083 w 5548522"/>
                <a:gd name="connsiteY178" fmla="*/ 2133828 h 3309108"/>
                <a:gd name="connsiteX179" fmla="*/ 3237430 w 5548522"/>
                <a:gd name="connsiteY179" fmla="*/ 2125387 h 3309108"/>
                <a:gd name="connsiteX180" fmla="*/ 4887598 w 5548522"/>
                <a:gd name="connsiteY180" fmla="*/ 2102665 h 3309108"/>
                <a:gd name="connsiteX181" fmla="*/ 4916230 w 5548522"/>
                <a:gd name="connsiteY181" fmla="*/ 2108796 h 3309108"/>
                <a:gd name="connsiteX182" fmla="*/ 5103527 w 5548522"/>
                <a:gd name="connsiteY182" fmla="*/ 2216703 h 3309108"/>
                <a:gd name="connsiteX183" fmla="*/ 5099611 w 5548522"/>
                <a:gd name="connsiteY183" fmla="*/ 2250710 h 3309108"/>
                <a:gd name="connsiteX184" fmla="*/ 4913620 w 5548522"/>
                <a:gd name="connsiteY184" fmla="*/ 2358616 h 3309108"/>
                <a:gd name="connsiteX185" fmla="*/ 4854886 w 5548522"/>
                <a:gd name="connsiteY185" fmla="*/ 2360578 h 3309108"/>
                <a:gd name="connsiteX186" fmla="*/ 4667590 w 5548522"/>
                <a:gd name="connsiteY186" fmla="*/ 2252671 h 3309108"/>
                <a:gd name="connsiteX187" fmla="*/ 4672158 w 5548522"/>
                <a:gd name="connsiteY187" fmla="*/ 2218664 h 3309108"/>
                <a:gd name="connsiteX188" fmla="*/ 4857496 w 5548522"/>
                <a:gd name="connsiteY188" fmla="*/ 2110758 h 3309108"/>
                <a:gd name="connsiteX189" fmla="*/ 4887598 w 5548522"/>
                <a:gd name="connsiteY189" fmla="*/ 2102665 h 3309108"/>
                <a:gd name="connsiteX190" fmla="*/ 3663225 w 5548522"/>
                <a:gd name="connsiteY190" fmla="*/ 2047618 h 3309108"/>
                <a:gd name="connsiteX191" fmla="*/ 3692102 w 5548522"/>
                <a:gd name="connsiteY191" fmla="*/ 2053436 h 3309108"/>
                <a:gd name="connsiteX192" fmla="*/ 3879399 w 5548522"/>
                <a:gd name="connsiteY192" fmla="*/ 2162260 h 3309108"/>
                <a:gd name="connsiteX193" fmla="*/ 3875483 w 5548522"/>
                <a:gd name="connsiteY193" fmla="*/ 2196349 h 3309108"/>
                <a:gd name="connsiteX194" fmla="*/ 3689492 w 5548522"/>
                <a:gd name="connsiteY194" fmla="*/ 2303862 h 3309108"/>
                <a:gd name="connsiteX195" fmla="*/ 3630758 w 5548522"/>
                <a:gd name="connsiteY195" fmla="*/ 2306484 h 3309108"/>
                <a:gd name="connsiteX196" fmla="*/ 3442809 w 5548522"/>
                <a:gd name="connsiteY196" fmla="*/ 2197660 h 3309108"/>
                <a:gd name="connsiteX197" fmla="*/ 3447377 w 5548522"/>
                <a:gd name="connsiteY197" fmla="*/ 2163571 h 3309108"/>
                <a:gd name="connsiteX198" fmla="*/ 3633368 w 5548522"/>
                <a:gd name="connsiteY198" fmla="*/ 2056059 h 3309108"/>
                <a:gd name="connsiteX199" fmla="*/ 3663225 w 5548522"/>
                <a:gd name="connsiteY199" fmla="*/ 2047618 h 3309108"/>
                <a:gd name="connsiteX200" fmla="*/ 4170648 w 5548522"/>
                <a:gd name="connsiteY200" fmla="*/ 2013375 h 3309108"/>
                <a:gd name="connsiteX201" fmla="*/ 4199035 w 5548522"/>
                <a:gd name="connsiteY201" fmla="*/ 2019506 h 3309108"/>
                <a:gd name="connsiteX202" fmla="*/ 4386332 w 5548522"/>
                <a:gd name="connsiteY202" fmla="*/ 2128067 h 3309108"/>
                <a:gd name="connsiteX203" fmla="*/ 4382416 w 5548522"/>
                <a:gd name="connsiteY203" fmla="*/ 2162074 h 3309108"/>
                <a:gd name="connsiteX204" fmla="*/ 4196425 w 5548522"/>
                <a:gd name="connsiteY204" fmla="*/ 2268672 h 3309108"/>
                <a:gd name="connsiteX205" fmla="*/ 4137691 w 5548522"/>
                <a:gd name="connsiteY205" fmla="*/ 2271942 h 3309108"/>
                <a:gd name="connsiteX206" fmla="*/ 3950395 w 5548522"/>
                <a:gd name="connsiteY206" fmla="*/ 2162727 h 3309108"/>
                <a:gd name="connsiteX207" fmla="*/ 3954963 w 5548522"/>
                <a:gd name="connsiteY207" fmla="*/ 2129374 h 3309108"/>
                <a:gd name="connsiteX208" fmla="*/ 4140301 w 5548522"/>
                <a:gd name="connsiteY208" fmla="*/ 2021468 h 3309108"/>
                <a:gd name="connsiteX209" fmla="*/ 4170648 w 5548522"/>
                <a:gd name="connsiteY209" fmla="*/ 2013375 h 3309108"/>
                <a:gd name="connsiteX210" fmla="*/ 4999637 w 5548522"/>
                <a:gd name="connsiteY210" fmla="*/ 1970088 h 3309108"/>
                <a:gd name="connsiteX211" fmla="*/ 5028091 w 5548522"/>
                <a:gd name="connsiteY211" fmla="*/ 1975645 h 3309108"/>
                <a:gd name="connsiteX212" fmla="*/ 5215822 w 5548522"/>
                <a:gd name="connsiteY212" fmla="*/ 2084167 h 3309108"/>
                <a:gd name="connsiteX213" fmla="*/ 5211898 w 5548522"/>
                <a:gd name="connsiteY213" fmla="*/ 2118162 h 3309108"/>
                <a:gd name="connsiteX214" fmla="*/ 5150411 w 5548522"/>
                <a:gd name="connsiteY214" fmla="*/ 2154119 h 3309108"/>
                <a:gd name="connsiteX215" fmla="*/ 5091540 w 5548522"/>
                <a:gd name="connsiteY215" fmla="*/ 2156080 h 3309108"/>
                <a:gd name="connsiteX216" fmla="*/ 4903809 w 5548522"/>
                <a:gd name="connsiteY216" fmla="*/ 2048211 h 3309108"/>
                <a:gd name="connsiteX217" fmla="*/ 4907733 w 5548522"/>
                <a:gd name="connsiteY217" fmla="*/ 2013562 h 3309108"/>
                <a:gd name="connsiteX218" fmla="*/ 4969220 w 5548522"/>
                <a:gd name="connsiteY218" fmla="*/ 1978260 h 3309108"/>
                <a:gd name="connsiteX219" fmla="*/ 4999637 w 5548522"/>
                <a:gd name="connsiteY219" fmla="*/ 1970088 h 3309108"/>
                <a:gd name="connsiteX220" fmla="*/ 2946274 w 5548522"/>
                <a:gd name="connsiteY220" fmla="*/ 1958329 h 3309108"/>
                <a:gd name="connsiteX221" fmla="*/ 2974906 w 5548522"/>
                <a:gd name="connsiteY221" fmla="*/ 1964147 h 3309108"/>
                <a:gd name="connsiteX222" fmla="*/ 3162203 w 5548522"/>
                <a:gd name="connsiteY222" fmla="*/ 2072971 h 3309108"/>
                <a:gd name="connsiteX223" fmla="*/ 3157634 w 5548522"/>
                <a:gd name="connsiteY223" fmla="*/ 2107060 h 3309108"/>
                <a:gd name="connsiteX224" fmla="*/ 2972296 w 5548522"/>
                <a:gd name="connsiteY224" fmla="*/ 2214573 h 3309108"/>
                <a:gd name="connsiteX225" fmla="*/ 2913562 w 5548522"/>
                <a:gd name="connsiteY225" fmla="*/ 2216540 h 3309108"/>
                <a:gd name="connsiteX226" fmla="*/ 2726266 w 5548522"/>
                <a:gd name="connsiteY226" fmla="*/ 2108371 h 3309108"/>
                <a:gd name="connsiteX227" fmla="*/ 2730834 w 5548522"/>
                <a:gd name="connsiteY227" fmla="*/ 2074282 h 3309108"/>
                <a:gd name="connsiteX228" fmla="*/ 2916172 w 5548522"/>
                <a:gd name="connsiteY228" fmla="*/ 1966770 h 3309108"/>
                <a:gd name="connsiteX229" fmla="*/ 2946274 w 5548522"/>
                <a:gd name="connsiteY229" fmla="*/ 1958329 h 3309108"/>
                <a:gd name="connsiteX230" fmla="*/ 4596933 w 5548522"/>
                <a:gd name="connsiteY230" fmla="*/ 1935608 h 3309108"/>
                <a:gd name="connsiteX231" fmla="*/ 4625320 w 5548522"/>
                <a:gd name="connsiteY231" fmla="*/ 1941739 h 3309108"/>
                <a:gd name="connsiteX232" fmla="*/ 4812617 w 5548522"/>
                <a:gd name="connsiteY232" fmla="*/ 2049646 h 3309108"/>
                <a:gd name="connsiteX233" fmla="*/ 4808701 w 5548522"/>
                <a:gd name="connsiteY233" fmla="*/ 2083653 h 3309108"/>
                <a:gd name="connsiteX234" fmla="*/ 4623363 w 5548522"/>
                <a:gd name="connsiteY234" fmla="*/ 2190905 h 3309108"/>
                <a:gd name="connsiteX235" fmla="*/ 4564629 w 5548522"/>
                <a:gd name="connsiteY235" fmla="*/ 2193521 h 3309108"/>
                <a:gd name="connsiteX236" fmla="*/ 4377332 w 5548522"/>
                <a:gd name="connsiteY236" fmla="*/ 2084961 h 3309108"/>
                <a:gd name="connsiteX237" fmla="*/ 4381248 w 5548522"/>
                <a:gd name="connsiteY237" fmla="*/ 2051607 h 3309108"/>
                <a:gd name="connsiteX238" fmla="*/ 4566586 w 5548522"/>
                <a:gd name="connsiteY238" fmla="*/ 1943701 h 3309108"/>
                <a:gd name="connsiteX239" fmla="*/ 4596933 w 5548522"/>
                <a:gd name="connsiteY239" fmla="*/ 1935608 h 3309108"/>
                <a:gd name="connsiteX240" fmla="*/ 3372475 w 5548522"/>
                <a:gd name="connsiteY240" fmla="*/ 1880560 h 3309108"/>
                <a:gd name="connsiteX241" fmla="*/ 3400823 w 5548522"/>
                <a:gd name="connsiteY241" fmla="*/ 1886378 h 3309108"/>
                <a:gd name="connsiteX242" fmla="*/ 3588509 w 5548522"/>
                <a:gd name="connsiteY242" fmla="*/ 1995202 h 3309108"/>
                <a:gd name="connsiteX243" fmla="*/ 3583948 w 5548522"/>
                <a:gd name="connsiteY243" fmla="*/ 2029291 h 3309108"/>
                <a:gd name="connsiteX244" fmla="*/ 3398216 w 5548522"/>
                <a:gd name="connsiteY244" fmla="*/ 2136804 h 3309108"/>
                <a:gd name="connsiteX245" fmla="*/ 3339564 w 5548522"/>
                <a:gd name="connsiteY245" fmla="*/ 2138771 h 3309108"/>
                <a:gd name="connsiteX246" fmla="*/ 3152530 w 5548522"/>
                <a:gd name="connsiteY246" fmla="*/ 2030602 h 3309108"/>
                <a:gd name="connsiteX247" fmla="*/ 3157092 w 5548522"/>
                <a:gd name="connsiteY247" fmla="*/ 1996513 h 3309108"/>
                <a:gd name="connsiteX248" fmla="*/ 3342171 w 5548522"/>
                <a:gd name="connsiteY248" fmla="*/ 1889001 h 3309108"/>
                <a:gd name="connsiteX249" fmla="*/ 3372475 w 5548522"/>
                <a:gd name="connsiteY249" fmla="*/ 1880560 h 3309108"/>
                <a:gd name="connsiteX250" fmla="*/ 3879492 w 5548522"/>
                <a:gd name="connsiteY250" fmla="*/ 1846318 h 3309108"/>
                <a:gd name="connsiteX251" fmla="*/ 3908124 w 5548522"/>
                <a:gd name="connsiteY251" fmla="*/ 1852449 h 3309108"/>
                <a:gd name="connsiteX252" fmla="*/ 4095421 w 5548522"/>
                <a:gd name="connsiteY252" fmla="*/ 1960356 h 3309108"/>
                <a:gd name="connsiteX253" fmla="*/ 4091505 w 5548522"/>
                <a:gd name="connsiteY253" fmla="*/ 1995017 h 3309108"/>
                <a:gd name="connsiteX254" fmla="*/ 3905514 w 5548522"/>
                <a:gd name="connsiteY254" fmla="*/ 2102269 h 3309108"/>
                <a:gd name="connsiteX255" fmla="*/ 3846780 w 5548522"/>
                <a:gd name="connsiteY255" fmla="*/ 2104231 h 3309108"/>
                <a:gd name="connsiteX256" fmla="*/ 3659484 w 5548522"/>
                <a:gd name="connsiteY256" fmla="*/ 1996324 h 3309108"/>
                <a:gd name="connsiteX257" fmla="*/ 3663399 w 5548522"/>
                <a:gd name="connsiteY257" fmla="*/ 1962317 h 3309108"/>
                <a:gd name="connsiteX258" fmla="*/ 3849390 w 5548522"/>
                <a:gd name="connsiteY258" fmla="*/ 1854411 h 3309108"/>
                <a:gd name="connsiteX259" fmla="*/ 3879492 w 5548522"/>
                <a:gd name="connsiteY259" fmla="*/ 1846318 h 3309108"/>
                <a:gd name="connsiteX260" fmla="*/ 4714242 w 5548522"/>
                <a:gd name="connsiteY260" fmla="*/ 1803113 h 3309108"/>
                <a:gd name="connsiteX261" fmla="*/ 4742941 w 5548522"/>
                <a:gd name="connsiteY261" fmla="*/ 1809241 h 3309108"/>
                <a:gd name="connsiteX262" fmla="*/ 4930671 w 5548522"/>
                <a:gd name="connsiteY262" fmla="*/ 1917764 h 3309108"/>
                <a:gd name="connsiteX263" fmla="*/ 4926747 w 5548522"/>
                <a:gd name="connsiteY263" fmla="*/ 1951105 h 3309108"/>
                <a:gd name="connsiteX264" fmla="*/ 4864606 w 5548522"/>
                <a:gd name="connsiteY264" fmla="*/ 1987061 h 3309108"/>
                <a:gd name="connsiteX265" fmla="*/ 4806390 w 5548522"/>
                <a:gd name="connsiteY265" fmla="*/ 1989023 h 3309108"/>
                <a:gd name="connsiteX266" fmla="*/ 4618660 w 5548522"/>
                <a:gd name="connsiteY266" fmla="*/ 1881154 h 3309108"/>
                <a:gd name="connsiteX267" fmla="*/ 4622584 w 5548522"/>
                <a:gd name="connsiteY267" fmla="*/ 1846505 h 3309108"/>
                <a:gd name="connsiteX268" fmla="*/ 4684071 w 5548522"/>
                <a:gd name="connsiteY268" fmla="*/ 1811203 h 3309108"/>
                <a:gd name="connsiteX269" fmla="*/ 4714242 w 5548522"/>
                <a:gd name="connsiteY269" fmla="*/ 1803113 h 3309108"/>
                <a:gd name="connsiteX270" fmla="*/ 2658164 w 5548522"/>
                <a:gd name="connsiteY270" fmla="*/ 1791272 h 3309108"/>
                <a:gd name="connsiteX271" fmla="*/ 2686592 w 5548522"/>
                <a:gd name="connsiteY271" fmla="*/ 1797090 h 3309108"/>
                <a:gd name="connsiteX272" fmla="*/ 2874151 w 5548522"/>
                <a:gd name="connsiteY272" fmla="*/ 1905914 h 3309108"/>
                <a:gd name="connsiteX273" fmla="*/ 2870230 w 5548522"/>
                <a:gd name="connsiteY273" fmla="*/ 1940003 h 3309108"/>
                <a:gd name="connsiteX274" fmla="*/ 2684632 w 5548522"/>
                <a:gd name="connsiteY274" fmla="*/ 2047516 h 3309108"/>
                <a:gd name="connsiteX275" fmla="*/ 2625815 w 5548522"/>
                <a:gd name="connsiteY275" fmla="*/ 2050138 h 3309108"/>
                <a:gd name="connsiteX276" fmla="*/ 2438257 w 5548522"/>
                <a:gd name="connsiteY276" fmla="*/ 1941314 h 3309108"/>
                <a:gd name="connsiteX277" fmla="*/ 2442178 w 5548522"/>
                <a:gd name="connsiteY277" fmla="*/ 1907225 h 3309108"/>
                <a:gd name="connsiteX278" fmla="*/ 2627776 w 5548522"/>
                <a:gd name="connsiteY278" fmla="*/ 1799713 h 3309108"/>
                <a:gd name="connsiteX279" fmla="*/ 2658164 w 5548522"/>
                <a:gd name="connsiteY279" fmla="*/ 1791272 h 3309108"/>
                <a:gd name="connsiteX280" fmla="*/ 4308658 w 5548522"/>
                <a:gd name="connsiteY280" fmla="*/ 1768550 h 3309108"/>
                <a:gd name="connsiteX281" fmla="*/ 4337290 w 5548522"/>
                <a:gd name="connsiteY281" fmla="*/ 1774681 h 3309108"/>
                <a:gd name="connsiteX282" fmla="*/ 4524587 w 5548522"/>
                <a:gd name="connsiteY282" fmla="*/ 1882588 h 3309108"/>
                <a:gd name="connsiteX283" fmla="*/ 4520671 w 5548522"/>
                <a:gd name="connsiteY283" fmla="*/ 1916595 h 3309108"/>
                <a:gd name="connsiteX284" fmla="*/ 4334680 w 5548522"/>
                <a:gd name="connsiteY284" fmla="*/ 2024501 h 3309108"/>
                <a:gd name="connsiteX285" fmla="*/ 4275946 w 5548522"/>
                <a:gd name="connsiteY285" fmla="*/ 2026463 h 3309108"/>
                <a:gd name="connsiteX286" fmla="*/ 4088650 w 5548522"/>
                <a:gd name="connsiteY286" fmla="*/ 1917903 h 3309108"/>
                <a:gd name="connsiteX287" fmla="*/ 4093218 w 5548522"/>
                <a:gd name="connsiteY287" fmla="*/ 1884549 h 3309108"/>
                <a:gd name="connsiteX288" fmla="*/ 4278556 w 5548522"/>
                <a:gd name="connsiteY288" fmla="*/ 1776643 h 3309108"/>
                <a:gd name="connsiteX289" fmla="*/ 4308658 w 5548522"/>
                <a:gd name="connsiteY289" fmla="*/ 1768550 h 3309108"/>
                <a:gd name="connsiteX290" fmla="*/ 3084284 w 5548522"/>
                <a:gd name="connsiteY290" fmla="*/ 1713750 h 3309108"/>
                <a:gd name="connsiteX291" fmla="*/ 3113161 w 5548522"/>
                <a:gd name="connsiteY291" fmla="*/ 1719322 h 3309108"/>
                <a:gd name="connsiteX292" fmla="*/ 3300458 w 5548522"/>
                <a:gd name="connsiteY292" fmla="*/ 1828146 h 3309108"/>
                <a:gd name="connsiteX293" fmla="*/ 3296542 w 5548522"/>
                <a:gd name="connsiteY293" fmla="*/ 1861580 h 3309108"/>
                <a:gd name="connsiteX294" fmla="*/ 3110551 w 5548522"/>
                <a:gd name="connsiteY294" fmla="*/ 1969748 h 3309108"/>
                <a:gd name="connsiteX295" fmla="*/ 3051817 w 5548522"/>
                <a:gd name="connsiteY295" fmla="*/ 1971715 h 3309108"/>
                <a:gd name="connsiteX296" fmla="*/ 2864521 w 5548522"/>
                <a:gd name="connsiteY296" fmla="*/ 1863546 h 3309108"/>
                <a:gd name="connsiteX297" fmla="*/ 2868436 w 5548522"/>
                <a:gd name="connsiteY297" fmla="*/ 1829457 h 3309108"/>
                <a:gd name="connsiteX298" fmla="*/ 3054427 w 5548522"/>
                <a:gd name="connsiteY298" fmla="*/ 1721945 h 3309108"/>
                <a:gd name="connsiteX299" fmla="*/ 3084284 w 5548522"/>
                <a:gd name="connsiteY299" fmla="*/ 1713750 h 3309108"/>
                <a:gd name="connsiteX300" fmla="*/ 3591622 w 5548522"/>
                <a:gd name="connsiteY300" fmla="*/ 1681820 h 3309108"/>
                <a:gd name="connsiteX301" fmla="*/ 3619726 w 5548522"/>
                <a:gd name="connsiteY301" fmla="*/ 1687638 h 3309108"/>
                <a:gd name="connsiteX302" fmla="*/ 3806761 w 5548522"/>
                <a:gd name="connsiteY302" fmla="*/ 1796462 h 3309108"/>
                <a:gd name="connsiteX303" fmla="*/ 3802851 w 5548522"/>
                <a:gd name="connsiteY303" fmla="*/ 1829896 h 3309108"/>
                <a:gd name="connsiteX304" fmla="*/ 3617119 w 5548522"/>
                <a:gd name="connsiteY304" fmla="*/ 1938064 h 3309108"/>
                <a:gd name="connsiteX305" fmla="*/ 3558467 w 5548522"/>
                <a:gd name="connsiteY305" fmla="*/ 1940686 h 3309108"/>
                <a:gd name="connsiteX306" fmla="*/ 3371433 w 5548522"/>
                <a:gd name="connsiteY306" fmla="*/ 1831862 h 3309108"/>
                <a:gd name="connsiteX307" fmla="*/ 3375995 w 5548522"/>
                <a:gd name="connsiteY307" fmla="*/ 1797773 h 3309108"/>
                <a:gd name="connsiteX308" fmla="*/ 3561074 w 5548522"/>
                <a:gd name="connsiteY308" fmla="*/ 1690261 h 3309108"/>
                <a:gd name="connsiteX309" fmla="*/ 3591622 w 5548522"/>
                <a:gd name="connsiteY309" fmla="*/ 1681820 h 3309108"/>
                <a:gd name="connsiteX310" fmla="*/ 4426571 w 5548522"/>
                <a:gd name="connsiteY310" fmla="*/ 1638616 h 3309108"/>
                <a:gd name="connsiteX311" fmla="*/ 4454645 w 5548522"/>
                <a:gd name="connsiteY311" fmla="*/ 1644437 h 3309108"/>
                <a:gd name="connsiteX312" fmla="*/ 4642670 w 5548522"/>
                <a:gd name="connsiteY312" fmla="*/ 1753319 h 3309108"/>
                <a:gd name="connsiteX313" fmla="*/ 4638100 w 5548522"/>
                <a:gd name="connsiteY313" fmla="*/ 1786770 h 3309108"/>
                <a:gd name="connsiteX314" fmla="*/ 4576731 w 5548522"/>
                <a:gd name="connsiteY314" fmla="*/ 1822846 h 3309108"/>
                <a:gd name="connsiteX315" fmla="*/ 4517973 w 5548522"/>
                <a:gd name="connsiteY315" fmla="*/ 1825469 h 3309108"/>
                <a:gd name="connsiteX316" fmla="*/ 4330600 w 5548522"/>
                <a:gd name="connsiteY316" fmla="*/ 1716587 h 3309108"/>
                <a:gd name="connsiteX317" fmla="*/ 4335170 w 5548522"/>
                <a:gd name="connsiteY317" fmla="*/ 1682480 h 3309108"/>
                <a:gd name="connsiteX318" fmla="*/ 4396539 w 5548522"/>
                <a:gd name="connsiteY318" fmla="*/ 1647061 h 3309108"/>
                <a:gd name="connsiteX319" fmla="*/ 4426571 w 5548522"/>
                <a:gd name="connsiteY319" fmla="*/ 1638616 h 3309108"/>
                <a:gd name="connsiteX320" fmla="*/ 2367578 w 5548522"/>
                <a:gd name="connsiteY320" fmla="*/ 1624617 h 3309108"/>
                <a:gd name="connsiteX321" fmla="*/ 2395966 w 5548522"/>
                <a:gd name="connsiteY321" fmla="*/ 1630666 h 3309108"/>
                <a:gd name="connsiteX322" fmla="*/ 2583263 w 5548522"/>
                <a:gd name="connsiteY322" fmla="*/ 1739227 h 3309108"/>
                <a:gd name="connsiteX323" fmla="*/ 2579347 w 5548522"/>
                <a:gd name="connsiteY323" fmla="*/ 1773234 h 3309108"/>
                <a:gd name="connsiteX324" fmla="*/ 2393356 w 5548522"/>
                <a:gd name="connsiteY324" fmla="*/ 1880486 h 3309108"/>
                <a:gd name="connsiteX325" fmla="*/ 2335275 w 5548522"/>
                <a:gd name="connsiteY325" fmla="*/ 1883102 h 3309108"/>
                <a:gd name="connsiteX326" fmla="*/ 2147326 w 5548522"/>
                <a:gd name="connsiteY326" fmla="*/ 1774541 h 3309108"/>
                <a:gd name="connsiteX327" fmla="*/ 2151894 w 5548522"/>
                <a:gd name="connsiteY327" fmla="*/ 1740534 h 3309108"/>
                <a:gd name="connsiteX328" fmla="*/ 2337232 w 5548522"/>
                <a:gd name="connsiteY328" fmla="*/ 1633282 h 3309108"/>
                <a:gd name="connsiteX329" fmla="*/ 2367578 w 5548522"/>
                <a:gd name="connsiteY329" fmla="*/ 1624617 h 3309108"/>
                <a:gd name="connsiteX330" fmla="*/ 4018072 w 5548522"/>
                <a:gd name="connsiteY330" fmla="*/ 1601500 h 3309108"/>
                <a:gd name="connsiteX331" fmla="*/ 4046378 w 5548522"/>
                <a:gd name="connsiteY331" fmla="*/ 1607646 h 3309108"/>
                <a:gd name="connsiteX332" fmla="*/ 4234327 w 5548522"/>
                <a:gd name="connsiteY332" fmla="*/ 1715814 h 3309108"/>
                <a:gd name="connsiteX333" fmla="*/ 4229759 w 5548522"/>
                <a:gd name="connsiteY333" fmla="*/ 1750559 h 3309108"/>
                <a:gd name="connsiteX334" fmla="*/ 4044421 w 5548522"/>
                <a:gd name="connsiteY334" fmla="*/ 1858071 h 3309108"/>
                <a:gd name="connsiteX335" fmla="*/ 3985687 w 5548522"/>
                <a:gd name="connsiteY335" fmla="*/ 1860694 h 3309108"/>
                <a:gd name="connsiteX336" fmla="*/ 3798390 w 5548522"/>
                <a:gd name="connsiteY336" fmla="*/ 1751214 h 3309108"/>
                <a:gd name="connsiteX337" fmla="*/ 3802306 w 5548522"/>
                <a:gd name="connsiteY337" fmla="*/ 1717781 h 3309108"/>
                <a:gd name="connsiteX338" fmla="*/ 3988297 w 5548522"/>
                <a:gd name="connsiteY338" fmla="*/ 1609613 h 3309108"/>
                <a:gd name="connsiteX339" fmla="*/ 4018072 w 5548522"/>
                <a:gd name="connsiteY339" fmla="*/ 1601500 h 3309108"/>
                <a:gd name="connsiteX340" fmla="*/ 2793616 w 5548522"/>
                <a:gd name="connsiteY340" fmla="*/ 1546848 h 3309108"/>
                <a:gd name="connsiteX341" fmla="*/ 2821883 w 5548522"/>
                <a:gd name="connsiteY341" fmla="*/ 1552897 h 3309108"/>
                <a:gd name="connsiteX342" fmla="*/ 3009569 w 5548522"/>
                <a:gd name="connsiteY342" fmla="*/ 1661458 h 3309108"/>
                <a:gd name="connsiteX343" fmla="*/ 3005008 w 5548522"/>
                <a:gd name="connsiteY343" fmla="*/ 1694811 h 3309108"/>
                <a:gd name="connsiteX344" fmla="*/ 2819276 w 5548522"/>
                <a:gd name="connsiteY344" fmla="*/ 1802717 h 3309108"/>
                <a:gd name="connsiteX345" fmla="*/ 2760624 w 5548522"/>
                <a:gd name="connsiteY345" fmla="*/ 1804679 h 3309108"/>
                <a:gd name="connsiteX346" fmla="*/ 2573590 w 5548522"/>
                <a:gd name="connsiteY346" fmla="*/ 1696772 h 3309108"/>
                <a:gd name="connsiteX347" fmla="*/ 2578152 w 5548522"/>
                <a:gd name="connsiteY347" fmla="*/ 1662765 h 3309108"/>
                <a:gd name="connsiteX348" fmla="*/ 2763883 w 5548522"/>
                <a:gd name="connsiteY348" fmla="*/ 1555513 h 3309108"/>
                <a:gd name="connsiteX349" fmla="*/ 2793616 w 5548522"/>
                <a:gd name="connsiteY349" fmla="*/ 1546848 h 3309108"/>
                <a:gd name="connsiteX350" fmla="*/ 3300797 w 5548522"/>
                <a:gd name="connsiteY350" fmla="*/ 1511882 h 3309108"/>
                <a:gd name="connsiteX351" fmla="*/ 3329184 w 5548522"/>
                <a:gd name="connsiteY351" fmla="*/ 1517700 h 3309108"/>
                <a:gd name="connsiteX352" fmla="*/ 3516481 w 5548522"/>
                <a:gd name="connsiteY352" fmla="*/ 1626524 h 3309108"/>
                <a:gd name="connsiteX353" fmla="*/ 3512565 w 5548522"/>
                <a:gd name="connsiteY353" fmla="*/ 1659958 h 3309108"/>
                <a:gd name="connsiteX354" fmla="*/ 3326574 w 5548522"/>
                <a:gd name="connsiteY354" fmla="*/ 1768126 h 3309108"/>
                <a:gd name="connsiteX355" fmla="*/ 3267840 w 5548522"/>
                <a:gd name="connsiteY355" fmla="*/ 1770748 h 3309108"/>
                <a:gd name="connsiteX356" fmla="*/ 3080544 w 5548522"/>
                <a:gd name="connsiteY356" fmla="*/ 1661924 h 3309108"/>
                <a:gd name="connsiteX357" fmla="*/ 3084459 w 5548522"/>
                <a:gd name="connsiteY357" fmla="*/ 1627180 h 3309108"/>
                <a:gd name="connsiteX358" fmla="*/ 3270450 w 5548522"/>
                <a:gd name="connsiteY358" fmla="*/ 1520323 h 3309108"/>
                <a:gd name="connsiteX359" fmla="*/ 3300797 w 5548522"/>
                <a:gd name="connsiteY359" fmla="*/ 1511882 h 3309108"/>
                <a:gd name="connsiteX360" fmla="*/ 1553275 w 5548522"/>
                <a:gd name="connsiteY360" fmla="*/ 1483386 h 3309108"/>
                <a:gd name="connsiteX361" fmla="*/ 1581163 w 5548522"/>
                <a:gd name="connsiteY361" fmla="*/ 1489338 h 3309108"/>
                <a:gd name="connsiteX362" fmla="*/ 1581720 w 5548522"/>
                <a:gd name="connsiteY362" fmla="*/ 1489016 h 3309108"/>
                <a:gd name="connsiteX363" fmla="*/ 1746497 w 5548522"/>
                <a:gd name="connsiteY363" fmla="*/ 1584274 h 3309108"/>
                <a:gd name="connsiteX364" fmla="*/ 1880483 w 5548522"/>
                <a:gd name="connsiteY364" fmla="*/ 1661420 h 3309108"/>
                <a:gd name="connsiteX365" fmla="*/ 1880764 w 5548522"/>
                <a:gd name="connsiteY365" fmla="*/ 1661894 h 3309108"/>
                <a:gd name="connsiteX366" fmla="*/ 2884379 w 5548522"/>
                <a:gd name="connsiteY366" fmla="*/ 2242085 h 3309108"/>
                <a:gd name="connsiteX367" fmla="*/ 2884379 w 5548522"/>
                <a:gd name="connsiteY367" fmla="*/ 2276048 h 3309108"/>
                <a:gd name="connsiteX368" fmla="*/ 2659107 w 5548522"/>
                <a:gd name="connsiteY368" fmla="*/ 2406023 h 3309108"/>
                <a:gd name="connsiteX369" fmla="*/ 2600340 w 5548522"/>
                <a:gd name="connsiteY369" fmla="*/ 2406023 h 3309108"/>
                <a:gd name="connsiteX370" fmla="*/ 1297028 w 5548522"/>
                <a:gd name="connsiteY370" fmla="*/ 1653607 h 3309108"/>
                <a:gd name="connsiteX371" fmla="*/ 1297889 w 5548522"/>
                <a:gd name="connsiteY371" fmla="*/ 1653109 h 3309108"/>
                <a:gd name="connsiteX372" fmla="*/ 1297620 w 5548522"/>
                <a:gd name="connsiteY372" fmla="*/ 1652954 h 3309108"/>
                <a:gd name="connsiteX373" fmla="*/ 1302184 w 5548522"/>
                <a:gd name="connsiteY373" fmla="*/ 1619089 h 3309108"/>
                <a:gd name="connsiteX374" fmla="*/ 1523202 w 5548522"/>
                <a:gd name="connsiteY374" fmla="*/ 1491445 h 3309108"/>
                <a:gd name="connsiteX375" fmla="*/ 1553275 w 5548522"/>
                <a:gd name="connsiteY375" fmla="*/ 1483386 h 3309108"/>
                <a:gd name="connsiteX376" fmla="*/ 2079061 w 5548522"/>
                <a:gd name="connsiteY376" fmla="*/ 1457157 h 3309108"/>
                <a:gd name="connsiteX377" fmla="*/ 2106999 w 5548522"/>
                <a:gd name="connsiteY377" fmla="*/ 1462975 h 3309108"/>
                <a:gd name="connsiteX378" fmla="*/ 2295211 w 5548522"/>
                <a:gd name="connsiteY378" fmla="*/ 1571799 h 3309108"/>
                <a:gd name="connsiteX379" fmla="*/ 2290636 w 5548522"/>
                <a:gd name="connsiteY379" fmla="*/ 1605888 h 3309108"/>
                <a:gd name="connsiteX380" fmla="*/ 2105038 w 5548522"/>
                <a:gd name="connsiteY380" fmla="*/ 1713401 h 3309108"/>
                <a:gd name="connsiteX381" fmla="*/ 2046222 w 5548522"/>
                <a:gd name="connsiteY381" fmla="*/ 1716023 h 3309108"/>
                <a:gd name="connsiteX382" fmla="*/ 1859317 w 5548522"/>
                <a:gd name="connsiteY382" fmla="*/ 1607199 h 3309108"/>
                <a:gd name="connsiteX383" fmla="*/ 1863238 w 5548522"/>
                <a:gd name="connsiteY383" fmla="*/ 1573110 h 3309108"/>
                <a:gd name="connsiteX384" fmla="*/ 2048182 w 5548522"/>
                <a:gd name="connsiteY384" fmla="*/ 1465598 h 3309108"/>
                <a:gd name="connsiteX385" fmla="*/ 2079061 w 5548522"/>
                <a:gd name="connsiteY385" fmla="*/ 1457157 h 3309108"/>
                <a:gd name="connsiteX386" fmla="*/ 3727082 w 5548522"/>
                <a:gd name="connsiteY386" fmla="*/ 1434442 h 3309108"/>
                <a:gd name="connsiteX387" fmla="*/ 3755469 w 5548522"/>
                <a:gd name="connsiteY387" fmla="*/ 1440588 h 3309108"/>
                <a:gd name="connsiteX388" fmla="*/ 3942766 w 5548522"/>
                <a:gd name="connsiteY388" fmla="*/ 1548756 h 3309108"/>
                <a:gd name="connsiteX389" fmla="*/ 3938850 w 5548522"/>
                <a:gd name="connsiteY389" fmla="*/ 1582845 h 3309108"/>
                <a:gd name="connsiteX390" fmla="*/ 3752859 w 5548522"/>
                <a:gd name="connsiteY390" fmla="*/ 1690358 h 3309108"/>
                <a:gd name="connsiteX391" fmla="*/ 3694778 w 5548522"/>
                <a:gd name="connsiteY391" fmla="*/ 1693636 h 3309108"/>
                <a:gd name="connsiteX392" fmla="*/ 3506829 w 5548522"/>
                <a:gd name="connsiteY392" fmla="*/ 1584156 h 3309108"/>
                <a:gd name="connsiteX393" fmla="*/ 3511397 w 5548522"/>
                <a:gd name="connsiteY393" fmla="*/ 1550067 h 3309108"/>
                <a:gd name="connsiteX394" fmla="*/ 3696735 w 5548522"/>
                <a:gd name="connsiteY394" fmla="*/ 1442555 h 3309108"/>
                <a:gd name="connsiteX395" fmla="*/ 3727082 w 5548522"/>
                <a:gd name="connsiteY395" fmla="*/ 1434442 h 3309108"/>
                <a:gd name="connsiteX396" fmla="*/ 2505833 w 5548522"/>
                <a:gd name="connsiteY396" fmla="*/ 1379791 h 3309108"/>
                <a:gd name="connsiteX397" fmla="*/ 2534220 w 5548522"/>
                <a:gd name="connsiteY397" fmla="*/ 1385840 h 3309108"/>
                <a:gd name="connsiteX398" fmla="*/ 2721517 w 5548522"/>
                <a:gd name="connsiteY398" fmla="*/ 1494401 h 3309108"/>
                <a:gd name="connsiteX399" fmla="*/ 2717601 w 5548522"/>
                <a:gd name="connsiteY399" fmla="*/ 1527754 h 3309108"/>
                <a:gd name="connsiteX400" fmla="*/ 2531610 w 5548522"/>
                <a:gd name="connsiteY400" fmla="*/ 1635660 h 3309108"/>
                <a:gd name="connsiteX401" fmla="*/ 2472876 w 5548522"/>
                <a:gd name="connsiteY401" fmla="*/ 1637622 h 3309108"/>
                <a:gd name="connsiteX402" fmla="*/ 2285580 w 5548522"/>
                <a:gd name="connsiteY402" fmla="*/ 1529715 h 3309108"/>
                <a:gd name="connsiteX403" fmla="*/ 2289495 w 5548522"/>
                <a:gd name="connsiteY403" fmla="*/ 1495708 h 3309108"/>
                <a:gd name="connsiteX404" fmla="*/ 2475486 w 5548522"/>
                <a:gd name="connsiteY404" fmla="*/ 1388456 h 3309108"/>
                <a:gd name="connsiteX405" fmla="*/ 2505833 w 5548522"/>
                <a:gd name="connsiteY405" fmla="*/ 1379791 h 3309108"/>
                <a:gd name="connsiteX406" fmla="*/ 3012765 w 5548522"/>
                <a:gd name="connsiteY406" fmla="*/ 1344744 h 3309108"/>
                <a:gd name="connsiteX407" fmla="*/ 3040787 w 5548522"/>
                <a:gd name="connsiteY407" fmla="*/ 1349988 h 3309108"/>
                <a:gd name="connsiteX408" fmla="*/ 3228473 w 5548522"/>
                <a:gd name="connsiteY408" fmla="*/ 1459467 h 3309108"/>
                <a:gd name="connsiteX409" fmla="*/ 3223912 w 5548522"/>
                <a:gd name="connsiteY409" fmla="*/ 1492901 h 3309108"/>
                <a:gd name="connsiteX410" fmla="*/ 3038180 w 5548522"/>
                <a:gd name="connsiteY410" fmla="*/ 1601069 h 3309108"/>
                <a:gd name="connsiteX411" fmla="*/ 2979528 w 5548522"/>
                <a:gd name="connsiteY411" fmla="*/ 1603036 h 3309108"/>
                <a:gd name="connsiteX412" fmla="*/ 2792494 w 5548522"/>
                <a:gd name="connsiteY412" fmla="*/ 1494867 h 3309108"/>
                <a:gd name="connsiteX413" fmla="*/ 2797056 w 5548522"/>
                <a:gd name="connsiteY413" fmla="*/ 1460778 h 3309108"/>
                <a:gd name="connsiteX414" fmla="*/ 2982787 w 5548522"/>
                <a:gd name="connsiteY414" fmla="*/ 1353266 h 3309108"/>
                <a:gd name="connsiteX415" fmla="*/ 3012765 w 5548522"/>
                <a:gd name="connsiteY415" fmla="*/ 1344744 h 3309108"/>
                <a:gd name="connsiteX416" fmla="*/ 1788637 w 5548522"/>
                <a:gd name="connsiteY416" fmla="*/ 1290099 h 3309108"/>
                <a:gd name="connsiteX417" fmla="*/ 1817024 w 5548522"/>
                <a:gd name="connsiteY417" fmla="*/ 1295917 h 3309108"/>
                <a:gd name="connsiteX418" fmla="*/ 2003668 w 5548522"/>
                <a:gd name="connsiteY418" fmla="*/ 1404741 h 3309108"/>
                <a:gd name="connsiteX419" fmla="*/ 1999752 w 5548522"/>
                <a:gd name="connsiteY419" fmla="*/ 1438830 h 3309108"/>
                <a:gd name="connsiteX420" fmla="*/ 1814414 w 5548522"/>
                <a:gd name="connsiteY420" fmla="*/ 1546343 h 3309108"/>
                <a:gd name="connsiteX421" fmla="*/ 1756333 w 5548522"/>
                <a:gd name="connsiteY421" fmla="*/ 1548965 h 3309108"/>
                <a:gd name="connsiteX422" fmla="*/ 1569036 w 5548522"/>
                <a:gd name="connsiteY422" fmla="*/ 1440141 h 3309108"/>
                <a:gd name="connsiteX423" fmla="*/ 1572952 w 5548522"/>
                <a:gd name="connsiteY423" fmla="*/ 1406052 h 3309108"/>
                <a:gd name="connsiteX424" fmla="*/ 1758290 w 5548522"/>
                <a:gd name="connsiteY424" fmla="*/ 1298539 h 3309108"/>
                <a:gd name="connsiteX425" fmla="*/ 1788637 w 5548522"/>
                <a:gd name="connsiteY425" fmla="*/ 1290099 h 3309108"/>
                <a:gd name="connsiteX426" fmla="*/ 3438806 w 5548522"/>
                <a:gd name="connsiteY426" fmla="*/ 1267303 h 3309108"/>
                <a:gd name="connsiteX427" fmla="*/ 3467438 w 5548522"/>
                <a:gd name="connsiteY427" fmla="*/ 1272875 h 3309108"/>
                <a:gd name="connsiteX428" fmla="*/ 3654735 w 5548522"/>
                <a:gd name="connsiteY428" fmla="*/ 1381699 h 3309108"/>
                <a:gd name="connsiteX429" fmla="*/ 3650166 w 5548522"/>
                <a:gd name="connsiteY429" fmla="*/ 1415788 h 3309108"/>
                <a:gd name="connsiteX430" fmla="*/ 3464828 w 5548522"/>
                <a:gd name="connsiteY430" fmla="*/ 1523301 h 3309108"/>
                <a:gd name="connsiteX431" fmla="*/ 3406094 w 5548522"/>
                <a:gd name="connsiteY431" fmla="*/ 1525923 h 3309108"/>
                <a:gd name="connsiteX432" fmla="*/ 3218798 w 5548522"/>
                <a:gd name="connsiteY432" fmla="*/ 1417755 h 3309108"/>
                <a:gd name="connsiteX433" fmla="*/ 3222713 w 5548522"/>
                <a:gd name="connsiteY433" fmla="*/ 1383010 h 3309108"/>
                <a:gd name="connsiteX434" fmla="*/ 3408704 w 5548522"/>
                <a:gd name="connsiteY434" fmla="*/ 1275497 h 3309108"/>
                <a:gd name="connsiteX435" fmla="*/ 3438806 w 5548522"/>
                <a:gd name="connsiteY435" fmla="*/ 1267303 h 3309108"/>
                <a:gd name="connsiteX436" fmla="*/ 1135225 w 5548522"/>
                <a:gd name="connsiteY436" fmla="*/ 1241115 h 3309108"/>
                <a:gd name="connsiteX437" fmla="*/ 1163585 w 5548522"/>
                <a:gd name="connsiteY437" fmla="*/ 1246895 h 3309108"/>
                <a:gd name="connsiteX438" fmla="*/ 1462840 w 5548522"/>
                <a:gd name="connsiteY438" fmla="*/ 1419475 h 3309108"/>
                <a:gd name="connsiteX439" fmla="*/ 1458928 w 5548522"/>
                <a:gd name="connsiteY439" fmla="*/ 1453340 h 3309108"/>
                <a:gd name="connsiteX440" fmla="*/ 1237910 w 5548522"/>
                <a:gd name="connsiteY440" fmla="*/ 1580985 h 3309108"/>
                <a:gd name="connsiteX441" fmla="*/ 1179233 w 5548522"/>
                <a:gd name="connsiteY441" fmla="*/ 1582938 h 3309108"/>
                <a:gd name="connsiteX442" fmla="*/ 879978 w 5548522"/>
                <a:gd name="connsiteY442" fmla="*/ 1410358 h 3309108"/>
                <a:gd name="connsiteX443" fmla="*/ 883890 w 5548522"/>
                <a:gd name="connsiteY443" fmla="*/ 1376493 h 3309108"/>
                <a:gd name="connsiteX444" fmla="*/ 1104908 w 5548522"/>
                <a:gd name="connsiteY444" fmla="*/ 1249500 h 3309108"/>
                <a:gd name="connsiteX445" fmla="*/ 1135225 w 5548522"/>
                <a:gd name="connsiteY445" fmla="*/ 1241115 h 3309108"/>
                <a:gd name="connsiteX446" fmla="*/ 2214677 w 5548522"/>
                <a:gd name="connsiteY446" fmla="*/ 1212248 h 3309108"/>
                <a:gd name="connsiteX447" fmla="*/ 2243309 w 5548522"/>
                <a:gd name="connsiteY447" fmla="*/ 1218148 h 3309108"/>
                <a:gd name="connsiteX448" fmla="*/ 2430606 w 5548522"/>
                <a:gd name="connsiteY448" fmla="*/ 1326316 h 3309108"/>
                <a:gd name="connsiteX449" fmla="*/ 2426037 w 5548522"/>
                <a:gd name="connsiteY449" fmla="*/ 1361061 h 3309108"/>
                <a:gd name="connsiteX450" fmla="*/ 2240699 w 5548522"/>
                <a:gd name="connsiteY450" fmla="*/ 1468574 h 3309108"/>
                <a:gd name="connsiteX451" fmla="*/ 2181965 w 5548522"/>
                <a:gd name="connsiteY451" fmla="*/ 1471196 h 3309108"/>
                <a:gd name="connsiteX452" fmla="*/ 1994016 w 5548522"/>
                <a:gd name="connsiteY452" fmla="*/ 1362372 h 3309108"/>
                <a:gd name="connsiteX453" fmla="*/ 1998584 w 5548522"/>
                <a:gd name="connsiteY453" fmla="*/ 1328283 h 3309108"/>
                <a:gd name="connsiteX454" fmla="*/ 2184575 w 5548522"/>
                <a:gd name="connsiteY454" fmla="*/ 1220115 h 3309108"/>
                <a:gd name="connsiteX455" fmla="*/ 2214677 w 5548522"/>
                <a:gd name="connsiteY455" fmla="*/ 1212248 h 3309108"/>
                <a:gd name="connsiteX456" fmla="*/ 2721854 w 5548522"/>
                <a:gd name="connsiteY456" fmla="*/ 1177684 h 3309108"/>
                <a:gd name="connsiteX457" fmla="*/ 2750242 w 5548522"/>
                <a:gd name="connsiteY457" fmla="*/ 1183584 h 3309108"/>
                <a:gd name="connsiteX458" fmla="*/ 2937539 w 5548522"/>
                <a:gd name="connsiteY458" fmla="*/ 1292408 h 3309108"/>
                <a:gd name="connsiteX459" fmla="*/ 2933623 w 5548522"/>
                <a:gd name="connsiteY459" fmla="*/ 1325842 h 3309108"/>
                <a:gd name="connsiteX460" fmla="*/ 2747632 w 5548522"/>
                <a:gd name="connsiteY460" fmla="*/ 1434010 h 3309108"/>
                <a:gd name="connsiteX461" fmla="*/ 2688898 w 5548522"/>
                <a:gd name="connsiteY461" fmla="*/ 1435977 h 3309108"/>
                <a:gd name="connsiteX462" fmla="*/ 2501602 w 5548522"/>
                <a:gd name="connsiteY462" fmla="*/ 1327808 h 3309108"/>
                <a:gd name="connsiteX463" fmla="*/ 2505517 w 5548522"/>
                <a:gd name="connsiteY463" fmla="*/ 1293719 h 3309108"/>
                <a:gd name="connsiteX464" fmla="*/ 2691508 w 5548522"/>
                <a:gd name="connsiteY464" fmla="*/ 1185551 h 3309108"/>
                <a:gd name="connsiteX465" fmla="*/ 2721854 w 5548522"/>
                <a:gd name="connsiteY465" fmla="*/ 1177684 h 3309108"/>
                <a:gd name="connsiteX466" fmla="*/ 1500607 w 5548522"/>
                <a:gd name="connsiteY466" fmla="*/ 1123288 h 3309108"/>
                <a:gd name="connsiteX467" fmla="*/ 1528994 w 5548522"/>
                <a:gd name="connsiteY467" fmla="*/ 1128860 h 3309108"/>
                <a:gd name="connsiteX468" fmla="*/ 1716291 w 5548522"/>
                <a:gd name="connsiteY468" fmla="*/ 1237684 h 3309108"/>
                <a:gd name="connsiteX469" fmla="*/ 1711722 w 5548522"/>
                <a:gd name="connsiteY469" fmla="*/ 1271773 h 3309108"/>
                <a:gd name="connsiteX470" fmla="*/ 1526384 w 5548522"/>
                <a:gd name="connsiteY470" fmla="*/ 1379286 h 3309108"/>
                <a:gd name="connsiteX471" fmla="*/ 1467650 w 5548522"/>
                <a:gd name="connsiteY471" fmla="*/ 1381908 h 3309108"/>
                <a:gd name="connsiteX472" fmla="*/ 1280354 w 5548522"/>
                <a:gd name="connsiteY472" fmla="*/ 1273084 h 3309108"/>
                <a:gd name="connsiteX473" fmla="*/ 1284269 w 5548522"/>
                <a:gd name="connsiteY473" fmla="*/ 1238995 h 3309108"/>
                <a:gd name="connsiteX474" fmla="*/ 1470260 w 5548522"/>
                <a:gd name="connsiteY474" fmla="*/ 1131482 h 3309108"/>
                <a:gd name="connsiteX475" fmla="*/ 1500607 w 5548522"/>
                <a:gd name="connsiteY475" fmla="*/ 1123288 h 3309108"/>
                <a:gd name="connsiteX476" fmla="*/ 3147815 w 5548522"/>
                <a:gd name="connsiteY476" fmla="*/ 1099917 h 3309108"/>
                <a:gd name="connsiteX477" fmla="*/ 3176243 w 5548522"/>
                <a:gd name="connsiteY477" fmla="*/ 1105162 h 3309108"/>
                <a:gd name="connsiteX478" fmla="*/ 3363802 w 5548522"/>
                <a:gd name="connsiteY478" fmla="*/ 1213985 h 3309108"/>
                <a:gd name="connsiteX479" fmla="*/ 3359881 w 5548522"/>
                <a:gd name="connsiteY479" fmla="*/ 1248075 h 3309108"/>
                <a:gd name="connsiteX480" fmla="*/ 3174283 w 5548522"/>
                <a:gd name="connsiteY480" fmla="*/ 1356243 h 3309108"/>
                <a:gd name="connsiteX481" fmla="*/ 3115466 w 5548522"/>
                <a:gd name="connsiteY481" fmla="*/ 1358209 h 3309108"/>
                <a:gd name="connsiteX482" fmla="*/ 2927908 w 5548522"/>
                <a:gd name="connsiteY482" fmla="*/ 1250041 h 3309108"/>
                <a:gd name="connsiteX483" fmla="*/ 2931829 w 5548522"/>
                <a:gd name="connsiteY483" fmla="*/ 1215952 h 3309108"/>
                <a:gd name="connsiteX484" fmla="*/ 3117427 w 5548522"/>
                <a:gd name="connsiteY484" fmla="*/ 1108439 h 3309108"/>
                <a:gd name="connsiteX485" fmla="*/ 3147815 w 5548522"/>
                <a:gd name="connsiteY485" fmla="*/ 1099917 h 3309108"/>
                <a:gd name="connsiteX486" fmla="*/ 845818 w 5548522"/>
                <a:gd name="connsiteY486" fmla="*/ 1074067 h 3309108"/>
                <a:gd name="connsiteX487" fmla="*/ 874540 w 5548522"/>
                <a:gd name="connsiteY487" fmla="*/ 1079869 h 3309108"/>
                <a:gd name="connsiteX488" fmla="*/ 1062414 w 5548522"/>
                <a:gd name="connsiteY488" fmla="*/ 1188389 h 3309108"/>
                <a:gd name="connsiteX489" fmla="*/ 1057832 w 5548522"/>
                <a:gd name="connsiteY489" fmla="*/ 1222383 h 3309108"/>
                <a:gd name="connsiteX490" fmla="*/ 836572 w 5548522"/>
                <a:gd name="connsiteY490" fmla="*/ 1350515 h 3309108"/>
                <a:gd name="connsiteX491" fmla="*/ 777656 w 5548522"/>
                <a:gd name="connsiteY491" fmla="*/ 1352476 h 3309108"/>
                <a:gd name="connsiteX492" fmla="*/ 589127 w 5548522"/>
                <a:gd name="connsiteY492" fmla="*/ 1243956 h 3309108"/>
                <a:gd name="connsiteX493" fmla="*/ 593709 w 5548522"/>
                <a:gd name="connsiteY493" fmla="*/ 1209962 h 3309108"/>
                <a:gd name="connsiteX494" fmla="*/ 815624 w 5548522"/>
                <a:gd name="connsiteY494" fmla="*/ 1082484 h 3309108"/>
                <a:gd name="connsiteX495" fmla="*/ 845818 w 5548522"/>
                <a:gd name="connsiteY495" fmla="*/ 1074067 h 3309108"/>
                <a:gd name="connsiteX496" fmla="*/ 1926567 w 5548522"/>
                <a:gd name="connsiteY496" fmla="*/ 1042713 h 3309108"/>
                <a:gd name="connsiteX497" fmla="*/ 1954995 w 5548522"/>
                <a:gd name="connsiteY497" fmla="*/ 1048844 h 3309108"/>
                <a:gd name="connsiteX498" fmla="*/ 2142554 w 5548522"/>
                <a:gd name="connsiteY498" fmla="*/ 1156751 h 3309108"/>
                <a:gd name="connsiteX499" fmla="*/ 2138633 w 5548522"/>
                <a:gd name="connsiteY499" fmla="*/ 1191412 h 3309108"/>
                <a:gd name="connsiteX500" fmla="*/ 1952381 w 5548522"/>
                <a:gd name="connsiteY500" fmla="*/ 1298665 h 3309108"/>
                <a:gd name="connsiteX501" fmla="*/ 1893565 w 5548522"/>
                <a:gd name="connsiteY501" fmla="*/ 1301281 h 3309108"/>
                <a:gd name="connsiteX502" fmla="*/ 1706660 w 5548522"/>
                <a:gd name="connsiteY502" fmla="*/ 1192066 h 3309108"/>
                <a:gd name="connsiteX503" fmla="*/ 1710581 w 5548522"/>
                <a:gd name="connsiteY503" fmla="*/ 1158713 h 3309108"/>
                <a:gd name="connsiteX504" fmla="*/ 1896179 w 5548522"/>
                <a:gd name="connsiteY504" fmla="*/ 1050806 h 3309108"/>
                <a:gd name="connsiteX505" fmla="*/ 1926567 w 5548522"/>
                <a:gd name="connsiteY505" fmla="*/ 1042713 h 3309108"/>
                <a:gd name="connsiteX506" fmla="*/ 2433580 w 5548522"/>
                <a:gd name="connsiteY506" fmla="*/ 1011029 h 3309108"/>
                <a:gd name="connsiteX507" fmla="*/ 2462212 w 5548522"/>
                <a:gd name="connsiteY507" fmla="*/ 1017160 h 3309108"/>
                <a:gd name="connsiteX508" fmla="*/ 2649509 w 5548522"/>
                <a:gd name="connsiteY508" fmla="*/ 1125067 h 3309108"/>
                <a:gd name="connsiteX509" fmla="*/ 2644940 w 5548522"/>
                <a:gd name="connsiteY509" fmla="*/ 1159074 h 3309108"/>
                <a:gd name="connsiteX510" fmla="*/ 2458949 w 5548522"/>
                <a:gd name="connsiteY510" fmla="*/ 1266981 h 3309108"/>
                <a:gd name="connsiteX511" fmla="*/ 2400868 w 5548522"/>
                <a:gd name="connsiteY511" fmla="*/ 1268943 h 3309108"/>
                <a:gd name="connsiteX512" fmla="*/ 2212919 w 5548522"/>
                <a:gd name="connsiteY512" fmla="*/ 1161036 h 3309108"/>
                <a:gd name="connsiteX513" fmla="*/ 2217487 w 5548522"/>
                <a:gd name="connsiteY513" fmla="*/ 1127029 h 3309108"/>
                <a:gd name="connsiteX514" fmla="*/ 2403478 w 5548522"/>
                <a:gd name="connsiteY514" fmla="*/ 1019122 h 3309108"/>
                <a:gd name="connsiteX515" fmla="*/ 2433580 w 5548522"/>
                <a:gd name="connsiteY515" fmla="*/ 1011029 h 3309108"/>
                <a:gd name="connsiteX516" fmla="*/ 1209044 w 5548522"/>
                <a:gd name="connsiteY516" fmla="*/ 955984 h 3309108"/>
                <a:gd name="connsiteX517" fmla="*/ 1237432 w 5548522"/>
                <a:gd name="connsiteY517" fmla="*/ 961802 h 3309108"/>
                <a:gd name="connsiteX518" fmla="*/ 1424728 w 5548522"/>
                <a:gd name="connsiteY518" fmla="*/ 1070626 h 3309108"/>
                <a:gd name="connsiteX519" fmla="*/ 1420812 w 5548522"/>
                <a:gd name="connsiteY519" fmla="*/ 1104715 h 3309108"/>
                <a:gd name="connsiteX520" fmla="*/ 1235474 w 5548522"/>
                <a:gd name="connsiteY520" fmla="*/ 1212228 h 3309108"/>
                <a:gd name="connsiteX521" fmla="*/ 1176740 w 5548522"/>
                <a:gd name="connsiteY521" fmla="*/ 1214850 h 3309108"/>
                <a:gd name="connsiteX522" fmla="*/ 988791 w 5548522"/>
                <a:gd name="connsiteY522" fmla="*/ 1106026 h 3309108"/>
                <a:gd name="connsiteX523" fmla="*/ 993359 w 5548522"/>
                <a:gd name="connsiteY523" fmla="*/ 1071937 h 3309108"/>
                <a:gd name="connsiteX524" fmla="*/ 1178698 w 5548522"/>
                <a:gd name="connsiteY524" fmla="*/ 964424 h 3309108"/>
                <a:gd name="connsiteX525" fmla="*/ 1209044 w 5548522"/>
                <a:gd name="connsiteY525" fmla="*/ 955984 h 3309108"/>
                <a:gd name="connsiteX526" fmla="*/ 2860109 w 5548522"/>
                <a:gd name="connsiteY526" fmla="*/ 933181 h 3309108"/>
                <a:gd name="connsiteX527" fmla="*/ 2888497 w 5548522"/>
                <a:gd name="connsiteY527" fmla="*/ 938739 h 3309108"/>
                <a:gd name="connsiteX528" fmla="*/ 3075794 w 5548522"/>
                <a:gd name="connsiteY528" fmla="*/ 1047300 h 3309108"/>
                <a:gd name="connsiteX529" fmla="*/ 3071225 w 5548522"/>
                <a:gd name="connsiteY529" fmla="*/ 1081307 h 3309108"/>
                <a:gd name="connsiteX530" fmla="*/ 2885887 w 5548522"/>
                <a:gd name="connsiteY530" fmla="*/ 1189214 h 3309108"/>
                <a:gd name="connsiteX531" fmla="*/ 2827153 w 5548522"/>
                <a:gd name="connsiteY531" fmla="*/ 1191176 h 3309108"/>
                <a:gd name="connsiteX532" fmla="*/ 2639857 w 5548522"/>
                <a:gd name="connsiteY532" fmla="*/ 1083269 h 3309108"/>
                <a:gd name="connsiteX533" fmla="*/ 2644425 w 5548522"/>
                <a:gd name="connsiteY533" fmla="*/ 1048608 h 3309108"/>
                <a:gd name="connsiteX534" fmla="*/ 2829763 w 5548522"/>
                <a:gd name="connsiteY534" fmla="*/ 941355 h 3309108"/>
                <a:gd name="connsiteX535" fmla="*/ 2860109 w 5548522"/>
                <a:gd name="connsiteY535" fmla="*/ 933181 h 3309108"/>
                <a:gd name="connsiteX536" fmla="*/ 553300 w 5548522"/>
                <a:gd name="connsiteY536" fmla="*/ 906934 h 3309108"/>
                <a:gd name="connsiteX537" fmla="*/ 581650 w 5548522"/>
                <a:gd name="connsiteY537" fmla="*/ 912830 h 3309108"/>
                <a:gd name="connsiteX538" fmla="*/ 768694 w 5548522"/>
                <a:gd name="connsiteY538" fmla="*/ 1020939 h 3309108"/>
                <a:gd name="connsiteX539" fmla="*/ 764783 w 5548522"/>
                <a:gd name="connsiteY539" fmla="*/ 1055665 h 3309108"/>
                <a:gd name="connsiteX540" fmla="*/ 543850 w 5548522"/>
                <a:gd name="connsiteY540" fmla="*/ 1184085 h 3309108"/>
                <a:gd name="connsiteX541" fmla="*/ 485195 w 5548522"/>
                <a:gd name="connsiteY541" fmla="*/ 1186051 h 3309108"/>
                <a:gd name="connsiteX542" fmla="*/ 298152 w 5548522"/>
                <a:gd name="connsiteY542" fmla="*/ 1077287 h 3309108"/>
                <a:gd name="connsiteX543" fmla="*/ 302062 w 5548522"/>
                <a:gd name="connsiteY543" fmla="*/ 1043871 h 3309108"/>
                <a:gd name="connsiteX544" fmla="*/ 522995 w 5548522"/>
                <a:gd name="connsiteY544" fmla="*/ 914796 h 3309108"/>
                <a:gd name="connsiteX545" fmla="*/ 553300 w 5548522"/>
                <a:gd name="connsiteY545" fmla="*/ 906934 h 3309108"/>
                <a:gd name="connsiteX546" fmla="*/ 1635737 w 5548522"/>
                <a:gd name="connsiteY546" fmla="*/ 875656 h 3309108"/>
                <a:gd name="connsiteX547" fmla="*/ 1664369 w 5548522"/>
                <a:gd name="connsiteY547" fmla="*/ 881787 h 3309108"/>
                <a:gd name="connsiteX548" fmla="*/ 1851666 w 5548522"/>
                <a:gd name="connsiteY548" fmla="*/ 989694 h 3309108"/>
                <a:gd name="connsiteX549" fmla="*/ 1847750 w 5548522"/>
                <a:gd name="connsiteY549" fmla="*/ 1024355 h 3309108"/>
                <a:gd name="connsiteX550" fmla="*/ 1661759 w 5548522"/>
                <a:gd name="connsiteY550" fmla="*/ 1130954 h 3309108"/>
                <a:gd name="connsiteX551" fmla="*/ 1603025 w 5548522"/>
                <a:gd name="connsiteY551" fmla="*/ 1134224 h 3309108"/>
                <a:gd name="connsiteX552" fmla="*/ 1415729 w 5548522"/>
                <a:gd name="connsiteY552" fmla="*/ 1025663 h 3309108"/>
                <a:gd name="connsiteX553" fmla="*/ 1419644 w 5548522"/>
                <a:gd name="connsiteY553" fmla="*/ 991656 h 3309108"/>
                <a:gd name="connsiteX554" fmla="*/ 1605635 w 5548522"/>
                <a:gd name="connsiteY554" fmla="*/ 883749 h 3309108"/>
                <a:gd name="connsiteX555" fmla="*/ 1635737 w 5548522"/>
                <a:gd name="connsiteY555" fmla="*/ 875656 h 3309108"/>
                <a:gd name="connsiteX556" fmla="*/ 2137154 w 5548522"/>
                <a:gd name="connsiteY556" fmla="*/ 841018 h 3309108"/>
                <a:gd name="connsiteX557" fmla="*/ 2165542 w 5548522"/>
                <a:gd name="connsiteY557" fmla="*/ 846590 h 3309108"/>
                <a:gd name="connsiteX558" fmla="*/ 2352839 w 5548522"/>
                <a:gd name="connsiteY558" fmla="*/ 955414 h 3309108"/>
                <a:gd name="connsiteX559" fmla="*/ 2348923 w 5548522"/>
                <a:gd name="connsiteY559" fmla="*/ 989503 h 3309108"/>
                <a:gd name="connsiteX560" fmla="*/ 2163585 w 5548522"/>
                <a:gd name="connsiteY560" fmla="*/ 1097016 h 3309108"/>
                <a:gd name="connsiteX561" fmla="*/ 2104851 w 5548522"/>
                <a:gd name="connsiteY561" fmla="*/ 1099638 h 3309108"/>
                <a:gd name="connsiteX562" fmla="*/ 1916902 w 5548522"/>
                <a:gd name="connsiteY562" fmla="*/ 990814 h 3309108"/>
                <a:gd name="connsiteX563" fmla="*/ 1921470 w 5548522"/>
                <a:gd name="connsiteY563" fmla="*/ 956725 h 3309108"/>
                <a:gd name="connsiteX564" fmla="*/ 2106808 w 5548522"/>
                <a:gd name="connsiteY564" fmla="*/ 849212 h 3309108"/>
                <a:gd name="connsiteX565" fmla="*/ 2137154 w 5548522"/>
                <a:gd name="connsiteY565" fmla="*/ 841018 h 3309108"/>
                <a:gd name="connsiteX566" fmla="*/ 2568628 w 5548522"/>
                <a:gd name="connsiteY566" fmla="*/ 766123 h 3309108"/>
                <a:gd name="connsiteX567" fmla="*/ 2596935 w 5548522"/>
                <a:gd name="connsiteY567" fmla="*/ 771681 h 3309108"/>
                <a:gd name="connsiteX568" fmla="*/ 2784884 w 5548522"/>
                <a:gd name="connsiteY568" fmla="*/ 880242 h 3309108"/>
                <a:gd name="connsiteX569" fmla="*/ 2780315 w 5548522"/>
                <a:gd name="connsiteY569" fmla="*/ 914249 h 3309108"/>
                <a:gd name="connsiteX570" fmla="*/ 2594977 w 5548522"/>
                <a:gd name="connsiteY570" fmla="*/ 1021502 h 3309108"/>
                <a:gd name="connsiteX571" fmla="*/ 2536243 w 5548522"/>
                <a:gd name="connsiteY571" fmla="*/ 1024118 h 3309108"/>
                <a:gd name="connsiteX572" fmla="*/ 2348947 w 5548522"/>
                <a:gd name="connsiteY572" fmla="*/ 915557 h 3309108"/>
                <a:gd name="connsiteX573" fmla="*/ 2352862 w 5548522"/>
                <a:gd name="connsiteY573" fmla="*/ 882204 h 3309108"/>
                <a:gd name="connsiteX574" fmla="*/ 2538853 w 5548522"/>
                <a:gd name="connsiteY574" fmla="*/ 774297 h 3309108"/>
                <a:gd name="connsiteX575" fmla="*/ 2568628 w 5548522"/>
                <a:gd name="connsiteY575" fmla="*/ 766123 h 3309108"/>
                <a:gd name="connsiteX576" fmla="*/ 265025 w 5548522"/>
                <a:gd name="connsiteY576" fmla="*/ 739958 h 3309108"/>
                <a:gd name="connsiteX577" fmla="*/ 293619 w 5548522"/>
                <a:gd name="connsiteY577" fmla="*/ 745773 h 3309108"/>
                <a:gd name="connsiteX578" fmla="*/ 480663 w 5548522"/>
                <a:gd name="connsiteY578" fmla="*/ 854537 h 3309108"/>
                <a:gd name="connsiteX579" fmla="*/ 476752 w 5548522"/>
                <a:gd name="connsiteY579" fmla="*/ 888608 h 3309108"/>
                <a:gd name="connsiteX580" fmla="*/ 255167 w 5548522"/>
                <a:gd name="connsiteY580" fmla="*/ 1016373 h 3309108"/>
                <a:gd name="connsiteX581" fmla="*/ 197164 w 5548522"/>
                <a:gd name="connsiteY581" fmla="*/ 1018994 h 3309108"/>
                <a:gd name="connsiteX582" fmla="*/ 10121 w 5548522"/>
                <a:gd name="connsiteY582" fmla="*/ 910230 h 3309108"/>
                <a:gd name="connsiteX583" fmla="*/ 14031 w 5548522"/>
                <a:gd name="connsiteY583" fmla="*/ 876814 h 3309108"/>
                <a:gd name="connsiteX584" fmla="*/ 234964 w 5548522"/>
                <a:gd name="connsiteY584" fmla="*/ 748394 h 3309108"/>
                <a:gd name="connsiteX585" fmla="*/ 265025 w 5548522"/>
                <a:gd name="connsiteY585" fmla="*/ 739958 h 3309108"/>
                <a:gd name="connsiteX586" fmla="*/ 2825368 w 5548522"/>
                <a:gd name="connsiteY586" fmla="*/ 714039 h 3309108"/>
                <a:gd name="connsiteX587" fmla="*/ 2853849 w 5548522"/>
                <a:gd name="connsiteY587" fmla="*/ 719861 h 3309108"/>
                <a:gd name="connsiteX588" fmla="*/ 3040569 w 5548522"/>
                <a:gd name="connsiteY588" fmla="*/ 828741 h 3309108"/>
                <a:gd name="connsiteX589" fmla="*/ 3036652 w 5548522"/>
                <a:gd name="connsiteY589" fmla="*/ 862193 h 3309108"/>
                <a:gd name="connsiteX590" fmla="*/ 2975283 w 5548522"/>
                <a:gd name="connsiteY590" fmla="*/ 898267 h 3309108"/>
                <a:gd name="connsiteX591" fmla="*/ 2916525 w 5548522"/>
                <a:gd name="connsiteY591" fmla="*/ 900891 h 3309108"/>
                <a:gd name="connsiteX592" fmla="*/ 2729152 w 5548522"/>
                <a:gd name="connsiteY592" fmla="*/ 792010 h 3309108"/>
                <a:gd name="connsiteX593" fmla="*/ 2733722 w 5548522"/>
                <a:gd name="connsiteY593" fmla="*/ 757903 h 3309108"/>
                <a:gd name="connsiteX594" fmla="*/ 2794439 w 5548522"/>
                <a:gd name="connsiteY594" fmla="*/ 722484 h 3309108"/>
                <a:gd name="connsiteX595" fmla="*/ 2825368 w 5548522"/>
                <a:gd name="connsiteY595" fmla="*/ 714039 h 3309108"/>
                <a:gd name="connsiteX596" fmla="*/ 1341946 w 5548522"/>
                <a:gd name="connsiteY596" fmla="*/ 708524 h 3309108"/>
                <a:gd name="connsiteX597" fmla="*/ 1370578 w 5548522"/>
                <a:gd name="connsiteY597" fmla="*/ 714096 h 3309108"/>
                <a:gd name="connsiteX598" fmla="*/ 1557875 w 5548522"/>
                <a:gd name="connsiteY598" fmla="*/ 822920 h 3309108"/>
                <a:gd name="connsiteX599" fmla="*/ 1553959 w 5548522"/>
                <a:gd name="connsiteY599" fmla="*/ 856354 h 3309108"/>
                <a:gd name="connsiteX600" fmla="*/ 1367968 w 5548522"/>
                <a:gd name="connsiteY600" fmla="*/ 964522 h 3309108"/>
                <a:gd name="connsiteX601" fmla="*/ 1309234 w 5548522"/>
                <a:gd name="connsiteY601" fmla="*/ 967144 h 3309108"/>
                <a:gd name="connsiteX602" fmla="*/ 1121938 w 5548522"/>
                <a:gd name="connsiteY602" fmla="*/ 858320 h 3309108"/>
                <a:gd name="connsiteX603" fmla="*/ 1125853 w 5548522"/>
                <a:gd name="connsiteY603" fmla="*/ 824231 h 3309108"/>
                <a:gd name="connsiteX604" fmla="*/ 1311844 w 5548522"/>
                <a:gd name="connsiteY604" fmla="*/ 716718 h 3309108"/>
                <a:gd name="connsiteX605" fmla="*/ 1341946 w 5548522"/>
                <a:gd name="connsiteY605" fmla="*/ 708524 h 3309108"/>
                <a:gd name="connsiteX606" fmla="*/ 1840730 w 5548522"/>
                <a:gd name="connsiteY606" fmla="*/ 667954 h 3309108"/>
                <a:gd name="connsiteX607" fmla="*/ 1868586 w 5548522"/>
                <a:gd name="connsiteY607" fmla="*/ 673772 h 3309108"/>
                <a:gd name="connsiteX608" fmla="*/ 2056145 w 5548522"/>
                <a:gd name="connsiteY608" fmla="*/ 782596 h 3309108"/>
                <a:gd name="connsiteX609" fmla="*/ 2051570 w 5548522"/>
                <a:gd name="connsiteY609" fmla="*/ 816685 h 3309108"/>
                <a:gd name="connsiteX610" fmla="*/ 1866626 w 5548522"/>
                <a:gd name="connsiteY610" fmla="*/ 924198 h 3309108"/>
                <a:gd name="connsiteX611" fmla="*/ 1807809 w 5548522"/>
                <a:gd name="connsiteY611" fmla="*/ 926820 h 3309108"/>
                <a:gd name="connsiteX612" fmla="*/ 1620251 w 5548522"/>
                <a:gd name="connsiteY612" fmla="*/ 817996 h 3309108"/>
                <a:gd name="connsiteX613" fmla="*/ 1624172 w 5548522"/>
                <a:gd name="connsiteY613" fmla="*/ 783907 h 3309108"/>
                <a:gd name="connsiteX614" fmla="*/ 1810423 w 5548522"/>
                <a:gd name="connsiteY614" fmla="*/ 676394 h 3309108"/>
                <a:gd name="connsiteX615" fmla="*/ 1840730 w 5548522"/>
                <a:gd name="connsiteY615" fmla="*/ 667954 h 3309108"/>
                <a:gd name="connsiteX616" fmla="*/ 2280841 w 5548522"/>
                <a:gd name="connsiteY616" fmla="*/ 599147 h 3309108"/>
                <a:gd name="connsiteX617" fmla="*/ 2309189 w 5548522"/>
                <a:gd name="connsiteY617" fmla="*/ 605278 h 3309108"/>
                <a:gd name="connsiteX618" fmla="*/ 2496224 w 5548522"/>
                <a:gd name="connsiteY618" fmla="*/ 713185 h 3309108"/>
                <a:gd name="connsiteX619" fmla="*/ 2492314 w 5548522"/>
                <a:gd name="connsiteY619" fmla="*/ 747192 h 3309108"/>
                <a:gd name="connsiteX620" fmla="*/ 2306582 w 5548522"/>
                <a:gd name="connsiteY620" fmla="*/ 855099 h 3309108"/>
                <a:gd name="connsiteX621" fmla="*/ 2247930 w 5548522"/>
                <a:gd name="connsiteY621" fmla="*/ 857061 h 3309108"/>
                <a:gd name="connsiteX622" fmla="*/ 2060896 w 5548522"/>
                <a:gd name="connsiteY622" fmla="*/ 748500 h 3309108"/>
                <a:gd name="connsiteX623" fmla="*/ 2065458 w 5548522"/>
                <a:gd name="connsiteY623" fmla="*/ 715147 h 3309108"/>
                <a:gd name="connsiteX624" fmla="*/ 2250537 w 5548522"/>
                <a:gd name="connsiteY624" fmla="*/ 607240 h 3309108"/>
                <a:gd name="connsiteX625" fmla="*/ 2280841 w 5548522"/>
                <a:gd name="connsiteY625" fmla="*/ 599147 h 3309108"/>
                <a:gd name="connsiteX626" fmla="*/ 550388 w 5548522"/>
                <a:gd name="connsiteY626" fmla="*/ 575778 h 3309108"/>
                <a:gd name="connsiteX627" fmla="*/ 578810 w 5548522"/>
                <a:gd name="connsiteY627" fmla="*/ 581586 h 3309108"/>
                <a:gd name="connsiteX628" fmla="*/ 1131571 w 5548522"/>
                <a:gd name="connsiteY628" fmla="*/ 900951 h 3309108"/>
                <a:gd name="connsiteX629" fmla="*/ 1126997 w 5548522"/>
                <a:gd name="connsiteY629" fmla="*/ 934982 h 3309108"/>
                <a:gd name="connsiteX630" fmla="*/ 941437 w 5548522"/>
                <a:gd name="connsiteY630" fmla="*/ 1042309 h 3309108"/>
                <a:gd name="connsiteX631" fmla="*/ 882632 w 5548522"/>
                <a:gd name="connsiteY631" fmla="*/ 1044927 h 3309108"/>
                <a:gd name="connsiteX632" fmla="*/ 329872 w 5548522"/>
                <a:gd name="connsiteY632" fmla="*/ 725562 h 3309108"/>
                <a:gd name="connsiteX633" fmla="*/ 334445 w 5548522"/>
                <a:gd name="connsiteY633" fmla="*/ 690877 h 3309108"/>
                <a:gd name="connsiteX634" fmla="*/ 520006 w 5548522"/>
                <a:gd name="connsiteY634" fmla="*/ 584204 h 3309108"/>
                <a:gd name="connsiteX635" fmla="*/ 550388 w 5548522"/>
                <a:gd name="connsiteY635" fmla="*/ 575778 h 3309108"/>
                <a:gd name="connsiteX636" fmla="*/ 2536767 w 5548522"/>
                <a:gd name="connsiteY636" fmla="*/ 547310 h 3309108"/>
                <a:gd name="connsiteX637" fmla="*/ 2565167 w 5548522"/>
                <a:gd name="connsiteY637" fmla="*/ 553459 h 3309108"/>
                <a:gd name="connsiteX638" fmla="*/ 2752539 w 5548522"/>
                <a:gd name="connsiteY638" fmla="*/ 661684 h 3309108"/>
                <a:gd name="connsiteX639" fmla="*/ 2748622 w 5548522"/>
                <a:gd name="connsiteY639" fmla="*/ 695791 h 3309108"/>
                <a:gd name="connsiteX640" fmla="*/ 2687253 w 5548522"/>
                <a:gd name="connsiteY640" fmla="*/ 731210 h 3309108"/>
                <a:gd name="connsiteX641" fmla="*/ 2628495 w 5548522"/>
                <a:gd name="connsiteY641" fmla="*/ 733834 h 3309108"/>
                <a:gd name="connsiteX642" fmla="*/ 2441122 w 5548522"/>
                <a:gd name="connsiteY642" fmla="*/ 624953 h 3309108"/>
                <a:gd name="connsiteX643" fmla="*/ 2445039 w 5548522"/>
                <a:gd name="connsiteY643" fmla="*/ 590846 h 3309108"/>
                <a:gd name="connsiteX644" fmla="*/ 2506409 w 5548522"/>
                <a:gd name="connsiteY644" fmla="*/ 555427 h 3309108"/>
                <a:gd name="connsiteX645" fmla="*/ 2536767 w 5548522"/>
                <a:gd name="connsiteY645" fmla="*/ 547310 h 3309108"/>
                <a:gd name="connsiteX646" fmla="*/ 1543564 w 5548522"/>
                <a:gd name="connsiteY646" fmla="*/ 498335 h 3309108"/>
                <a:gd name="connsiteX647" fmla="*/ 1571831 w 5548522"/>
                <a:gd name="connsiteY647" fmla="*/ 504466 h 3309108"/>
                <a:gd name="connsiteX648" fmla="*/ 1759517 w 5548522"/>
                <a:gd name="connsiteY648" fmla="*/ 612373 h 3309108"/>
                <a:gd name="connsiteX649" fmla="*/ 1754956 w 5548522"/>
                <a:gd name="connsiteY649" fmla="*/ 646380 h 3309108"/>
                <a:gd name="connsiteX650" fmla="*/ 1569876 w 5548522"/>
                <a:gd name="connsiteY650" fmla="*/ 754287 h 3309108"/>
                <a:gd name="connsiteX651" fmla="*/ 1511224 w 5548522"/>
                <a:gd name="connsiteY651" fmla="*/ 756249 h 3309108"/>
                <a:gd name="connsiteX652" fmla="*/ 1323538 w 5548522"/>
                <a:gd name="connsiteY652" fmla="*/ 648342 h 3309108"/>
                <a:gd name="connsiteX653" fmla="*/ 1328100 w 5548522"/>
                <a:gd name="connsiteY653" fmla="*/ 614335 h 3309108"/>
                <a:gd name="connsiteX654" fmla="*/ 1513831 w 5548522"/>
                <a:gd name="connsiteY654" fmla="*/ 506428 h 3309108"/>
                <a:gd name="connsiteX655" fmla="*/ 1543564 w 5548522"/>
                <a:gd name="connsiteY655" fmla="*/ 498335 h 3309108"/>
                <a:gd name="connsiteX656" fmla="*/ 1992570 w 5548522"/>
                <a:gd name="connsiteY656" fmla="*/ 432089 h 3309108"/>
                <a:gd name="connsiteX657" fmla="*/ 2021243 w 5548522"/>
                <a:gd name="connsiteY657" fmla="*/ 438220 h 3309108"/>
                <a:gd name="connsiteX658" fmla="*/ 2208802 w 5548522"/>
                <a:gd name="connsiteY658" fmla="*/ 546127 h 3309108"/>
                <a:gd name="connsiteX659" fmla="*/ 2204881 w 5548522"/>
                <a:gd name="connsiteY659" fmla="*/ 580788 h 3309108"/>
                <a:gd name="connsiteX660" fmla="*/ 2018629 w 5548522"/>
                <a:gd name="connsiteY660" fmla="*/ 688041 h 3309108"/>
                <a:gd name="connsiteX661" fmla="*/ 1959813 w 5548522"/>
                <a:gd name="connsiteY661" fmla="*/ 690657 h 3309108"/>
                <a:gd name="connsiteX662" fmla="*/ 1772908 w 5548522"/>
                <a:gd name="connsiteY662" fmla="*/ 582096 h 3309108"/>
                <a:gd name="connsiteX663" fmla="*/ 1777482 w 5548522"/>
                <a:gd name="connsiteY663" fmla="*/ 548089 h 3309108"/>
                <a:gd name="connsiteX664" fmla="*/ 1962427 w 5548522"/>
                <a:gd name="connsiteY664" fmla="*/ 440182 h 3309108"/>
                <a:gd name="connsiteX665" fmla="*/ 1992570 w 5548522"/>
                <a:gd name="connsiteY665" fmla="*/ 432089 h 3309108"/>
                <a:gd name="connsiteX666" fmla="*/ 832135 w 5548522"/>
                <a:gd name="connsiteY666" fmla="*/ 411836 h 3309108"/>
                <a:gd name="connsiteX667" fmla="*/ 860769 w 5548522"/>
                <a:gd name="connsiteY667" fmla="*/ 417380 h 3309108"/>
                <a:gd name="connsiteX668" fmla="*/ 1264083 w 5548522"/>
                <a:gd name="connsiteY668" fmla="*/ 650880 h 3309108"/>
                <a:gd name="connsiteX669" fmla="*/ 1260168 w 5548522"/>
                <a:gd name="connsiteY669" fmla="*/ 684144 h 3309108"/>
                <a:gd name="connsiteX670" fmla="*/ 1074173 w 5548522"/>
                <a:gd name="connsiteY670" fmla="*/ 791763 h 3309108"/>
                <a:gd name="connsiteX671" fmla="*/ 1015438 w 5548522"/>
                <a:gd name="connsiteY671" fmla="*/ 793719 h 3309108"/>
                <a:gd name="connsiteX672" fmla="*/ 612123 w 5548522"/>
                <a:gd name="connsiteY672" fmla="*/ 560871 h 3309108"/>
                <a:gd name="connsiteX673" fmla="*/ 616691 w 5548522"/>
                <a:gd name="connsiteY673" fmla="*/ 527607 h 3309108"/>
                <a:gd name="connsiteX674" fmla="*/ 802033 w 5548522"/>
                <a:gd name="connsiteY674" fmla="*/ 419989 h 3309108"/>
                <a:gd name="connsiteX675" fmla="*/ 832135 w 5548522"/>
                <a:gd name="connsiteY675" fmla="*/ 411836 h 3309108"/>
                <a:gd name="connsiteX676" fmla="*/ 2252270 w 5548522"/>
                <a:gd name="connsiteY676" fmla="*/ 383121 h 3309108"/>
                <a:gd name="connsiteX677" fmla="*/ 2280670 w 5548522"/>
                <a:gd name="connsiteY677" fmla="*/ 389250 h 3309108"/>
                <a:gd name="connsiteX678" fmla="*/ 2468044 w 5548522"/>
                <a:gd name="connsiteY678" fmla="*/ 497120 h 3309108"/>
                <a:gd name="connsiteX679" fmla="*/ 2463474 w 5548522"/>
                <a:gd name="connsiteY679" fmla="*/ 531116 h 3309108"/>
                <a:gd name="connsiteX680" fmla="*/ 2402757 w 5548522"/>
                <a:gd name="connsiteY680" fmla="*/ 567072 h 3309108"/>
                <a:gd name="connsiteX681" fmla="*/ 2343999 w 5548522"/>
                <a:gd name="connsiteY681" fmla="*/ 569033 h 3309108"/>
                <a:gd name="connsiteX682" fmla="*/ 2155972 w 5548522"/>
                <a:gd name="connsiteY682" fmla="*/ 461164 h 3309108"/>
                <a:gd name="connsiteX683" fmla="*/ 2160542 w 5548522"/>
                <a:gd name="connsiteY683" fmla="*/ 426514 h 3309108"/>
                <a:gd name="connsiteX684" fmla="*/ 2221912 w 5548522"/>
                <a:gd name="connsiteY684" fmla="*/ 391212 h 3309108"/>
                <a:gd name="connsiteX685" fmla="*/ 2252270 w 5548522"/>
                <a:gd name="connsiteY685" fmla="*/ 383121 h 3309108"/>
                <a:gd name="connsiteX686" fmla="*/ 1705193 w 5548522"/>
                <a:gd name="connsiteY686" fmla="*/ 264711 h 3309108"/>
                <a:gd name="connsiteX687" fmla="*/ 1733866 w 5548522"/>
                <a:gd name="connsiteY687" fmla="*/ 270529 h 3309108"/>
                <a:gd name="connsiteX688" fmla="*/ 1920771 w 5548522"/>
                <a:gd name="connsiteY688" fmla="*/ 378697 h 3309108"/>
                <a:gd name="connsiteX689" fmla="*/ 1916196 w 5548522"/>
                <a:gd name="connsiteY689" fmla="*/ 413442 h 3309108"/>
                <a:gd name="connsiteX690" fmla="*/ 1731252 w 5548522"/>
                <a:gd name="connsiteY690" fmla="*/ 520955 h 3309108"/>
                <a:gd name="connsiteX691" fmla="*/ 1672435 w 5548522"/>
                <a:gd name="connsiteY691" fmla="*/ 523577 h 3309108"/>
                <a:gd name="connsiteX692" fmla="*/ 1484877 w 5548522"/>
                <a:gd name="connsiteY692" fmla="*/ 414753 h 3309108"/>
                <a:gd name="connsiteX693" fmla="*/ 1488798 w 5548522"/>
                <a:gd name="connsiteY693" fmla="*/ 380664 h 3309108"/>
                <a:gd name="connsiteX694" fmla="*/ 1675049 w 5548522"/>
                <a:gd name="connsiteY694" fmla="*/ 273151 h 3309108"/>
                <a:gd name="connsiteX695" fmla="*/ 1705193 w 5548522"/>
                <a:gd name="connsiteY695" fmla="*/ 264711 h 3309108"/>
                <a:gd name="connsiteX696" fmla="*/ 1114966 w 5548522"/>
                <a:gd name="connsiteY696" fmla="*/ 250631 h 3309108"/>
                <a:gd name="connsiteX697" fmla="*/ 1143393 w 5548522"/>
                <a:gd name="connsiteY697" fmla="*/ 256766 h 3309108"/>
                <a:gd name="connsiteX698" fmla="*/ 1472098 w 5548522"/>
                <a:gd name="connsiteY698" fmla="*/ 445879 h 3309108"/>
                <a:gd name="connsiteX699" fmla="*/ 1467523 w 5548522"/>
                <a:gd name="connsiteY699" fmla="*/ 479906 h 3309108"/>
                <a:gd name="connsiteX700" fmla="*/ 1281279 w 5548522"/>
                <a:gd name="connsiteY700" fmla="*/ 587223 h 3309108"/>
                <a:gd name="connsiteX701" fmla="*/ 1222465 w 5548522"/>
                <a:gd name="connsiteY701" fmla="*/ 589841 h 3309108"/>
                <a:gd name="connsiteX702" fmla="*/ 895067 w 5548522"/>
                <a:gd name="connsiteY702" fmla="*/ 400073 h 3309108"/>
                <a:gd name="connsiteX703" fmla="*/ 898988 w 5548522"/>
                <a:gd name="connsiteY703" fmla="*/ 366046 h 3309108"/>
                <a:gd name="connsiteX704" fmla="*/ 1084579 w 5548522"/>
                <a:gd name="connsiteY704" fmla="*/ 258729 h 3309108"/>
                <a:gd name="connsiteX705" fmla="*/ 1114966 w 5548522"/>
                <a:gd name="connsiteY705" fmla="*/ 250631 h 3309108"/>
                <a:gd name="connsiteX706" fmla="*/ 1963683 w 5548522"/>
                <a:gd name="connsiteY706" fmla="*/ 216063 h 3309108"/>
                <a:gd name="connsiteX707" fmla="*/ 1991864 w 5548522"/>
                <a:gd name="connsiteY707" fmla="*/ 222192 h 3309108"/>
                <a:gd name="connsiteX708" fmla="*/ 2179954 w 5548522"/>
                <a:gd name="connsiteY708" fmla="*/ 330716 h 3309108"/>
                <a:gd name="connsiteX709" fmla="*/ 2176022 w 5548522"/>
                <a:gd name="connsiteY709" fmla="*/ 364058 h 3309108"/>
                <a:gd name="connsiteX710" fmla="*/ 2114417 w 5548522"/>
                <a:gd name="connsiteY710" fmla="*/ 400014 h 3309108"/>
                <a:gd name="connsiteX711" fmla="*/ 2055434 w 5548522"/>
                <a:gd name="connsiteY711" fmla="*/ 401975 h 3309108"/>
                <a:gd name="connsiteX712" fmla="*/ 1867999 w 5548522"/>
                <a:gd name="connsiteY712" fmla="*/ 294106 h 3309108"/>
                <a:gd name="connsiteX713" fmla="*/ 1872587 w 5548522"/>
                <a:gd name="connsiteY713" fmla="*/ 260110 h 3309108"/>
                <a:gd name="connsiteX714" fmla="*/ 1933536 w 5548522"/>
                <a:gd name="connsiteY714" fmla="*/ 224154 h 3309108"/>
                <a:gd name="connsiteX715" fmla="*/ 1963683 w 5548522"/>
                <a:gd name="connsiteY715" fmla="*/ 216063 h 3309108"/>
                <a:gd name="connsiteX716" fmla="*/ 1416834 w 5548522"/>
                <a:gd name="connsiteY716" fmla="*/ 97900 h 3309108"/>
                <a:gd name="connsiteX717" fmla="*/ 1445466 w 5548522"/>
                <a:gd name="connsiteY717" fmla="*/ 103472 h 3309108"/>
                <a:gd name="connsiteX718" fmla="*/ 1632763 w 5548522"/>
                <a:gd name="connsiteY718" fmla="*/ 212296 h 3309108"/>
                <a:gd name="connsiteX719" fmla="*/ 1628847 w 5548522"/>
                <a:gd name="connsiteY719" fmla="*/ 246385 h 3309108"/>
                <a:gd name="connsiteX720" fmla="*/ 1442856 w 5548522"/>
                <a:gd name="connsiteY720" fmla="*/ 353898 h 3309108"/>
                <a:gd name="connsiteX721" fmla="*/ 1384122 w 5548522"/>
                <a:gd name="connsiteY721" fmla="*/ 356520 h 3309108"/>
                <a:gd name="connsiteX722" fmla="*/ 1196173 w 5548522"/>
                <a:gd name="connsiteY722" fmla="*/ 247696 h 3309108"/>
                <a:gd name="connsiteX723" fmla="*/ 1200741 w 5548522"/>
                <a:gd name="connsiteY723" fmla="*/ 214262 h 3309108"/>
                <a:gd name="connsiteX724" fmla="*/ 1386732 w 5548522"/>
                <a:gd name="connsiteY724" fmla="*/ 106094 h 3309108"/>
                <a:gd name="connsiteX725" fmla="*/ 1416834 w 5548522"/>
                <a:gd name="connsiteY725" fmla="*/ 97900 h 3309108"/>
                <a:gd name="connsiteX726" fmla="*/ 1589113 w 5548522"/>
                <a:gd name="connsiteY726" fmla="*/ 52 h 3309108"/>
                <a:gd name="connsiteX727" fmla="*/ 1617813 w 5548522"/>
                <a:gd name="connsiteY727" fmla="*/ 6201 h 3309108"/>
                <a:gd name="connsiteX728" fmla="*/ 1805544 w 5548522"/>
                <a:gd name="connsiteY728" fmla="*/ 114426 h 3309108"/>
                <a:gd name="connsiteX729" fmla="*/ 1801620 w 5548522"/>
                <a:gd name="connsiteY729" fmla="*/ 148533 h 3309108"/>
                <a:gd name="connsiteX730" fmla="*/ 1740133 w 5548522"/>
                <a:gd name="connsiteY730" fmla="*/ 184608 h 3309108"/>
                <a:gd name="connsiteX731" fmla="*/ 1681262 w 5548522"/>
                <a:gd name="connsiteY731" fmla="*/ 186576 h 3309108"/>
                <a:gd name="connsiteX732" fmla="*/ 1492877 w 5548522"/>
                <a:gd name="connsiteY732" fmla="*/ 77695 h 3309108"/>
                <a:gd name="connsiteX733" fmla="*/ 1497455 w 5548522"/>
                <a:gd name="connsiteY733" fmla="*/ 44244 h 3309108"/>
                <a:gd name="connsiteX734" fmla="*/ 1558942 w 5548522"/>
                <a:gd name="connsiteY734" fmla="*/ 8169 h 3309108"/>
                <a:gd name="connsiteX735" fmla="*/ 1589113 w 5548522"/>
                <a:gd name="connsiteY735" fmla="*/ 52 h 3309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</a:cxnLst>
              <a:rect l="l" t="t" r="r" b="b"/>
              <a:pathLst>
                <a:path w="5548522" h="3309108">
                  <a:moveTo>
                    <a:pt x="4066988" y="3095890"/>
                  </a:moveTo>
                  <a:cubicBezTo>
                    <a:pt x="4075652" y="3095479"/>
                    <a:pt x="4084153" y="3096958"/>
                    <a:pt x="4090366" y="3100574"/>
                  </a:cubicBezTo>
                  <a:lnTo>
                    <a:pt x="4299624" y="3221529"/>
                  </a:lnTo>
                  <a:cubicBezTo>
                    <a:pt x="4312049" y="3228760"/>
                    <a:pt x="4310087" y="3241250"/>
                    <a:pt x="4296355" y="3249796"/>
                  </a:cubicBezTo>
                  <a:lnTo>
                    <a:pt x="4205458" y="3302385"/>
                  </a:lnTo>
                  <a:cubicBezTo>
                    <a:pt x="4191072" y="3310274"/>
                    <a:pt x="4169492" y="3311589"/>
                    <a:pt x="4157067" y="3304358"/>
                  </a:cubicBezTo>
                  <a:lnTo>
                    <a:pt x="3948463" y="3182745"/>
                  </a:lnTo>
                  <a:cubicBezTo>
                    <a:pt x="3935384" y="3175514"/>
                    <a:pt x="3937346" y="3163681"/>
                    <a:pt x="3951732" y="3155135"/>
                  </a:cubicBezTo>
                  <a:lnTo>
                    <a:pt x="4042629" y="3102546"/>
                  </a:lnTo>
                  <a:cubicBezTo>
                    <a:pt x="4049495" y="3098602"/>
                    <a:pt x="4058323" y="3096301"/>
                    <a:pt x="4066988" y="3095890"/>
                  </a:cubicBezTo>
                  <a:close/>
                  <a:moveTo>
                    <a:pt x="3775997" y="2928503"/>
                  </a:moveTo>
                  <a:cubicBezTo>
                    <a:pt x="3784743" y="2928093"/>
                    <a:pt x="3793245" y="2929572"/>
                    <a:pt x="3799457" y="2932859"/>
                  </a:cubicBezTo>
                  <a:lnTo>
                    <a:pt x="4008716" y="3055129"/>
                  </a:lnTo>
                  <a:cubicBezTo>
                    <a:pt x="4021141" y="3061702"/>
                    <a:pt x="4019179" y="3074192"/>
                    <a:pt x="4005447" y="3082738"/>
                  </a:cubicBezTo>
                  <a:lnTo>
                    <a:pt x="3914550" y="3135327"/>
                  </a:lnTo>
                  <a:cubicBezTo>
                    <a:pt x="3900163" y="3143873"/>
                    <a:pt x="3878583" y="3144531"/>
                    <a:pt x="3866158" y="3137300"/>
                  </a:cubicBezTo>
                  <a:lnTo>
                    <a:pt x="3656899" y="3015687"/>
                  </a:lnTo>
                  <a:cubicBezTo>
                    <a:pt x="3644474" y="3009113"/>
                    <a:pt x="3646436" y="2995966"/>
                    <a:pt x="3660168" y="2988077"/>
                  </a:cubicBezTo>
                  <a:lnTo>
                    <a:pt x="3751066" y="2935488"/>
                  </a:lnTo>
                  <a:cubicBezTo>
                    <a:pt x="3758259" y="2931215"/>
                    <a:pt x="3767250" y="2928914"/>
                    <a:pt x="3775997" y="2928503"/>
                  </a:cubicBezTo>
                  <a:close/>
                  <a:moveTo>
                    <a:pt x="3934412" y="2836491"/>
                  </a:moveTo>
                  <a:cubicBezTo>
                    <a:pt x="3943158" y="2836081"/>
                    <a:pt x="3951659" y="2837720"/>
                    <a:pt x="3957872" y="2841324"/>
                  </a:cubicBezTo>
                  <a:lnTo>
                    <a:pt x="4167130" y="2962573"/>
                  </a:lnTo>
                  <a:cubicBezTo>
                    <a:pt x="4179555" y="2969782"/>
                    <a:pt x="4177593" y="2982235"/>
                    <a:pt x="4163207" y="2990755"/>
                  </a:cubicBezTo>
                  <a:lnTo>
                    <a:pt x="4072964" y="3043187"/>
                  </a:lnTo>
                  <a:cubicBezTo>
                    <a:pt x="4058578" y="3051052"/>
                    <a:pt x="4036998" y="3052363"/>
                    <a:pt x="4024573" y="3045153"/>
                  </a:cubicBezTo>
                  <a:lnTo>
                    <a:pt x="3815315" y="2923905"/>
                  </a:lnTo>
                  <a:cubicBezTo>
                    <a:pt x="3802890" y="2916695"/>
                    <a:pt x="3804852" y="2904243"/>
                    <a:pt x="3818584" y="2895722"/>
                  </a:cubicBezTo>
                  <a:lnTo>
                    <a:pt x="3909481" y="2843946"/>
                  </a:lnTo>
                  <a:cubicBezTo>
                    <a:pt x="3916674" y="2839358"/>
                    <a:pt x="3925665" y="2836900"/>
                    <a:pt x="3934412" y="2836491"/>
                  </a:cubicBezTo>
                  <a:close/>
                  <a:moveTo>
                    <a:pt x="3485003" y="2761447"/>
                  </a:moveTo>
                  <a:cubicBezTo>
                    <a:pt x="3493668" y="2761036"/>
                    <a:pt x="3502005" y="2762515"/>
                    <a:pt x="3507891" y="2765802"/>
                  </a:cubicBezTo>
                  <a:lnTo>
                    <a:pt x="3717803" y="2887414"/>
                  </a:lnTo>
                  <a:cubicBezTo>
                    <a:pt x="3730228" y="2894645"/>
                    <a:pt x="3728266" y="2907135"/>
                    <a:pt x="3713880" y="2915681"/>
                  </a:cubicBezTo>
                  <a:lnTo>
                    <a:pt x="3623637" y="2968271"/>
                  </a:lnTo>
                  <a:cubicBezTo>
                    <a:pt x="3608597" y="2976816"/>
                    <a:pt x="3587017" y="2977474"/>
                    <a:pt x="3575246" y="2970243"/>
                  </a:cubicBezTo>
                  <a:lnTo>
                    <a:pt x="3365988" y="2848630"/>
                  </a:lnTo>
                  <a:cubicBezTo>
                    <a:pt x="3353563" y="2841399"/>
                    <a:pt x="3354871" y="2828909"/>
                    <a:pt x="3369257" y="2821020"/>
                  </a:cubicBezTo>
                  <a:lnTo>
                    <a:pt x="3460154" y="2768431"/>
                  </a:lnTo>
                  <a:cubicBezTo>
                    <a:pt x="3467347" y="2764158"/>
                    <a:pt x="3476339" y="2761857"/>
                    <a:pt x="3485003" y="2761447"/>
                  </a:cubicBezTo>
                  <a:close/>
                  <a:moveTo>
                    <a:pt x="4107563" y="2629431"/>
                  </a:moveTo>
                  <a:cubicBezTo>
                    <a:pt x="4118180" y="2629022"/>
                    <a:pt x="4128471" y="2630983"/>
                    <a:pt x="4135984" y="2635231"/>
                  </a:cubicBezTo>
                  <a:lnTo>
                    <a:pt x="4688744" y="2954162"/>
                  </a:lnTo>
                  <a:cubicBezTo>
                    <a:pt x="4703772" y="2962658"/>
                    <a:pt x="4701812" y="2978344"/>
                    <a:pt x="4684824" y="2988147"/>
                  </a:cubicBezTo>
                  <a:lnTo>
                    <a:pt x="4498610" y="3095982"/>
                  </a:lnTo>
                  <a:cubicBezTo>
                    <a:pt x="4480969" y="3105785"/>
                    <a:pt x="4454834" y="3107092"/>
                    <a:pt x="4439806" y="3097943"/>
                  </a:cubicBezTo>
                  <a:lnTo>
                    <a:pt x="3887700" y="2779012"/>
                  </a:lnTo>
                  <a:cubicBezTo>
                    <a:pt x="3872019" y="2770515"/>
                    <a:pt x="3873979" y="2754830"/>
                    <a:pt x="3891620" y="2745027"/>
                  </a:cubicBezTo>
                  <a:lnTo>
                    <a:pt x="4077180" y="2637845"/>
                  </a:lnTo>
                  <a:cubicBezTo>
                    <a:pt x="4086001" y="2632617"/>
                    <a:pt x="4096945" y="2629839"/>
                    <a:pt x="4107563" y="2629431"/>
                  </a:cubicBezTo>
                  <a:close/>
                  <a:moveTo>
                    <a:pt x="4536411" y="2551904"/>
                  </a:moveTo>
                  <a:cubicBezTo>
                    <a:pt x="4547014" y="2551414"/>
                    <a:pt x="4557291" y="2553209"/>
                    <a:pt x="4564795" y="2557452"/>
                  </a:cubicBezTo>
                  <a:lnTo>
                    <a:pt x="4973916" y="2793722"/>
                  </a:lnTo>
                  <a:cubicBezTo>
                    <a:pt x="4988924" y="2802207"/>
                    <a:pt x="4986966" y="2817218"/>
                    <a:pt x="4969348" y="2827661"/>
                  </a:cubicBezTo>
                  <a:lnTo>
                    <a:pt x="4784037" y="2934701"/>
                  </a:lnTo>
                  <a:cubicBezTo>
                    <a:pt x="4766419" y="2944491"/>
                    <a:pt x="4740319" y="2945796"/>
                    <a:pt x="4725311" y="2937311"/>
                  </a:cubicBezTo>
                  <a:lnTo>
                    <a:pt x="4316191" y="2701041"/>
                  </a:lnTo>
                  <a:cubicBezTo>
                    <a:pt x="4301183" y="2692557"/>
                    <a:pt x="4303141" y="2677545"/>
                    <a:pt x="4320758" y="2667102"/>
                  </a:cubicBezTo>
                  <a:lnTo>
                    <a:pt x="4506070" y="2560063"/>
                  </a:lnTo>
                  <a:cubicBezTo>
                    <a:pt x="4514878" y="2555167"/>
                    <a:pt x="4525808" y="2552393"/>
                    <a:pt x="4536411" y="2551904"/>
                  </a:cubicBezTo>
                  <a:close/>
                  <a:moveTo>
                    <a:pt x="3350072" y="2520224"/>
                  </a:moveTo>
                  <a:cubicBezTo>
                    <a:pt x="3360662" y="2519733"/>
                    <a:pt x="3370927" y="2521532"/>
                    <a:pt x="3378422" y="2525781"/>
                  </a:cubicBezTo>
                  <a:lnTo>
                    <a:pt x="3565466" y="2634300"/>
                  </a:lnTo>
                  <a:cubicBezTo>
                    <a:pt x="3580455" y="2642799"/>
                    <a:pt x="3579152" y="2658488"/>
                    <a:pt x="3560904" y="2668294"/>
                  </a:cubicBezTo>
                  <a:lnTo>
                    <a:pt x="3340622" y="2796426"/>
                  </a:lnTo>
                  <a:cubicBezTo>
                    <a:pt x="3323026" y="2806232"/>
                    <a:pt x="3296957" y="2807539"/>
                    <a:pt x="3281967" y="2799041"/>
                  </a:cubicBezTo>
                  <a:lnTo>
                    <a:pt x="3094272" y="2690521"/>
                  </a:lnTo>
                  <a:cubicBezTo>
                    <a:pt x="3079934" y="2682023"/>
                    <a:pt x="3081889" y="2666333"/>
                    <a:pt x="3098834" y="2656527"/>
                  </a:cubicBezTo>
                  <a:lnTo>
                    <a:pt x="3319767" y="2528395"/>
                  </a:lnTo>
                  <a:cubicBezTo>
                    <a:pt x="3328565" y="2523492"/>
                    <a:pt x="3339482" y="2520714"/>
                    <a:pt x="3350072" y="2520224"/>
                  </a:cubicBezTo>
                  <a:close/>
                  <a:moveTo>
                    <a:pt x="5040252" y="2517108"/>
                  </a:moveTo>
                  <a:cubicBezTo>
                    <a:pt x="5050761" y="2516699"/>
                    <a:pt x="5061025" y="2518665"/>
                    <a:pt x="5068519" y="2522926"/>
                  </a:cubicBezTo>
                  <a:lnTo>
                    <a:pt x="5256205" y="2631750"/>
                  </a:lnTo>
                  <a:cubicBezTo>
                    <a:pt x="5271194" y="2640272"/>
                    <a:pt x="5269239" y="2655350"/>
                    <a:pt x="5251644" y="2665184"/>
                  </a:cubicBezTo>
                  <a:lnTo>
                    <a:pt x="5065912" y="2773352"/>
                  </a:lnTo>
                  <a:cubicBezTo>
                    <a:pt x="5048969" y="2783185"/>
                    <a:pt x="5022249" y="2784496"/>
                    <a:pt x="5007912" y="2775319"/>
                  </a:cubicBezTo>
                  <a:lnTo>
                    <a:pt x="4820226" y="2667150"/>
                  </a:lnTo>
                  <a:cubicBezTo>
                    <a:pt x="4805237" y="2657973"/>
                    <a:pt x="4807192" y="2642895"/>
                    <a:pt x="4824788" y="2633061"/>
                  </a:cubicBezTo>
                  <a:lnTo>
                    <a:pt x="5010519" y="2525549"/>
                  </a:lnTo>
                  <a:cubicBezTo>
                    <a:pt x="5018991" y="2520304"/>
                    <a:pt x="5029744" y="2517518"/>
                    <a:pt x="5040252" y="2517108"/>
                  </a:cubicBezTo>
                  <a:close/>
                  <a:moveTo>
                    <a:pt x="3816369" y="2462627"/>
                  </a:moveTo>
                  <a:cubicBezTo>
                    <a:pt x="3826974" y="2462135"/>
                    <a:pt x="3837253" y="2463938"/>
                    <a:pt x="3844757" y="2468199"/>
                  </a:cubicBezTo>
                  <a:lnTo>
                    <a:pt x="4032054" y="2577023"/>
                  </a:lnTo>
                  <a:cubicBezTo>
                    <a:pt x="4047063" y="2585545"/>
                    <a:pt x="4045106" y="2601279"/>
                    <a:pt x="4028138" y="2611112"/>
                  </a:cubicBezTo>
                  <a:lnTo>
                    <a:pt x="3842147" y="2718625"/>
                  </a:lnTo>
                  <a:cubicBezTo>
                    <a:pt x="3824527" y="2728458"/>
                    <a:pt x="3798423" y="2729769"/>
                    <a:pt x="3784066" y="2721247"/>
                  </a:cubicBezTo>
                  <a:lnTo>
                    <a:pt x="3596117" y="2612423"/>
                  </a:lnTo>
                  <a:cubicBezTo>
                    <a:pt x="3581107" y="2603246"/>
                    <a:pt x="3583065" y="2588823"/>
                    <a:pt x="3600685" y="2578334"/>
                  </a:cubicBezTo>
                  <a:lnTo>
                    <a:pt x="3786023" y="2470822"/>
                  </a:lnTo>
                  <a:cubicBezTo>
                    <a:pt x="3794833" y="2465905"/>
                    <a:pt x="3805765" y="2463119"/>
                    <a:pt x="3816369" y="2462627"/>
                  </a:cubicBezTo>
                  <a:close/>
                  <a:moveTo>
                    <a:pt x="4242083" y="2382054"/>
                  </a:moveTo>
                  <a:cubicBezTo>
                    <a:pt x="4252770" y="2381645"/>
                    <a:pt x="4263211" y="2383607"/>
                    <a:pt x="4271042" y="2388185"/>
                  </a:cubicBezTo>
                  <a:lnTo>
                    <a:pt x="4457686" y="2496092"/>
                  </a:lnTo>
                  <a:cubicBezTo>
                    <a:pt x="4473348" y="2505247"/>
                    <a:pt x="4471391" y="2520943"/>
                    <a:pt x="4453770" y="2530753"/>
                  </a:cubicBezTo>
                  <a:lnTo>
                    <a:pt x="4267779" y="2638005"/>
                  </a:lnTo>
                  <a:cubicBezTo>
                    <a:pt x="4250812" y="2647815"/>
                    <a:pt x="4224708" y="2649123"/>
                    <a:pt x="4209045" y="2640621"/>
                  </a:cubicBezTo>
                  <a:lnTo>
                    <a:pt x="4021749" y="2532060"/>
                  </a:lnTo>
                  <a:cubicBezTo>
                    <a:pt x="4007392" y="2523559"/>
                    <a:pt x="4009350" y="2507863"/>
                    <a:pt x="4026317" y="2498053"/>
                  </a:cubicBezTo>
                  <a:lnTo>
                    <a:pt x="4211656" y="2390147"/>
                  </a:lnTo>
                  <a:cubicBezTo>
                    <a:pt x="4220466" y="2385242"/>
                    <a:pt x="4231397" y="2382462"/>
                    <a:pt x="4242083" y="2382054"/>
                  </a:cubicBezTo>
                  <a:close/>
                  <a:moveTo>
                    <a:pt x="4749587" y="2349968"/>
                  </a:moveTo>
                  <a:cubicBezTo>
                    <a:pt x="4760192" y="2349640"/>
                    <a:pt x="4770470" y="2351607"/>
                    <a:pt x="4777975" y="2355868"/>
                  </a:cubicBezTo>
                  <a:lnTo>
                    <a:pt x="4965272" y="2464036"/>
                  </a:lnTo>
                  <a:cubicBezTo>
                    <a:pt x="4980281" y="2473214"/>
                    <a:pt x="4978324" y="2488292"/>
                    <a:pt x="4961356" y="2498126"/>
                  </a:cubicBezTo>
                  <a:lnTo>
                    <a:pt x="4775365" y="2606294"/>
                  </a:lnTo>
                  <a:cubicBezTo>
                    <a:pt x="4757745" y="2616127"/>
                    <a:pt x="4731641" y="2617438"/>
                    <a:pt x="4716631" y="2608261"/>
                  </a:cubicBezTo>
                  <a:lnTo>
                    <a:pt x="4529335" y="2500092"/>
                  </a:lnTo>
                  <a:cubicBezTo>
                    <a:pt x="4514325" y="2491570"/>
                    <a:pt x="4516283" y="2475837"/>
                    <a:pt x="4533250" y="2466003"/>
                  </a:cubicBezTo>
                  <a:lnTo>
                    <a:pt x="4719241" y="2357835"/>
                  </a:lnTo>
                  <a:cubicBezTo>
                    <a:pt x="4728051" y="2352918"/>
                    <a:pt x="4738983" y="2350296"/>
                    <a:pt x="4749587" y="2349968"/>
                  </a:cubicBezTo>
                  <a:close/>
                  <a:moveTo>
                    <a:pt x="3525376" y="2292690"/>
                  </a:moveTo>
                  <a:cubicBezTo>
                    <a:pt x="3536048" y="2292198"/>
                    <a:pt x="3546312" y="2294001"/>
                    <a:pt x="3553480" y="2298262"/>
                  </a:cubicBezTo>
                  <a:lnTo>
                    <a:pt x="3741166" y="2407086"/>
                  </a:lnTo>
                  <a:cubicBezTo>
                    <a:pt x="3756155" y="2415608"/>
                    <a:pt x="3754200" y="2430686"/>
                    <a:pt x="3736605" y="2441175"/>
                  </a:cubicBezTo>
                  <a:lnTo>
                    <a:pt x="3551525" y="2548688"/>
                  </a:lnTo>
                  <a:cubicBezTo>
                    <a:pt x="3533930" y="2558521"/>
                    <a:pt x="3507862" y="2559832"/>
                    <a:pt x="3492873" y="2551310"/>
                  </a:cubicBezTo>
                  <a:lnTo>
                    <a:pt x="3305839" y="2442486"/>
                  </a:lnTo>
                  <a:cubicBezTo>
                    <a:pt x="3290198" y="2433964"/>
                    <a:pt x="3292153" y="2418886"/>
                    <a:pt x="3309749" y="2408397"/>
                  </a:cubicBezTo>
                  <a:lnTo>
                    <a:pt x="3494828" y="2300885"/>
                  </a:lnTo>
                  <a:cubicBezTo>
                    <a:pt x="3503626" y="2295968"/>
                    <a:pt x="3514705" y="2293182"/>
                    <a:pt x="3525376" y="2292690"/>
                  </a:cubicBezTo>
                  <a:close/>
                  <a:moveTo>
                    <a:pt x="2958212" y="2292670"/>
                  </a:moveTo>
                  <a:cubicBezTo>
                    <a:pt x="2968888" y="2292182"/>
                    <a:pt x="2979319" y="2293973"/>
                    <a:pt x="2986817" y="2298206"/>
                  </a:cubicBezTo>
                  <a:lnTo>
                    <a:pt x="3286072" y="2471437"/>
                  </a:lnTo>
                  <a:cubicBezTo>
                    <a:pt x="3301067" y="2479903"/>
                    <a:pt x="3299111" y="2494881"/>
                    <a:pt x="3282160" y="2505301"/>
                  </a:cubicBezTo>
                  <a:lnTo>
                    <a:pt x="3061142" y="2632294"/>
                  </a:lnTo>
                  <a:cubicBezTo>
                    <a:pt x="3043538" y="2642062"/>
                    <a:pt x="3017459" y="2643365"/>
                    <a:pt x="3002464" y="2634899"/>
                  </a:cubicBezTo>
                  <a:lnTo>
                    <a:pt x="2702557" y="2462319"/>
                  </a:lnTo>
                  <a:cubicBezTo>
                    <a:pt x="2688214" y="2453853"/>
                    <a:pt x="2689518" y="2438223"/>
                    <a:pt x="2707121" y="2428455"/>
                  </a:cubicBezTo>
                  <a:lnTo>
                    <a:pt x="2928139" y="2300811"/>
                  </a:lnTo>
                  <a:cubicBezTo>
                    <a:pt x="2936615" y="2295926"/>
                    <a:pt x="2947536" y="2293159"/>
                    <a:pt x="2958212" y="2292670"/>
                  </a:cubicBezTo>
                  <a:close/>
                  <a:moveTo>
                    <a:pt x="5164534" y="2263867"/>
                  </a:moveTo>
                  <a:cubicBezTo>
                    <a:pt x="5175148" y="2263378"/>
                    <a:pt x="5185434" y="2265169"/>
                    <a:pt x="5192945" y="2269401"/>
                  </a:cubicBezTo>
                  <a:lnTo>
                    <a:pt x="5538440" y="2468626"/>
                  </a:lnTo>
                  <a:cubicBezTo>
                    <a:pt x="5553462" y="2476438"/>
                    <a:pt x="5551503" y="2492064"/>
                    <a:pt x="5533869" y="2501830"/>
                  </a:cubicBezTo>
                  <a:lnTo>
                    <a:pt x="5348385" y="2609255"/>
                  </a:lnTo>
                  <a:cubicBezTo>
                    <a:pt x="5331404" y="2619021"/>
                    <a:pt x="5304627" y="2620323"/>
                    <a:pt x="5289605" y="2611208"/>
                  </a:cubicBezTo>
                  <a:lnTo>
                    <a:pt x="4944110" y="2412634"/>
                  </a:lnTo>
                  <a:cubicBezTo>
                    <a:pt x="4929088" y="2404171"/>
                    <a:pt x="4931047" y="2388545"/>
                    <a:pt x="4948681" y="2378779"/>
                  </a:cubicBezTo>
                  <a:lnTo>
                    <a:pt x="5134165" y="2272005"/>
                  </a:lnTo>
                  <a:cubicBezTo>
                    <a:pt x="5142982" y="2267122"/>
                    <a:pt x="5153921" y="2264355"/>
                    <a:pt x="5164534" y="2263867"/>
                  </a:cubicBezTo>
                  <a:close/>
                  <a:moveTo>
                    <a:pt x="3951744" y="2214675"/>
                  </a:moveTo>
                  <a:cubicBezTo>
                    <a:pt x="3962349" y="2214266"/>
                    <a:pt x="3972628" y="2216232"/>
                    <a:pt x="3980132" y="2220493"/>
                  </a:cubicBezTo>
                  <a:lnTo>
                    <a:pt x="4167429" y="2328661"/>
                  </a:lnTo>
                  <a:cubicBezTo>
                    <a:pt x="4182438" y="2337839"/>
                    <a:pt x="4180481" y="2353573"/>
                    <a:pt x="4163513" y="2363406"/>
                  </a:cubicBezTo>
                  <a:lnTo>
                    <a:pt x="3977522" y="2470919"/>
                  </a:lnTo>
                  <a:cubicBezTo>
                    <a:pt x="3960554" y="2480752"/>
                    <a:pt x="3933798" y="2482063"/>
                    <a:pt x="3918788" y="2473541"/>
                  </a:cubicBezTo>
                  <a:lnTo>
                    <a:pt x="3731492" y="2364717"/>
                  </a:lnTo>
                  <a:cubicBezTo>
                    <a:pt x="3716482" y="2355540"/>
                    <a:pt x="3718440" y="2340462"/>
                    <a:pt x="3736060" y="2330628"/>
                  </a:cubicBezTo>
                  <a:lnTo>
                    <a:pt x="3921398" y="2223116"/>
                  </a:lnTo>
                  <a:cubicBezTo>
                    <a:pt x="3930208" y="2217872"/>
                    <a:pt x="3941140" y="2215085"/>
                    <a:pt x="3951744" y="2214675"/>
                  </a:cubicBezTo>
                  <a:close/>
                  <a:moveTo>
                    <a:pt x="4461068" y="2180433"/>
                  </a:moveTo>
                  <a:cubicBezTo>
                    <a:pt x="4471672" y="2180024"/>
                    <a:pt x="4482114" y="2181986"/>
                    <a:pt x="4489945" y="2186564"/>
                  </a:cubicBezTo>
                  <a:lnTo>
                    <a:pt x="4677242" y="2294471"/>
                  </a:lnTo>
                  <a:cubicBezTo>
                    <a:pt x="4692251" y="2303626"/>
                    <a:pt x="4690294" y="2318668"/>
                    <a:pt x="4672673" y="2329132"/>
                  </a:cubicBezTo>
                  <a:lnTo>
                    <a:pt x="4486682" y="2436384"/>
                  </a:lnTo>
                  <a:cubicBezTo>
                    <a:pt x="4469715" y="2446194"/>
                    <a:pt x="4442958" y="2447502"/>
                    <a:pt x="4428601" y="2439000"/>
                  </a:cubicBezTo>
                  <a:lnTo>
                    <a:pt x="4241305" y="2329785"/>
                  </a:lnTo>
                  <a:cubicBezTo>
                    <a:pt x="4226295" y="2321938"/>
                    <a:pt x="4228253" y="2306242"/>
                    <a:pt x="4245220" y="2296432"/>
                  </a:cubicBezTo>
                  <a:lnTo>
                    <a:pt x="4431211" y="2188526"/>
                  </a:lnTo>
                  <a:cubicBezTo>
                    <a:pt x="4439695" y="2183621"/>
                    <a:pt x="4450463" y="2180841"/>
                    <a:pt x="4461068" y="2180433"/>
                  </a:cubicBezTo>
                  <a:close/>
                  <a:moveTo>
                    <a:pt x="5287749" y="2137156"/>
                  </a:moveTo>
                  <a:cubicBezTo>
                    <a:pt x="5298297" y="2136664"/>
                    <a:pt x="5308600" y="2138467"/>
                    <a:pt x="5316122" y="2142731"/>
                  </a:cubicBezTo>
                  <a:lnTo>
                    <a:pt x="5504507" y="2251611"/>
                  </a:lnTo>
                  <a:cubicBezTo>
                    <a:pt x="5518898" y="2260138"/>
                    <a:pt x="5517590" y="2275880"/>
                    <a:pt x="5499928" y="2285719"/>
                  </a:cubicBezTo>
                  <a:lnTo>
                    <a:pt x="5438442" y="2321138"/>
                  </a:lnTo>
                  <a:cubicBezTo>
                    <a:pt x="5421435" y="2331632"/>
                    <a:pt x="5394616" y="2332288"/>
                    <a:pt x="5379571" y="2323761"/>
                  </a:cubicBezTo>
                  <a:lnTo>
                    <a:pt x="5191840" y="2214881"/>
                  </a:lnTo>
                  <a:cubicBezTo>
                    <a:pt x="5176795" y="2206354"/>
                    <a:pt x="5178757" y="2190612"/>
                    <a:pt x="5196418" y="2180773"/>
                  </a:cubicBezTo>
                  <a:lnTo>
                    <a:pt x="5257905" y="2145354"/>
                  </a:lnTo>
                  <a:cubicBezTo>
                    <a:pt x="5266408" y="2140435"/>
                    <a:pt x="5277201" y="2137647"/>
                    <a:pt x="5287749" y="2137156"/>
                  </a:cubicBezTo>
                  <a:close/>
                  <a:moveTo>
                    <a:pt x="3237430" y="2125387"/>
                  </a:moveTo>
                  <a:cubicBezTo>
                    <a:pt x="3248034" y="2124977"/>
                    <a:pt x="3258313" y="2126944"/>
                    <a:pt x="3265817" y="2131205"/>
                  </a:cubicBezTo>
                  <a:lnTo>
                    <a:pt x="3453114" y="2240029"/>
                  </a:lnTo>
                  <a:cubicBezTo>
                    <a:pt x="3468123" y="2248551"/>
                    <a:pt x="3466166" y="2263629"/>
                    <a:pt x="3449198" y="2274118"/>
                  </a:cubicBezTo>
                  <a:lnTo>
                    <a:pt x="3263860" y="2381631"/>
                  </a:lnTo>
                  <a:cubicBezTo>
                    <a:pt x="3245587" y="2391464"/>
                    <a:pt x="3220135" y="2392775"/>
                    <a:pt x="3205126" y="2384253"/>
                  </a:cubicBezTo>
                  <a:lnTo>
                    <a:pt x="3017829" y="2275429"/>
                  </a:lnTo>
                  <a:cubicBezTo>
                    <a:pt x="3002167" y="2266907"/>
                    <a:pt x="3004125" y="2251829"/>
                    <a:pt x="3021745" y="2241340"/>
                  </a:cubicBezTo>
                  <a:lnTo>
                    <a:pt x="3207083" y="2133828"/>
                  </a:lnTo>
                  <a:cubicBezTo>
                    <a:pt x="3215893" y="2128583"/>
                    <a:pt x="3226825" y="2125797"/>
                    <a:pt x="3237430" y="2125387"/>
                  </a:cubicBezTo>
                  <a:close/>
                  <a:moveTo>
                    <a:pt x="4887598" y="2102665"/>
                  </a:moveTo>
                  <a:cubicBezTo>
                    <a:pt x="4898284" y="2102256"/>
                    <a:pt x="4908726" y="2104218"/>
                    <a:pt x="4916230" y="2108796"/>
                  </a:cubicBezTo>
                  <a:lnTo>
                    <a:pt x="5103527" y="2216703"/>
                  </a:lnTo>
                  <a:cubicBezTo>
                    <a:pt x="5118536" y="2225204"/>
                    <a:pt x="5116579" y="2240900"/>
                    <a:pt x="5099611" y="2250710"/>
                  </a:cubicBezTo>
                  <a:lnTo>
                    <a:pt x="4913620" y="2358616"/>
                  </a:lnTo>
                  <a:cubicBezTo>
                    <a:pt x="4896000" y="2368426"/>
                    <a:pt x="4869896" y="2369734"/>
                    <a:pt x="4854886" y="2360578"/>
                  </a:cubicBezTo>
                  <a:lnTo>
                    <a:pt x="4667590" y="2252671"/>
                  </a:lnTo>
                  <a:cubicBezTo>
                    <a:pt x="4652580" y="2243516"/>
                    <a:pt x="4653885" y="2228474"/>
                    <a:pt x="4672158" y="2218664"/>
                  </a:cubicBezTo>
                  <a:lnTo>
                    <a:pt x="4857496" y="2110758"/>
                  </a:lnTo>
                  <a:cubicBezTo>
                    <a:pt x="4865980" y="2105853"/>
                    <a:pt x="4876911" y="2103074"/>
                    <a:pt x="4887598" y="2102665"/>
                  </a:cubicBezTo>
                  <a:close/>
                  <a:moveTo>
                    <a:pt x="3663225" y="2047618"/>
                  </a:moveTo>
                  <a:cubicBezTo>
                    <a:pt x="3673829" y="2047208"/>
                    <a:pt x="3684271" y="2049175"/>
                    <a:pt x="3692102" y="2053436"/>
                  </a:cubicBezTo>
                  <a:lnTo>
                    <a:pt x="3879399" y="2162260"/>
                  </a:lnTo>
                  <a:cubicBezTo>
                    <a:pt x="3894408" y="2170782"/>
                    <a:pt x="3892451" y="2185860"/>
                    <a:pt x="3875483" y="2196349"/>
                  </a:cubicBezTo>
                  <a:lnTo>
                    <a:pt x="3689492" y="2303862"/>
                  </a:lnTo>
                  <a:cubicBezTo>
                    <a:pt x="3671872" y="2313695"/>
                    <a:pt x="3645768" y="2315006"/>
                    <a:pt x="3630758" y="2306484"/>
                  </a:cubicBezTo>
                  <a:lnTo>
                    <a:pt x="3442809" y="2197660"/>
                  </a:lnTo>
                  <a:cubicBezTo>
                    <a:pt x="3428452" y="2189138"/>
                    <a:pt x="3429757" y="2173405"/>
                    <a:pt x="3447377" y="2163571"/>
                  </a:cubicBezTo>
                  <a:lnTo>
                    <a:pt x="3633368" y="2056059"/>
                  </a:lnTo>
                  <a:cubicBezTo>
                    <a:pt x="3641852" y="2050814"/>
                    <a:pt x="3652620" y="2048028"/>
                    <a:pt x="3663225" y="2047618"/>
                  </a:cubicBezTo>
                  <a:close/>
                  <a:moveTo>
                    <a:pt x="4170648" y="2013375"/>
                  </a:moveTo>
                  <a:cubicBezTo>
                    <a:pt x="4181252" y="2012966"/>
                    <a:pt x="4191531" y="2014928"/>
                    <a:pt x="4199035" y="2019506"/>
                  </a:cubicBezTo>
                  <a:lnTo>
                    <a:pt x="4386332" y="2128067"/>
                  </a:lnTo>
                  <a:cubicBezTo>
                    <a:pt x="4401341" y="2136568"/>
                    <a:pt x="4399384" y="2151610"/>
                    <a:pt x="4382416" y="2162074"/>
                  </a:cubicBezTo>
                  <a:lnTo>
                    <a:pt x="4196425" y="2268672"/>
                  </a:lnTo>
                  <a:cubicBezTo>
                    <a:pt x="4179457" y="2279790"/>
                    <a:pt x="4152701" y="2280444"/>
                    <a:pt x="4137691" y="2271942"/>
                  </a:cubicBezTo>
                  <a:lnTo>
                    <a:pt x="3950395" y="2162727"/>
                  </a:lnTo>
                  <a:cubicBezTo>
                    <a:pt x="3935385" y="2154880"/>
                    <a:pt x="3937343" y="2139184"/>
                    <a:pt x="3954963" y="2129374"/>
                  </a:cubicBezTo>
                  <a:lnTo>
                    <a:pt x="4140301" y="2021468"/>
                  </a:lnTo>
                  <a:cubicBezTo>
                    <a:pt x="4149112" y="2016563"/>
                    <a:pt x="4160043" y="2013783"/>
                    <a:pt x="4170648" y="2013375"/>
                  </a:cubicBezTo>
                  <a:close/>
                  <a:moveTo>
                    <a:pt x="4999637" y="1970088"/>
                  </a:moveTo>
                  <a:cubicBezTo>
                    <a:pt x="5010266" y="1969597"/>
                    <a:pt x="5020569" y="1971395"/>
                    <a:pt x="5028091" y="1975645"/>
                  </a:cubicBezTo>
                  <a:lnTo>
                    <a:pt x="5215822" y="2084167"/>
                  </a:lnTo>
                  <a:cubicBezTo>
                    <a:pt x="5230867" y="2092666"/>
                    <a:pt x="5228905" y="2108356"/>
                    <a:pt x="5211898" y="2118162"/>
                  </a:cubicBezTo>
                  <a:lnTo>
                    <a:pt x="5150411" y="2154119"/>
                  </a:lnTo>
                  <a:cubicBezTo>
                    <a:pt x="5132749" y="2163925"/>
                    <a:pt x="5106585" y="2165232"/>
                    <a:pt x="5091540" y="2156080"/>
                  </a:cubicBezTo>
                  <a:lnTo>
                    <a:pt x="4903809" y="2048211"/>
                  </a:lnTo>
                  <a:cubicBezTo>
                    <a:pt x="4888764" y="2039059"/>
                    <a:pt x="4890726" y="2024022"/>
                    <a:pt x="4907733" y="2013562"/>
                  </a:cubicBezTo>
                  <a:lnTo>
                    <a:pt x="4969220" y="1978260"/>
                  </a:lnTo>
                  <a:cubicBezTo>
                    <a:pt x="4978051" y="1973356"/>
                    <a:pt x="4989007" y="1970578"/>
                    <a:pt x="4999637" y="1970088"/>
                  </a:cubicBezTo>
                  <a:close/>
                  <a:moveTo>
                    <a:pt x="2946274" y="1958329"/>
                  </a:moveTo>
                  <a:cubicBezTo>
                    <a:pt x="2956960" y="1957920"/>
                    <a:pt x="2967401" y="1959886"/>
                    <a:pt x="2974906" y="1964147"/>
                  </a:cubicBezTo>
                  <a:lnTo>
                    <a:pt x="3162203" y="2072971"/>
                  </a:lnTo>
                  <a:cubicBezTo>
                    <a:pt x="3177212" y="2081493"/>
                    <a:pt x="3175255" y="2096571"/>
                    <a:pt x="3157634" y="2107060"/>
                  </a:cubicBezTo>
                  <a:lnTo>
                    <a:pt x="2972296" y="2214573"/>
                  </a:lnTo>
                  <a:cubicBezTo>
                    <a:pt x="2954676" y="2224406"/>
                    <a:pt x="2928572" y="2225717"/>
                    <a:pt x="2913562" y="2216540"/>
                  </a:cubicBezTo>
                  <a:lnTo>
                    <a:pt x="2726266" y="2108371"/>
                  </a:lnTo>
                  <a:cubicBezTo>
                    <a:pt x="2711256" y="2099849"/>
                    <a:pt x="2713214" y="2084116"/>
                    <a:pt x="2730834" y="2074282"/>
                  </a:cubicBezTo>
                  <a:lnTo>
                    <a:pt x="2916172" y="1966770"/>
                  </a:lnTo>
                  <a:cubicBezTo>
                    <a:pt x="2924656" y="1961525"/>
                    <a:pt x="2935587" y="1958739"/>
                    <a:pt x="2946274" y="1958329"/>
                  </a:cubicBezTo>
                  <a:close/>
                  <a:moveTo>
                    <a:pt x="4596933" y="1935608"/>
                  </a:moveTo>
                  <a:cubicBezTo>
                    <a:pt x="4607537" y="1935199"/>
                    <a:pt x="4617816" y="1937161"/>
                    <a:pt x="4625320" y="1941739"/>
                  </a:cubicBezTo>
                  <a:lnTo>
                    <a:pt x="4812617" y="2049646"/>
                  </a:lnTo>
                  <a:cubicBezTo>
                    <a:pt x="4827626" y="2058801"/>
                    <a:pt x="4825669" y="2073843"/>
                    <a:pt x="4808701" y="2083653"/>
                  </a:cubicBezTo>
                  <a:lnTo>
                    <a:pt x="4623363" y="2190905"/>
                  </a:lnTo>
                  <a:cubicBezTo>
                    <a:pt x="4605742" y="2201369"/>
                    <a:pt x="4579638" y="2202677"/>
                    <a:pt x="4564629" y="2193521"/>
                  </a:cubicBezTo>
                  <a:lnTo>
                    <a:pt x="4377332" y="2084961"/>
                  </a:lnTo>
                  <a:cubicBezTo>
                    <a:pt x="4361670" y="2076459"/>
                    <a:pt x="4363628" y="2061417"/>
                    <a:pt x="4381248" y="2051607"/>
                  </a:cubicBezTo>
                  <a:lnTo>
                    <a:pt x="4566586" y="1943701"/>
                  </a:lnTo>
                  <a:cubicBezTo>
                    <a:pt x="4575396" y="1938796"/>
                    <a:pt x="4586328" y="1936016"/>
                    <a:pt x="4596933" y="1935608"/>
                  </a:cubicBezTo>
                  <a:close/>
                  <a:moveTo>
                    <a:pt x="3372475" y="1880560"/>
                  </a:moveTo>
                  <a:cubicBezTo>
                    <a:pt x="3383064" y="1880150"/>
                    <a:pt x="3393328" y="1882117"/>
                    <a:pt x="3400823" y="1886378"/>
                  </a:cubicBezTo>
                  <a:lnTo>
                    <a:pt x="3588509" y="1995202"/>
                  </a:lnTo>
                  <a:cubicBezTo>
                    <a:pt x="3603498" y="2003724"/>
                    <a:pt x="3600892" y="2018802"/>
                    <a:pt x="3583948" y="2029291"/>
                  </a:cubicBezTo>
                  <a:lnTo>
                    <a:pt x="3398216" y="2136804"/>
                  </a:lnTo>
                  <a:cubicBezTo>
                    <a:pt x="3381273" y="2146637"/>
                    <a:pt x="3354553" y="2147948"/>
                    <a:pt x="3339564" y="2138771"/>
                  </a:cubicBezTo>
                  <a:lnTo>
                    <a:pt x="3152530" y="2030602"/>
                  </a:lnTo>
                  <a:cubicBezTo>
                    <a:pt x="3137541" y="2021425"/>
                    <a:pt x="3139496" y="2006347"/>
                    <a:pt x="3157092" y="1996513"/>
                  </a:cubicBezTo>
                  <a:lnTo>
                    <a:pt x="3342171" y="1889001"/>
                  </a:lnTo>
                  <a:cubicBezTo>
                    <a:pt x="3350969" y="1883756"/>
                    <a:pt x="3361885" y="1880970"/>
                    <a:pt x="3372475" y="1880560"/>
                  </a:cubicBezTo>
                  <a:close/>
                  <a:moveTo>
                    <a:pt x="3879492" y="1846318"/>
                  </a:moveTo>
                  <a:cubicBezTo>
                    <a:pt x="3890178" y="1845909"/>
                    <a:pt x="3900620" y="1847871"/>
                    <a:pt x="3908124" y="1852449"/>
                  </a:cubicBezTo>
                  <a:lnTo>
                    <a:pt x="4095421" y="1960356"/>
                  </a:lnTo>
                  <a:cubicBezTo>
                    <a:pt x="4110430" y="1969511"/>
                    <a:pt x="4108473" y="1984553"/>
                    <a:pt x="4091505" y="1995017"/>
                  </a:cubicBezTo>
                  <a:lnTo>
                    <a:pt x="3905514" y="2102269"/>
                  </a:lnTo>
                  <a:cubicBezTo>
                    <a:pt x="3887894" y="2112079"/>
                    <a:pt x="3861790" y="2113387"/>
                    <a:pt x="3846780" y="2104231"/>
                  </a:cubicBezTo>
                  <a:lnTo>
                    <a:pt x="3659484" y="1996324"/>
                  </a:lnTo>
                  <a:cubicBezTo>
                    <a:pt x="3644474" y="1987823"/>
                    <a:pt x="3646432" y="1972127"/>
                    <a:pt x="3663399" y="1962317"/>
                  </a:cubicBezTo>
                  <a:lnTo>
                    <a:pt x="3849390" y="1854411"/>
                  </a:lnTo>
                  <a:cubicBezTo>
                    <a:pt x="3857874" y="1849506"/>
                    <a:pt x="3868805" y="1846727"/>
                    <a:pt x="3879492" y="1846318"/>
                  </a:cubicBezTo>
                  <a:close/>
                  <a:moveTo>
                    <a:pt x="4714242" y="1803113"/>
                  </a:moveTo>
                  <a:cubicBezTo>
                    <a:pt x="4724953" y="1802704"/>
                    <a:pt x="4735419" y="1804665"/>
                    <a:pt x="4742941" y="1809241"/>
                  </a:cubicBezTo>
                  <a:lnTo>
                    <a:pt x="4930671" y="1917764"/>
                  </a:lnTo>
                  <a:cubicBezTo>
                    <a:pt x="4945716" y="1925609"/>
                    <a:pt x="4943754" y="1941299"/>
                    <a:pt x="4926747" y="1951105"/>
                  </a:cubicBezTo>
                  <a:lnTo>
                    <a:pt x="4864606" y="1987061"/>
                  </a:lnTo>
                  <a:cubicBezTo>
                    <a:pt x="4847599" y="1996868"/>
                    <a:pt x="4821434" y="1998175"/>
                    <a:pt x="4806390" y="1989023"/>
                  </a:cubicBezTo>
                  <a:lnTo>
                    <a:pt x="4618660" y="1881154"/>
                  </a:lnTo>
                  <a:cubicBezTo>
                    <a:pt x="4603615" y="1872001"/>
                    <a:pt x="4604923" y="1856965"/>
                    <a:pt x="4622584" y="1846505"/>
                  </a:cubicBezTo>
                  <a:lnTo>
                    <a:pt x="4684071" y="1811203"/>
                  </a:lnTo>
                  <a:cubicBezTo>
                    <a:pt x="4692574" y="1806300"/>
                    <a:pt x="4703531" y="1803521"/>
                    <a:pt x="4714242" y="1803113"/>
                  </a:cubicBezTo>
                  <a:close/>
                  <a:moveTo>
                    <a:pt x="2658164" y="1791272"/>
                  </a:moveTo>
                  <a:cubicBezTo>
                    <a:pt x="2668784" y="1790863"/>
                    <a:pt x="2679076" y="1792829"/>
                    <a:pt x="2686592" y="1797090"/>
                  </a:cubicBezTo>
                  <a:lnTo>
                    <a:pt x="2874151" y="1905914"/>
                  </a:lnTo>
                  <a:cubicBezTo>
                    <a:pt x="2889182" y="1914436"/>
                    <a:pt x="2887874" y="1929514"/>
                    <a:pt x="2870230" y="1940003"/>
                  </a:cubicBezTo>
                  <a:lnTo>
                    <a:pt x="2684632" y="2047516"/>
                  </a:lnTo>
                  <a:cubicBezTo>
                    <a:pt x="2666987" y="2057349"/>
                    <a:pt x="2640846" y="2058660"/>
                    <a:pt x="2625815" y="2050138"/>
                  </a:cubicBezTo>
                  <a:lnTo>
                    <a:pt x="2438257" y="1941314"/>
                  </a:lnTo>
                  <a:cubicBezTo>
                    <a:pt x="2423226" y="1932792"/>
                    <a:pt x="2424533" y="1917059"/>
                    <a:pt x="2442178" y="1907225"/>
                  </a:cubicBezTo>
                  <a:lnTo>
                    <a:pt x="2627776" y="1799713"/>
                  </a:lnTo>
                  <a:cubicBezTo>
                    <a:pt x="2636599" y="1794469"/>
                    <a:pt x="2647545" y="1791682"/>
                    <a:pt x="2658164" y="1791272"/>
                  </a:cubicBezTo>
                  <a:close/>
                  <a:moveTo>
                    <a:pt x="4308658" y="1768550"/>
                  </a:moveTo>
                  <a:cubicBezTo>
                    <a:pt x="4319344" y="1768141"/>
                    <a:pt x="4329785" y="1770103"/>
                    <a:pt x="4337290" y="1774681"/>
                  </a:cubicBezTo>
                  <a:lnTo>
                    <a:pt x="4524587" y="1882588"/>
                  </a:lnTo>
                  <a:cubicBezTo>
                    <a:pt x="4539596" y="1891743"/>
                    <a:pt x="4537639" y="1906785"/>
                    <a:pt x="4520671" y="1916595"/>
                  </a:cubicBezTo>
                  <a:lnTo>
                    <a:pt x="4334680" y="2024501"/>
                  </a:lnTo>
                  <a:cubicBezTo>
                    <a:pt x="4317060" y="2034311"/>
                    <a:pt x="4290956" y="2035619"/>
                    <a:pt x="4275946" y="2026463"/>
                  </a:cubicBezTo>
                  <a:lnTo>
                    <a:pt x="4088650" y="1917903"/>
                  </a:lnTo>
                  <a:cubicBezTo>
                    <a:pt x="4073640" y="1910055"/>
                    <a:pt x="4075598" y="1894359"/>
                    <a:pt x="4093218" y="1884549"/>
                  </a:cubicBezTo>
                  <a:lnTo>
                    <a:pt x="4278556" y="1776643"/>
                  </a:lnTo>
                  <a:cubicBezTo>
                    <a:pt x="4287040" y="1771738"/>
                    <a:pt x="4297971" y="1768958"/>
                    <a:pt x="4308658" y="1768550"/>
                  </a:cubicBezTo>
                  <a:close/>
                  <a:moveTo>
                    <a:pt x="3084284" y="1713750"/>
                  </a:moveTo>
                  <a:cubicBezTo>
                    <a:pt x="3094889" y="1713258"/>
                    <a:pt x="3105330" y="1715061"/>
                    <a:pt x="3113161" y="1719322"/>
                  </a:cubicBezTo>
                  <a:lnTo>
                    <a:pt x="3300458" y="1828146"/>
                  </a:lnTo>
                  <a:cubicBezTo>
                    <a:pt x="3315467" y="1836668"/>
                    <a:pt x="3313510" y="1851746"/>
                    <a:pt x="3296542" y="1861580"/>
                  </a:cubicBezTo>
                  <a:lnTo>
                    <a:pt x="3110551" y="1969748"/>
                  </a:lnTo>
                  <a:cubicBezTo>
                    <a:pt x="3092931" y="1979581"/>
                    <a:pt x="3066827" y="1980892"/>
                    <a:pt x="3051817" y="1971715"/>
                  </a:cubicBezTo>
                  <a:lnTo>
                    <a:pt x="2864521" y="1863546"/>
                  </a:lnTo>
                  <a:cubicBezTo>
                    <a:pt x="2849511" y="1854369"/>
                    <a:pt x="2851469" y="1839291"/>
                    <a:pt x="2868436" y="1829457"/>
                  </a:cubicBezTo>
                  <a:lnTo>
                    <a:pt x="3054427" y="1721945"/>
                  </a:lnTo>
                  <a:cubicBezTo>
                    <a:pt x="3062911" y="1717028"/>
                    <a:pt x="3073679" y="1714242"/>
                    <a:pt x="3084284" y="1713750"/>
                  </a:cubicBezTo>
                  <a:close/>
                  <a:moveTo>
                    <a:pt x="3591622" y="1681820"/>
                  </a:moveTo>
                  <a:cubicBezTo>
                    <a:pt x="3602293" y="1681411"/>
                    <a:pt x="3612557" y="1683377"/>
                    <a:pt x="3619726" y="1687638"/>
                  </a:cubicBezTo>
                  <a:lnTo>
                    <a:pt x="3806761" y="1796462"/>
                  </a:lnTo>
                  <a:cubicBezTo>
                    <a:pt x="3822401" y="1804984"/>
                    <a:pt x="3819795" y="1820062"/>
                    <a:pt x="3802851" y="1829896"/>
                  </a:cubicBezTo>
                  <a:lnTo>
                    <a:pt x="3617119" y="1938064"/>
                  </a:lnTo>
                  <a:cubicBezTo>
                    <a:pt x="3600176" y="1947897"/>
                    <a:pt x="3573456" y="1949208"/>
                    <a:pt x="3558467" y="1940686"/>
                  </a:cubicBezTo>
                  <a:lnTo>
                    <a:pt x="3371433" y="1831862"/>
                  </a:lnTo>
                  <a:cubicBezTo>
                    <a:pt x="3356444" y="1822685"/>
                    <a:pt x="3358399" y="1807607"/>
                    <a:pt x="3375995" y="1797773"/>
                  </a:cubicBezTo>
                  <a:lnTo>
                    <a:pt x="3561074" y="1690261"/>
                  </a:lnTo>
                  <a:cubicBezTo>
                    <a:pt x="3569872" y="1685017"/>
                    <a:pt x="3580951" y="1682230"/>
                    <a:pt x="3591622" y="1681820"/>
                  </a:cubicBezTo>
                  <a:close/>
                  <a:moveTo>
                    <a:pt x="4426571" y="1638616"/>
                  </a:moveTo>
                  <a:cubicBezTo>
                    <a:pt x="4437181" y="1638206"/>
                    <a:pt x="4447464" y="1640174"/>
                    <a:pt x="4454645" y="1644437"/>
                  </a:cubicBezTo>
                  <a:lnTo>
                    <a:pt x="4642670" y="1753319"/>
                  </a:lnTo>
                  <a:cubicBezTo>
                    <a:pt x="4657686" y="1761846"/>
                    <a:pt x="4655728" y="1776932"/>
                    <a:pt x="4638100" y="1786770"/>
                  </a:cubicBezTo>
                  <a:lnTo>
                    <a:pt x="4576731" y="1822846"/>
                  </a:lnTo>
                  <a:cubicBezTo>
                    <a:pt x="4559103" y="1832684"/>
                    <a:pt x="4532989" y="1833996"/>
                    <a:pt x="4517973" y="1825469"/>
                  </a:cubicBezTo>
                  <a:lnTo>
                    <a:pt x="4330600" y="1716587"/>
                  </a:lnTo>
                  <a:cubicBezTo>
                    <a:pt x="4315584" y="1707405"/>
                    <a:pt x="4317543" y="1692975"/>
                    <a:pt x="4335170" y="1682480"/>
                  </a:cubicBezTo>
                  <a:lnTo>
                    <a:pt x="4396539" y="1647061"/>
                  </a:lnTo>
                  <a:cubicBezTo>
                    <a:pt x="4405027" y="1641813"/>
                    <a:pt x="4415962" y="1639026"/>
                    <a:pt x="4426571" y="1638616"/>
                  </a:cubicBezTo>
                  <a:close/>
                  <a:moveTo>
                    <a:pt x="2367578" y="1624617"/>
                  </a:moveTo>
                  <a:cubicBezTo>
                    <a:pt x="2378183" y="1624126"/>
                    <a:pt x="2388462" y="1626088"/>
                    <a:pt x="2395966" y="1630666"/>
                  </a:cubicBezTo>
                  <a:lnTo>
                    <a:pt x="2583263" y="1739227"/>
                  </a:lnTo>
                  <a:cubicBezTo>
                    <a:pt x="2598272" y="1747728"/>
                    <a:pt x="2596315" y="1763424"/>
                    <a:pt x="2579347" y="1773234"/>
                  </a:cubicBezTo>
                  <a:lnTo>
                    <a:pt x="2393356" y="1880486"/>
                  </a:lnTo>
                  <a:cubicBezTo>
                    <a:pt x="2376388" y="1890950"/>
                    <a:pt x="2349632" y="1891604"/>
                    <a:pt x="2335275" y="1883102"/>
                  </a:cubicBezTo>
                  <a:lnTo>
                    <a:pt x="2147326" y="1774541"/>
                  </a:lnTo>
                  <a:cubicBezTo>
                    <a:pt x="2132316" y="1766040"/>
                    <a:pt x="2134274" y="1750344"/>
                    <a:pt x="2151894" y="1740534"/>
                  </a:cubicBezTo>
                  <a:lnTo>
                    <a:pt x="2337232" y="1633282"/>
                  </a:lnTo>
                  <a:cubicBezTo>
                    <a:pt x="2346042" y="1628050"/>
                    <a:pt x="2356974" y="1625107"/>
                    <a:pt x="2367578" y="1624617"/>
                  </a:cubicBezTo>
                  <a:close/>
                  <a:moveTo>
                    <a:pt x="4018072" y="1601500"/>
                  </a:moveTo>
                  <a:cubicBezTo>
                    <a:pt x="4028595" y="1601090"/>
                    <a:pt x="4038874" y="1603057"/>
                    <a:pt x="4046378" y="1607646"/>
                  </a:cubicBezTo>
                  <a:lnTo>
                    <a:pt x="4234327" y="1715814"/>
                  </a:lnTo>
                  <a:cubicBezTo>
                    <a:pt x="4248684" y="1724992"/>
                    <a:pt x="4247379" y="1740070"/>
                    <a:pt x="4229759" y="1750559"/>
                  </a:cubicBezTo>
                  <a:lnTo>
                    <a:pt x="4044421" y="1858071"/>
                  </a:lnTo>
                  <a:cubicBezTo>
                    <a:pt x="4026800" y="1867905"/>
                    <a:pt x="4000696" y="1868560"/>
                    <a:pt x="3985687" y="1860694"/>
                  </a:cubicBezTo>
                  <a:lnTo>
                    <a:pt x="3798390" y="1751214"/>
                  </a:lnTo>
                  <a:cubicBezTo>
                    <a:pt x="3782728" y="1742692"/>
                    <a:pt x="3784686" y="1727614"/>
                    <a:pt x="3802306" y="1717781"/>
                  </a:cubicBezTo>
                  <a:lnTo>
                    <a:pt x="3988297" y="1609613"/>
                  </a:lnTo>
                  <a:cubicBezTo>
                    <a:pt x="3996781" y="1604696"/>
                    <a:pt x="4007549" y="1601910"/>
                    <a:pt x="4018072" y="1601500"/>
                  </a:cubicBezTo>
                  <a:close/>
                  <a:moveTo>
                    <a:pt x="2793616" y="1546848"/>
                  </a:moveTo>
                  <a:cubicBezTo>
                    <a:pt x="2804125" y="1546357"/>
                    <a:pt x="2814389" y="1548319"/>
                    <a:pt x="2821883" y="1552897"/>
                  </a:cubicBezTo>
                  <a:lnTo>
                    <a:pt x="3009569" y="1661458"/>
                  </a:lnTo>
                  <a:cubicBezTo>
                    <a:pt x="3024558" y="1669959"/>
                    <a:pt x="3022603" y="1685001"/>
                    <a:pt x="3005008" y="1694811"/>
                  </a:cubicBezTo>
                  <a:lnTo>
                    <a:pt x="2819276" y="1802717"/>
                  </a:lnTo>
                  <a:cubicBezTo>
                    <a:pt x="2802333" y="1812527"/>
                    <a:pt x="2775613" y="1813835"/>
                    <a:pt x="2760624" y="1804679"/>
                  </a:cubicBezTo>
                  <a:lnTo>
                    <a:pt x="2573590" y="1696772"/>
                  </a:lnTo>
                  <a:cubicBezTo>
                    <a:pt x="2558601" y="1687617"/>
                    <a:pt x="2560556" y="1672575"/>
                    <a:pt x="2578152" y="1662765"/>
                  </a:cubicBezTo>
                  <a:lnTo>
                    <a:pt x="2763883" y="1555513"/>
                  </a:lnTo>
                  <a:cubicBezTo>
                    <a:pt x="2772355" y="1550281"/>
                    <a:pt x="2783108" y="1547338"/>
                    <a:pt x="2793616" y="1546848"/>
                  </a:cubicBezTo>
                  <a:close/>
                  <a:moveTo>
                    <a:pt x="3300797" y="1511882"/>
                  </a:moveTo>
                  <a:cubicBezTo>
                    <a:pt x="3311401" y="1511473"/>
                    <a:pt x="3321680" y="1513439"/>
                    <a:pt x="3329184" y="1517700"/>
                  </a:cubicBezTo>
                  <a:lnTo>
                    <a:pt x="3516481" y="1626524"/>
                  </a:lnTo>
                  <a:cubicBezTo>
                    <a:pt x="3531490" y="1635046"/>
                    <a:pt x="3529533" y="1650124"/>
                    <a:pt x="3512565" y="1659958"/>
                  </a:cubicBezTo>
                  <a:lnTo>
                    <a:pt x="3326574" y="1768126"/>
                  </a:lnTo>
                  <a:cubicBezTo>
                    <a:pt x="3308954" y="1777959"/>
                    <a:pt x="3282850" y="1779270"/>
                    <a:pt x="3267840" y="1770748"/>
                  </a:cubicBezTo>
                  <a:lnTo>
                    <a:pt x="3080544" y="1661924"/>
                  </a:lnTo>
                  <a:cubicBezTo>
                    <a:pt x="3065534" y="1652747"/>
                    <a:pt x="3067492" y="1638324"/>
                    <a:pt x="3084459" y="1627180"/>
                  </a:cubicBezTo>
                  <a:lnTo>
                    <a:pt x="3270450" y="1520323"/>
                  </a:lnTo>
                  <a:cubicBezTo>
                    <a:pt x="3279261" y="1515079"/>
                    <a:pt x="3290192" y="1512292"/>
                    <a:pt x="3300797" y="1511882"/>
                  </a:cubicBezTo>
                  <a:close/>
                  <a:moveTo>
                    <a:pt x="1553275" y="1483386"/>
                  </a:moveTo>
                  <a:lnTo>
                    <a:pt x="1581163" y="1489338"/>
                  </a:lnTo>
                  <a:lnTo>
                    <a:pt x="1581720" y="1489016"/>
                  </a:lnTo>
                  <a:lnTo>
                    <a:pt x="1746497" y="1584274"/>
                  </a:lnTo>
                  <a:lnTo>
                    <a:pt x="1880483" y="1661420"/>
                  </a:lnTo>
                  <a:lnTo>
                    <a:pt x="1880764" y="1661894"/>
                  </a:lnTo>
                  <a:lnTo>
                    <a:pt x="2884379" y="2242085"/>
                  </a:lnTo>
                  <a:cubicBezTo>
                    <a:pt x="2900703" y="2251229"/>
                    <a:pt x="2900703" y="2266251"/>
                    <a:pt x="2884379" y="2276048"/>
                  </a:cubicBezTo>
                  <a:lnTo>
                    <a:pt x="2659107" y="2406023"/>
                  </a:lnTo>
                  <a:cubicBezTo>
                    <a:pt x="2642783" y="2415820"/>
                    <a:pt x="2616664" y="2415820"/>
                    <a:pt x="2600340" y="2406023"/>
                  </a:cubicBezTo>
                  <a:lnTo>
                    <a:pt x="1297028" y="1653607"/>
                  </a:lnTo>
                  <a:lnTo>
                    <a:pt x="1297889" y="1653109"/>
                  </a:lnTo>
                  <a:lnTo>
                    <a:pt x="1297620" y="1652954"/>
                  </a:lnTo>
                  <a:cubicBezTo>
                    <a:pt x="1282625" y="1643837"/>
                    <a:pt x="1284581" y="1628858"/>
                    <a:pt x="1302184" y="1619089"/>
                  </a:cubicBezTo>
                  <a:lnTo>
                    <a:pt x="1523202" y="1491445"/>
                  </a:lnTo>
                  <a:cubicBezTo>
                    <a:pt x="1531678" y="1486561"/>
                    <a:pt x="1542599" y="1483793"/>
                    <a:pt x="1553275" y="1483386"/>
                  </a:cubicBezTo>
                  <a:close/>
                  <a:moveTo>
                    <a:pt x="2079061" y="1457157"/>
                  </a:moveTo>
                  <a:cubicBezTo>
                    <a:pt x="2089681" y="1456748"/>
                    <a:pt x="2099810" y="1458714"/>
                    <a:pt x="2106999" y="1462975"/>
                  </a:cubicBezTo>
                  <a:lnTo>
                    <a:pt x="2295211" y="1571799"/>
                  </a:lnTo>
                  <a:cubicBezTo>
                    <a:pt x="2310242" y="1580321"/>
                    <a:pt x="2308281" y="1595399"/>
                    <a:pt x="2290636" y="1605888"/>
                  </a:cubicBezTo>
                  <a:lnTo>
                    <a:pt x="2105038" y="1713401"/>
                  </a:lnTo>
                  <a:cubicBezTo>
                    <a:pt x="2087393" y="1723890"/>
                    <a:pt x="2061253" y="1724545"/>
                    <a:pt x="2046222" y="1716023"/>
                  </a:cubicBezTo>
                  <a:lnTo>
                    <a:pt x="1859317" y="1607199"/>
                  </a:lnTo>
                  <a:cubicBezTo>
                    <a:pt x="1844286" y="1598677"/>
                    <a:pt x="1846247" y="1582944"/>
                    <a:pt x="1863238" y="1573110"/>
                  </a:cubicBezTo>
                  <a:lnTo>
                    <a:pt x="2048182" y="1465598"/>
                  </a:lnTo>
                  <a:cubicBezTo>
                    <a:pt x="2057332" y="1460354"/>
                    <a:pt x="2068441" y="1457567"/>
                    <a:pt x="2079061" y="1457157"/>
                  </a:cubicBezTo>
                  <a:close/>
                  <a:moveTo>
                    <a:pt x="3727082" y="1434442"/>
                  </a:moveTo>
                  <a:cubicBezTo>
                    <a:pt x="3737686" y="1434032"/>
                    <a:pt x="3747964" y="1435999"/>
                    <a:pt x="3755469" y="1440588"/>
                  </a:cubicBezTo>
                  <a:lnTo>
                    <a:pt x="3942766" y="1548756"/>
                  </a:lnTo>
                  <a:cubicBezTo>
                    <a:pt x="3957775" y="1557934"/>
                    <a:pt x="3955818" y="1573012"/>
                    <a:pt x="3938850" y="1582845"/>
                  </a:cubicBezTo>
                  <a:lnTo>
                    <a:pt x="3752859" y="1690358"/>
                  </a:lnTo>
                  <a:cubicBezTo>
                    <a:pt x="3735891" y="1700847"/>
                    <a:pt x="3709787" y="1701502"/>
                    <a:pt x="3694778" y="1693636"/>
                  </a:cubicBezTo>
                  <a:lnTo>
                    <a:pt x="3506829" y="1584156"/>
                  </a:lnTo>
                  <a:cubicBezTo>
                    <a:pt x="3491819" y="1575634"/>
                    <a:pt x="3493777" y="1560556"/>
                    <a:pt x="3511397" y="1550067"/>
                  </a:cubicBezTo>
                  <a:lnTo>
                    <a:pt x="3696735" y="1442555"/>
                  </a:lnTo>
                  <a:cubicBezTo>
                    <a:pt x="3705546" y="1437638"/>
                    <a:pt x="3716477" y="1434852"/>
                    <a:pt x="3727082" y="1434442"/>
                  </a:cubicBezTo>
                  <a:close/>
                  <a:moveTo>
                    <a:pt x="2505833" y="1379791"/>
                  </a:moveTo>
                  <a:cubicBezTo>
                    <a:pt x="2516437" y="1379300"/>
                    <a:pt x="2526715" y="1381262"/>
                    <a:pt x="2534220" y="1385840"/>
                  </a:cubicBezTo>
                  <a:lnTo>
                    <a:pt x="2721517" y="1494401"/>
                  </a:lnTo>
                  <a:cubicBezTo>
                    <a:pt x="2736526" y="1502902"/>
                    <a:pt x="2734569" y="1517944"/>
                    <a:pt x="2717601" y="1527754"/>
                  </a:cubicBezTo>
                  <a:lnTo>
                    <a:pt x="2531610" y="1635660"/>
                  </a:lnTo>
                  <a:cubicBezTo>
                    <a:pt x="2514642" y="1645470"/>
                    <a:pt x="2487886" y="1646778"/>
                    <a:pt x="2472876" y="1637622"/>
                  </a:cubicBezTo>
                  <a:lnTo>
                    <a:pt x="2285580" y="1529715"/>
                  </a:lnTo>
                  <a:cubicBezTo>
                    <a:pt x="2270570" y="1521214"/>
                    <a:pt x="2272528" y="1505518"/>
                    <a:pt x="2289495" y="1495708"/>
                  </a:cubicBezTo>
                  <a:lnTo>
                    <a:pt x="2475486" y="1388456"/>
                  </a:lnTo>
                  <a:cubicBezTo>
                    <a:pt x="2484296" y="1383224"/>
                    <a:pt x="2495228" y="1380281"/>
                    <a:pt x="2505833" y="1379791"/>
                  </a:cubicBezTo>
                  <a:close/>
                  <a:moveTo>
                    <a:pt x="3012765" y="1344744"/>
                  </a:moveTo>
                  <a:cubicBezTo>
                    <a:pt x="3023355" y="1344252"/>
                    <a:pt x="3033618" y="1346055"/>
                    <a:pt x="3040787" y="1349988"/>
                  </a:cubicBezTo>
                  <a:lnTo>
                    <a:pt x="3228473" y="1459467"/>
                  </a:lnTo>
                  <a:cubicBezTo>
                    <a:pt x="3243462" y="1467989"/>
                    <a:pt x="3241507" y="1483067"/>
                    <a:pt x="3223912" y="1492901"/>
                  </a:cubicBezTo>
                  <a:lnTo>
                    <a:pt x="3038180" y="1601069"/>
                  </a:lnTo>
                  <a:cubicBezTo>
                    <a:pt x="3021237" y="1610902"/>
                    <a:pt x="2994517" y="1612213"/>
                    <a:pt x="2979528" y="1603036"/>
                  </a:cubicBezTo>
                  <a:lnTo>
                    <a:pt x="2792494" y="1494867"/>
                  </a:lnTo>
                  <a:cubicBezTo>
                    <a:pt x="2777505" y="1485690"/>
                    <a:pt x="2779460" y="1470612"/>
                    <a:pt x="2797056" y="1460778"/>
                  </a:cubicBezTo>
                  <a:lnTo>
                    <a:pt x="2982787" y="1353266"/>
                  </a:lnTo>
                  <a:cubicBezTo>
                    <a:pt x="2991259" y="1348021"/>
                    <a:pt x="3002175" y="1345235"/>
                    <a:pt x="3012765" y="1344744"/>
                  </a:cubicBezTo>
                  <a:close/>
                  <a:moveTo>
                    <a:pt x="1788637" y="1290099"/>
                  </a:moveTo>
                  <a:cubicBezTo>
                    <a:pt x="1799241" y="1289689"/>
                    <a:pt x="1809520" y="1291656"/>
                    <a:pt x="1817024" y="1295917"/>
                  </a:cubicBezTo>
                  <a:lnTo>
                    <a:pt x="2003668" y="1404741"/>
                  </a:lnTo>
                  <a:cubicBezTo>
                    <a:pt x="2019330" y="1413263"/>
                    <a:pt x="2017373" y="1428997"/>
                    <a:pt x="1999752" y="1438830"/>
                  </a:cubicBezTo>
                  <a:lnTo>
                    <a:pt x="1814414" y="1546343"/>
                  </a:lnTo>
                  <a:cubicBezTo>
                    <a:pt x="1797446" y="1556176"/>
                    <a:pt x="1770690" y="1557487"/>
                    <a:pt x="1756333" y="1548965"/>
                  </a:cubicBezTo>
                  <a:lnTo>
                    <a:pt x="1569036" y="1440141"/>
                  </a:lnTo>
                  <a:cubicBezTo>
                    <a:pt x="1553374" y="1431619"/>
                    <a:pt x="1555984" y="1415886"/>
                    <a:pt x="1572952" y="1406052"/>
                  </a:cubicBezTo>
                  <a:lnTo>
                    <a:pt x="1758290" y="1298539"/>
                  </a:lnTo>
                  <a:cubicBezTo>
                    <a:pt x="1767101" y="1293295"/>
                    <a:pt x="1778032" y="1290509"/>
                    <a:pt x="1788637" y="1290099"/>
                  </a:cubicBezTo>
                  <a:close/>
                  <a:moveTo>
                    <a:pt x="3438806" y="1267303"/>
                  </a:moveTo>
                  <a:cubicBezTo>
                    <a:pt x="3449492" y="1266811"/>
                    <a:pt x="3459934" y="1268614"/>
                    <a:pt x="3467438" y="1272875"/>
                  </a:cubicBezTo>
                  <a:lnTo>
                    <a:pt x="3654735" y="1381699"/>
                  </a:lnTo>
                  <a:cubicBezTo>
                    <a:pt x="3669744" y="1390877"/>
                    <a:pt x="3667787" y="1405955"/>
                    <a:pt x="3650166" y="1415788"/>
                  </a:cubicBezTo>
                  <a:lnTo>
                    <a:pt x="3464828" y="1523301"/>
                  </a:lnTo>
                  <a:cubicBezTo>
                    <a:pt x="3447208" y="1533790"/>
                    <a:pt x="3421104" y="1534445"/>
                    <a:pt x="3406094" y="1525923"/>
                  </a:cubicBezTo>
                  <a:lnTo>
                    <a:pt x="3218798" y="1417755"/>
                  </a:lnTo>
                  <a:cubicBezTo>
                    <a:pt x="3203788" y="1408577"/>
                    <a:pt x="3205093" y="1393499"/>
                    <a:pt x="3222713" y="1383010"/>
                  </a:cubicBezTo>
                  <a:lnTo>
                    <a:pt x="3408704" y="1275497"/>
                  </a:lnTo>
                  <a:cubicBezTo>
                    <a:pt x="3417188" y="1270581"/>
                    <a:pt x="3428119" y="1267794"/>
                    <a:pt x="3438806" y="1267303"/>
                  </a:cubicBezTo>
                  <a:close/>
                  <a:moveTo>
                    <a:pt x="1135225" y="1241115"/>
                  </a:moveTo>
                  <a:cubicBezTo>
                    <a:pt x="1145819" y="1240708"/>
                    <a:pt x="1156088" y="1242662"/>
                    <a:pt x="1163585" y="1246895"/>
                  </a:cubicBezTo>
                  <a:lnTo>
                    <a:pt x="1462840" y="1419475"/>
                  </a:lnTo>
                  <a:cubicBezTo>
                    <a:pt x="1477835" y="1428593"/>
                    <a:pt x="1475879" y="1443572"/>
                    <a:pt x="1458928" y="1453340"/>
                  </a:cubicBezTo>
                  <a:lnTo>
                    <a:pt x="1237910" y="1580985"/>
                  </a:lnTo>
                  <a:cubicBezTo>
                    <a:pt x="1220307" y="1590753"/>
                    <a:pt x="1194228" y="1592056"/>
                    <a:pt x="1179233" y="1582938"/>
                  </a:cubicBezTo>
                  <a:lnTo>
                    <a:pt x="879978" y="1410358"/>
                  </a:lnTo>
                  <a:cubicBezTo>
                    <a:pt x="864983" y="1401892"/>
                    <a:pt x="866287" y="1386913"/>
                    <a:pt x="883890" y="1376493"/>
                  </a:cubicBezTo>
                  <a:lnTo>
                    <a:pt x="1104908" y="1249500"/>
                  </a:lnTo>
                  <a:cubicBezTo>
                    <a:pt x="1113710" y="1244290"/>
                    <a:pt x="1124630" y="1241522"/>
                    <a:pt x="1135225" y="1241115"/>
                  </a:cubicBezTo>
                  <a:close/>
                  <a:moveTo>
                    <a:pt x="2214677" y="1212248"/>
                  </a:moveTo>
                  <a:cubicBezTo>
                    <a:pt x="2225363" y="1211920"/>
                    <a:pt x="2235805" y="1213887"/>
                    <a:pt x="2243309" y="1218148"/>
                  </a:cubicBezTo>
                  <a:lnTo>
                    <a:pt x="2430606" y="1326316"/>
                  </a:lnTo>
                  <a:cubicBezTo>
                    <a:pt x="2445615" y="1335494"/>
                    <a:pt x="2443658" y="1350572"/>
                    <a:pt x="2426037" y="1361061"/>
                  </a:cubicBezTo>
                  <a:lnTo>
                    <a:pt x="2240699" y="1468574"/>
                  </a:lnTo>
                  <a:cubicBezTo>
                    <a:pt x="2223079" y="1478407"/>
                    <a:pt x="2196975" y="1479718"/>
                    <a:pt x="2181965" y="1471196"/>
                  </a:cubicBezTo>
                  <a:lnTo>
                    <a:pt x="1994016" y="1362372"/>
                  </a:lnTo>
                  <a:cubicBezTo>
                    <a:pt x="1979659" y="1353850"/>
                    <a:pt x="1980964" y="1338116"/>
                    <a:pt x="1998584" y="1328283"/>
                  </a:cubicBezTo>
                  <a:lnTo>
                    <a:pt x="2184575" y="1220115"/>
                  </a:lnTo>
                  <a:cubicBezTo>
                    <a:pt x="2193059" y="1215198"/>
                    <a:pt x="2203990" y="1212576"/>
                    <a:pt x="2214677" y="1212248"/>
                  </a:cubicBezTo>
                  <a:close/>
                  <a:moveTo>
                    <a:pt x="2721854" y="1177684"/>
                  </a:moveTo>
                  <a:cubicBezTo>
                    <a:pt x="2732459" y="1177356"/>
                    <a:pt x="2742738" y="1179323"/>
                    <a:pt x="2750242" y="1183584"/>
                  </a:cubicBezTo>
                  <a:lnTo>
                    <a:pt x="2937539" y="1292408"/>
                  </a:lnTo>
                  <a:cubicBezTo>
                    <a:pt x="2952548" y="1300930"/>
                    <a:pt x="2950591" y="1316008"/>
                    <a:pt x="2933623" y="1325842"/>
                  </a:cubicBezTo>
                  <a:lnTo>
                    <a:pt x="2747632" y="1434010"/>
                  </a:lnTo>
                  <a:cubicBezTo>
                    <a:pt x="2730664" y="1443843"/>
                    <a:pt x="2704560" y="1445154"/>
                    <a:pt x="2688898" y="1435977"/>
                  </a:cubicBezTo>
                  <a:lnTo>
                    <a:pt x="2501602" y="1327808"/>
                  </a:lnTo>
                  <a:cubicBezTo>
                    <a:pt x="2486592" y="1318630"/>
                    <a:pt x="2488550" y="1303552"/>
                    <a:pt x="2505517" y="1293719"/>
                  </a:cubicBezTo>
                  <a:lnTo>
                    <a:pt x="2691508" y="1185551"/>
                  </a:lnTo>
                  <a:cubicBezTo>
                    <a:pt x="2700318" y="1180634"/>
                    <a:pt x="2711250" y="1178012"/>
                    <a:pt x="2721854" y="1177684"/>
                  </a:cubicBezTo>
                  <a:close/>
                  <a:moveTo>
                    <a:pt x="1500607" y="1123288"/>
                  </a:moveTo>
                  <a:cubicBezTo>
                    <a:pt x="1511211" y="1122796"/>
                    <a:pt x="1521490" y="1124599"/>
                    <a:pt x="1528994" y="1128860"/>
                  </a:cubicBezTo>
                  <a:lnTo>
                    <a:pt x="1716291" y="1237684"/>
                  </a:lnTo>
                  <a:cubicBezTo>
                    <a:pt x="1731300" y="1246206"/>
                    <a:pt x="1729343" y="1261940"/>
                    <a:pt x="1711722" y="1271773"/>
                  </a:cubicBezTo>
                  <a:lnTo>
                    <a:pt x="1526384" y="1379286"/>
                  </a:lnTo>
                  <a:cubicBezTo>
                    <a:pt x="1509416" y="1389119"/>
                    <a:pt x="1482660" y="1390430"/>
                    <a:pt x="1467650" y="1381908"/>
                  </a:cubicBezTo>
                  <a:lnTo>
                    <a:pt x="1280354" y="1273084"/>
                  </a:lnTo>
                  <a:cubicBezTo>
                    <a:pt x="1265344" y="1264562"/>
                    <a:pt x="1267302" y="1249484"/>
                    <a:pt x="1284269" y="1238995"/>
                  </a:cubicBezTo>
                  <a:lnTo>
                    <a:pt x="1470260" y="1131482"/>
                  </a:lnTo>
                  <a:cubicBezTo>
                    <a:pt x="1479071" y="1126566"/>
                    <a:pt x="1490002" y="1123779"/>
                    <a:pt x="1500607" y="1123288"/>
                  </a:cubicBezTo>
                  <a:close/>
                  <a:moveTo>
                    <a:pt x="3147815" y="1099917"/>
                  </a:moveTo>
                  <a:cubicBezTo>
                    <a:pt x="3158435" y="1099425"/>
                    <a:pt x="3168727" y="1101228"/>
                    <a:pt x="3176243" y="1105162"/>
                  </a:cubicBezTo>
                  <a:lnTo>
                    <a:pt x="3363802" y="1213985"/>
                  </a:lnTo>
                  <a:cubicBezTo>
                    <a:pt x="3378832" y="1223163"/>
                    <a:pt x="3377525" y="1238241"/>
                    <a:pt x="3359881" y="1248075"/>
                  </a:cubicBezTo>
                  <a:lnTo>
                    <a:pt x="3174283" y="1356243"/>
                  </a:lnTo>
                  <a:cubicBezTo>
                    <a:pt x="3156638" y="1366076"/>
                    <a:pt x="3130497" y="1367387"/>
                    <a:pt x="3115466" y="1358209"/>
                  </a:cubicBezTo>
                  <a:lnTo>
                    <a:pt x="2927908" y="1250041"/>
                  </a:lnTo>
                  <a:cubicBezTo>
                    <a:pt x="2912877" y="1240863"/>
                    <a:pt x="2914184" y="1225785"/>
                    <a:pt x="2931829" y="1215952"/>
                  </a:cubicBezTo>
                  <a:lnTo>
                    <a:pt x="3117427" y="1108439"/>
                  </a:lnTo>
                  <a:cubicBezTo>
                    <a:pt x="3126250" y="1103195"/>
                    <a:pt x="3137196" y="1100409"/>
                    <a:pt x="3147815" y="1099917"/>
                  </a:cubicBezTo>
                  <a:close/>
                  <a:moveTo>
                    <a:pt x="845818" y="1074067"/>
                  </a:moveTo>
                  <a:cubicBezTo>
                    <a:pt x="856538" y="1073659"/>
                    <a:pt x="867012" y="1075620"/>
                    <a:pt x="874540" y="1079869"/>
                  </a:cubicBezTo>
                  <a:lnTo>
                    <a:pt x="1062414" y="1188389"/>
                  </a:lnTo>
                  <a:cubicBezTo>
                    <a:pt x="1077470" y="1196887"/>
                    <a:pt x="1075507" y="1211923"/>
                    <a:pt x="1057832" y="1222383"/>
                  </a:cubicBezTo>
                  <a:lnTo>
                    <a:pt x="836572" y="1350515"/>
                  </a:lnTo>
                  <a:cubicBezTo>
                    <a:pt x="818897" y="1360321"/>
                    <a:pt x="792058" y="1361628"/>
                    <a:pt x="777656" y="1352476"/>
                  </a:cubicBezTo>
                  <a:lnTo>
                    <a:pt x="589127" y="1243956"/>
                  </a:lnTo>
                  <a:cubicBezTo>
                    <a:pt x="574071" y="1235458"/>
                    <a:pt x="576035" y="1220422"/>
                    <a:pt x="593709" y="1209962"/>
                  </a:cubicBezTo>
                  <a:lnTo>
                    <a:pt x="815624" y="1082484"/>
                  </a:lnTo>
                  <a:cubicBezTo>
                    <a:pt x="824134" y="1077254"/>
                    <a:pt x="835099" y="1074476"/>
                    <a:pt x="845818" y="1074067"/>
                  </a:cubicBezTo>
                  <a:close/>
                  <a:moveTo>
                    <a:pt x="1926567" y="1042713"/>
                  </a:moveTo>
                  <a:cubicBezTo>
                    <a:pt x="1937187" y="1042305"/>
                    <a:pt x="1947480" y="1044267"/>
                    <a:pt x="1954995" y="1048844"/>
                  </a:cubicBezTo>
                  <a:lnTo>
                    <a:pt x="2142554" y="1156751"/>
                  </a:lnTo>
                  <a:cubicBezTo>
                    <a:pt x="2157584" y="1165907"/>
                    <a:pt x="2155624" y="1181603"/>
                    <a:pt x="2138633" y="1191412"/>
                  </a:cubicBezTo>
                  <a:lnTo>
                    <a:pt x="1952381" y="1298665"/>
                  </a:lnTo>
                  <a:cubicBezTo>
                    <a:pt x="1935390" y="1308475"/>
                    <a:pt x="1908596" y="1309783"/>
                    <a:pt x="1893565" y="1301281"/>
                  </a:cubicBezTo>
                  <a:lnTo>
                    <a:pt x="1706660" y="1192066"/>
                  </a:lnTo>
                  <a:cubicBezTo>
                    <a:pt x="1691629" y="1183565"/>
                    <a:pt x="1693590" y="1168523"/>
                    <a:pt x="1710581" y="1158713"/>
                  </a:cubicBezTo>
                  <a:lnTo>
                    <a:pt x="1896179" y="1050806"/>
                  </a:lnTo>
                  <a:cubicBezTo>
                    <a:pt x="1905002" y="1045902"/>
                    <a:pt x="1915948" y="1043122"/>
                    <a:pt x="1926567" y="1042713"/>
                  </a:cubicBezTo>
                  <a:close/>
                  <a:moveTo>
                    <a:pt x="2433580" y="1011029"/>
                  </a:moveTo>
                  <a:cubicBezTo>
                    <a:pt x="2444266" y="1010621"/>
                    <a:pt x="2454708" y="1012583"/>
                    <a:pt x="2462212" y="1017160"/>
                  </a:cubicBezTo>
                  <a:lnTo>
                    <a:pt x="2649509" y="1125067"/>
                  </a:lnTo>
                  <a:cubicBezTo>
                    <a:pt x="2664518" y="1134223"/>
                    <a:pt x="2662561" y="1149265"/>
                    <a:pt x="2644940" y="1159074"/>
                  </a:cubicBezTo>
                  <a:lnTo>
                    <a:pt x="2458949" y="1266981"/>
                  </a:lnTo>
                  <a:cubicBezTo>
                    <a:pt x="2441982" y="1276791"/>
                    <a:pt x="2415878" y="1278099"/>
                    <a:pt x="2400868" y="1268943"/>
                  </a:cubicBezTo>
                  <a:lnTo>
                    <a:pt x="2212919" y="1161036"/>
                  </a:lnTo>
                  <a:cubicBezTo>
                    <a:pt x="2198562" y="1151881"/>
                    <a:pt x="2199867" y="1136839"/>
                    <a:pt x="2217487" y="1127029"/>
                  </a:cubicBezTo>
                  <a:lnTo>
                    <a:pt x="2403478" y="1019122"/>
                  </a:lnTo>
                  <a:cubicBezTo>
                    <a:pt x="2411962" y="1014218"/>
                    <a:pt x="2422893" y="1011438"/>
                    <a:pt x="2433580" y="1011029"/>
                  </a:cubicBezTo>
                  <a:close/>
                  <a:moveTo>
                    <a:pt x="1209044" y="955984"/>
                  </a:moveTo>
                  <a:cubicBezTo>
                    <a:pt x="1219649" y="955574"/>
                    <a:pt x="1229927" y="957541"/>
                    <a:pt x="1237432" y="961802"/>
                  </a:cubicBezTo>
                  <a:lnTo>
                    <a:pt x="1424728" y="1070626"/>
                  </a:lnTo>
                  <a:cubicBezTo>
                    <a:pt x="1440390" y="1079148"/>
                    <a:pt x="1438433" y="1094226"/>
                    <a:pt x="1420812" y="1104715"/>
                  </a:cubicBezTo>
                  <a:lnTo>
                    <a:pt x="1235474" y="1212228"/>
                  </a:lnTo>
                  <a:cubicBezTo>
                    <a:pt x="1217854" y="1222061"/>
                    <a:pt x="1191750" y="1223372"/>
                    <a:pt x="1176740" y="1214850"/>
                  </a:cubicBezTo>
                  <a:lnTo>
                    <a:pt x="988791" y="1106026"/>
                  </a:lnTo>
                  <a:cubicBezTo>
                    <a:pt x="974434" y="1097504"/>
                    <a:pt x="975739" y="1082426"/>
                    <a:pt x="993359" y="1071937"/>
                  </a:cubicBezTo>
                  <a:lnTo>
                    <a:pt x="1178698" y="964424"/>
                  </a:lnTo>
                  <a:cubicBezTo>
                    <a:pt x="1187508" y="959180"/>
                    <a:pt x="1198439" y="956394"/>
                    <a:pt x="1209044" y="955984"/>
                  </a:cubicBezTo>
                  <a:close/>
                  <a:moveTo>
                    <a:pt x="2860109" y="933181"/>
                  </a:moveTo>
                  <a:cubicBezTo>
                    <a:pt x="2870714" y="932690"/>
                    <a:pt x="2880992" y="934489"/>
                    <a:pt x="2888497" y="938739"/>
                  </a:cubicBezTo>
                  <a:lnTo>
                    <a:pt x="3075794" y="1047300"/>
                  </a:lnTo>
                  <a:cubicBezTo>
                    <a:pt x="3090803" y="1055802"/>
                    <a:pt x="3089498" y="1071498"/>
                    <a:pt x="3071225" y="1081307"/>
                  </a:cubicBezTo>
                  <a:lnTo>
                    <a:pt x="2885887" y="1189214"/>
                  </a:lnTo>
                  <a:cubicBezTo>
                    <a:pt x="2868919" y="1199024"/>
                    <a:pt x="2842163" y="1200332"/>
                    <a:pt x="2827153" y="1191176"/>
                  </a:cubicBezTo>
                  <a:lnTo>
                    <a:pt x="2639857" y="1083269"/>
                  </a:lnTo>
                  <a:cubicBezTo>
                    <a:pt x="2624847" y="1074114"/>
                    <a:pt x="2626805" y="1059072"/>
                    <a:pt x="2644425" y="1048608"/>
                  </a:cubicBezTo>
                  <a:lnTo>
                    <a:pt x="2829763" y="941355"/>
                  </a:lnTo>
                  <a:cubicBezTo>
                    <a:pt x="2838573" y="936451"/>
                    <a:pt x="2849505" y="933671"/>
                    <a:pt x="2860109" y="933181"/>
                  </a:cubicBezTo>
                  <a:close/>
                  <a:moveTo>
                    <a:pt x="553300" y="906934"/>
                  </a:moveTo>
                  <a:cubicBezTo>
                    <a:pt x="563891" y="906606"/>
                    <a:pt x="574155" y="908572"/>
                    <a:pt x="581650" y="912830"/>
                  </a:cubicBezTo>
                  <a:lnTo>
                    <a:pt x="768694" y="1020939"/>
                  </a:lnTo>
                  <a:cubicBezTo>
                    <a:pt x="783683" y="1030112"/>
                    <a:pt x="781728" y="1045837"/>
                    <a:pt x="764783" y="1055665"/>
                  </a:cubicBezTo>
                  <a:lnTo>
                    <a:pt x="543850" y="1184085"/>
                  </a:lnTo>
                  <a:cubicBezTo>
                    <a:pt x="526905" y="1193913"/>
                    <a:pt x="500185" y="1194569"/>
                    <a:pt x="485195" y="1186051"/>
                  </a:cubicBezTo>
                  <a:lnTo>
                    <a:pt x="298152" y="1077287"/>
                  </a:lnTo>
                  <a:cubicBezTo>
                    <a:pt x="283162" y="1068769"/>
                    <a:pt x="285117" y="1053699"/>
                    <a:pt x="302062" y="1043871"/>
                  </a:cubicBezTo>
                  <a:lnTo>
                    <a:pt x="522995" y="914796"/>
                  </a:lnTo>
                  <a:cubicBezTo>
                    <a:pt x="531794" y="909882"/>
                    <a:pt x="542710" y="907261"/>
                    <a:pt x="553300" y="906934"/>
                  </a:cubicBezTo>
                  <a:close/>
                  <a:moveTo>
                    <a:pt x="1635737" y="875656"/>
                  </a:moveTo>
                  <a:cubicBezTo>
                    <a:pt x="1646423" y="875248"/>
                    <a:pt x="1656865" y="877210"/>
                    <a:pt x="1664369" y="881787"/>
                  </a:cubicBezTo>
                  <a:lnTo>
                    <a:pt x="1851666" y="989694"/>
                  </a:lnTo>
                  <a:cubicBezTo>
                    <a:pt x="1866675" y="998850"/>
                    <a:pt x="1864718" y="1013892"/>
                    <a:pt x="1847750" y="1024355"/>
                  </a:cubicBezTo>
                  <a:lnTo>
                    <a:pt x="1661759" y="1130954"/>
                  </a:lnTo>
                  <a:cubicBezTo>
                    <a:pt x="1644139" y="1142072"/>
                    <a:pt x="1618035" y="1142726"/>
                    <a:pt x="1603025" y="1134224"/>
                  </a:cubicBezTo>
                  <a:lnTo>
                    <a:pt x="1415729" y="1025663"/>
                  </a:lnTo>
                  <a:cubicBezTo>
                    <a:pt x="1400719" y="1017161"/>
                    <a:pt x="1402677" y="1001466"/>
                    <a:pt x="1419644" y="991656"/>
                  </a:cubicBezTo>
                  <a:lnTo>
                    <a:pt x="1605635" y="883749"/>
                  </a:lnTo>
                  <a:cubicBezTo>
                    <a:pt x="1614119" y="878845"/>
                    <a:pt x="1625050" y="876065"/>
                    <a:pt x="1635737" y="875656"/>
                  </a:cubicBezTo>
                  <a:close/>
                  <a:moveTo>
                    <a:pt x="2137154" y="841018"/>
                  </a:moveTo>
                  <a:cubicBezTo>
                    <a:pt x="2147759" y="840526"/>
                    <a:pt x="2158037" y="842329"/>
                    <a:pt x="2165542" y="846590"/>
                  </a:cubicBezTo>
                  <a:lnTo>
                    <a:pt x="2352839" y="955414"/>
                  </a:lnTo>
                  <a:cubicBezTo>
                    <a:pt x="2367848" y="964592"/>
                    <a:pt x="2365891" y="979670"/>
                    <a:pt x="2348923" y="989503"/>
                  </a:cubicBezTo>
                  <a:lnTo>
                    <a:pt x="2163585" y="1097016"/>
                  </a:lnTo>
                  <a:cubicBezTo>
                    <a:pt x="2145964" y="1107505"/>
                    <a:pt x="2119860" y="1108160"/>
                    <a:pt x="2104851" y="1099638"/>
                  </a:cubicBezTo>
                  <a:lnTo>
                    <a:pt x="1916902" y="990814"/>
                  </a:lnTo>
                  <a:cubicBezTo>
                    <a:pt x="1901892" y="982292"/>
                    <a:pt x="1903850" y="967214"/>
                    <a:pt x="1921470" y="956725"/>
                  </a:cubicBezTo>
                  <a:lnTo>
                    <a:pt x="2106808" y="849212"/>
                  </a:lnTo>
                  <a:cubicBezTo>
                    <a:pt x="2115619" y="844296"/>
                    <a:pt x="2126550" y="841509"/>
                    <a:pt x="2137154" y="841018"/>
                  </a:cubicBezTo>
                  <a:close/>
                  <a:moveTo>
                    <a:pt x="2568628" y="766123"/>
                  </a:moveTo>
                  <a:cubicBezTo>
                    <a:pt x="2579152" y="765632"/>
                    <a:pt x="2589430" y="767431"/>
                    <a:pt x="2596935" y="771681"/>
                  </a:cubicBezTo>
                  <a:lnTo>
                    <a:pt x="2784884" y="880242"/>
                  </a:lnTo>
                  <a:cubicBezTo>
                    <a:pt x="2799893" y="888744"/>
                    <a:pt x="2797936" y="904440"/>
                    <a:pt x="2780315" y="914249"/>
                  </a:cubicBezTo>
                  <a:lnTo>
                    <a:pt x="2594977" y="1021502"/>
                  </a:lnTo>
                  <a:cubicBezTo>
                    <a:pt x="2577357" y="1031966"/>
                    <a:pt x="2551253" y="1033274"/>
                    <a:pt x="2536243" y="1024118"/>
                  </a:cubicBezTo>
                  <a:lnTo>
                    <a:pt x="2348947" y="915557"/>
                  </a:lnTo>
                  <a:cubicBezTo>
                    <a:pt x="2333937" y="907056"/>
                    <a:pt x="2335895" y="892014"/>
                    <a:pt x="2352862" y="882204"/>
                  </a:cubicBezTo>
                  <a:lnTo>
                    <a:pt x="2538853" y="774297"/>
                  </a:lnTo>
                  <a:cubicBezTo>
                    <a:pt x="2547337" y="769393"/>
                    <a:pt x="2558105" y="766613"/>
                    <a:pt x="2568628" y="766123"/>
                  </a:cubicBezTo>
                  <a:close/>
                  <a:moveTo>
                    <a:pt x="265025" y="739958"/>
                  </a:moveTo>
                  <a:cubicBezTo>
                    <a:pt x="275697" y="739549"/>
                    <a:pt x="286124" y="741515"/>
                    <a:pt x="293619" y="745773"/>
                  </a:cubicBezTo>
                  <a:lnTo>
                    <a:pt x="480663" y="854537"/>
                  </a:lnTo>
                  <a:cubicBezTo>
                    <a:pt x="495652" y="863055"/>
                    <a:pt x="493697" y="878780"/>
                    <a:pt x="476752" y="888608"/>
                  </a:cubicBezTo>
                  <a:lnTo>
                    <a:pt x="255167" y="1016373"/>
                  </a:lnTo>
                  <a:cubicBezTo>
                    <a:pt x="238223" y="1026856"/>
                    <a:pt x="212154" y="1027512"/>
                    <a:pt x="197164" y="1018994"/>
                  </a:cubicBezTo>
                  <a:lnTo>
                    <a:pt x="10121" y="910230"/>
                  </a:lnTo>
                  <a:cubicBezTo>
                    <a:pt x="-4869" y="901712"/>
                    <a:pt x="-2914" y="886642"/>
                    <a:pt x="14031" y="876814"/>
                  </a:cubicBezTo>
                  <a:lnTo>
                    <a:pt x="234964" y="748394"/>
                  </a:lnTo>
                  <a:cubicBezTo>
                    <a:pt x="243437" y="743153"/>
                    <a:pt x="254353" y="740368"/>
                    <a:pt x="265025" y="739958"/>
                  </a:cubicBezTo>
                  <a:close/>
                  <a:moveTo>
                    <a:pt x="2825368" y="714039"/>
                  </a:moveTo>
                  <a:cubicBezTo>
                    <a:pt x="2836059" y="713630"/>
                    <a:pt x="2846341" y="715597"/>
                    <a:pt x="2853849" y="719861"/>
                  </a:cubicBezTo>
                  <a:lnTo>
                    <a:pt x="3040569" y="828741"/>
                  </a:lnTo>
                  <a:cubicBezTo>
                    <a:pt x="3056238" y="837268"/>
                    <a:pt x="3054280" y="852354"/>
                    <a:pt x="3036652" y="862193"/>
                  </a:cubicBezTo>
                  <a:lnTo>
                    <a:pt x="2975283" y="898267"/>
                  </a:lnTo>
                  <a:cubicBezTo>
                    <a:pt x="2958308" y="908106"/>
                    <a:pt x="2931541" y="909418"/>
                    <a:pt x="2916525" y="900891"/>
                  </a:cubicBezTo>
                  <a:lnTo>
                    <a:pt x="2729152" y="792010"/>
                  </a:lnTo>
                  <a:cubicBezTo>
                    <a:pt x="2714136" y="782828"/>
                    <a:pt x="2716095" y="767742"/>
                    <a:pt x="2733722" y="757903"/>
                  </a:cubicBezTo>
                  <a:lnTo>
                    <a:pt x="2794439" y="722484"/>
                  </a:lnTo>
                  <a:cubicBezTo>
                    <a:pt x="2803579" y="717237"/>
                    <a:pt x="2814678" y="714449"/>
                    <a:pt x="2825368" y="714039"/>
                  </a:cubicBezTo>
                  <a:close/>
                  <a:moveTo>
                    <a:pt x="1341946" y="708524"/>
                  </a:moveTo>
                  <a:cubicBezTo>
                    <a:pt x="1352469" y="708032"/>
                    <a:pt x="1362747" y="709835"/>
                    <a:pt x="1370578" y="714096"/>
                  </a:cubicBezTo>
                  <a:lnTo>
                    <a:pt x="1557875" y="822920"/>
                  </a:lnTo>
                  <a:cubicBezTo>
                    <a:pt x="1572884" y="831442"/>
                    <a:pt x="1570927" y="846520"/>
                    <a:pt x="1553959" y="856354"/>
                  </a:cubicBezTo>
                  <a:lnTo>
                    <a:pt x="1367968" y="964522"/>
                  </a:lnTo>
                  <a:cubicBezTo>
                    <a:pt x="1350348" y="974355"/>
                    <a:pt x="1324244" y="975666"/>
                    <a:pt x="1309234" y="967144"/>
                  </a:cubicBezTo>
                  <a:lnTo>
                    <a:pt x="1121938" y="858320"/>
                  </a:lnTo>
                  <a:cubicBezTo>
                    <a:pt x="1106928" y="849798"/>
                    <a:pt x="1108886" y="834064"/>
                    <a:pt x="1125853" y="824231"/>
                  </a:cubicBezTo>
                  <a:lnTo>
                    <a:pt x="1311844" y="716718"/>
                  </a:lnTo>
                  <a:cubicBezTo>
                    <a:pt x="1320655" y="711802"/>
                    <a:pt x="1331423" y="709015"/>
                    <a:pt x="1341946" y="708524"/>
                  </a:cubicBezTo>
                  <a:close/>
                  <a:moveTo>
                    <a:pt x="1840730" y="667954"/>
                  </a:moveTo>
                  <a:cubicBezTo>
                    <a:pt x="1851268" y="667544"/>
                    <a:pt x="1861398" y="669511"/>
                    <a:pt x="1868586" y="673772"/>
                  </a:cubicBezTo>
                  <a:lnTo>
                    <a:pt x="2056145" y="782596"/>
                  </a:lnTo>
                  <a:cubicBezTo>
                    <a:pt x="2071176" y="791118"/>
                    <a:pt x="2069215" y="806196"/>
                    <a:pt x="2051570" y="816685"/>
                  </a:cubicBezTo>
                  <a:lnTo>
                    <a:pt x="1866626" y="924198"/>
                  </a:lnTo>
                  <a:cubicBezTo>
                    <a:pt x="1849634" y="934031"/>
                    <a:pt x="1822840" y="935342"/>
                    <a:pt x="1807809" y="926820"/>
                  </a:cubicBezTo>
                  <a:lnTo>
                    <a:pt x="1620251" y="817996"/>
                  </a:lnTo>
                  <a:cubicBezTo>
                    <a:pt x="1605220" y="809474"/>
                    <a:pt x="1607181" y="793740"/>
                    <a:pt x="1624172" y="783907"/>
                  </a:cubicBezTo>
                  <a:lnTo>
                    <a:pt x="1810423" y="676394"/>
                  </a:lnTo>
                  <a:cubicBezTo>
                    <a:pt x="1819246" y="671150"/>
                    <a:pt x="1830192" y="668364"/>
                    <a:pt x="1840730" y="667954"/>
                  </a:cubicBezTo>
                  <a:close/>
                  <a:moveTo>
                    <a:pt x="2280841" y="599147"/>
                  </a:moveTo>
                  <a:cubicBezTo>
                    <a:pt x="2291431" y="598739"/>
                    <a:pt x="2301695" y="600701"/>
                    <a:pt x="2309189" y="605278"/>
                  </a:cubicBezTo>
                  <a:lnTo>
                    <a:pt x="2496224" y="713185"/>
                  </a:lnTo>
                  <a:cubicBezTo>
                    <a:pt x="2511864" y="722341"/>
                    <a:pt x="2509909" y="737383"/>
                    <a:pt x="2492314" y="747192"/>
                  </a:cubicBezTo>
                  <a:lnTo>
                    <a:pt x="2306582" y="855099"/>
                  </a:lnTo>
                  <a:cubicBezTo>
                    <a:pt x="2289639" y="864909"/>
                    <a:pt x="2263571" y="866217"/>
                    <a:pt x="2247930" y="857061"/>
                  </a:cubicBezTo>
                  <a:lnTo>
                    <a:pt x="2060896" y="748500"/>
                  </a:lnTo>
                  <a:cubicBezTo>
                    <a:pt x="2045907" y="739999"/>
                    <a:pt x="2047862" y="724957"/>
                    <a:pt x="2065458" y="715147"/>
                  </a:cubicBezTo>
                  <a:lnTo>
                    <a:pt x="2250537" y="607240"/>
                  </a:lnTo>
                  <a:cubicBezTo>
                    <a:pt x="2259335" y="602336"/>
                    <a:pt x="2270251" y="599556"/>
                    <a:pt x="2280841" y="599147"/>
                  </a:cubicBezTo>
                  <a:close/>
                  <a:moveTo>
                    <a:pt x="550388" y="575778"/>
                  </a:moveTo>
                  <a:cubicBezTo>
                    <a:pt x="561005" y="575369"/>
                    <a:pt x="571296" y="577333"/>
                    <a:pt x="578810" y="581586"/>
                  </a:cubicBezTo>
                  <a:lnTo>
                    <a:pt x="1131571" y="900951"/>
                  </a:lnTo>
                  <a:cubicBezTo>
                    <a:pt x="1146599" y="909459"/>
                    <a:pt x="1144638" y="925165"/>
                    <a:pt x="1126997" y="934982"/>
                  </a:cubicBezTo>
                  <a:lnTo>
                    <a:pt x="941437" y="1042309"/>
                  </a:lnTo>
                  <a:cubicBezTo>
                    <a:pt x="923796" y="1052780"/>
                    <a:pt x="897660" y="1053434"/>
                    <a:pt x="882632" y="1044927"/>
                  </a:cubicBezTo>
                  <a:lnTo>
                    <a:pt x="329872" y="725562"/>
                  </a:lnTo>
                  <a:cubicBezTo>
                    <a:pt x="314844" y="716400"/>
                    <a:pt x="316804" y="701348"/>
                    <a:pt x="334445" y="690877"/>
                  </a:cubicBezTo>
                  <a:lnTo>
                    <a:pt x="520006" y="584204"/>
                  </a:lnTo>
                  <a:cubicBezTo>
                    <a:pt x="528827" y="578969"/>
                    <a:pt x="539771" y="576187"/>
                    <a:pt x="550388" y="575778"/>
                  </a:cubicBezTo>
                  <a:close/>
                  <a:moveTo>
                    <a:pt x="2536767" y="547310"/>
                  </a:moveTo>
                  <a:cubicBezTo>
                    <a:pt x="2547376" y="546900"/>
                    <a:pt x="2557659" y="548868"/>
                    <a:pt x="2565167" y="553459"/>
                  </a:cubicBezTo>
                  <a:lnTo>
                    <a:pt x="2752539" y="661684"/>
                  </a:lnTo>
                  <a:cubicBezTo>
                    <a:pt x="2768208" y="670211"/>
                    <a:pt x="2766250" y="685953"/>
                    <a:pt x="2748622" y="695791"/>
                  </a:cubicBezTo>
                  <a:lnTo>
                    <a:pt x="2687253" y="731210"/>
                  </a:lnTo>
                  <a:cubicBezTo>
                    <a:pt x="2669625" y="741705"/>
                    <a:pt x="2643511" y="742361"/>
                    <a:pt x="2628495" y="733834"/>
                  </a:cubicBezTo>
                  <a:lnTo>
                    <a:pt x="2441122" y="624953"/>
                  </a:lnTo>
                  <a:cubicBezTo>
                    <a:pt x="2426106" y="616427"/>
                    <a:pt x="2428065" y="600685"/>
                    <a:pt x="2445039" y="590846"/>
                  </a:cubicBezTo>
                  <a:lnTo>
                    <a:pt x="2506409" y="555427"/>
                  </a:lnTo>
                  <a:cubicBezTo>
                    <a:pt x="2515223" y="550508"/>
                    <a:pt x="2526158" y="547720"/>
                    <a:pt x="2536767" y="547310"/>
                  </a:cubicBezTo>
                  <a:close/>
                  <a:moveTo>
                    <a:pt x="1543564" y="498335"/>
                  </a:moveTo>
                  <a:cubicBezTo>
                    <a:pt x="1554073" y="497927"/>
                    <a:pt x="1564337" y="499889"/>
                    <a:pt x="1571831" y="504466"/>
                  </a:cubicBezTo>
                  <a:lnTo>
                    <a:pt x="1759517" y="612373"/>
                  </a:lnTo>
                  <a:cubicBezTo>
                    <a:pt x="1774506" y="621529"/>
                    <a:pt x="1772551" y="636571"/>
                    <a:pt x="1754956" y="646380"/>
                  </a:cubicBezTo>
                  <a:lnTo>
                    <a:pt x="1569876" y="754287"/>
                  </a:lnTo>
                  <a:cubicBezTo>
                    <a:pt x="1552281" y="764097"/>
                    <a:pt x="1525561" y="765405"/>
                    <a:pt x="1511224" y="756249"/>
                  </a:cubicBezTo>
                  <a:lnTo>
                    <a:pt x="1323538" y="648342"/>
                  </a:lnTo>
                  <a:cubicBezTo>
                    <a:pt x="1308549" y="639187"/>
                    <a:pt x="1310504" y="624145"/>
                    <a:pt x="1328100" y="614335"/>
                  </a:cubicBezTo>
                  <a:lnTo>
                    <a:pt x="1513831" y="506428"/>
                  </a:lnTo>
                  <a:cubicBezTo>
                    <a:pt x="1522303" y="501524"/>
                    <a:pt x="1533056" y="498744"/>
                    <a:pt x="1543564" y="498335"/>
                  </a:cubicBezTo>
                  <a:close/>
                  <a:moveTo>
                    <a:pt x="1992570" y="432089"/>
                  </a:moveTo>
                  <a:cubicBezTo>
                    <a:pt x="2003271" y="431681"/>
                    <a:pt x="2013728" y="433643"/>
                    <a:pt x="2021243" y="438220"/>
                  </a:cubicBezTo>
                  <a:lnTo>
                    <a:pt x="2208802" y="546127"/>
                  </a:lnTo>
                  <a:cubicBezTo>
                    <a:pt x="2223832" y="555283"/>
                    <a:pt x="2221872" y="570325"/>
                    <a:pt x="2204881" y="580788"/>
                  </a:cubicBezTo>
                  <a:lnTo>
                    <a:pt x="2018629" y="688041"/>
                  </a:lnTo>
                  <a:cubicBezTo>
                    <a:pt x="2000984" y="697851"/>
                    <a:pt x="1974844" y="699159"/>
                    <a:pt x="1959813" y="690657"/>
                  </a:cubicBezTo>
                  <a:lnTo>
                    <a:pt x="1772908" y="582096"/>
                  </a:lnTo>
                  <a:cubicBezTo>
                    <a:pt x="1757877" y="573594"/>
                    <a:pt x="1759838" y="557899"/>
                    <a:pt x="1777482" y="548089"/>
                  </a:cubicBezTo>
                  <a:lnTo>
                    <a:pt x="1962427" y="440182"/>
                  </a:lnTo>
                  <a:cubicBezTo>
                    <a:pt x="1970923" y="435278"/>
                    <a:pt x="1981869" y="432498"/>
                    <a:pt x="1992570" y="432089"/>
                  </a:cubicBezTo>
                  <a:close/>
                  <a:moveTo>
                    <a:pt x="832135" y="411836"/>
                  </a:moveTo>
                  <a:cubicBezTo>
                    <a:pt x="842822" y="411347"/>
                    <a:pt x="853264" y="413140"/>
                    <a:pt x="860769" y="417380"/>
                  </a:cubicBezTo>
                  <a:lnTo>
                    <a:pt x="1264083" y="650880"/>
                  </a:lnTo>
                  <a:cubicBezTo>
                    <a:pt x="1279093" y="659359"/>
                    <a:pt x="1277136" y="674360"/>
                    <a:pt x="1260168" y="684144"/>
                  </a:cubicBezTo>
                  <a:lnTo>
                    <a:pt x="1074173" y="791763"/>
                  </a:lnTo>
                  <a:cubicBezTo>
                    <a:pt x="1056552" y="801546"/>
                    <a:pt x="1030448" y="802851"/>
                    <a:pt x="1015438" y="793719"/>
                  </a:cubicBezTo>
                  <a:lnTo>
                    <a:pt x="612123" y="560871"/>
                  </a:lnTo>
                  <a:cubicBezTo>
                    <a:pt x="597113" y="552392"/>
                    <a:pt x="599071" y="537391"/>
                    <a:pt x="616691" y="527607"/>
                  </a:cubicBezTo>
                  <a:lnTo>
                    <a:pt x="802033" y="419989"/>
                  </a:lnTo>
                  <a:cubicBezTo>
                    <a:pt x="810517" y="415097"/>
                    <a:pt x="821448" y="412325"/>
                    <a:pt x="832135" y="411836"/>
                  </a:cubicBezTo>
                  <a:close/>
                  <a:moveTo>
                    <a:pt x="2252270" y="383121"/>
                  </a:moveTo>
                  <a:cubicBezTo>
                    <a:pt x="2262879" y="382713"/>
                    <a:pt x="2273162" y="384674"/>
                    <a:pt x="2280670" y="389250"/>
                  </a:cubicBezTo>
                  <a:lnTo>
                    <a:pt x="2468044" y="497120"/>
                  </a:lnTo>
                  <a:cubicBezTo>
                    <a:pt x="2483060" y="506273"/>
                    <a:pt x="2481754" y="521309"/>
                    <a:pt x="2463474" y="531116"/>
                  </a:cubicBezTo>
                  <a:lnTo>
                    <a:pt x="2402757" y="567072"/>
                  </a:lnTo>
                  <a:cubicBezTo>
                    <a:pt x="2385130" y="576878"/>
                    <a:pt x="2358362" y="578186"/>
                    <a:pt x="2343999" y="569033"/>
                  </a:cubicBezTo>
                  <a:lnTo>
                    <a:pt x="2155972" y="461164"/>
                  </a:lnTo>
                  <a:cubicBezTo>
                    <a:pt x="2140956" y="452011"/>
                    <a:pt x="2142915" y="436975"/>
                    <a:pt x="2160542" y="426514"/>
                  </a:cubicBezTo>
                  <a:lnTo>
                    <a:pt x="2221912" y="391212"/>
                  </a:lnTo>
                  <a:cubicBezTo>
                    <a:pt x="2230726" y="386309"/>
                    <a:pt x="2241661" y="383530"/>
                    <a:pt x="2252270" y="383121"/>
                  </a:cubicBezTo>
                  <a:close/>
                  <a:moveTo>
                    <a:pt x="1705193" y="264711"/>
                  </a:moveTo>
                  <a:cubicBezTo>
                    <a:pt x="1715894" y="264301"/>
                    <a:pt x="1726351" y="266268"/>
                    <a:pt x="1733866" y="270529"/>
                  </a:cubicBezTo>
                  <a:lnTo>
                    <a:pt x="1920771" y="378697"/>
                  </a:lnTo>
                  <a:cubicBezTo>
                    <a:pt x="1935802" y="387875"/>
                    <a:pt x="1933841" y="403609"/>
                    <a:pt x="1916196" y="413442"/>
                  </a:cubicBezTo>
                  <a:lnTo>
                    <a:pt x="1731252" y="520955"/>
                  </a:lnTo>
                  <a:cubicBezTo>
                    <a:pt x="1713607" y="530788"/>
                    <a:pt x="1687466" y="532099"/>
                    <a:pt x="1672435" y="523577"/>
                  </a:cubicBezTo>
                  <a:lnTo>
                    <a:pt x="1484877" y="414753"/>
                  </a:lnTo>
                  <a:cubicBezTo>
                    <a:pt x="1469846" y="406231"/>
                    <a:pt x="1471807" y="390497"/>
                    <a:pt x="1488798" y="380664"/>
                  </a:cubicBezTo>
                  <a:lnTo>
                    <a:pt x="1675049" y="273151"/>
                  </a:lnTo>
                  <a:cubicBezTo>
                    <a:pt x="1683545" y="267907"/>
                    <a:pt x="1694492" y="265121"/>
                    <a:pt x="1705193" y="264711"/>
                  </a:cubicBezTo>
                  <a:close/>
                  <a:moveTo>
                    <a:pt x="1114966" y="250631"/>
                  </a:moveTo>
                  <a:cubicBezTo>
                    <a:pt x="1125585" y="250222"/>
                    <a:pt x="1135878" y="252185"/>
                    <a:pt x="1143393" y="256766"/>
                  </a:cubicBezTo>
                  <a:lnTo>
                    <a:pt x="1472098" y="445879"/>
                  </a:lnTo>
                  <a:cubicBezTo>
                    <a:pt x="1486474" y="455040"/>
                    <a:pt x="1485168" y="470091"/>
                    <a:pt x="1467523" y="479906"/>
                  </a:cubicBezTo>
                  <a:lnTo>
                    <a:pt x="1281279" y="587223"/>
                  </a:lnTo>
                  <a:cubicBezTo>
                    <a:pt x="1264288" y="597039"/>
                    <a:pt x="1237495" y="598347"/>
                    <a:pt x="1222465" y="589841"/>
                  </a:cubicBezTo>
                  <a:lnTo>
                    <a:pt x="895067" y="400073"/>
                  </a:lnTo>
                  <a:cubicBezTo>
                    <a:pt x="879383" y="391566"/>
                    <a:pt x="881343" y="376516"/>
                    <a:pt x="898988" y="366046"/>
                  </a:cubicBezTo>
                  <a:lnTo>
                    <a:pt x="1084579" y="258729"/>
                  </a:lnTo>
                  <a:cubicBezTo>
                    <a:pt x="1093401" y="253821"/>
                    <a:pt x="1104347" y="251040"/>
                    <a:pt x="1114966" y="250631"/>
                  </a:cubicBezTo>
                  <a:close/>
                  <a:moveTo>
                    <a:pt x="1963683" y="216063"/>
                  </a:moveTo>
                  <a:cubicBezTo>
                    <a:pt x="1974169" y="215655"/>
                    <a:pt x="1984327" y="217616"/>
                    <a:pt x="1991864" y="222192"/>
                  </a:cubicBezTo>
                  <a:lnTo>
                    <a:pt x="2179954" y="330716"/>
                  </a:lnTo>
                  <a:cubicBezTo>
                    <a:pt x="2195028" y="339215"/>
                    <a:pt x="2193717" y="354251"/>
                    <a:pt x="2176022" y="364058"/>
                  </a:cubicBezTo>
                  <a:lnTo>
                    <a:pt x="2114417" y="400014"/>
                  </a:lnTo>
                  <a:cubicBezTo>
                    <a:pt x="2097378" y="409820"/>
                    <a:pt x="2070508" y="411128"/>
                    <a:pt x="2055434" y="401975"/>
                  </a:cubicBezTo>
                  <a:lnTo>
                    <a:pt x="1867999" y="294106"/>
                  </a:lnTo>
                  <a:cubicBezTo>
                    <a:pt x="1852926" y="284953"/>
                    <a:pt x="1854892" y="269917"/>
                    <a:pt x="1872587" y="260110"/>
                  </a:cubicBezTo>
                  <a:lnTo>
                    <a:pt x="1933536" y="224154"/>
                  </a:lnTo>
                  <a:cubicBezTo>
                    <a:pt x="1942384" y="219251"/>
                    <a:pt x="1953197" y="216472"/>
                    <a:pt x="1963683" y="216063"/>
                  </a:cubicBezTo>
                  <a:close/>
                  <a:moveTo>
                    <a:pt x="1416834" y="97900"/>
                  </a:moveTo>
                  <a:cubicBezTo>
                    <a:pt x="1427520" y="97408"/>
                    <a:pt x="1437962" y="99211"/>
                    <a:pt x="1445466" y="103472"/>
                  </a:cubicBezTo>
                  <a:lnTo>
                    <a:pt x="1632763" y="212296"/>
                  </a:lnTo>
                  <a:cubicBezTo>
                    <a:pt x="1647772" y="220818"/>
                    <a:pt x="1645815" y="236552"/>
                    <a:pt x="1628847" y="246385"/>
                  </a:cubicBezTo>
                  <a:lnTo>
                    <a:pt x="1442856" y="353898"/>
                  </a:lnTo>
                  <a:cubicBezTo>
                    <a:pt x="1425236" y="364387"/>
                    <a:pt x="1399132" y="365042"/>
                    <a:pt x="1384122" y="356520"/>
                  </a:cubicBezTo>
                  <a:lnTo>
                    <a:pt x="1196173" y="247696"/>
                  </a:lnTo>
                  <a:cubicBezTo>
                    <a:pt x="1181816" y="239174"/>
                    <a:pt x="1183121" y="224096"/>
                    <a:pt x="1200741" y="214262"/>
                  </a:cubicBezTo>
                  <a:lnTo>
                    <a:pt x="1386732" y="106094"/>
                  </a:lnTo>
                  <a:cubicBezTo>
                    <a:pt x="1395216" y="101178"/>
                    <a:pt x="1406147" y="98391"/>
                    <a:pt x="1416834" y="97900"/>
                  </a:cubicBezTo>
                  <a:close/>
                  <a:moveTo>
                    <a:pt x="1589113" y="52"/>
                  </a:moveTo>
                  <a:cubicBezTo>
                    <a:pt x="1599825" y="-358"/>
                    <a:pt x="1610291" y="1610"/>
                    <a:pt x="1617813" y="6201"/>
                  </a:cubicBezTo>
                  <a:lnTo>
                    <a:pt x="1805544" y="114426"/>
                  </a:lnTo>
                  <a:cubicBezTo>
                    <a:pt x="1820589" y="123609"/>
                    <a:pt x="1818627" y="138695"/>
                    <a:pt x="1801620" y="148533"/>
                  </a:cubicBezTo>
                  <a:lnTo>
                    <a:pt x="1740133" y="184608"/>
                  </a:lnTo>
                  <a:cubicBezTo>
                    <a:pt x="1722471" y="194447"/>
                    <a:pt x="1696307" y="195103"/>
                    <a:pt x="1681262" y="186576"/>
                  </a:cubicBezTo>
                  <a:lnTo>
                    <a:pt x="1492877" y="77695"/>
                  </a:lnTo>
                  <a:cubicBezTo>
                    <a:pt x="1478486" y="69169"/>
                    <a:pt x="1479794" y="54083"/>
                    <a:pt x="1497455" y="44244"/>
                  </a:cubicBezTo>
                  <a:lnTo>
                    <a:pt x="1558942" y="8169"/>
                  </a:lnTo>
                  <a:cubicBezTo>
                    <a:pt x="1567446" y="3250"/>
                    <a:pt x="1578402" y="462"/>
                    <a:pt x="1589113" y="52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92" name="Freeform 26">
              <a:extLst>
                <a:ext uri="{FF2B5EF4-FFF2-40B4-BE49-F238E27FC236}">
                  <a16:creationId xmlns:a16="http://schemas.microsoft.com/office/drawing/2014/main" id="{AFBE5DC8-4527-4FFC-BD9C-25C4AD1DDD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32623" y="4067124"/>
              <a:ext cx="4193762" cy="3945219"/>
            </a:xfrm>
            <a:custGeom>
              <a:avLst/>
              <a:gdLst>
                <a:gd name="connsiteX0" fmla="*/ 3120743 w 4193762"/>
                <a:gd name="connsiteY0" fmla="*/ 3502411 h 3945219"/>
                <a:gd name="connsiteX1" fmla="*/ 3139734 w 4193762"/>
                <a:gd name="connsiteY1" fmla="*/ 3508664 h 3945219"/>
                <a:gd name="connsiteX2" fmla="*/ 3694618 w 4193762"/>
                <a:gd name="connsiteY2" fmla="*/ 3828716 h 3945219"/>
                <a:gd name="connsiteX3" fmla="*/ 3728524 w 4193762"/>
                <a:gd name="connsiteY3" fmla="*/ 3910195 h 3945219"/>
                <a:gd name="connsiteX4" fmla="*/ 3669188 w 4193762"/>
                <a:gd name="connsiteY4" fmla="*/ 3938876 h 3945219"/>
                <a:gd name="connsiteX5" fmla="*/ 3114304 w 4193762"/>
                <a:gd name="connsiteY5" fmla="*/ 3618173 h 3945219"/>
                <a:gd name="connsiteX6" fmla="*/ 3080398 w 4193762"/>
                <a:gd name="connsiteY6" fmla="*/ 3536693 h 3945219"/>
                <a:gd name="connsiteX7" fmla="*/ 3103220 w 4193762"/>
                <a:gd name="connsiteY7" fmla="*/ 3505568 h 3945219"/>
                <a:gd name="connsiteX8" fmla="*/ 3120743 w 4193762"/>
                <a:gd name="connsiteY8" fmla="*/ 3502411 h 3945219"/>
                <a:gd name="connsiteX9" fmla="*/ 3440038 w 4193762"/>
                <a:gd name="connsiteY9" fmla="*/ 3424789 h 3945219"/>
                <a:gd name="connsiteX10" fmla="*/ 3459123 w 4193762"/>
                <a:gd name="connsiteY10" fmla="*/ 3430991 h 3945219"/>
                <a:gd name="connsiteX11" fmla="*/ 3736963 w 4193762"/>
                <a:gd name="connsiteY11" fmla="*/ 3591720 h 3945219"/>
                <a:gd name="connsiteX12" fmla="*/ 3771693 w 4193762"/>
                <a:gd name="connsiteY12" fmla="*/ 3674381 h 3945219"/>
                <a:gd name="connsiteX13" fmla="*/ 3712062 w 4193762"/>
                <a:gd name="connsiteY13" fmla="*/ 3702590 h 3945219"/>
                <a:gd name="connsiteX14" fmla="*/ 3434223 w 4193762"/>
                <a:gd name="connsiteY14" fmla="*/ 3541861 h 3945219"/>
                <a:gd name="connsiteX15" fmla="*/ 3399493 w 4193762"/>
                <a:gd name="connsiteY15" fmla="*/ 3459200 h 3945219"/>
                <a:gd name="connsiteX16" fmla="*/ 3440038 w 4193762"/>
                <a:gd name="connsiteY16" fmla="*/ 3424789 h 3945219"/>
                <a:gd name="connsiteX17" fmla="*/ 3175296 w 4193762"/>
                <a:gd name="connsiteY17" fmla="*/ 3271978 h 3945219"/>
                <a:gd name="connsiteX18" fmla="*/ 3194603 w 4193762"/>
                <a:gd name="connsiteY18" fmla="*/ 3278226 h 3945219"/>
                <a:gd name="connsiteX19" fmla="*/ 3305688 w 4193762"/>
                <a:gd name="connsiteY19" fmla="*/ 3342051 h 3945219"/>
                <a:gd name="connsiteX20" fmla="*/ 3339667 w 4193762"/>
                <a:gd name="connsiteY20" fmla="*/ 3423461 h 3945219"/>
                <a:gd name="connsiteX21" fmla="*/ 3279551 w 4193762"/>
                <a:gd name="connsiteY21" fmla="*/ 3452117 h 3945219"/>
                <a:gd name="connsiteX22" fmla="*/ 3169119 w 4193762"/>
                <a:gd name="connsiteY22" fmla="*/ 3388292 h 3945219"/>
                <a:gd name="connsiteX23" fmla="*/ 3135140 w 4193762"/>
                <a:gd name="connsiteY23" fmla="*/ 3306231 h 3945219"/>
                <a:gd name="connsiteX24" fmla="*/ 3175296 w 4193762"/>
                <a:gd name="connsiteY24" fmla="*/ 3271978 h 3945219"/>
                <a:gd name="connsiteX25" fmla="*/ 3226762 w 4193762"/>
                <a:gd name="connsiteY25" fmla="*/ 3038730 h 3945219"/>
                <a:gd name="connsiteX26" fmla="*/ 3245778 w 4193762"/>
                <a:gd name="connsiteY26" fmla="*/ 3045018 h 3945219"/>
                <a:gd name="connsiteX27" fmla="*/ 3708942 w 4193762"/>
                <a:gd name="connsiteY27" fmla="*/ 3312443 h 3945219"/>
                <a:gd name="connsiteX28" fmla="*/ 3742259 w 4193762"/>
                <a:gd name="connsiteY28" fmla="*/ 3395030 h 3945219"/>
                <a:gd name="connsiteX29" fmla="*/ 3682812 w 4193762"/>
                <a:gd name="connsiteY29" fmla="*/ 3423215 h 3945219"/>
                <a:gd name="connsiteX30" fmla="*/ 3220954 w 4193762"/>
                <a:gd name="connsiteY30" fmla="*/ 3155790 h 3945219"/>
                <a:gd name="connsiteX31" fmla="*/ 3186984 w 4193762"/>
                <a:gd name="connsiteY31" fmla="*/ 3073203 h 3945219"/>
                <a:gd name="connsiteX32" fmla="*/ 3226762 w 4193762"/>
                <a:gd name="connsiteY32" fmla="*/ 3038730 h 3945219"/>
                <a:gd name="connsiteX33" fmla="*/ 3636353 w 4193762"/>
                <a:gd name="connsiteY33" fmla="*/ 3012818 h 3945219"/>
                <a:gd name="connsiteX34" fmla="*/ 3655358 w 4193762"/>
                <a:gd name="connsiteY34" fmla="*/ 3019096 h 3945219"/>
                <a:gd name="connsiteX35" fmla="*/ 4117340 w 4193762"/>
                <a:gd name="connsiteY35" fmla="*/ 3287177 h 3945219"/>
                <a:gd name="connsiteX36" fmla="*/ 4151271 w 4193762"/>
                <a:gd name="connsiteY36" fmla="*/ 3369108 h 3945219"/>
                <a:gd name="connsiteX37" fmla="*/ 4091892 w 4193762"/>
                <a:gd name="connsiteY37" fmla="*/ 3397948 h 3945219"/>
                <a:gd name="connsiteX38" fmla="*/ 3629910 w 4193762"/>
                <a:gd name="connsiteY38" fmla="*/ 3129868 h 3945219"/>
                <a:gd name="connsiteX39" fmla="*/ 3595979 w 4193762"/>
                <a:gd name="connsiteY39" fmla="*/ 3047936 h 3945219"/>
                <a:gd name="connsiteX40" fmla="*/ 3636353 w 4193762"/>
                <a:gd name="connsiteY40" fmla="*/ 3012818 h 3945219"/>
                <a:gd name="connsiteX41" fmla="*/ 1936528 w 4193762"/>
                <a:gd name="connsiteY41" fmla="*/ 2885726 h 3945219"/>
                <a:gd name="connsiteX42" fmla="*/ 1955601 w 4193762"/>
                <a:gd name="connsiteY42" fmla="*/ 2891602 h 3945219"/>
                <a:gd name="connsiteX43" fmla="*/ 2123996 w 4193762"/>
                <a:gd name="connsiteY43" fmla="*/ 2987898 h 3945219"/>
                <a:gd name="connsiteX44" fmla="*/ 2158068 w 4193762"/>
                <a:gd name="connsiteY44" fmla="*/ 3069879 h 3945219"/>
                <a:gd name="connsiteX45" fmla="*/ 2099097 w 4193762"/>
                <a:gd name="connsiteY45" fmla="*/ 3097857 h 3945219"/>
                <a:gd name="connsiteX46" fmla="*/ 1930047 w 4193762"/>
                <a:gd name="connsiteY46" fmla="*/ 3001561 h 3945219"/>
                <a:gd name="connsiteX47" fmla="*/ 1896630 w 4193762"/>
                <a:gd name="connsiteY47" fmla="*/ 2919580 h 3945219"/>
                <a:gd name="connsiteX48" fmla="*/ 1936528 w 4193762"/>
                <a:gd name="connsiteY48" fmla="*/ 2885726 h 3945219"/>
                <a:gd name="connsiteX49" fmla="*/ 3282250 w 4193762"/>
                <a:gd name="connsiteY49" fmla="*/ 2808329 h 3945219"/>
                <a:gd name="connsiteX50" fmla="*/ 3301325 w 4193762"/>
                <a:gd name="connsiteY50" fmla="*/ 2814460 h 3945219"/>
                <a:gd name="connsiteX51" fmla="*/ 3474878 w 4193762"/>
                <a:gd name="connsiteY51" fmla="*/ 2913855 h 3945219"/>
                <a:gd name="connsiteX52" fmla="*/ 3508934 w 4193762"/>
                <a:gd name="connsiteY52" fmla="*/ 2995059 h 3945219"/>
                <a:gd name="connsiteX53" fmla="*/ 3449336 w 4193762"/>
                <a:gd name="connsiteY53" fmla="*/ 3022993 h 3945219"/>
                <a:gd name="connsiteX54" fmla="*/ 3275783 w 4193762"/>
                <a:gd name="connsiteY54" fmla="*/ 2923599 h 3945219"/>
                <a:gd name="connsiteX55" fmla="*/ 3241727 w 4193762"/>
                <a:gd name="connsiteY55" fmla="*/ 2843044 h 3945219"/>
                <a:gd name="connsiteX56" fmla="*/ 3282250 w 4193762"/>
                <a:gd name="connsiteY56" fmla="*/ 2808329 h 3945219"/>
                <a:gd name="connsiteX57" fmla="*/ 3333034 w 4193762"/>
                <a:gd name="connsiteY57" fmla="*/ 2577566 h 3945219"/>
                <a:gd name="connsiteX58" fmla="*/ 3352332 w 4193762"/>
                <a:gd name="connsiteY58" fmla="*/ 2583449 h 3945219"/>
                <a:gd name="connsiteX59" fmla="*/ 4157625 w 4193762"/>
                <a:gd name="connsiteY59" fmla="*/ 3048026 h 3945219"/>
                <a:gd name="connsiteX60" fmla="*/ 4192240 w 4193762"/>
                <a:gd name="connsiteY60" fmla="*/ 3129588 h 3945219"/>
                <a:gd name="connsiteX61" fmla="*/ 4132806 w 4193762"/>
                <a:gd name="connsiteY61" fmla="*/ 3158298 h 3945219"/>
                <a:gd name="connsiteX62" fmla="*/ 3326860 w 4193762"/>
                <a:gd name="connsiteY62" fmla="*/ 2693721 h 3945219"/>
                <a:gd name="connsiteX63" fmla="*/ 3292898 w 4193762"/>
                <a:gd name="connsiteY63" fmla="*/ 2612159 h 3945219"/>
                <a:gd name="connsiteX64" fmla="*/ 3333034 w 4193762"/>
                <a:gd name="connsiteY64" fmla="*/ 2577566 h 3945219"/>
                <a:gd name="connsiteX65" fmla="*/ 1245157 w 4193762"/>
                <a:gd name="connsiteY65" fmla="*/ 2485388 h 3945219"/>
                <a:gd name="connsiteX66" fmla="*/ 1264205 w 4193762"/>
                <a:gd name="connsiteY66" fmla="*/ 2491265 h 3945219"/>
                <a:gd name="connsiteX67" fmla="*/ 1727247 w 4193762"/>
                <a:gd name="connsiteY67" fmla="*/ 2757886 h 3945219"/>
                <a:gd name="connsiteX68" fmla="*/ 1761256 w 4193762"/>
                <a:gd name="connsiteY68" fmla="*/ 2839372 h 3945219"/>
                <a:gd name="connsiteX69" fmla="*/ 1701741 w 4193762"/>
                <a:gd name="connsiteY69" fmla="*/ 2868054 h 3945219"/>
                <a:gd name="connsiteX70" fmla="*/ 1238699 w 4193762"/>
                <a:gd name="connsiteY70" fmla="*/ 2601434 h 3945219"/>
                <a:gd name="connsiteX71" fmla="*/ 1204690 w 4193762"/>
                <a:gd name="connsiteY71" fmla="*/ 2519948 h 3945219"/>
                <a:gd name="connsiteX72" fmla="*/ 1245157 w 4193762"/>
                <a:gd name="connsiteY72" fmla="*/ 2485388 h 3945219"/>
                <a:gd name="connsiteX73" fmla="*/ 3388306 w 4193762"/>
                <a:gd name="connsiteY73" fmla="*/ 2347157 h 3945219"/>
                <a:gd name="connsiteX74" fmla="*/ 3407688 w 4193762"/>
                <a:gd name="connsiteY74" fmla="*/ 2353050 h 3945219"/>
                <a:gd name="connsiteX75" fmla="*/ 3936510 w 4193762"/>
                <a:gd name="connsiteY75" fmla="*/ 2658962 h 3945219"/>
                <a:gd name="connsiteX76" fmla="*/ 3969807 w 4193762"/>
                <a:gd name="connsiteY76" fmla="*/ 2740669 h 3945219"/>
                <a:gd name="connsiteX77" fmla="*/ 3910396 w 4193762"/>
                <a:gd name="connsiteY77" fmla="*/ 2769430 h 3945219"/>
                <a:gd name="connsiteX78" fmla="*/ 3381573 w 4193762"/>
                <a:gd name="connsiteY78" fmla="*/ 2463518 h 3945219"/>
                <a:gd name="connsiteX79" fmla="*/ 3348277 w 4193762"/>
                <a:gd name="connsiteY79" fmla="*/ 2381811 h 3945219"/>
                <a:gd name="connsiteX80" fmla="*/ 3388306 w 4193762"/>
                <a:gd name="connsiteY80" fmla="*/ 2347157 h 3945219"/>
                <a:gd name="connsiteX81" fmla="*/ 41835 w 4193762"/>
                <a:gd name="connsiteY81" fmla="*/ 2312964 h 3945219"/>
                <a:gd name="connsiteX82" fmla="*/ 60865 w 4193762"/>
                <a:gd name="connsiteY82" fmla="*/ 2319129 h 3945219"/>
                <a:gd name="connsiteX83" fmla="*/ 534820 w 4193762"/>
                <a:gd name="connsiteY83" fmla="*/ 2592154 h 3945219"/>
                <a:gd name="connsiteX84" fmla="*/ 568160 w 4193762"/>
                <a:gd name="connsiteY84" fmla="*/ 2674454 h 3945219"/>
                <a:gd name="connsiteX85" fmla="*/ 508671 w 4193762"/>
                <a:gd name="connsiteY85" fmla="*/ 2703194 h 3945219"/>
                <a:gd name="connsiteX86" fmla="*/ 35369 w 4193762"/>
                <a:gd name="connsiteY86" fmla="*/ 2429515 h 3945219"/>
                <a:gd name="connsiteX87" fmla="*/ 2029 w 4193762"/>
                <a:gd name="connsiteY87" fmla="*/ 2347868 h 3945219"/>
                <a:gd name="connsiteX88" fmla="*/ 41835 w 4193762"/>
                <a:gd name="connsiteY88" fmla="*/ 2312964 h 3945219"/>
                <a:gd name="connsiteX89" fmla="*/ 326709 w 4193762"/>
                <a:gd name="connsiteY89" fmla="*/ 2217782 h 3945219"/>
                <a:gd name="connsiteX90" fmla="*/ 345772 w 4193762"/>
                <a:gd name="connsiteY90" fmla="*/ 2224025 h 3945219"/>
                <a:gd name="connsiteX91" fmla="*/ 606323 w 4193762"/>
                <a:gd name="connsiteY91" fmla="*/ 2374361 h 3945219"/>
                <a:gd name="connsiteX92" fmla="*/ 640194 w 4193762"/>
                <a:gd name="connsiteY92" fmla="*/ 2456363 h 3945219"/>
                <a:gd name="connsiteX93" fmla="*/ 580919 w 4193762"/>
                <a:gd name="connsiteY93" fmla="*/ 2483697 h 3945219"/>
                <a:gd name="connsiteX94" fmla="*/ 320369 w 4193762"/>
                <a:gd name="connsiteY94" fmla="*/ 2334011 h 3945219"/>
                <a:gd name="connsiteX95" fmla="*/ 286497 w 4193762"/>
                <a:gd name="connsiteY95" fmla="*/ 2252010 h 3945219"/>
                <a:gd name="connsiteX96" fmla="*/ 326709 w 4193762"/>
                <a:gd name="connsiteY96" fmla="*/ 2217782 h 3945219"/>
                <a:gd name="connsiteX97" fmla="*/ 689561 w 4193762"/>
                <a:gd name="connsiteY97" fmla="*/ 2165708 h 3945219"/>
                <a:gd name="connsiteX98" fmla="*/ 708984 w 4193762"/>
                <a:gd name="connsiteY98" fmla="*/ 2171608 h 3945219"/>
                <a:gd name="connsiteX99" fmla="*/ 1073402 w 4193762"/>
                <a:gd name="connsiteY99" fmla="*/ 2382315 h 3945219"/>
                <a:gd name="connsiteX100" fmla="*/ 1106769 w 4193762"/>
                <a:gd name="connsiteY100" fmla="*/ 2464766 h 3945219"/>
                <a:gd name="connsiteX101" fmla="*/ 1047886 w 4193762"/>
                <a:gd name="connsiteY101" fmla="*/ 2492904 h 3945219"/>
                <a:gd name="connsiteX102" fmla="*/ 682814 w 4193762"/>
                <a:gd name="connsiteY102" fmla="*/ 2282197 h 3945219"/>
                <a:gd name="connsiteX103" fmla="*/ 649447 w 4193762"/>
                <a:gd name="connsiteY103" fmla="*/ 2200400 h 3945219"/>
                <a:gd name="connsiteX104" fmla="*/ 689561 w 4193762"/>
                <a:gd name="connsiteY104" fmla="*/ 2165708 h 3945219"/>
                <a:gd name="connsiteX105" fmla="*/ 378354 w 4193762"/>
                <a:gd name="connsiteY105" fmla="*/ 1984185 h 3945219"/>
                <a:gd name="connsiteX106" fmla="*/ 397593 w 4193762"/>
                <a:gd name="connsiteY106" fmla="*/ 1990041 h 3945219"/>
                <a:gd name="connsiteX107" fmla="*/ 534982 w 4193762"/>
                <a:gd name="connsiteY107" fmla="*/ 2069288 h 3945219"/>
                <a:gd name="connsiteX108" fmla="*/ 568842 w 4193762"/>
                <a:gd name="connsiteY108" fmla="*/ 2151133 h 3945219"/>
                <a:gd name="connsiteX109" fmla="*/ 509588 w 4193762"/>
                <a:gd name="connsiteY109" fmla="*/ 2179714 h 3945219"/>
                <a:gd name="connsiteX110" fmla="*/ 371547 w 4193762"/>
                <a:gd name="connsiteY110" fmla="*/ 2100467 h 3945219"/>
                <a:gd name="connsiteX111" fmla="*/ 338339 w 4193762"/>
                <a:gd name="connsiteY111" fmla="*/ 2018622 h 3945219"/>
                <a:gd name="connsiteX112" fmla="*/ 378354 w 4193762"/>
                <a:gd name="connsiteY112" fmla="*/ 1984185 h 3945219"/>
                <a:gd name="connsiteX113" fmla="*/ 1207337 w 4193762"/>
                <a:gd name="connsiteY113" fmla="*/ 1941330 h 3945219"/>
                <a:gd name="connsiteX114" fmla="*/ 1226620 w 4193762"/>
                <a:gd name="connsiteY114" fmla="*/ 1947614 h 3945219"/>
                <a:gd name="connsiteX115" fmla="*/ 1635165 w 4193762"/>
                <a:gd name="connsiteY115" fmla="*/ 2184094 h 3945219"/>
                <a:gd name="connsiteX116" fmla="*/ 1669101 w 4193762"/>
                <a:gd name="connsiteY116" fmla="*/ 2265977 h 3945219"/>
                <a:gd name="connsiteX117" fmla="*/ 1609059 w 4193762"/>
                <a:gd name="connsiteY117" fmla="*/ 2294800 h 3945219"/>
                <a:gd name="connsiteX118" fmla="*/ 1201168 w 4193762"/>
                <a:gd name="connsiteY118" fmla="*/ 2058321 h 3945219"/>
                <a:gd name="connsiteX119" fmla="*/ 1167231 w 4193762"/>
                <a:gd name="connsiteY119" fmla="*/ 1975782 h 3945219"/>
                <a:gd name="connsiteX120" fmla="*/ 1207337 w 4193762"/>
                <a:gd name="connsiteY120" fmla="*/ 1941330 h 3945219"/>
                <a:gd name="connsiteX121" fmla="*/ 432770 w 4193762"/>
                <a:gd name="connsiteY121" fmla="*/ 1754167 h 3945219"/>
                <a:gd name="connsiteX122" fmla="*/ 451761 w 4193762"/>
                <a:gd name="connsiteY122" fmla="*/ 1760319 h 3945219"/>
                <a:gd name="connsiteX123" fmla="*/ 1006645 w 4193762"/>
                <a:gd name="connsiteY123" fmla="*/ 2081022 h 3945219"/>
                <a:gd name="connsiteX124" fmla="*/ 1040551 w 4193762"/>
                <a:gd name="connsiteY124" fmla="*/ 2162502 h 3945219"/>
                <a:gd name="connsiteX125" fmla="*/ 981215 w 4193762"/>
                <a:gd name="connsiteY125" fmla="*/ 2191183 h 3945219"/>
                <a:gd name="connsiteX126" fmla="*/ 426331 w 4193762"/>
                <a:gd name="connsiteY126" fmla="*/ 1870479 h 3945219"/>
                <a:gd name="connsiteX127" fmla="*/ 392425 w 4193762"/>
                <a:gd name="connsiteY127" fmla="*/ 1789000 h 3945219"/>
                <a:gd name="connsiteX128" fmla="*/ 432770 w 4193762"/>
                <a:gd name="connsiteY128" fmla="*/ 1754167 h 3945219"/>
                <a:gd name="connsiteX129" fmla="*/ 752725 w 4193762"/>
                <a:gd name="connsiteY129" fmla="*/ 1676079 h 3945219"/>
                <a:gd name="connsiteX130" fmla="*/ 771800 w 4193762"/>
                <a:gd name="connsiteY130" fmla="*/ 1681993 h 3945219"/>
                <a:gd name="connsiteX131" fmla="*/ 1050295 w 4193762"/>
                <a:gd name="connsiteY131" fmla="*/ 1842721 h 3945219"/>
                <a:gd name="connsiteX132" fmla="*/ 1084370 w 4193762"/>
                <a:gd name="connsiteY132" fmla="*/ 1925382 h 3945219"/>
                <a:gd name="connsiteX133" fmla="*/ 1024739 w 4193762"/>
                <a:gd name="connsiteY133" fmla="*/ 1954247 h 3945219"/>
                <a:gd name="connsiteX134" fmla="*/ 746244 w 4193762"/>
                <a:gd name="connsiteY134" fmla="*/ 1793519 h 3945219"/>
                <a:gd name="connsiteX135" fmla="*/ 712825 w 4193762"/>
                <a:gd name="connsiteY135" fmla="*/ 1710859 h 3945219"/>
                <a:gd name="connsiteX136" fmla="*/ 752725 w 4193762"/>
                <a:gd name="connsiteY136" fmla="*/ 1676079 h 3945219"/>
                <a:gd name="connsiteX137" fmla="*/ 1591423 w 4193762"/>
                <a:gd name="connsiteY137" fmla="*/ 1636133 h 3945219"/>
                <a:gd name="connsiteX138" fmla="*/ 1610462 w 4193762"/>
                <a:gd name="connsiteY138" fmla="*/ 1642341 h 3945219"/>
                <a:gd name="connsiteX139" fmla="*/ 1778459 w 4193762"/>
                <a:gd name="connsiteY139" fmla="*/ 1739543 h 3945219"/>
                <a:gd name="connsiteX140" fmla="*/ 1812451 w 4193762"/>
                <a:gd name="connsiteY140" fmla="*/ 1822296 h 3945219"/>
                <a:gd name="connsiteX141" fmla="*/ 1752965 w 4193762"/>
                <a:gd name="connsiteY141" fmla="*/ 1851194 h 3945219"/>
                <a:gd name="connsiteX142" fmla="*/ 1584968 w 4193762"/>
                <a:gd name="connsiteY142" fmla="*/ 1753335 h 3945219"/>
                <a:gd name="connsiteX143" fmla="*/ 1550977 w 4193762"/>
                <a:gd name="connsiteY143" fmla="*/ 1670583 h 3945219"/>
                <a:gd name="connsiteX144" fmla="*/ 1591423 w 4193762"/>
                <a:gd name="connsiteY144" fmla="*/ 1636133 h 3945219"/>
                <a:gd name="connsiteX145" fmla="*/ 485093 w 4193762"/>
                <a:gd name="connsiteY145" fmla="*/ 1523377 h 3945219"/>
                <a:gd name="connsiteX146" fmla="*/ 504400 w 4193762"/>
                <a:gd name="connsiteY146" fmla="*/ 1529278 h 3945219"/>
                <a:gd name="connsiteX147" fmla="*/ 615485 w 4193762"/>
                <a:gd name="connsiteY147" fmla="*/ 1593960 h 3945219"/>
                <a:gd name="connsiteX148" fmla="*/ 649464 w 4193762"/>
                <a:gd name="connsiteY148" fmla="*/ 1675631 h 3945219"/>
                <a:gd name="connsiteX149" fmla="*/ 590001 w 4193762"/>
                <a:gd name="connsiteY149" fmla="*/ 1703725 h 3945219"/>
                <a:gd name="connsiteX150" fmla="*/ 478916 w 4193762"/>
                <a:gd name="connsiteY150" fmla="*/ 1639696 h 3945219"/>
                <a:gd name="connsiteX151" fmla="*/ 444937 w 4193762"/>
                <a:gd name="connsiteY151" fmla="*/ 1557372 h 3945219"/>
                <a:gd name="connsiteX152" fmla="*/ 485093 w 4193762"/>
                <a:gd name="connsiteY152" fmla="*/ 1523377 h 3945219"/>
                <a:gd name="connsiteX153" fmla="*/ 539530 w 4193762"/>
                <a:gd name="connsiteY153" fmla="*/ 1290100 h 3945219"/>
                <a:gd name="connsiteX154" fmla="*/ 558455 w 4193762"/>
                <a:gd name="connsiteY154" fmla="*/ 1296020 h 3945219"/>
                <a:gd name="connsiteX155" fmla="*/ 1021619 w 4193762"/>
                <a:gd name="connsiteY155" fmla="*/ 1564100 h 3945219"/>
                <a:gd name="connsiteX156" fmla="*/ 1054936 w 4193762"/>
                <a:gd name="connsiteY156" fmla="*/ 1646032 h 3945219"/>
                <a:gd name="connsiteX157" fmla="*/ 995489 w 4193762"/>
                <a:gd name="connsiteY157" fmla="*/ 1674872 h 3945219"/>
                <a:gd name="connsiteX158" fmla="*/ 533631 w 4193762"/>
                <a:gd name="connsiteY158" fmla="*/ 1406791 h 3945219"/>
                <a:gd name="connsiteX159" fmla="*/ 499661 w 4193762"/>
                <a:gd name="connsiteY159" fmla="*/ 1324204 h 3945219"/>
                <a:gd name="connsiteX160" fmla="*/ 539530 w 4193762"/>
                <a:gd name="connsiteY160" fmla="*/ 1290100 h 3945219"/>
                <a:gd name="connsiteX161" fmla="*/ 948534 w 4193762"/>
                <a:gd name="connsiteY161" fmla="*/ 1264280 h 3945219"/>
                <a:gd name="connsiteX162" fmla="*/ 967458 w 4193762"/>
                <a:gd name="connsiteY162" fmla="*/ 1270097 h 3945219"/>
                <a:gd name="connsiteX163" fmla="*/ 1430622 w 4193762"/>
                <a:gd name="connsiteY163" fmla="*/ 1538177 h 3945219"/>
                <a:gd name="connsiteX164" fmla="*/ 1463939 w 4193762"/>
                <a:gd name="connsiteY164" fmla="*/ 1620764 h 3945219"/>
                <a:gd name="connsiteX165" fmla="*/ 1404492 w 4193762"/>
                <a:gd name="connsiteY165" fmla="*/ 1648949 h 3945219"/>
                <a:gd name="connsiteX166" fmla="*/ 942634 w 4193762"/>
                <a:gd name="connsiteY166" fmla="*/ 1381524 h 3945219"/>
                <a:gd name="connsiteX167" fmla="*/ 908664 w 4193762"/>
                <a:gd name="connsiteY167" fmla="*/ 1298937 h 3945219"/>
                <a:gd name="connsiteX168" fmla="*/ 948534 w 4193762"/>
                <a:gd name="connsiteY168" fmla="*/ 1264280 h 3945219"/>
                <a:gd name="connsiteX169" fmla="*/ 2423165 w 4193762"/>
                <a:gd name="connsiteY169" fmla="*/ 1068560 h 3945219"/>
                <a:gd name="connsiteX170" fmla="*/ 2442199 w 4193762"/>
                <a:gd name="connsiteY170" fmla="*/ 1074819 h 3945219"/>
                <a:gd name="connsiteX171" fmla="*/ 3437524 w 4193762"/>
                <a:gd name="connsiteY171" fmla="*/ 1648228 h 3945219"/>
                <a:gd name="connsiteX172" fmla="*/ 3471508 w 4193762"/>
                <a:gd name="connsiteY172" fmla="*/ 1730423 h 3945219"/>
                <a:gd name="connsiteX173" fmla="*/ 3412690 w 4193762"/>
                <a:gd name="connsiteY173" fmla="*/ 1758474 h 3945219"/>
                <a:gd name="connsiteX174" fmla="*/ 2416712 w 4193762"/>
                <a:gd name="connsiteY174" fmla="*/ 1185065 h 3945219"/>
                <a:gd name="connsiteX175" fmla="*/ 2382728 w 4193762"/>
                <a:gd name="connsiteY175" fmla="*/ 1102869 h 3945219"/>
                <a:gd name="connsiteX176" fmla="*/ 2423165 w 4193762"/>
                <a:gd name="connsiteY176" fmla="*/ 1068560 h 3945219"/>
                <a:gd name="connsiteX177" fmla="*/ 591789 w 4193762"/>
                <a:gd name="connsiteY177" fmla="*/ 1060057 h 3945219"/>
                <a:gd name="connsiteX178" fmla="*/ 611277 w 4193762"/>
                <a:gd name="connsiteY178" fmla="*/ 1066255 h 3945219"/>
                <a:gd name="connsiteX179" fmla="*/ 784578 w 4193762"/>
                <a:gd name="connsiteY179" fmla="*/ 1166574 h 3945219"/>
                <a:gd name="connsiteX180" fmla="*/ 818713 w 4193762"/>
                <a:gd name="connsiteY180" fmla="*/ 1249189 h 3945219"/>
                <a:gd name="connsiteX181" fmla="*/ 758976 w 4193762"/>
                <a:gd name="connsiteY181" fmla="*/ 1277383 h 3945219"/>
                <a:gd name="connsiteX182" fmla="*/ 585019 w 4193762"/>
                <a:gd name="connsiteY182" fmla="*/ 1177065 h 3945219"/>
                <a:gd name="connsiteX183" fmla="*/ 551541 w 4193762"/>
                <a:gd name="connsiteY183" fmla="*/ 1094449 h 3945219"/>
                <a:gd name="connsiteX184" fmla="*/ 591789 w 4193762"/>
                <a:gd name="connsiteY184" fmla="*/ 1060057 h 3945219"/>
                <a:gd name="connsiteX185" fmla="*/ 645990 w 4193762"/>
                <a:gd name="connsiteY185" fmla="*/ 829581 h 3945219"/>
                <a:gd name="connsiteX186" fmla="*/ 665012 w 4193762"/>
                <a:gd name="connsiteY186" fmla="*/ 835743 h 3945219"/>
                <a:gd name="connsiteX187" fmla="*/ 1470956 w 4193762"/>
                <a:gd name="connsiteY187" fmla="*/ 1300471 h 3945219"/>
                <a:gd name="connsiteX188" fmla="*/ 1504918 w 4193762"/>
                <a:gd name="connsiteY188" fmla="*/ 1381946 h 3945219"/>
                <a:gd name="connsiteX189" fmla="*/ 1445484 w 4193762"/>
                <a:gd name="connsiteY189" fmla="*/ 1409973 h 3945219"/>
                <a:gd name="connsiteX190" fmla="*/ 639540 w 4193762"/>
                <a:gd name="connsiteY190" fmla="*/ 945896 h 3945219"/>
                <a:gd name="connsiteX191" fmla="*/ 605578 w 4193762"/>
                <a:gd name="connsiteY191" fmla="*/ 863770 h 3945219"/>
                <a:gd name="connsiteX192" fmla="*/ 645990 w 4193762"/>
                <a:gd name="connsiteY192" fmla="*/ 829581 h 3945219"/>
                <a:gd name="connsiteX193" fmla="*/ 1763797 w 4193762"/>
                <a:gd name="connsiteY193" fmla="*/ 688111 h 3945219"/>
                <a:gd name="connsiteX194" fmla="*/ 1783172 w 4193762"/>
                <a:gd name="connsiteY194" fmla="*/ 694027 h 3945219"/>
                <a:gd name="connsiteX195" fmla="*/ 2191062 w 4193762"/>
                <a:gd name="connsiteY195" fmla="*/ 930508 h 3945219"/>
                <a:gd name="connsiteX196" fmla="*/ 2224998 w 4193762"/>
                <a:gd name="connsiteY196" fmla="*/ 1013047 h 3945219"/>
                <a:gd name="connsiteX197" fmla="*/ 2165609 w 4193762"/>
                <a:gd name="connsiteY197" fmla="*/ 1041215 h 3945219"/>
                <a:gd name="connsiteX198" fmla="*/ 1757067 w 4193762"/>
                <a:gd name="connsiteY198" fmla="*/ 804734 h 3945219"/>
                <a:gd name="connsiteX199" fmla="*/ 1723783 w 4193762"/>
                <a:gd name="connsiteY199" fmla="*/ 722195 h 3945219"/>
                <a:gd name="connsiteX200" fmla="*/ 1746135 w 4193762"/>
                <a:gd name="connsiteY200" fmla="*/ 691407 h 3945219"/>
                <a:gd name="connsiteX201" fmla="*/ 1763797 w 4193762"/>
                <a:gd name="connsiteY201" fmla="*/ 688111 h 3945219"/>
                <a:gd name="connsiteX202" fmla="*/ 698196 w 4193762"/>
                <a:gd name="connsiteY202" fmla="*/ 596209 h 3945219"/>
                <a:gd name="connsiteX203" fmla="*/ 717486 w 4193762"/>
                <a:gd name="connsiteY203" fmla="*/ 602480 h 3945219"/>
                <a:gd name="connsiteX204" fmla="*/ 1246308 w 4193762"/>
                <a:gd name="connsiteY204" fmla="*/ 907738 h 3945219"/>
                <a:gd name="connsiteX205" fmla="*/ 1279605 w 4193762"/>
                <a:gd name="connsiteY205" fmla="*/ 990099 h 3945219"/>
                <a:gd name="connsiteX206" fmla="*/ 1220194 w 4193762"/>
                <a:gd name="connsiteY206" fmla="*/ 1018860 h 3945219"/>
                <a:gd name="connsiteX207" fmla="*/ 691371 w 4193762"/>
                <a:gd name="connsiteY207" fmla="*/ 712948 h 3945219"/>
                <a:gd name="connsiteX208" fmla="*/ 658075 w 4193762"/>
                <a:gd name="connsiteY208" fmla="*/ 630587 h 3945219"/>
                <a:gd name="connsiteX209" fmla="*/ 698196 w 4193762"/>
                <a:gd name="connsiteY209" fmla="*/ 596209 h 3945219"/>
                <a:gd name="connsiteX210" fmla="*/ 1236606 w 4193762"/>
                <a:gd name="connsiteY210" fmla="*/ 383190 h 3945219"/>
                <a:gd name="connsiteX211" fmla="*/ 1255691 w 4193762"/>
                <a:gd name="connsiteY211" fmla="*/ 389392 h 3945219"/>
                <a:gd name="connsiteX212" fmla="*/ 1533531 w 4193762"/>
                <a:gd name="connsiteY212" fmla="*/ 550121 h 3945219"/>
                <a:gd name="connsiteX213" fmla="*/ 1567606 w 4193762"/>
                <a:gd name="connsiteY213" fmla="*/ 632781 h 3945219"/>
                <a:gd name="connsiteX214" fmla="*/ 1508630 w 4193762"/>
                <a:gd name="connsiteY214" fmla="*/ 660991 h 3945219"/>
                <a:gd name="connsiteX215" fmla="*/ 1230135 w 4193762"/>
                <a:gd name="connsiteY215" fmla="*/ 500262 h 3945219"/>
                <a:gd name="connsiteX216" fmla="*/ 1196061 w 4193762"/>
                <a:gd name="connsiteY216" fmla="*/ 417601 h 3945219"/>
                <a:gd name="connsiteX217" fmla="*/ 1236606 w 4193762"/>
                <a:gd name="connsiteY217" fmla="*/ 383190 h 3945219"/>
                <a:gd name="connsiteX218" fmla="*/ 522662 w 4193762"/>
                <a:gd name="connsiteY218" fmla="*/ 232963 h 3945219"/>
                <a:gd name="connsiteX219" fmla="*/ 542150 w 4193762"/>
                <a:gd name="connsiteY219" fmla="*/ 238820 h 3945219"/>
                <a:gd name="connsiteX220" fmla="*/ 716107 w 4193762"/>
                <a:gd name="connsiteY220" fmla="*/ 338864 h 3945219"/>
                <a:gd name="connsiteX221" fmla="*/ 750242 w 4193762"/>
                <a:gd name="connsiteY221" fmla="*/ 420718 h 3945219"/>
                <a:gd name="connsiteX222" fmla="*/ 689849 w 4193762"/>
                <a:gd name="connsiteY222" fmla="*/ 448002 h 3945219"/>
                <a:gd name="connsiteX223" fmla="*/ 515892 w 4193762"/>
                <a:gd name="connsiteY223" fmla="*/ 349258 h 3945219"/>
                <a:gd name="connsiteX224" fmla="*/ 482414 w 4193762"/>
                <a:gd name="connsiteY224" fmla="*/ 267404 h 3945219"/>
                <a:gd name="connsiteX225" fmla="*/ 522662 w 4193762"/>
                <a:gd name="connsiteY225" fmla="*/ 232963 h 3945219"/>
                <a:gd name="connsiteX226" fmla="*/ 573947 w 4193762"/>
                <a:gd name="connsiteY226" fmla="*/ 78 h 3945219"/>
                <a:gd name="connsiteX227" fmla="*/ 592954 w 4193762"/>
                <a:gd name="connsiteY227" fmla="*/ 6238 h 3945219"/>
                <a:gd name="connsiteX228" fmla="*/ 1001499 w 4193762"/>
                <a:gd name="connsiteY228" fmla="*/ 242552 h 3945219"/>
                <a:gd name="connsiteX229" fmla="*/ 1035435 w 4193762"/>
                <a:gd name="connsiteY229" fmla="*/ 324152 h 3945219"/>
                <a:gd name="connsiteX230" fmla="*/ 976046 w 4193762"/>
                <a:gd name="connsiteY230" fmla="*/ 352876 h 3945219"/>
                <a:gd name="connsiteX231" fmla="*/ 567502 w 4193762"/>
                <a:gd name="connsiteY231" fmla="*/ 116562 h 3945219"/>
                <a:gd name="connsiteX232" fmla="*/ 533565 w 4193762"/>
                <a:gd name="connsiteY232" fmla="*/ 34962 h 3945219"/>
                <a:gd name="connsiteX233" fmla="*/ 573947 w 4193762"/>
                <a:gd name="connsiteY233" fmla="*/ 78 h 3945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</a:cxnLst>
              <a:rect l="l" t="t" r="r" b="b"/>
              <a:pathLst>
                <a:path w="4193762" h="3945219">
                  <a:moveTo>
                    <a:pt x="3120743" y="3502411"/>
                  </a:moveTo>
                  <a:cubicBezTo>
                    <a:pt x="3126938" y="3502879"/>
                    <a:pt x="3133377" y="3504916"/>
                    <a:pt x="3139734" y="3508664"/>
                  </a:cubicBezTo>
                  <a:lnTo>
                    <a:pt x="3694618" y="3828716"/>
                  </a:lnTo>
                  <a:cubicBezTo>
                    <a:pt x="3720047" y="3843708"/>
                    <a:pt x="3735044" y="3880211"/>
                    <a:pt x="3728524" y="3910195"/>
                  </a:cubicBezTo>
                  <a:cubicBezTo>
                    <a:pt x="3721351" y="3941484"/>
                    <a:pt x="3694618" y="3953868"/>
                    <a:pt x="3669188" y="3938876"/>
                  </a:cubicBezTo>
                  <a:lnTo>
                    <a:pt x="3114304" y="3618173"/>
                  </a:lnTo>
                  <a:cubicBezTo>
                    <a:pt x="3088223" y="3603833"/>
                    <a:pt x="3073226" y="3567330"/>
                    <a:pt x="3080398" y="3536693"/>
                  </a:cubicBezTo>
                  <a:cubicBezTo>
                    <a:pt x="3083985" y="3521375"/>
                    <a:pt x="3092461" y="3510620"/>
                    <a:pt x="3103220" y="3505568"/>
                  </a:cubicBezTo>
                  <a:cubicBezTo>
                    <a:pt x="3108599" y="3503042"/>
                    <a:pt x="3114549" y="3501942"/>
                    <a:pt x="3120743" y="3502411"/>
                  </a:cubicBezTo>
                  <a:close/>
                  <a:moveTo>
                    <a:pt x="3440038" y="3424789"/>
                  </a:moveTo>
                  <a:cubicBezTo>
                    <a:pt x="3446263" y="3425209"/>
                    <a:pt x="3452734" y="3427219"/>
                    <a:pt x="3459123" y="3430991"/>
                  </a:cubicBezTo>
                  <a:lnTo>
                    <a:pt x="3736963" y="3591720"/>
                  </a:lnTo>
                  <a:cubicBezTo>
                    <a:pt x="3763174" y="3606153"/>
                    <a:pt x="3778246" y="3643547"/>
                    <a:pt x="3771693" y="3674381"/>
                  </a:cubicBezTo>
                  <a:cubicBezTo>
                    <a:pt x="3763830" y="3704558"/>
                    <a:pt x="3737618" y="3717679"/>
                    <a:pt x="3712062" y="3702590"/>
                  </a:cubicBezTo>
                  <a:lnTo>
                    <a:pt x="3434223" y="3541861"/>
                  </a:lnTo>
                  <a:cubicBezTo>
                    <a:pt x="3408011" y="3526772"/>
                    <a:pt x="3392940" y="3490034"/>
                    <a:pt x="3399493" y="3459200"/>
                  </a:cubicBezTo>
                  <a:cubicBezTo>
                    <a:pt x="3404899" y="3436567"/>
                    <a:pt x="3421363" y="3423528"/>
                    <a:pt x="3440038" y="3424789"/>
                  </a:cubicBezTo>
                  <a:close/>
                  <a:moveTo>
                    <a:pt x="3175296" y="3271978"/>
                  </a:moveTo>
                  <a:cubicBezTo>
                    <a:pt x="3181534" y="3272446"/>
                    <a:pt x="3188069" y="3274481"/>
                    <a:pt x="3194603" y="3278226"/>
                  </a:cubicBezTo>
                  <a:lnTo>
                    <a:pt x="3305688" y="3342051"/>
                  </a:lnTo>
                  <a:cubicBezTo>
                    <a:pt x="3331172" y="3357031"/>
                    <a:pt x="3346202" y="3393502"/>
                    <a:pt x="3339667" y="3423461"/>
                  </a:cubicBezTo>
                  <a:cubicBezTo>
                    <a:pt x="3331826" y="3454071"/>
                    <a:pt x="3305688" y="3467096"/>
                    <a:pt x="3279551" y="3452117"/>
                  </a:cubicBezTo>
                  <a:lnTo>
                    <a:pt x="3169119" y="3388292"/>
                  </a:lnTo>
                  <a:cubicBezTo>
                    <a:pt x="3143635" y="3373313"/>
                    <a:pt x="3127952" y="3336190"/>
                    <a:pt x="3135140" y="3306231"/>
                  </a:cubicBezTo>
                  <a:cubicBezTo>
                    <a:pt x="3140531" y="3283274"/>
                    <a:pt x="3156581" y="3270574"/>
                    <a:pt x="3175296" y="3271978"/>
                  </a:cubicBezTo>
                  <a:close/>
                  <a:moveTo>
                    <a:pt x="3226762" y="3038730"/>
                  </a:moveTo>
                  <a:cubicBezTo>
                    <a:pt x="3232957" y="3039201"/>
                    <a:pt x="3239409" y="3041249"/>
                    <a:pt x="3245778" y="3045018"/>
                  </a:cubicBezTo>
                  <a:lnTo>
                    <a:pt x="3708942" y="3312443"/>
                  </a:lnTo>
                  <a:cubicBezTo>
                    <a:pt x="3734420" y="3327519"/>
                    <a:pt x="3749445" y="3364224"/>
                    <a:pt x="3742259" y="3395030"/>
                  </a:cubicBezTo>
                  <a:cubicBezTo>
                    <a:pt x="3735073" y="3425181"/>
                    <a:pt x="3708942" y="3438290"/>
                    <a:pt x="3682812" y="3423215"/>
                  </a:cubicBezTo>
                  <a:lnTo>
                    <a:pt x="3220954" y="3155790"/>
                  </a:lnTo>
                  <a:cubicBezTo>
                    <a:pt x="3194823" y="3140714"/>
                    <a:pt x="3179798" y="3103354"/>
                    <a:pt x="3186984" y="3073203"/>
                  </a:cubicBezTo>
                  <a:cubicBezTo>
                    <a:pt x="3191884" y="3050098"/>
                    <a:pt x="3208174" y="3037317"/>
                    <a:pt x="3226762" y="3038730"/>
                  </a:cubicBezTo>
                  <a:close/>
                  <a:moveTo>
                    <a:pt x="3636353" y="3012818"/>
                  </a:moveTo>
                  <a:cubicBezTo>
                    <a:pt x="3642552" y="3013279"/>
                    <a:pt x="3648996" y="3015327"/>
                    <a:pt x="3655358" y="3019096"/>
                  </a:cubicBezTo>
                  <a:lnTo>
                    <a:pt x="4117340" y="3287177"/>
                  </a:lnTo>
                  <a:cubicBezTo>
                    <a:pt x="4142788" y="3302252"/>
                    <a:pt x="4158449" y="3338958"/>
                    <a:pt x="4151271" y="3369108"/>
                  </a:cubicBezTo>
                  <a:cubicBezTo>
                    <a:pt x="4144093" y="3399915"/>
                    <a:pt x="4117340" y="3412368"/>
                    <a:pt x="4091892" y="3397948"/>
                  </a:cubicBezTo>
                  <a:lnTo>
                    <a:pt x="3629910" y="3129868"/>
                  </a:lnTo>
                  <a:cubicBezTo>
                    <a:pt x="3604461" y="3114792"/>
                    <a:pt x="3588801" y="3078087"/>
                    <a:pt x="3595979" y="3047936"/>
                  </a:cubicBezTo>
                  <a:cubicBezTo>
                    <a:pt x="3601362" y="3024340"/>
                    <a:pt x="3617757" y="3011436"/>
                    <a:pt x="3636353" y="3012818"/>
                  </a:cubicBezTo>
                  <a:close/>
                  <a:moveTo>
                    <a:pt x="1936528" y="2885726"/>
                  </a:moveTo>
                  <a:cubicBezTo>
                    <a:pt x="1942742" y="2886112"/>
                    <a:pt x="1949213" y="2888023"/>
                    <a:pt x="1955601" y="2891602"/>
                  </a:cubicBezTo>
                  <a:lnTo>
                    <a:pt x="2123996" y="2987898"/>
                  </a:lnTo>
                  <a:cubicBezTo>
                    <a:pt x="2150205" y="3002863"/>
                    <a:pt x="2165276" y="3039950"/>
                    <a:pt x="2158068" y="3069879"/>
                  </a:cubicBezTo>
                  <a:cubicBezTo>
                    <a:pt x="2151516" y="3100460"/>
                    <a:pt x="2124651" y="3112822"/>
                    <a:pt x="2099097" y="3097857"/>
                  </a:cubicBezTo>
                  <a:lnTo>
                    <a:pt x="1930047" y="3001561"/>
                  </a:lnTo>
                  <a:cubicBezTo>
                    <a:pt x="1904492" y="2986597"/>
                    <a:pt x="1889422" y="2950160"/>
                    <a:pt x="1896630" y="2919580"/>
                  </a:cubicBezTo>
                  <a:cubicBezTo>
                    <a:pt x="1901544" y="2897133"/>
                    <a:pt x="1917884" y="2884567"/>
                    <a:pt x="1936528" y="2885726"/>
                  </a:cubicBezTo>
                  <a:close/>
                  <a:moveTo>
                    <a:pt x="3282250" y="2808329"/>
                  </a:moveTo>
                  <a:cubicBezTo>
                    <a:pt x="3288472" y="2808735"/>
                    <a:pt x="3294940" y="2810725"/>
                    <a:pt x="3301325" y="2814460"/>
                  </a:cubicBezTo>
                  <a:lnTo>
                    <a:pt x="3474878" y="2913855"/>
                  </a:lnTo>
                  <a:cubicBezTo>
                    <a:pt x="3501075" y="2928147"/>
                    <a:pt x="3516138" y="2964526"/>
                    <a:pt x="3508934" y="2995059"/>
                  </a:cubicBezTo>
                  <a:cubicBezTo>
                    <a:pt x="3501730" y="3025592"/>
                    <a:pt x="3474878" y="3037935"/>
                    <a:pt x="3449336" y="3022993"/>
                  </a:cubicBezTo>
                  <a:lnTo>
                    <a:pt x="3275783" y="2923599"/>
                  </a:lnTo>
                  <a:cubicBezTo>
                    <a:pt x="3250241" y="2909307"/>
                    <a:pt x="3234523" y="2872928"/>
                    <a:pt x="3241727" y="2843044"/>
                  </a:cubicBezTo>
                  <a:cubicBezTo>
                    <a:pt x="3247130" y="2820144"/>
                    <a:pt x="3263585" y="2807111"/>
                    <a:pt x="3282250" y="2808329"/>
                  </a:cubicBezTo>
                  <a:close/>
                  <a:moveTo>
                    <a:pt x="3333034" y="2577566"/>
                  </a:moveTo>
                  <a:cubicBezTo>
                    <a:pt x="3339269" y="2577943"/>
                    <a:pt x="3345801" y="2579860"/>
                    <a:pt x="3352332" y="2583449"/>
                  </a:cubicBezTo>
                  <a:lnTo>
                    <a:pt x="4157625" y="3048026"/>
                  </a:lnTo>
                  <a:cubicBezTo>
                    <a:pt x="4183749" y="3062381"/>
                    <a:pt x="4198771" y="3099573"/>
                    <a:pt x="4192240" y="3129588"/>
                  </a:cubicBezTo>
                  <a:cubicBezTo>
                    <a:pt x="4185055" y="3160255"/>
                    <a:pt x="4158278" y="3173305"/>
                    <a:pt x="4132806" y="3158298"/>
                  </a:cubicBezTo>
                  <a:lnTo>
                    <a:pt x="3326860" y="2693721"/>
                  </a:lnTo>
                  <a:cubicBezTo>
                    <a:pt x="3300736" y="2678713"/>
                    <a:pt x="3286367" y="2642173"/>
                    <a:pt x="3292898" y="2612159"/>
                  </a:cubicBezTo>
                  <a:cubicBezTo>
                    <a:pt x="3298286" y="2589158"/>
                    <a:pt x="3314328" y="2576434"/>
                    <a:pt x="3333034" y="2577566"/>
                  </a:cubicBezTo>
                  <a:close/>
                  <a:moveTo>
                    <a:pt x="1245157" y="2485388"/>
                  </a:moveTo>
                  <a:cubicBezTo>
                    <a:pt x="1251370" y="2485765"/>
                    <a:pt x="1257829" y="2487680"/>
                    <a:pt x="1264205" y="2491265"/>
                  </a:cubicBezTo>
                  <a:lnTo>
                    <a:pt x="1727247" y="2757886"/>
                  </a:lnTo>
                  <a:cubicBezTo>
                    <a:pt x="1752754" y="2772879"/>
                    <a:pt x="1767796" y="2809385"/>
                    <a:pt x="1761256" y="2839372"/>
                  </a:cubicBezTo>
                  <a:cubicBezTo>
                    <a:pt x="1754062" y="2870662"/>
                    <a:pt x="1727901" y="2882396"/>
                    <a:pt x="1701741" y="2868054"/>
                  </a:cubicBezTo>
                  <a:lnTo>
                    <a:pt x="1238699" y="2601434"/>
                  </a:lnTo>
                  <a:cubicBezTo>
                    <a:pt x="1213192" y="2586440"/>
                    <a:pt x="1198150" y="2549935"/>
                    <a:pt x="1204690" y="2519948"/>
                  </a:cubicBezTo>
                  <a:cubicBezTo>
                    <a:pt x="1210086" y="2496969"/>
                    <a:pt x="1226518" y="2484258"/>
                    <a:pt x="1245157" y="2485388"/>
                  </a:cubicBezTo>
                  <a:close/>
                  <a:moveTo>
                    <a:pt x="3388306" y="2347157"/>
                  </a:moveTo>
                  <a:cubicBezTo>
                    <a:pt x="3394590" y="2347535"/>
                    <a:pt x="3401159" y="2349455"/>
                    <a:pt x="3407688" y="2353050"/>
                  </a:cubicBezTo>
                  <a:lnTo>
                    <a:pt x="3936510" y="2658962"/>
                  </a:lnTo>
                  <a:cubicBezTo>
                    <a:pt x="3961972" y="2673342"/>
                    <a:pt x="3976988" y="2710601"/>
                    <a:pt x="3969807" y="2740669"/>
                  </a:cubicBezTo>
                  <a:cubicBezTo>
                    <a:pt x="3962625" y="2771391"/>
                    <a:pt x="3936510" y="2784464"/>
                    <a:pt x="3910396" y="2769430"/>
                  </a:cubicBezTo>
                  <a:lnTo>
                    <a:pt x="3381573" y="2463518"/>
                  </a:lnTo>
                  <a:cubicBezTo>
                    <a:pt x="3356111" y="2448484"/>
                    <a:pt x="3341095" y="2411879"/>
                    <a:pt x="3348277" y="2381811"/>
                  </a:cubicBezTo>
                  <a:cubicBezTo>
                    <a:pt x="3353173" y="2358770"/>
                    <a:pt x="3369454" y="2346023"/>
                    <a:pt x="3388306" y="2347157"/>
                  </a:cubicBezTo>
                  <a:close/>
                  <a:moveTo>
                    <a:pt x="41835" y="2312964"/>
                  </a:moveTo>
                  <a:cubicBezTo>
                    <a:pt x="48035" y="2313373"/>
                    <a:pt x="54491" y="2315373"/>
                    <a:pt x="60865" y="2319129"/>
                  </a:cubicBezTo>
                  <a:lnTo>
                    <a:pt x="534820" y="2592154"/>
                  </a:lnTo>
                  <a:cubicBezTo>
                    <a:pt x="560315" y="2607177"/>
                    <a:pt x="575351" y="2644408"/>
                    <a:pt x="568160" y="2674454"/>
                  </a:cubicBezTo>
                  <a:cubicBezTo>
                    <a:pt x="561623" y="2705153"/>
                    <a:pt x="534820" y="2718217"/>
                    <a:pt x="508671" y="2703194"/>
                  </a:cubicBezTo>
                  <a:lnTo>
                    <a:pt x="35369" y="2429515"/>
                  </a:lnTo>
                  <a:cubicBezTo>
                    <a:pt x="9874" y="2414492"/>
                    <a:pt x="-5816" y="2377914"/>
                    <a:pt x="2029" y="2347868"/>
                  </a:cubicBezTo>
                  <a:cubicBezTo>
                    <a:pt x="6932" y="2324844"/>
                    <a:pt x="23234" y="2311740"/>
                    <a:pt x="41835" y="2312964"/>
                  </a:cubicBezTo>
                  <a:close/>
                  <a:moveTo>
                    <a:pt x="326709" y="2217782"/>
                  </a:moveTo>
                  <a:cubicBezTo>
                    <a:pt x="332948" y="2218249"/>
                    <a:pt x="339421" y="2220283"/>
                    <a:pt x="345772" y="2224025"/>
                  </a:cubicBezTo>
                  <a:lnTo>
                    <a:pt x="606323" y="2374361"/>
                  </a:lnTo>
                  <a:cubicBezTo>
                    <a:pt x="632378" y="2388679"/>
                    <a:pt x="647360" y="2425775"/>
                    <a:pt x="640194" y="2456363"/>
                  </a:cubicBezTo>
                  <a:cubicBezTo>
                    <a:pt x="633029" y="2486300"/>
                    <a:pt x="606323" y="2499316"/>
                    <a:pt x="580919" y="2483697"/>
                  </a:cubicBezTo>
                  <a:lnTo>
                    <a:pt x="320369" y="2334011"/>
                  </a:lnTo>
                  <a:cubicBezTo>
                    <a:pt x="294314" y="2319043"/>
                    <a:pt x="279332" y="2281947"/>
                    <a:pt x="286497" y="2252010"/>
                  </a:cubicBezTo>
                  <a:cubicBezTo>
                    <a:pt x="291383" y="2229069"/>
                    <a:pt x="307993" y="2216378"/>
                    <a:pt x="326709" y="2217782"/>
                  </a:cubicBezTo>
                  <a:close/>
                  <a:moveTo>
                    <a:pt x="689561" y="2165708"/>
                  </a:moveTo>
                  <a:cubicBezTo>
                    <a:pt x="695858" y="2166087"/>
                    <a:pt x="702442" y="2168009"/>
                    <a:pt x="708984" y="2171608"/>
                  </a:cubicBezTo>
                  <a:lnTo>
                    <a:pt x="1073402" y="2382315"/>
                  </a:lnTo>
                  <a:cubicBezTo>
                    <a:pt x="1098918" y="2397366"/>
                    <a:pt x="1113966" y="2434011"/>
                    <a:pt x="1106769" y="2464766"/>
                  </a:cubicBezTo>
                  <a:cubicBezTo>
                    <a:pt x="1100226" y="2494867"/>
                    <a:pt x="1073402" y="2507954"/>
                    <a:pt x="1047886" y="2492904"/>
                  </a:cubicBezTo>
                  <a:lnTo>
                    <a:pt x="682814" y="2282197"/>
                  </a:lnTo>
                  <a:cubicBezTo>
                    <a:pt x="657298" y="2267800"/>
                    <a:pt x="642250" y="2230501"/>
                    <a:pt x="649447" y="2200400"/>
                  </a:cubicBezTo>
                  <a:cubicBezTo>
                    <a:pt x="654354" y="2177334"/>
                    <a:pt x="670669" y="2164573"/>
                    <a:pt x="689561" y="2165708"/>
                  </a:cubicBezTo>
                  <a:close/>
                  <a:moveTo>
                    <a:pt x="378354" y="1984185"/>
                  </a:moveTo>
                  <a:cubicBezTo>
                    <a:pt x="384570" y="1984561"/>
                    <a:pt x="391082" y="1986469"/>
                    <a:pt x="397593" y="1990041"/>
                  </a:cubicBezTo>
                  <a:lnTo>
                    <a:pt x="534982" y="2069288"/>
                  </a:lnTo>
                  <a:cubicBezTo>
                    <a:pt x="560377" y="2084228"/>
                    <a:pt x="575353" y="2120603"/>
                    <a:pt x="568842" y="2151133"/>
                  </a:cubicBezTo>
                  <a:cubicBezTo>
                    <a:pt x="561028" y="2181662"/>
                    <a:pt x="534982" y="2194004"/>
                    <a:pt x="509588" y="2179714"/>
                  </a:cubicBezTo>
                  <a:lnTo>
                    <a:pt x="371547" y="2100467"/>
                  </a:lnTo>
                  <a:cubicBezTo>
                    <a:pt x="346153" y="2085527"/>
                    <a:pt x="331177" y="2048502"/>
                    <a:pt x="338339" y="2018622"/>
                  </a:cubicBezTo>
                  <a:cubicBezTo>
                    <a:pt x="343711" y="1995725"/>
                    <a:pt x="359705" y="1983058"/>
                    <a:pt x="378354" y="1984185"/>
                  </a:cubicBezTo>
                  <a:close/>
                  <a:moveTo>
                    <a:pt x="1207337" y="1941330"/>
                  </a:moveTo>
                  <a:cubicBezTo>
                    <a:pt x="1213568" y="1941801"/>
                    <a:pt x="1220094" y="1943848"/>
                    <a:pt x="1226620" y="1947614"/>
                  </a:cubicBezTo>
                  <a:lnTo>
                    <a:pt x="1635165" y="2184094"/>
                  </a:lnTo>
                  <a:cubicBezTo>
                    <a:pt x="1660617" y="2199160"/>
                    <a:pt x="1675627" y="2235844"/>
                    <a:pt x="1669101" y="2265977"/>
                  </a:cubicBezTo>
                  <a:cubicBezTo>
                    <a:pt x="1661922" y="2296765"/>
                    <a:pt x="1635165" y="2309212"/>
                    <a:pt x="1609059" y="2294800"/>
                  </a:cubicBezTo>
                  <a:lnTo>
                    <a:pt x="1201168" y="2058321"/>
                  </a:lnTo>
                  <a:cubicBezTo>
                    <a:pt x="1175715" y="2043254"/>
                    <a:pt x="1160705" y="2005915"/>
                    <a:pt x="1167231" y="1975782"/>
                  </a:cubicBezTo>
                  <a:cubicBezTo>
                    <a:pt x="1172615" y="1952691"/>
                    <a:pt x="1188645" y="1939917"/>
                    <a:pt x="1207337" y="1941330"/>
                  </a:cubicBezTo>
                  <a:close/>
                  <a:moveTo>
                    <a:pt x="432770" y="1754167"/>
                  </a:moveTo>
                  <a:cubicBezTo>
                    <a:pt x="438965" y="1754575"/>
                    <a:pt x="445404" y="1756571"/>
                    <a:pt x="451761" y="1760319"/>
                  </a:cubicBezTo>
                  <a:lnTo>
                    <a:pt x="1006645" y="2081022"/>
                  </a:lnTo>
                  <a:cubicBezTo>
                    <a:pt x="1032726" y="2095363"/>
                    <a:pt x="1047723" y="2131865"/>
                    <a:pt x="1040551" y="2162502"/>
                  </a:cubicBezTo>
                  <a:cubicBezTo>
                    <a:pt x="1033378" y="2193138"/>
                    <a:pt x="1007297" y="2205523"/>
                    <a:pt x="981215" y="2191183"/>
                  </a:cubicBezTo>
                  <a:lnTo>
                    <a:pt x="426331" y="1870479"/>
                  </a:lnTo>
                  <a:cubicBezTo>
                    <a:pt x="400902" y="1855487"/>
                    <a:pt x="385905" y="1818984"/>
                    <a:pt x="392425" y="1789000"/>
                  </a:cubicBezTo>
                  <a:cubicBezTo>
                    <a:pt x="397805" y="1766022"/>
                    <a:pt x="414187" y="1752945"/>
                    <a:pt x="432770" y="1754167"/>
                  </a:cubicBezTo>
                  <a:close/>
                  <a:moveTo>
                    <a:pt x="752725" y="1676079"/>
                  </a:moveTo>
                  <a:cubicBezTo>
                    <a:pt x="758940" y="1676458"/>
                    <a:pt x="765411" y="1678385"/>
                    <a:pt x="771800" y="1681993"/>
                  </a:cubicBezTo>
                  <a:lnTo>
                    <a:pt x="1050295" y="1842721"/>
                  </a:lnTo>
                  <a:cubicBezTo>
                    <a:pt x="1075851" y="1857810"/>
                    <a:pt x="1090923" y="1895204"/>
                    <a:pt x="1084370" y="1925382"/>
                  </a:cubicBezTo>
                  <a:cubicBezTo>
                    <a:pt x="1077162" y="1956215"/>
                    <a:pt x="1050295" y="1969336"/>
                    <a:pt x="1024739" y="1954247"/>
                  </a:cubicBezTo>
                  <a:lnTo>
                    <a:pt x="746244" y="1793519"/>
                  </a:lnTo>
                  <a:cubicBezTo>
                    <a:pt x="720688" y="1778430"/>
                    <a:pt x="705617" y="1741036"/>
                    <a:pt x="712825" y="1710859"/>
                  </a:cubicBezTo>
                  <a:cubicBezTo>
                    <a:pt x="717740" y="1687734"/>
                    <a:pt x="734081" y="1674941"/>
                    <a:pt x="752725" y="1676079"/>
                  </a:cubicBezTo>
                  <a:close/>
                  <a:moveTo>
                    <a:pt x="1591423" y="1636133"/>
                  </a:moveTo>
                  <a:cubicBezTo>
                    <a:pt x="1597633" y="1636554"/>
                    <a:pt x="1604089" y="1638565"/>
                    <a:pt x="1610462" y="1642341"/>
                  </a:cubicBezTo>
                  <a:lnTo>
                    <a:pt x="1778459" y="1739543"/>
                  </a:lnTo>
                  <a:cubicBezTo>
                    <a:pt x="1804607" y="1754649"/>
                    <a:pt x="1819641" y="1792085"/>
                    <a:pt x="1812451" y="1822296"/>
                  </a:cubicBezTo>
                  <a:cubicBezTo>
                    <a:pt x="1805914" y="1853164"/>
                    <a:pt x="1779113" y="1865643"/>
                    <a:pt x="1752965" y="1851194"/>
                  </a:cubicBezTo>
                  <a:lnTo>
                    <a:pt x="1584968" y="1753335"/>
                  </a:lnTo>
                  <a:cubicBezTo>
                    <a:pt x="1559474" y="1738230"/>
                    <a:pt x="1543786" y="1701451"/>
                    <a:pt x="1550977" y="1670583"/>
                  </a:cubicBezTo>
                  <a:cubicBezTo>
                    <a:pt x="1556370" y="1647924"/>
                    <a:pt x="1572793" y="1634871"/>
                    <a:pt x="1591423" y="1636133"/>
                  </a:cubicBezTo>
                  <a:close/>
                  <a:moveTo>
                    <a:pt x="485093" y="1523377"/>
                  </a:moveTo>
                  <a:cubicBezTo>
                    <a:pt x="491331" y="1523765"/>
                    <a:pt x="497866" y="1525684"/>
                    <a:pt x="504400" y="1529278"/>
                  </a:cubicBezTo>
                  <a:lnTo>
                    <a:pt x="615485" y="1593960"/>
                  </a:lnTo>
                  <a:cubicBezTo>
                    <a:pt x="640969" y="1608334"/>
                    <a:pt x="655999" y="1644923"/>
                    <a:pt x="649464" y="1675631"/>
                  </a:cubicBezTo>
                  <a:cubicBezTo>
                    <a:pt x="642276" y="1706339"/>
                    <a:pt x="616139" y="1718752"/>
                    <a:pt x="590001" y="1703725"/>
                  </a:cubicBezTo>
                  <a:lnTo>
                    <a:pt x="478916" y="1639696"/>
                  </a:lnTo>
                  <a:cubicBezTo>
                    <a:pt x="453432" y="1624668"/>
                    <a:pt x="437749" y="1588080"/>
                    <a:pt x="444937" y="1557372"/>
                  </a:cubicBezTo>
                  <a:cubicBezTo>
                    <a:pt x="450328" y="1534831"/>
                    <a:pt x="466378" y="1522213"/>
                    <a:pt x="485093" y="1523377"/>
                  </a:cubicBezTo>
                  <a:close/>
                  <a:moveTo>
                    <a:pt x="539530" y="1290100"/>
                  </a:moveTo>
                  <a:cubicBezTo>
                    <a:pt x="545675" y="1290489"/>
                    <a:pt x="552086" y="1292415"/>
                    <a:pt x="558455" y="1296020"/>
                  </a:cubicBezTo>
                  <a:lnTo>
                    <a:pt x="1021619" y="1564100"/>
                  </a:lnTo>
                  <a:cubicBezTo>
                    <a:pt x="1047097" y="1579176"/>
                    <a:pt x="1062122" y="1615881"/>
                    <a:pt x="1054936" y="1646032"/>
                  </a:cubicBezTo>
                  <a:cubicBezTo>
                    <a:pt x="1048403" y="1676838"/>
                    <a:pt x="1021619" y="1689947"/>
                    <a:pt x="995489" y="1674872"/>
                  </a:cubicBezTo>
                  <a:lnTo>
                    <a:pt x="533631" y="1406791"/>
                  </a:lnTo>
                  <a:cubicBezTo>
                    <a:pt x="507500" y="1391716"/>
                    <a:pt x="492475" y="1355011"/>
                    <a:pt x="499661" y="1324204"/>
                  </a:cubicBezTo>
                  <a:cubicBezTo>
                    <a:pt x="505051" y="1301591"/>
                    <a:pt x="521096" y="1288933"/>
                    <a:pt x="539530" y="1290100"/>
                  </a:cubicBezTo>
                  <a:close/>
                  <a:moveTo>
                    <a:pt x="948534" y="1264280"/>
                  </a:moveTo>
                  <a:cubicBezTo>
                    <a:pt x="954678" y="1264607"/>
                    <a:pt x="961089" y="1266492"/>
                    <a:pt x="967458" y="1270097"/>
                  </a:cubicBezTo>
                  <a:lnTo>
                    <a:pt x="1430622" y="1538177"/>
                  </a:lnTo>
                  <a:cubicBezTo>
                    <a:pt x="1456100" y="1553253"/>
                    <a:pt x="1471125" y="1589958"/>
                    <a:pt x="1463939" y="1620764"/>
                  </a:cubicBezTo>
                  <a:cubicBezTo>
                    <a:pt x="1456753" y="1651571"/>
                    <a:pt x="1430622" y="1664024"/>
                    <a:pt x="1404492" y="1648949"/>
                  </a:cubicBezTo>
                  <a:lnTo>
                    <a:pt x="942634" y="1381524"/>
                  </a:lnTo>
                  <a:cubicBezTo>
                    <a:pt x="916503" y="1366448"/>
                    <a:pt x="901478" y="1329743"/>
                    <a:pt x="908664" y="1298937"/>
                  </a:cubicBezTo>
                  <a:cubicBezTo>
                    <a:pt x="914054" y="1276324"/>
                    <a:pt x="930099" y="1263296"/>
                    <a:pt x="948534" y="1264280"/>
                  </a:cubicBezTo>
                  <a:close/>
                  <a:moveTo>
                    <a:pt x="2423165" y="1068560"/>
                  </a:moveTo>
                  <a:cubicBezTo>
                    <a:pt x="2429374" y="1069029"/>
                    <a:pt x="2435827" y="1071068"/>
                    <a:pt x="2442199" y="1074819"/>
                  </a:cubicBezTo>
                  <a:lnTo>
                    <a:pt x="3437524" y="1648228"/>
                  </a:lnTo>
                  <a:cubicBezTo>
                    <a:pt x="3463665" y="1663232"/>
                    <a:pt x="3478697" y="1699763"/>
                    <a:pt x="3471508" y="1730423"/>
                  </a:cubicBezTo>
                  <a:cubicBezTo>
                    <a:pt x="3464319" y="1761083"/>
                    <a:pt x="3438178" y="1773477"/>
                    <a:pt x="3412690" y="1758474"/>
                  </a:cubicBezTo>
                  <a:lnTo>
                    <a:pt x="2416712" y="1185065"/>
                  </a:lnTo>
                  <a:cubicBezTo>
                    <a:pt x="2391224" y="1170061"/>
                    <a:pt x="2376193" y="1133529"/>
                    <a:pt x="2382728" y="1102869"/>
                  </a:cubicBezTo>
                  <a:cubicBezTo>
                    <a:pt x="2388120" y="1079874"/>
                    <a:pt x="2404540" y="1067154"/>
                    <a:pt x="2423165" y="1068560"/>
                  </a:cubicBezTo>
                  <a:close/>
                  <a:moveTo>
                    <a:pt x="591789" y="1060057"/>
                  </a:moveTo>
                  <a:cubicBezTo>
                    <a:pt x="598107" y="1060477"/>
                    <a:pt x="604713" y="1062485"/>
                    <a:pt x="611277" y="1066255"/>
                  </a:cubicBezTo>
                  <a:lnTo>
                    <a:pt x="784578" y="1166574"/>
                  </a:lnTo>
                  <a:cubicBezTo>
                    <a:pt x="810835" y="1181655"/>
                    <a:pt x="825934" y="1218373"/>
                    <a:pt x="818713" y="1249189"/>
                  </a:cubicBezTo>
                  <a:cubicBezTo>
                    <a:pt x="811492" y="1280006"/>
                    <a:pt x="784578" y="1292464"/>
                    <a:pt x="758976" y="1277383"/>
                  </a:cubicBezTo>
                  <a:lnTo>
                    <a:pt x="585019" y="1177065"/>
                  </a:lnTo>
                  <a:cubicBezTo>
                    <a:pt x="559418" y="1162640"/>
                    <a:pt x="544320" y="1125266"/>
                    <a:pt x="551541" y="1094449"/>
                  </a:cubicBezTo>
                  <a:cubicBezTo>
                    <a:pt x="556464" y="1071829"/>
                    <a:pt x="572834" y="1058797"/>
                    <a:pt x="591789" y="1060057"/>
                  </a:cubicBezTo>
                  <a:close/>
                  <a:moveTo>
                    <a:pt x="645990" y="829581"/>
                  </a:moveTo>
                  <a:cubicBezTo>
                    <a:pt x="652194" y="829999"/>
                    <a:pt x="658644" y="831995"/>
                    <a:pt x="665012" y="835743"/>
                  </a:cubicBezTo>
                  <a:lnTo>
                    <a:pt x="1470956" y="1300471"/>
                  </a:lnTo>
                  <a:cubicBezTo>
                    <a:pt x="1497080" y="1314811"/>
                    <a:pt x="1511449" y="1351311"/>
                    <a:pt x="1504918" y="1381946"/>
                  </a:cubicBezTo>
                  <a:cubicBezTo>
                    <a:pt x="1497733" y="1412580"/>
                    <a:pt x="1470956" y="1424964"/>
                    <a:pt x="1445484" y="1409973"/>
                  </a:cubicBezTo>
                  <a:lnTo>
                    <a:pt x="639540" y="945896"/>
                  </a:lnTo>
                  <a:cubicBezTo>
                    <a:pt x="613416" y="930905"/>
                    <a:pt x="599047" y="894404"/>
                    <a:pt x="605578" y="863770"/>
                  </a:cubicBezTo>
                  <a:cubicBezTo>
                    <a:pt x="610966" y="841283"/>
                    <a:pt x="627376" y="828329"/>
                    <a:pt x="645990" y="829581"/>
                  </a:cubicBezTo>
                  <a:close/>
                  <a:moveTo>
                    <a:pt x="1763797" y="688111"/>
                  </a:moveTo>
                  <a:cubicBezTo>
                    <a:pt x="1770079" y="688500"/>
                    <a:pt x="1776646" y="690425"/>
                    <a:pt x="1783172" y="694027"/>
                  </a:cubicBezTo>
                  <a:lnTo>
                    <a:pt x="2191062" y="930508"/>
                  </a:lnTo>
                  <a:cubicBezTo>
                    <a:pt x="2217167" y="945575"/>
                    <a:pt x="2231524" y="982259"/>
                    <a:pt x="2224998" y="1013047"/>
                  </a:cubicBezTo>
                  <a:cubicBezTo>
                    <a:pt x="2217819" y="1043835"/>
                    <a:pt x="2191714" y="1056282"/>
                    <a:pt x="2165609" y="1041215"/>
                  </a:cubicBezTo>
                  <a:lnTo>
                    <a:pt x="1757067" y="804734"/>
                  </a:lnTo>
                  <a:cubicBezTo>
                    <a:pt x="1731614" y="789668"/>
                    <a:pt x="1716604" y="753639"/>
                    <a:pt x="1723783" y="722195"/>
                  </a:cubicBezTo>
                  <a:cubicBezTo>
                    <a:pt x="1727046" y="707129"/>
                    <a:pt x="1735367" y="696484"/>
                    <a:pt x="1746135" y="691407"/>
                  </a:cubicBezTo>
                  <a:cubicBezTo>
                    <a:pt x="1751520" y="688869"/>
                    <a:pt x="1757516" y="687722"/>
                    <a:pt x="1763797" y="688111"/>
                  </a:cubicBezTo>
                  <a:close/>
                  <a:moveTo>
                    <a:pt x="698196" y="596209"/>
                  </a:moveTo>
                  <a:cubicBezTo>
                    <a:pt x="704429" y="596679"/>
                    <a:pt x="710957" y="598721"/>
                    <a:pt x="717486" y="602480"/>
                  </a:cubicBezTo>
                  <a:lnTo>
                    <a:pt x="1246308" y="907738"/>
                  </a:lnTo>
                  <a:cubicBezTo>
                    <a:pt x="1271770" y="923426"/>
                    <a:pt x="1286786" y="959377"/>
                    <a:pt x="1279605" y="990099"/>
                  </a:cubicBezTo>
                  <a:cubicBezTo>
                    <a:pt x="1273076" y="1020821"/>
                    <a:pt x="1246308" y="1033240"/>
                    <a:pt x="1220194" y="1018860"/>
                  </a:cubicBezTo>
                  <a:lnTo>
                    <a:pt x="691371" y="712948"/>
                  </a:lnTo>
                  <a:cubicBezTo>
                    <a:pt x="665909" y="697914"/>
                    <a:pt x="650893" y="661309"/>
                    <a:pt x="658075" y="630587"/>
                  </a:cubicBezTo>
                  <a:cubicBezTo>
                    <a:pt x="663461" y="607546"/>
                    <a:pt x="679497" y="594799"/>
                    <a:pt x="698196" y="596209"/>
                  </a:cubicBezTo>
                  <a:close/>
                  <a:moveTo>
                    <a:pt x="1236606" y="383190"/>
                  </a:moveTo>
                  <a:cubicBezTo>
                    <a:pt x="1242831" y="383610"/>
                    <a:pt x="1249302" y="385620"/>
                    <a:pt x="1255691" y="389392"/>
                  </a:cubicBezTo>
                  <a:lnTo>
                    <a:pt x="1533531" y="550121"/>
                  </a:lnTo>
                  <a:cubicBezTo>
                    <a:pt x="1559742" y="565209"/>
                    <a:pt x="1574814" y="601948"/>
                    <a:pt x="1567606" y="632781"/>
                  </a:cubicBezTo>
                  <a:cubicBezTo>
                    <a:pt x="1560398" y="662959"/>
                    <a:pt x="1534186" y="676080"/>
                    <a:pt x="1508630" y="660991"/>
                  </a:cubicBezTo>
                  <a:lnTo>
                    <a:pt x="1230135" y="500262"/>
                  </a:lnTo>
                  <a:cubicBezTo>
                    <a:pt x="1204579" y="485173"/>
                    <a:pt x="1189508" y="448435"/>
                    <a:pt x="1196061" y="417601"/>
                  </a:cubicBezTo>
                  <a:cubicBezTo>
                    <a:pt x="1201467" y="394968"/>
                    <a:pt x="1217931" y="381929"/>
                    <a:pt x="1236606" y="383190"/>
                  </a:cubicBezTo>
                  <a:close/>
                  <a:moveTo>
                    <a:pt x="522662" y="232963"/>
                  </a:moveTo>
                  <a:cubicBezTo>
                    <a:pt x="528980" y="233338"/>
                    <a:pt x="535586" y="235247"/>
                    <a:pt x="542150" y="238820"/>
                  </a:cubicBezTo>
                  <a:lnTo>
                    <a:pt x="716107" y="338864"/>
                  </a:lnTo>
                  <a:cubicBezTo>
                    <a:pt x="741708" y="353156"/>
                    <a:pt x="756807" y="389535"/>
                    <a:pt x="750242" y="420718"/>
                  </a:cubicBezTo>
                  <a:cubicBezTo>
                    <a:pt x="743021" y="450601"/>
                    <a:pt x="716107" y="462944"/>
                    <a:pt x="689849" y="448002"/>
                  </a:cubicBezTo>
                  <a:lnTo>
                    <a:pt x="515892" y="349258"/>
                  </a:lnTo>
                  <a:cubicBezTo>
                    <a:pt x="490291" y="334316"/>
                    <a:pt x="475193" y="297287"/>
                    <a:pt x="482414" y="267404"/>
                  </a:cubicBezTo>
                  <a:cubicBezTo>
                    <a:pt x="487337" y="244504"/>
                    <a:pt x="503707" y="231836"/>
                    <a:pt x="522662" y="232963"/>
                  </a:cubicBezTo>
                  <a:close/>
                  <a:moveTo>
                    <a:pt x="573947" y="78"/>
                  </a:moveTo>
                  <a:cubicBezTo>
                    <a:pt x="580146" y="486"/>
                    <a:pt x="586591" y="2485"/>
                    <a:pt x="592954" y="6238"/>
                  </a:cubicBezTo>
                  <a:lnTo>
                    <a:pt x="1001499" y="242552"/>
                  </a:lnTo>
                  <a:cubicBezTo>
                    <a:pt x="1026951" y="256914"/>
                    <a:pt x="1041961" y="294123"/>
                    <a:pt x="1035435" y="324152"/>
                  </a:cubicBezTo>
                  <a:cubicBezTo>
                    <a:pt x="1028256" y="354834"/>
                    <a:pt x="1002151" y="367890"/>
                    <a:pt x="976046" y="352876"/>
                  </a:cubicBezTo>
                  <a:lnTo>
                    <a:pt x="567502" y="116562"/>
                  </a:lnTo>
                  <a:cubicBezTo>
                    <a:pt x="542049" y="102200"/>
                    <a:pt x="527039" y="64990"/>
                    <a:pt x="533565" y="34962"/>
                  </a:cubicBezTo>
                  <a:cubicBezTo>
                    <a:pt x="538949" y="11950"/>
                    <a:pt x="555347" y="-1146"/>
                    <a:pt x="573947" y="7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93" name="Freeform 140">
              <a:extLst>
                <a:ext uri="{FF2B5EF4-FFF2-40B4-BE49-F238E27FC236}">
                  <a16:creationId xmlns:a16="http://schemas.microsoft.com/office/drawing/2014/main" id="{C0AEFBBF-90EC-416C-A308-B66C8CF357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3622" y="10587992"/>
              <a:ext cx="2073818" cy="1198206"/>
            </a:xfrm>
            <a:custGeom>
              <a:avLst/>
              <a:gdLst>
                <a:gd name="T0" fmla="*/ 1877 w 3173"/>
                <a:gd name="T1" fmla="*/ 1832 h 1833"/>
                <a:gd name="T2" fmla="*/ 1584 w 3173"/>
                <a:gd name="T3" fmla="*/ 1662 h 1833"/>
                <a:gd name="T4" fmla="*/ 2665 w 3173"/>
                <a:gd name="T5" fmla="*/ 1038 h 1833"/>
                <a:gd name="T6" fmla="*/ 2665 w 3173"/>
                <a:gd name="T7" fmla="*/ 1038 h 1833"/>
                <a:gd name="T8" fmla="*/ 2665 w 3173"/>
                <a:gd name="T9" fmla="*/ 931 h 1833"/>
                <a:gd name="T10" fmla="*/ 1560 w 3173"/>
                <a:gd name="T11" fmla="*/ 293 h 1833"/>
                <a:gd name="T12" fmla="*/ 1560 w 3173"/>
                <a:gd name="T13" fmla="*/ 293 h 1833"/>
                <a:gd name="T14" fmla="*/ 1375 w 3173"/>
                <a:gd name="T15" fmla="*/ 293 h 1833"/>
                <a:gd name="T16" fmla="*/ 293 w 3173"/>
                <a:gd name="T17" fmla="*/ 917 h 1833"/>
                <a:gd name="T18" fmla="*/ 0 w 3173"/>
                <a:gd name="T19" fmla="*/ 748 h 1833"/>
                <a:gd name="T20" fmla="*/ 1082 w 3173"/>
                <a:gd name="T21" fmla="*/ 123 h 1833"/>
                <a:gd name="T22" fmla="*/ 1082 w 3173"/>
                <a:gd name="T23" fmla="*/ 123 h 1833"/>
                <a:gd name="T24" fmla="*/ 1854 w 3173"/>
                <a:gd name="T25" fmla="*/ 123 h 1833"/>
                <a:gd name="T26" fmla="*/ 2959 w 3173"/>
                <a:gd name="T27" fmla="*/ 761 h 1833"/>
                <a:gd name="T28" fmla="*/ 2959 w 3173"/>
                <a:gd name="T29" fmla="*/ 761 h 1833"/>
                <a:gd name="T30" fmla="*/ 2959 w 3173"/>
                <a:gd name="T31" fmla="*/ 1207 h 1833"/>
                <a:gd name="T32" fmla="*/ 1877 w 3173"/>
                <a:gd name="T33" fmla="*/ 1832 h 1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73" h="1833">
                  <a:moveTo>
                    <a:pt x="1877" y="1832"/>
                  </a:moveTo>
                  <a:lnTo>
                    <a:pt x="1584" y="1662"/>
                  </a:lnTo>
                  <a:lnTo>
                    <a:pt x="2665" y="1038"/>
                  </a:lnTo>
                  <a:lnTo>
                    <a:pt x="2665" y="1038"/>
                  </a:lnTo>
                  <a:cubicBezTo>
                    <a:pt x="2716" y="1008"/>
                    <a:pt x="2716" y="960"/>
                    <a:pt x="2665" y="931"/>
                  </a:cubicBezTo>
                  <a:lnTo>
                    <a:pt x="1560" y="293"/>
                  </a:lnTo>
                  <a:lnTo>
                    <a:pt x="1560" y="293"/>
                  </a:lnTo>
                  <a:cubicBezTo>
                    <a:pt x="1509" y="263"/>
                    <a:pt x="1426" y="263"/>
                    <a:pt x="1375" y="293"/>
                  </a:cubicBezTo>
                  <a:lnTo>
                    <a:pt x="293" y="917"/>
                  </a:lnTo>
                  <a:lnTo>
                    <a:pt x="0" y="748"/>
                  </a:lnTo>
                  <a:lnTo>
                    <a:pt x="1082" y="123"/>
                  </a:lnTo>
                  <a:lnTo>
                    <a:pt x="1082" y="123"/>
                  </a:lnTo>
                  <a:cubicBezTo>
                    <a:pt x="1294" y="0"/>
                    <a:pt x="1641" y="0"/>
                    <a:pt x="1854" y="123"/>
                  </a:cubicBezTo>
                  <a:lnTo>
                    <a:pt x="2959" y="761"/>
                  </a:lnTo>
                  <a:lnTo>
                    <a:pt x="2959" y="761"/>
                  </a:lnTo>
                  <a:cubicBezTo>
                    <a:pt x="3172" y="884"/>
                    <a:pt x="3172" y="1084"/>
                    <a:pt x="2959" y="1207"/>
                  </a:cubicBezTo>
                  <a:lnTo>
                    <a:pt x="1877" y="1832"/>
                  </a:lnTo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94" name="Freeform 141">
              <a:extLst>
                <a:ext uri="{FF2B5EF4-FFF2-40B4-BE49-F238E27FC236}">
                  <a16:creationId xmlns:a16="http://schemas.microsoft.com/office/drawing/2014/main" id="{E228BB4E-2A60-4757-B8E1-DF80C602F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0105" y="10806895"/>
              <a:ext cx="3038720" cy="2016212"/>
            </a:xfrm>
            <a:custGeom>
              <a:avLst/>
              <a:gdLst>
                <a:gd name="T0" fmla="*/ 4651 w 4652"/>
                <a:gd name="T1" fmla="*/ 1572 h 3087"/>
                <a:gd name="T2" fmla="*/ 4651 w 4652"/>
                <a:gd name="T3" fmla="*/ 1572 h 3087"/>
                <a:gd name="T4" fmla="*/ 4439 w 4652"/>
                <a:gd name="T5" fmla="*/ 1165 h 3087"/>
                <a:gd name="T6" fmla="*/ 2478 w 4652"/>
                <a:gd name="T7" fmla="*/ 33 h 3087"/>
                <a:gd name="T8" fmla="*/ 2478 w 4652"/>
                <a:gd name="T9" fmla="*/ 33 h 3087"/>
                <a:gd name="T10" fmla="*/ 2340 w 4652"/>
                <a:gd name="T11" fmla="*/ 21 h 3087"/>
                <a:gd name="T12" fmla="*/ 2340 w 4652"/>
                <a:gd name="T13" fmla="*/ 21 h 3087"/>
                <a:gd name="T14" fmla="*/ 0 w 4652"/>
                <a:gd name="T15" fmla="*/ 1381 h 3087"/>
                <a:gd name="T16" fmla="*/ 2263 w 4652"/>
                <a:gd name="T17" fmla="*/ 3086 h 3087"/>
                <a:gd name="T18" fmla="*/ 4569 w 4652"/>
                <a:gd name="T19" fmla="*/ 1748 h 3087"/>
                <a:gd name="T20" fmla="*/ 4569 w 4652"/>
                <a:gd name="T21" fmla="*/ 1748 h 3087"/>
                <a:gd name="T22" fmla="*/ 4589 w 4652"/>
                <a:gd name="T23" fmla="*/ 1736 h 3087"/>
                <a:gd name="T24" fmla="*/ 4589 w 4652"/>
                <a:gd name="T25" fmla="*/ 1736 h 3087"/>
                <a:gd name="T26" fmla="*/ 4589 w 4652"/>
                <a:gd name="T27" fmla="*/ 1736 h 3087"/>
                <a:gd name="T28" fmla="*/ 4589 w 4652"/>
                <a:gd name="T29" fmla="*/ 1736 h 3087"/>
                <a:gd name="T30" fmla="*/ 4651 w 4652"/>
                <a:gd name="T31" fmla="*/ 1572 h 3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52" h="3087">
                  <a:moveTo>
                    <a:pt x="4651" y="1572"/>
                  </a:moveTo>
                  <a:lnTo>
                    <a:pt x="4651" y="1572"/>
                  </a:lnTo>
                  <a:cubicBezTo>
                    <a:pt x="4651" y="1415"/>
                    <a:pt x="4556" y="1232"/>
                    <a:pt x="4439" y="1165"/>
                  </a:cubicBezTo>
                  <a:lnTo>
                    <a:pt x="2478" y="33"/>
                  </a:lnTo>
                  <a:lnTo>
                    <a:pt x="2478" y="33"/>
                  </a:lnTo>
                  <a:cubicBezTo>
                    <a:pt x="2426" y="2"/>
                    <a:pt x="2378" y="0"/>
                    <a:pt x="2340" y="21"/>
                  </a:cubicBezTo>
                  <a:lnTo>
                    <a:pt x="2340" y="21"/>
                  </a:lnTo>
                  <a:lnTo>
                    <a:pt x="0" y="1381"/>
                  </a:lnTo>
                  <a:lnTo>
                    <a:pt x="2263" y="3086"/>
                  </a:lnTo>
                  <a:lnTo>
                    <a:pt x="4569" y="1748"/>
                  </a:lnTo>
                  <a:lnTo>
                    <a:pt x="4569" y="1748"/>
                  </a:lnTo>
                  <a:cubicBezTo>
                    <a:pt x="4576" y="1745"/>
                    <a:pt x="4583" y="1741"/>
                    <a:pt x="4589" y="1736"/>
                  </a:cubicBezTo>
                  <a:lnTo>
                    <a:pt x="4589" y="1736"/>
                  </a:lnTo>
                  <a:lnTo>
                    <a:pt x="4589" y="1736"/>
                  </a:lnTo>
                  <a:lnTo>
                    <a:pt x="4589" y="1736"/>
                  </a:lnTo>
                  <a:cubicBezTo>
                    <a:pt x="4628" y="1706"/>
                    <a:pt x="4651" y="1650"/>
                    <a:pt x="4651" y="1572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95" name="Freeform 142">
              <a:extLst>
                <a:ext uri="{FF2B5EF4-FFF2-40B4-BE49-F238E27FC236}">
                  <a16:creationId xmlns:a16="http://schemas.microsoft.com/office/drawing/2014/main" id="{89BBE2F1-D201-4273-8B51-28EC8F9F55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4719" y="11685388"/>
              <a:ext cx="1754105" cy="1137719"/>
            </a:xfrm>
            <a:custGeom>
              <a:avLst/>
              <a:gdLst>
                <a:gd name="T0" fmla="*/ 297 w 2686"/>
                <a:gd name="T1" fmla="*/ 1741 h 1742"/>
                <a:gd name="T2" fmla="*/ 2603 w 2686"/>
                <a:gd name="T3" fmla="*/ 403 h 1742"/>
                <a:gd name="T4" fmla="*/ 2603 w 2686"/>
                <a:gd name="T5" fmla="*/ 403 h 1742"/>
                <a:gd name="T6" fmla="*/ 2623 w 2686"/>
                <a:gd name="T7" fmla="*/ 391 h 1742"/>
                <a:gd name="T8" fmla="*/ 2623 w 2686"/>
                <a:gd name="T9" fmla="*/ 391 h 1742"/>
                <a:gd name="T10" fmla="*/ 2623 w 2686"/>
                <a:gd name="T11" fmla="*/ 391 h 1742"/>
                <a:gd name="T12" fmla="*/ 2623 w 2686"/>
                <a:gd name="T13" fmla="*/ 391 h 1742"/>
                <a:gd name="T14" fmla="*/ 2685 w 2686"/>
                <a:gd name="T15" fmla="*/ 227 h 1742"/>
                <a:gd name="T16" fmla="*/ 2685 w 2686"/>
                <a:gd name="T17" fmla="*/ 227 h 1742"/>
                <a:gd name="T18" fmla="*/ 2628 w 2686"/>
                <a:gd name="T19" fmla="*/ 0 h 1742"/>
                <a:gd name="T20" fmla="*/ 0 w 2686"/>
                <a:gd name="T21" fmla="*/ 1517 h 1742"/>
                <a:gd name="T22" fmla="*/ 297 w 2686"/>
                <a:gd name="T23" fmla="*/ 1741 h 1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6" h="1742">
                  <a:moveTo>
                    <a:pt x="297" y="1741"/>
                  </a:moveTo>
                  <a:lnTo>
                    <a:pt x="2603" y="403"/>
                  </a:lnTo>
                  <a:lnTo>
                    <a:pt x="2603" y="403"/>
                  </a:lnTo>
                  <a:cubicBezTo>
                    <a:pt x="2610" y="400"/>
                    <a:pt x="2617" y="396"/>
                    <a:pt x="2623" y="391"/>
                  </a:cubicBezTo>
                  <a:lnTo>
                    <a:pt x="2623" y="391"/>
                  </a:lnTo>
                  <a:lnTo>
                    <a:pt x="2623" y="391"/>
                  </a:lnTo>
                  <a:lnTo>
                    <a:pt x="2623" y="391"/>
                  </a:lnTo>
                  <a:cubicBezTo>
                    <a:pt x="2662" y="361"/>
                    <a:pt x="2685" y="305"/>
                    <a:pt x="2685" y="227"/>
                  </a:cubicBezTo>
                  <a:lnTo>
                    <a:pt x="2685" y="227"/>
                  </a:lnTo>
                  <a:cubicBezTo>
                    <a:pt x="2685" y="151"/>
                    <a:pt x="2664" y="71"/>
                    <a:pt x="2628" y="0"/>
                  </a:cubicBezTo>
                  <a:lnTo>
                    <a:pt x="0" y="1517"/>
                  </a:lnTo>
                  <a:lnTo>
                    <a:pt x="297" y="1741"/>
                  </a:lnTo>
                </a:path>
              </a:pathLst>
            </a:custGeom>
            <a:solidFill>
              <a:schemeClr val="accent6">
                <a:lumMod val="2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96" name="Freeform 143">
              <a:extLst>
                <a:ext uri="{FF2B5EF4-FFF2-40B4-BE49-F238E27FC236}">
                  <a16:creationId xmlns:a16="http://schemas.microsoft.com/office/drawing/2014/main" id="{09535A90-BE63-4C90-981F-3D18861CC7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2662" y="11662347"/>
              <a:ext cx="1558243" cy="1201085"/>
            </a:xfrm>
            <a:custGeom>
              <a:avLst/>
              <a:gdLst>
                <a:gd name="T0" fmla="*/ 2173 w 2387"/>
                <a:gd name="T1" fmla="*/ 1768 h 1837"/>
                <a:gd name="T2" fmla="*/ 212 w 2387"/>
                <a:gd name="T3" fmla="*/ 637 h 1837"/>
                <a:gd name="T4" fmla="*/ 212 w 2387"/>
                <a:gd name="T5" fmla="*/ 637 h 1837"/>
                <a:gd name="T6" fmla="*/ 0 w 2387"/>
                <a:gd name="T7" fmla="*/ 230 h 1837"/>
                <a:gd name="T8" fmla="*/ 0 w 2387"/>
                <a:gd name="T9" fmla="*/ 230 h 1837"/>
                <a:gd name="T10" fmla="*/ 212 w 2387"/>
                <a:gd name="T11" fmla="*/ 68 h 1837"/>
                <a:gd name="T12" fmla="*/ 2173 w 2387"/>
                <a:gd name="T13" fmla="*/ 1200 h 1837"/>
                <a:gd name="T14" fmla="*/ 2173 w 2387"/>
                <a:gd name="T15" fmla="*/ 1200 h 1837"/>
                <a:gd name="T16" fmla="*/ 2386 w 2387"/>
                <a:gd name="T17" fmla="*/ 1607 h 1837"/>
                <a:gd name="T18" fmla="*/ 2386 w 2387"/>
                <a:gd name="T19" fmla="*/ 1607 h 1837"/>
                <a:gd name="T20" fmla="*/ 2173 w 2387"/>
                <a:gd name="T21" fmla="*/ 1768 h 1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87" h="1837">
                  <a:moveTo>
                    <a:pt x="2173" y="1768"/>
                  </a:moveTo>
                  <a:lnTo>
                    <a:pt x="212" y="637"/>
                  </a:lnTo>
                  <a:lnTo>
                    <a:pt x="212" y="637"/>
                  </a:lnTo>
                  <a:cubicBezTo>
                    <a:pt x="95" y="568"/>
                    <a:pt x="0" y="386"/>
                    <a:pt x="0" y="230"/>
                  </a:cubicBezTo>
                  <a:lnTo>
                    <a:pt x="0" y="230"/>
                  </a:lnTo>
                  <a:cubicBezTo>
                    <a:pt x="0" y="73"/>
                    <a:pt x="95" y="0"/>
                    <a:pt x="212" y="68"/>
                  </a:cubicBezTo>
                  <a:lnTo>
                    <a:pt x="2173" y="1200"/>
                  </a:lnTo>
                  <a:lnTo>
                    <a:pt x="2173" y="1200"/>
                  </a:lnTo>
                  <a:cubicBezTo>
                    <a:pt x="2291" y="1268"/>
                    <a:pt x="2386" y="1450"/>
                    <a:pt x="2386" y="1607"/>
                  </a:cubicBezTo>
                  <a:lnTo>
                    <a:pt x="2386" y="1607"/>
                  </a:lnTo>
                  <a:cubicBezTo>
                    <a:pt x="2386" y="1764"/>
                    <a:pt x="2291" y="1836"/>
                    <a:pt x="2173" y="1768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97" name="Freeform 144">
              <a:extLst>
                <a:ext uri="{FF2B5EF4-FFF2-40B4-BE49-F238E27FC236}">
                  <a16:creationId xmlns:a16="http://schemas.microsoft.com/office/drawing/2014/main" id="{E3116162-0462-426F-AC7D-6FDDC5051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9407" y="12370901"/>
              <a:ext cx="267869" cy="233304"/>
            </a:xfrm>
            <a:custGeom>
              <a:avLst/>
              <a:gdLst>
                <a:gd name="T0" fmla="*/ 356 w 412"/>
                <a:gd name="T1" fmla="*/ 336 h 355"/>
                <a:gd name="T2" fmla="*/ 54 w 412"/>
                <a:gd name="T3" fmla="*/ 162 h 355"/>
                <a:gd name="T4" fmla="*/ 54 w 412"/>
                <a:gd name="T5" fmla="*/ 162 h 355"/>
                <a:gd name="T6" fmla="*/ 0 w 412"/>
                <a:gd name="T7" fmla="*/ 58 h 355"/>
                <a:gd name="T8" fmla="*/ 0 w 412"/>
                <a:gd name="T9" fmla="*/ 58 h 355"/>
                <a:gd name="T10" fmla="*/ 54 w 412"/>
                <a:gd name="T11" fmla="*/ 17 h 355"/>
                <a:gd name="T12" fmla="*/ 356 w 412"/>
                <a:gd name="T13" fmla="*/ 191 h 355"/>
                <a:gd name="T14" fmla="*/ 356 w 412"/>
                <a:gd name="T15" fmla="*/ 191 h 355"/>
                <a:gd name="T16" fmla="*/ 411 w 412"/>
                <a:gd name="T17" fmla="*/ 295 h 355"/>
                <a:gd name="T18" fmla="*/ 411 w 412"/>
                <a:gd name="T19" fmla="*/ 295 h 355"/>
                <a:gd name="T20" fmla="*/ 411 w 412"/>
                <a:gd name="T21" fmla="*/ 295 h 355"/>
                <a:gd name="T22" fmla="*/ 356 w 412"/>
                <a:gd name="T23" fmla="*/ 336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" h="355">
                  <a:moveTo>
                    <a:pt x="356" y="336"/>
                  </a:moveTo>
                  <a:lnTo>
                    <a:pt x="54" y="162"/>
                  </a:lnTo>
                  <a:lnTo>
                    <a:pt x="54" y="162"/>
                  </a:lnTo>
                  <a:cubicBezTo>
                    <a:pt x="24" y="145"/>
                    <a:pt x="0" y="98"/>
                    <a:pt x="0" y="58"/>
                  </a:cubicBezTo>
                  <a:lnTo>
                    <a:pt x="0" y="58"/>
                  </a:lnTo>
                  <a:cubicBezTo>
                    <a:pt x="0" y="18"/>
                    <a:pt x="24" y="0"/>
                    <a:pt x="54" y="17"/>
                  </a:cubicBezTo>
                  <a:lnTo>
                    <a:pt x="356" y="191"/>
                  </a:lnTo>
                  <a:lnTo>
                    <a:pt x="356" y="191"/>
                  </a:lnTo>
                  <a:cubicBezTo>
                    <a:pt x="386" y="209"/>
                    <a:pt x="411" y="255"/>
                    <a:pt x="411" y="295"/>
                  </a:cubicBezTo>
                  <a:lnTo>
                    <a:pt x="411" y="295"/>
                  </a:lnTo>
                  <a:lnTo>
                    <a:pt x="411" y="295"/>
                  </a:lnTo>
                  <a:cubicBezTo>
                    <a:pt x="411" y="335"/>
                    <a:pt x="386" y="354"/>
                    <a:pt x="356" y="336"/>
                  </a:cubicBezTo>
                </a:path>
              </a:pathLst>
            </a:custGeom>
            <a:solidFill>
              <a:schemeClr val="accent6">
                <a:lumMod val="2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98" name="Freeform 32">
              <a:extLst>
                <a:ext uri="{FF2B5EF4-FFF2-40B4-BE49-F238E27FC236}">
                  <a16:creationId xmlns:a16="http://schemas.microsoft.com/office/drawing/2014/main" id="{CFA89077-AB05-47BC-9784-1FDD88BE19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24115" y="800475"/>
              <a:ext cx="3610579" cy="3726707"/>
            </a:xfrm>
            <a:custGeom>
              <a:avLst/>
              <a:gdLst>
                <a:gd name="connsiteX0" fmla="*/ 1539103 w 3610579"/>
                <a:gd name="connsiteY0" fmla="*/ 193 h 3726707"/>
                <a:gd name="connsiteX1" fmla="*/ 1699034 w 3610579"/>
                <a:gd name="connsiteY1" fmla="*/ 14470 h 3726707"/>
                <a:gd name="connsiteX2" fmla="*/ 1711558 w 3610579"/>
                <a:gd name="connsiteY2" fmla="*/ 17743 h 3726707"/>
                <a:gd name="connsiteX3" fmla="*/ 1713690 w 3610579"/>
                <a:gd name="connsiteY3" fmla="*/ 18069 h 3726707"/>
                <a:gd name="connsiteX4" fmla="*/ 1721708 w 3610579"/>
                <a:gd name="connsiteY4" fmla="*/ 20396 h 3726707"/>
                <a:gd name="connsiteX5" fmla="*/ 1779191 w 3610579"/>
                <a:gd name="connsiteY5" fmla="*/ 35418 h 3726707"/>
                <a:gd name="connsiteX6" fmla="*/ 1797198 w 3610579"/>
                <a:gd name="connsiteY6" fmla="*/ 42302 h 3726707"/>
                <a:gd name="connsiteX7" fmla="*/ 1807590 w 3610579"/>
                <a:gd name="connsiteY7" fmla="*/ 45317 h 3726707"/>
                <a:gd name="connsiteX8" fmla="*/ 1825276 w 3610579"/>
                <a:gd name="connsiteY8" fmla="*/ 53036 h 3726707"/>
                <a:gd name="connsiteX9" fmla="*/ 1858812 w 3610579"/>
                <a:gd name="connsiteY9" fmla="*/ 65856 h 3726707"/>
                <a:gd name="connsiteX10" fmla="*/ 1883206 w 3610579"/>
                <a:gd name="connsiteY10" fmla="*/ 78318 h 3726707"/>
                <a:gd name="connsiteX11" fmla="*/ 1900347 w 3610579"/>
                <a:gd name="connsiteY11" fmla="*/ 85798 h 3726707"/>
                <a:gd name="connsiteX12" fmla="*/ 1898947 w 3610579"/>
                <a:gd name="connsiteY12" fmla="*/ 86359 h 3726707"/>
                <a:gd name="connsiteX13" fmla="*/ 1937399 w 3610579"/>
                <a:gd name="connsiteY13" fmla="*/ 106001 h 3726707"/>
                <a:gd name="connsiteX14" fmla="*/ 2403847 w 3610579"/>
                <a:gd name="connsiteY14" fmla="*/ 1340491 h 3726707"/>
                <a:gd name="connsiteX15" fmla="*/ 2555410 w 3610579"/>
                <a:gd name="connsiteY15" fmla="*/ 1369476 h 3726707"/>
                <a:gd name="connsiteX16" fmla="*/ 2623181 w 3610579"/>
                <a:gd name="connsiteY16" fmla="*/ 1394915 h 3726707"/>
                <a:gd name="connsiteX17" fmla="*/ 2624677 w 3610579"/>
                <a:gd name="connsiteY17" fmla="*/ 1394317 h 3726707"/>
                <a:gd name="connsiteX18" fmla="*/ 2700454 w 3610579"/>
                <a:gd name="connsiteY18" fmla="*/ 1432850 h 3726707"/>
                <a:gd name="connsiteX19" fmla="*/ 2700674 w 3610579"/>
                <a:gd name="connsiteY19" fmla="*/ 1433010 h 3726707"/>
                <a:gd name="connsiteX20" fmla="*/ 2705013 w 3610579"/>
                <a:gd name="connsiteY20" fmla="*/ 1435201 h 3726707"/>
                <a:gd name="connsiteX21" fmla="*/ 2818423 w 3610579"/>
                <a:gd name="connsiteY21" fmla="*/ 1515029 h 3726707"/>
                <a:gd name="connsiteX22" fmla="*/ 2831818 w 3610579"/>
                <a:gd name="connsiteY22" fmla="*/ 1528402 h 3726707"/>
                <a:gd name="connsiteX23" fmla="*/ 2832023 w 3610579"/>
                <a:gd name="connsiteY23" fmla="*/ 1528551 h 3726707"/>
                <a:gd name="connsiteX24" fmla="*/ 2832643 w 3610579"/>
                <a:gd name="connsiteY24" fmla="*/ 1529226 h 3726707"/>
                <a:gd name="connsiteX25" fmla="*/ 2916536 w 3610579"/>
                <a:gd name="connsiteY25" fmla="*/ 1612975 h 3726707"/>
                <a:gd name="connsiteX26" fmla="*/ 2942101 w 3610579"/>
                <a:gd name="connsiteY26" fmla="*/ 1648272 h 3726707"/>
                <a:gd name="connsiteX27" fmla="*/ 2942647 w 3610579"/>
                <a:gd name="connsiteY27" fmla="*/ 1648865 h 3726707"/>
                <a:gd name="connsiteX28" fmla="*/ 2943422 w 3610579"/>
                <a:gd name="connsiteY28" fmla="*/ 1650095 h 3726707"/>
                <a:gd name="connsiteX29" fmla="*/ 2998511 w 3610579"/>
                <a:gd name="connsiteY29" fmla="*/ 1726153 h 3726707"/>
                <a:gd name="connsiteX30" fmla="*/ 3136837 w 3610579"/>
                <a:gd name="connsiteY30" fmla="*/ 2419527 h 3726707"/>
                <a:gd name="connsiteX31" fmla="*/ 3307999 w 3610579"/>
                <a:gd name="connsiteY31" fmla="*/ 2478312 h 3726707"/>
                <a:gd name="connsiteX32" fmla="*/ 3567355 w 3610579"/>
                <a:gd name="connsiteY32" fmla="*/ 3282363 h 3726707"/>
                <a:gd name="connsiteX33" fmla="*/ 3358139 w 3610579"/>
                <a:gd name="connsiteY33" fmla="*/ 3553755 h 3726707"/>
                <a:gd name="connsiteX34" fmla="*/ 3351650 w 3610579"/>
                <a:gd name="connsiteY34" fmla="*/ 3555213 h 3726707"/>
                <a:gd name="connsiteX35" fmla="*/ 2920626 w 3610579"/>
                <a:gd name="connsiteY35" fmla="*/ 3726707 h 3726707"/>
                <a:gd name="connsiteX36" fmla="*/ 2978507 w 3610579"/>
                <a:gd name="connsiteY36" fmla="*/ 3438438 h 3726707"/>
                <a:gd name="connsiteX37" fmla="*/ 1014301 w 3610579"/>
                <a:gd name="connsiteY37" fmla="*/ 1783340 h 3726707"/>
                <a:gd name="connsiteX38" fmla="*/ 626872 w 3610579"/>
                <a:gd name="connsiteY38" fmla="*/ 863786 h 3726707"/>
                <a:gd name="connsiteX39" fmla="*/ 650706 w 3610579"/>
                <a:gd name="connsiteY39" fmla="*/ 779097 h 3726707"/>
                <a:gd name="connsiteX40" fmla="*/ 577408 w 3610579"/>
                <a:gd name="connsiteY40" fmla="*/ 796011 h 3726707"/>
                <a:gd name="connsiteX41" fmla="*/ 296165 w 3610579"/>
                <a:gd name="connsiteY41" fmla="*/ 860807 h 3726707"/>
                <a:gd name="connsiteX42" fmla="*/ 0 w 3610579"/>
                <a:gd name="connsiteY42" fmla="*/ 730724 h 3726707"/>
                <a:gd name="connsiteX43" fmla="*/ 1053539 w 3610579"/>
                <a:gd name="connsiteY43" fmla="*/ 308443 h 3726707"/>
                <a:gd name="connsiteX44" fmla="*/ 1052785 w 3610579"/>
                <a:gd name="connsiteY44" fmla="*/ 310082 h 3726707"/>
                <a:gd name="connsiteX45" fmla="*/ 1083720 w 3610579"/>
                <a:gd name="connsiteY45" fmla="*/ 298218 h 3726707"/>
                <a:gd name="connsiteX46" fmla="*/ 953445 w 3610579"/>
                <a:gd name="connsiteY46" fmla="*/ 185885 h 3726707"/>
                <a:gd name="connsiteX47" fmla="*/ 953816 w 3610579"/>
                <a:gd name="connsiteY47" fmla="*/ 185739 h 3726707"/>
                <a:gd name="connsiteX48" fmla="*/ 952239 w 3610579"/>
                <a:gd name="connsiteY48" fmla="*/ 184381 h 3726707"/>
                <a:gd name="connsiteX49" fmla="*/ 1283456 w 3610579"/>
                <a:gd name="connsiteY49" fmla="*/ 54401 h 3726707"/>
                <a:gd name="connsiteX50" fmla="*/ 1298482 w 3610579"/>
                <a:gd name="connsiteY50" fmla="*/ 48522 h 3726707"/>
                <a:gd name="connsiteX51" fmla="*/ 1308281 w 3610579"/>
                <a:gd name="connsiteY51" fmla="*/ 44603 h 3726707"/>
                <a:gd name="connsiteX52" fmla="*/ 1307628 w 3610579"/>
                <a:gd name="connsiteY52" fmla="*/ 44603 h 3726707"/>
                <a:gd name="connsiteX53" fmla="*/ 1539103 w 3610579"/>
                <a:gd name="connsiteY53" fmla="*/ 193 h 3726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610579" h="3726707">
                  <a:moveTo>
                    <a:pt x="1539103" y="193"/>
                  </a:moveTo>
                  <a:cubicBezTo>
                    <a:pt x="1591997" y="-1042"/>
                    <a:pt x="1645528" y="3622"/>
                    <a:pt x="1699034" y="14470"/>
                  </a:cubicBezTo>
                  <a:lnTo>
                    <a:pt x="1711558" y="17743"/>
                  </a:lnTo>
                  <a:lnTo>
                    <a:pt x="1713690" y="18069"/>
                  </a:lnTo>
                  <a:lnTo>
                    <a:pt x="1721708" y="20396"/>
                  </a:lnTo>
                  <a:lnTo>
                    <a:pt x="1779191" y="35418"/>
                  </a:lnTo>
                  <a:lnTo>
                    <a:pt x="1797198" y="42302"/>
                  </a:lnTo>
                  <a:lnTo>
                    <a:pt x="1807590" y="45317"/>
                  </a:lnTo>
                  <a:lnTo>
                    <a:pt x="1825276" y="53036"/>
                  </a:lnTo>
                  <a:lnTo>
                    <a:pt x="1858812" y="65856"/>
                  </a:lnTo>
                  <a:lnTo>
                    <a:pt x="1883206" y="78318"/>
                  </a:lnTo>
                  <a:lnTo>
                    <a:pt x="1900347" y="85798"/>
                  </a:lnTo>
                  <a:lnTo>
                    <a:pt x="1898947" y="86359"/>
                  </a:lnTo>
                  <a:lnTo>
                    <a:pt x="1937399" y="106001"/>
                  </a:lnTo>
                  <a:cubicBezTo>
                    <a:pt x="2334598" y="335263"/>
                    <a:pt x="2529932" y="870209"/>
                    <a:pt x="2403847" y="1340491"/>
                  </a:cubicBezTo>
                  <a:cubicBezTo>
                    <a:pt x="2453497" y="1343757"/>
                    <a:pt x="2504617" y="1353555"/>
                    <a:pt x="2555410" y="1369476"/>
                  </a:cubicBezTo>
                  <a:lnTo>
                    <a:pt x="2623181" y="1394915"/>
                  </a:lnTo>
                  <a:lnTo>
                    <a:pt x="2624677" y="1394317"/>
                  </a:lnTo>
                  <a:cubicBezTo>
                    <a:pt x="2650153" y="1405420"/>
                    <a:pt x="2675630" y="1418482"/>
                    <a:pt x="2700454" y="1432850"/>
                  </a:cubicBezTo>
                  <a:lnTo>
                    <a:pt x="2700674" y="1433010"/>
                  </a:lnTo>
                  <a:lnTo>
                    <a:pt x="2705013" y="1435201"/>
                  </a:lnTo>
                  <a:cubicBezTo>
                    <a:pt x="2745272" y="1458470"/>
                    <a:pt x="2783122" y="1485240"/>
                    <a:pt x="2818423" y="1515029"/>
                  </a:cubicBezTo>
                  <a:lnTo>
                    <a:pt x="2831818" y="1528402"/>
                  </a:lnTo>
                  <a:lnTo>
                    <a:pt x="2832023" y="1528551"/>
                  </a:lnTo>
                  <a:lnTo>
                    <a:pt x="2832643" y="1529226"/>
                  </a:lnTo>
                  <a:lnTo>
                    <a:pt x="2916536" y="1612975"/>
                  </a:lnTo>
                  <a:lnTo>
                    <a:pt x="2942101" y="1648272"/>
                  </a:lnTo>
                  <a:lnTo>
                    <a:pt x="2942647" y="1648865"/>
                  </a:lnTo>
                  <a:lnTo>
                    <a:pt x="2943422" y="1650095"/>
                  </a:lnTo>
                  <a:lnTo>
                    <a:pt x="2998511" y="1726153"/>
                  </a:lnTo>
                  <a:cubicBezTo>
                    <a:pt x="3121220" y="1925874"/>
                    <a:pt x="3173176" y="2177038"/>
                    <a:pt x="3136837" y="2419527"/>
                  </a:cubicBezTo>
                  <a:cubicBezTo>
                    <a:pt x="3194327" y="2427365"/>
                    <a:pt x="3251816" y="2446307"/>
                    <a:pt x="3307999" y="2478312"/>
                  </a:cubicBezTo>
                  <a:cubicBezTo>
                    <a:pt x="3564088" y="2626581"/>
                    <a:pt x="3680374" y="2986478"/>
                    <a:pt x="3567355" y="3282363"/>
                  </a:cubicBezTo>
                  <a:cubicBezTo>
                    <a:pt x="3510519" y="3430306"/>
                    <a:pt x="3443230" y="3519790"/>
                    <a:pt x="3358139" y="3553755"/>
                  </a:cubicBezTo>
                  <a:lnTo>
                    <a:pt x="3351650" y="3555213"/>
                  </a:lnTo>
                  <a:lnTo>
                    <a:pt x="2920626" y="3726707"/>
                  </a:lnTo>
                  <a:lnTo>
                    <a:pt x="2978507" y="3438438"/>
                  </a:lnTo>
                  <a:lnTo>
                    <a:pt x="1014301" y="1783340"/>
                  </a:lnTo>
                  <a:cubicBezTo>
                    <a:pt x="715911" y="1610740"/>
                    <a:pt x="560072" y="1222104"/>
                    <a:pt x="626872" y="863786"/>
                  </a:cubicBezTo>
                  <a:lnTo>
                    <a:pt x="650706" y="779097"/>
                  </a:lnTo>
                  <a:lnTo>
                    <a:pt x="577408" y="796011"/>
                  </a:lnTo>
                  <a:cubicBezTo>
                    <a:pt x="436746" y="828450"/>
                    <a:pt x="296165" y="860807"/>
                    <a:pt x="296165" y="860807"/>
                  </a:cubicBezTo>
                  <a:lnTo>
                    <a:pt x="0" y="730724"/>
                  </a:lnTo>
                  <a:lnTo>
                    <a:pt x="1053539" y="308443"/>
                  </a:lnTo>
                  <a:lnTo>
                    <a:pt x="1052785" y="310082"/>
                  </a:lnTo>
                  <a:lnTo>
                    <a:pt x="1083720" y="298218"/>
                  </a:lnTo>
                  <a:lnTo>
                    <a:pt x="953445" y="185885"/>
                  </a:lnTo>
                  <a:lnTo>
                    <a:pt x="953816" y="185739"/>
                  </a:lnTo>
                  <a:lnTo>
                    <a:pt x="952239" y="184381"/>
                  </a:lnTo>
                  <a:lnTo>
                    <a:pt x="1283456" y="54401"/>
                  </a:lnTo>
                  <a:cubicBezTo>
                    <a:pt x="1288029" y="52441"/>
                    <a:pt x="1293256" y="50482"/>
                    <a:pt x="1298482" y="48522"/>
                  </a:cubicBezTo>
                  <a:lnTo>
                    <a:pt x="1308281" y="44603"/>
                  </a:lnTo>
                  <a:lnTo>
                    <a:pt x="1307628" y="44603"/>
                  </a:lnTo>
                  <a:cubicBezTo>
                    <a:pt x="1381858" y="17170"/>
                    <a:pt x="1459763" y="2045"/>
                    <a:pt x="1539103" y="1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99" name="Freeform 33">
              <a:extLst>
                <a:ext uri="{FF2B5EF4-FFF2-40B4-BE49-F238E27FC236}">
                  <a16:creationId xmlns:a16="http://schemas.microsoft.com/office/drawing/2014/main" id="{DCC77DFA-63AB-4520-8240-F06D6B0596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07919" y="820888"/>
              <a:ext cx="1946430" cy="2240221"/>
            </a:xfrm>
            <a:custGeom>
              <a:avLst/>
              <a:gdLst>
                <a:gd name="connsiteX0" fmla="*/ 1863399 w 1946430"/>
                <a:gd name="connsiteY0" fmla="*/ 1800188 h 2240221"/>
                <a:gd name="connsiteX1" fmla="*/ 1946430 w 1946430"/>
                <a:gd name="connsiteY1" fmla="*/ 2055839 h 2240221"/>
                <a:gd name="connsiteX2" fmla="*/ 1482238 w 1946430"/>
                <a:gd name="connsiteY2" fmla="*/ 2240221 h 2240221"/>
                <a:gd name="connsiteX3" fmla="*/ 1322059 w 1946430"/>
                <a:gd name="connsiteY3" fmla="*/ 2015955 h 2240221"/>
                <a:gd name="connsiteX4" fmla="*/ 536308 w 1946430"/>
                <a:gd name="connsiteY4" fmla="*/ 0 h 2240221"/>
                <a:gd name="connsiteX5" fmla="*/ 755409 w 1946430"/>
                <a:gd name="connsiteY5" fmla="*/ 87518 h 2240221"/>
                <a:gd name="connsiteX6" fmla="*/ 883600 w 1946430"/>
                <a:gd name="connsiteY6" fmla="*/ 176995 h 2240221"/>
                <a:gd name="connsiteX7" fmla="*/ 323093 w 1946430"/>
                <a:gd name="connsiteY7" fmla="*/ 399708 h 2240221"/>
                <a:gd name="connsiteX8" fmla="*/ 0 w 1946430"/>
                <a:gd name="connsiteY8" fmla="*/ 213569 h 224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6430" h="2240221">
                  <a:moveTo>
                    <a:pt x="1863399" y="1800188"/>
                  </a:moveTo>
                  <a:cubicBezTo>
                    <a:pt x="1901319" y="1880610"/>
                    <a:pt x="1929432" y="1966917"/>
                    <a:pt x="1946430" y="2055839"/>
                  </a:cubicBezTo>
                  <a:lnTo>
                    <a:pt x="1482238" y="2240221"/>
                  </a:lnTo>
                  <a:lnTo>
                    <a:pt x="1322059" y="2015955"/>
                  </a:lnTo>
                  <a:close/>
                  <a:moveTo>
                    <a:pt x="536308" y="0"/>
                  </a:moveTo>
                  <a:cubicBezTo>
                    <a:pt x="610214" y="17634"/>
                    <a:pt x="684120" y="45718"/>
                    <a:pt x="755409" y="87518"/>
                  </a:cubicBezTo>
                  <a:cubicBezTo>
                    <a:pt x="800538" y="112989"/>
                    <a:pt x="843704" y="143686"/>
                    <a:pt x="883600" y="176995"/>
                  </a:cubicBezTo>
                  <a:lnTo>
                    <a:pt x="323093" y="399708"/>
                  </a:lnTo>
                  <a:lnTo>
                    <a:pt x="0" y="213569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00" name="Freeform 152">
              <a:extLst>
                <a:ext uri="{FF2B5EF4-FFF2-40B4-BE49-F238E27FC236}">
                  <a16:creationId xmlns:a16="http://schemas.microsoft.com/office/drawing/2014/main" id="{A7979344-DD03-42BA-9D90-3B5715EA09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8379" y="800725"/>
              <a:ext cx="3853845" cy="3839444"/>
            </a:xfrm>
            <a:custGeom>
              <a:avLst/>
              <a:gdLst>
                <a:gd name="T0" fmla="*/ 5329 w 5900"/>
                <a:gd name="T1" fmla="*/ 4011 h 5879"/>
                <a:gd name="T2" fmla="*/ 5329 w 5900"/>
                <a:gd name="T3" fmla="*/ 4011 h 5879"/>
                <a:gd name="T4" fmla="*/ 5068 w 5900"/>
                <a:gd name="T5" fmla="*/ 3921 h 5879"/>
                <a:gd name="T6" fmla="*/ 5068 w 5900"/>
                <a:gd name="T7" fmla="*/ 3921 h 5879"/>
                <a:gd name="T8" fmla="*/ 4400 w 5900"/>
                <a:gd name="T9" fmla="*/ 2410 h 5879"/>
                <a:gd name="T10" fmla="*/ 4400 w 5900"/>
                <a:gd name="T11" fmla="*/ 2410 h 5879"/>
                <a:gd name="T12" fmla="*/ 3945 w 5900"/>
                <a:gd name="T13" fmla="*/ 2269 h 5879"/>
                <a:gd name="T14" fmla="*/ 3945 w 5900"/>
                <a:gd name="T15" fmla="*/ 2269 h 5879"/>
                <a:gd name="T16" fmla="*/ 3232 w 5900"/>
                <a:gd name="T17" fmla="*/ 378 h 5879"/>
                <a:gd name="T18" fmla="*/ 3232 w 5900"/>
                <a:gd name="T19" fmla="*/ 378 h 5879"/>
                <a:gd name="T20" fmla="*/ 1525 w 5900"/>
                <a:gd name="T21" fmla="*/ 1062 h 5879"/>
                <a:gd name="T22" fmla="*/ 1525 w 5900"/>
                <a:gd name="T23" fmla="*/ 1062 h 5879"/>
                <a:gd name="T24" fmla="*/ 1498 w 5900"/>
                <a:gd name="T25" fmla="*/ 1139 h 5879"/>
                <a:gd name="T26" fmla="*/ 1498 w 5900"/>
                <a:gd name="T27" fmla="*/ 1139 h 5879"/>
                <a:gd name="T28" fmla="*/ 231 w 5900"/>
                <a:gd name="T29" fmla="*/ 1735 h 5879"/>
                <a:gd name="T30" fmla="*/ 231 w 5900"/>
                <a:gd name="T31" fmla="*/ 1735 h 5879"/>
                <a:gd name="T32" fmla="*/ 759 w 5900"/>
                <a:gd name="T33" fmla="*/ 3373 h 5879"/>
                <a:gd name="T34" fmla="*/ 4702 w 5900"/>
                <a:gd name="T35" fmla="*/ 5652 h 5879"/>
                <a:gd name="T36" fmla="*/ 4702 w 5900"/>
                <a:gd name="T37" fmla="*/ 5652 h 5879"/>
                <a:gd name="T38" fmla="*/ 5726 w 5900"/>
                <a:gd name="T39" fmla="*/ 5242 h 5879"/>
                <a:gd name="T40" fmla="*/ 5726 w 5900"/>
                <a:gd name="T41" fmla="*/ 5242 h 5879"/>
                <a:gd name="T42" fmla="*/ 5329 w 5900"/>
                <a:gd name="T43" fmla="*/ 4011 h 5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00" h="5879">
                  <a:moveTo>
                    <a:pt x="5329" y="4011"/>
                  </a:moveTo>
                  <a:lnTo>
                    <a:pt x="5329" y="4011"/>
                  </a:lnTo>
                  <a:cubicBezTo>
                    <a:pt x="5244" y="3962"/>
                    <a:pt x="5155" y="3933"/>
                    <a:pt x="5068" y="3921"/>
                  </a:cubicBezTo>
                  <a:lnTo>
                    <a:pt x="5068" y="3921"/>
                  </a:lnTo>
                  <a:cubicBezTo>
                    <a:pt x="5157" y="3326"/>
                    <a:pt x="4893" y="2695"/>
                    <a:pt x="4400" y="2410"/>
                  </a:cubicBezTo>
                  <a:lnTo>
                    <a:pt x="4400" y="2410"/>
                  </a:lnTo>
                  <a:cubicBezTo>
                    <a:pt x="4252" y="2324"/>
                    <a:pt x="4097" y="2279"/>
                    <a:pt x="3945" y="2269"/>
                  </a:cubicBezTo>
                  <a:lnTo>
                    <a:pt x="3945" y="2269"/>
                  </a:lnTo>
                  <a:cubicBezTo>
                    <a:pt x="4138" y="1548"/>
                    <a:pt x="3840" y="729"/>
                    <a:pt x="3232" y="378"/>
                  </a:cubicBezTo>
                  <a:lnTo>
                    <a:pt x="3232" y="378"/>
                  </a:lnTo>
                  <a:cubicBezTo>
                    <a:pt x="2578" y="0"/>
                    <a:pt x="1814" y="306"/>
                    <a:pt x="1525" y="1062"/>
                  </a:cubicBezTo>
                  <a:lnTo>
                    <a:pt x="1525" y="1062"/>
                  </a:lnTo>
                  <a:cubicBezTo>
                    <a:pt x="1515" y="1088"/>
                    <a:pt x="1506" y="1113"/>
                    <a:pt x="1498" y="1139"/>
                  </a:cubicBezTo>
                  <a:lnTo>
                    <a:pt x="1498" y="1139"/>
                  </a:lnTo>
                  <a:cubicBezTo>
                    <a:pt x="999" y="918"/>
                    <a:pt x="448" y="1167"/>
                    <a:pt x="231" y="1735"/>
                  </a:cubicBezTo>
                  <a:lnTo>
                    <a:pt x="231" y="1735"/>
                  </a:lnTo>
                  <a:cubicBezTo>
                    <a:pt x="0" y="2338"/>
                    <a:pt x="237" y="3072"/>
                    <a:pt x="759" y="3373"/>
                  </a:cubicBezTo>
                  <a:lnTo>
                    <a:pt x="4702" y="5652"/>
                  </a:lnTo>
                  <a:lnTo>
                    <a:pt x="4702" y="5652"/>
                  </a:lnTo>
                  <a:cubicBezTo>
                    <a:pt x="5095" y="5878"/>
                    <a:pt x="5553" y="5695"/>
                    <a:pt x="5726" y="5242"/>
                  </a:cubicBezTo>
                  <a:lnTo>
                    <a:pt x="5726" y="5242"/>
                  </a:lnTo>
                  <a:cubicBezTo>
                    <a:pt x="5899" y="4788"/>
                    <a:pt x="5722" y="4237"/>
                    <a:pt x="5329" y="4011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01" name="Freeform 35">
              <a:extLst>
                <a:ext uri="{FF2B5EF4-FFF2-40B4-BE49-F238E27FC236}">
                  <a16:creationId xmlns:a16="http://schemas.microsoft.com/office/drawing/2014/main" id="{7739EF82-7791-466F-8422-FFBC610927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72270" y="914285"/>
              <a:ext cx="3351490" cy="3569695"/>
            </a:xfrm>
            <a:custGeom>
              <a:avLst/>
              <a:gdLst>
                <a:gd name="connsiteX0" fmla="*/ 246211 w 3351490"/>
                <a:gd name="connsiteY0" fmla="*/ 554152 h 3569695"/>
                <a:gd name="connsiteX1" fmla="*/ 512040 w 3351490"/>
                <a:gd name="connsiteY1" fmla="*/ 587939 h 3569695"/>
                <a:gd name="connsiteX2" fmla="*/ 496345 w 3351490"/>
                <a:gd name="connsiteY2" fmla="*/ 632551 h 3569695"/>
                <a:gd name="connsiteX3" fmla="*/ 0 w 3351490"/>
                <a:gd name="connsiteY3" fmla="*/ 640424 h 3569695"/>
                <a:gd name="connsiteX4" fmla="*/ 246211 w 3351490"/>
                <a:gd name="connsiteY4" fmla="*/ 554152 h 3569695"/>
                <a:gd name="connsiteX5" fmla="*/ 1287927 w 3351490"/>
                <a:gd name="connsiteY5" fmla="*/ 80 h 3569695"/>
                <a:gd name="connsiteX6" fmla="*/ 1679570 w 3351490"/>
                <a:gd name="connsiteY6" fmla="*/ 105380 h 3569695"/>
                <a:gd name="connsiteX7" fmla="*/ 2145165 w 3351490"/>
                <a:gd name="connsiteY7" fmla="*/ 1340257 h 3569695"/>
                <a:gd name="connsiteX8" fmla="*/ 2442937 w 3351490"/>
                <a:gd name="connsiteY8" fmla="*/ 1432987 h 3569695"/>
                <a:gd name="connsiteX9" fmla="*/ 2878494 w 3351490"/>
                <a:gd name="connsiteY9" fmla="*/ 2419059 h 3569695"/>
                <a:gd name="connsiteX10" fmla="*/ 3049583 w 3351490"/>
                <a:gd name="connsiteY10" fmla="*/ 2477832 h 3569695"/>
                <a:gd name="connsiteX11" fmla="*/ 3308174 w 3351490"/>
                <a:gd name="connsiteY11" fmla="*/ 3281710 h 3569695"/>
                <a:gd name="connsiteX12" fmla="*/ 3054154 w 3351490"/>
                <a:gd name="connsiteY12" fmla="*/ 3569695 h 3569695"/>
                <a:gd name="connsiteX13" fmla="*/ 3255281 w 3351490"/>
                <a:gd name="connsiteY13" fmla="*/ 3311749 h 3569695"/>
                <a:gd name="connsiteX14" fmla="*/ 2996036 w 3351490"/>
                <a:gd name="connsiteY14" fmla="*/ 2507871 h 3569695"/>
                <a:gd name="connsiteX15" fmla="*/ 2825601 w 3351490"/>
                <a:gd name="connsiteY15" fmla="*/ 2449099 h 3569695"/>
                <a:gd name="connsiteX16" fmla="*/ 2389391 w 3351490"/>
                <a:gd name="connsiteY16" fmla="*/ 1462373 h 3569695"/>
                <a:gd name="connsiteX17" fmla="*/ 2092271 w 3351490"/>
                <a:gd name="connsiteY17" fmla="*/ 1370296 h 3569695"/>
                <a:gd name="connsiteX18" fmla="*/ 1626676 w 3351490"/>
                <a:gd name="connsiteY18" fmla="*/ 135420 h 3569695"/>
                <a:gd name="connsiteX19" fmla="*/ 918814 w 3351490"/>
                <a:gd name="connsiteY19" fmla="*/ 109299 h 3569695"/>
                <a:gd name="connsiteX20" fmla="*/ 1287927 w 3351490"/>
                <a:gd name="connsiteY20" fmla="*/ 80 h 356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351490" h="3569695">
                  <a:moveTo>
                    <a:pt x="246211" y="554152"/>
                  </a:moveTo>
                  <a:cubicBezTo>
                    <a:pt x="333186" y="544803"/>
                    <a:pt x="423431" y="555464"/>
                    <a:pt x="512040" y="587939"/>
                  </a:cubicBezTo>
                  <a:cubicBezTo>
                    <a:pt x="506155" y="603685"/>
                    <a:pt x="500923" y="618118"/>
                    <a:pt x="496345" y="632551"/>
                  </a:cubicBezTo>
                  <a:cubicBezTo>
                    <a:pt x="328281" y="557760"/>
                    <a:pt x="151716" y="565633"/>
                    <a:pt x="0" y="640424"/>
                  </a:cubicBezTo>
                  <a:cubicBezTo>
                    <a:pt x="75531" y="592860"/>
                    <a:pt x="159236" y="563501"/>
                    <a:pt x="246211" y="554152"/>
                  </a:cubicBezTo>
                  <a:close/>
                  <a:moveTo>
                    <a:pt x="1287927" y="80"/>
                  </a:moveTo>
                  <a:cubicBezTo>
                    <a:pt x="1418040" y="-1880"/>
                    <a:pt x="1551907" y="31915"/>
                    <a:pt x="1679570" y="105380"/>
                  </a:cubicBezTo>
                  <a:cubicBezTo>
                    <a:pt x="2076599" y="335246"/>
                    <a:pt x="2271849" y="870077"/>
                    <a:pt x="2145165" y="1340257"/>
                  </a:cubicBezTo>
                  <a:cubicBezTo>
                    <a:pt x="2244422" y="1346787"/>
                    <a:pt x="2346292" y="1376826"/>
                    <a:pt x="2442937" y="1432987"/>
                  </a:cubicBezTo>
                  <a:cubicBezTo>
                    <a:pt x="2764218" y="1619100"/>
                    <a:pt x="2936612" y="2031161"/>
                    <a:pt x="2878494" y="2419059"/>
                  </a:cubicBezTo>
                  <a:cubicBezTo>
                    <a:pt x="2935959" y="2426896"/>
                    <a:pt x="2994077" y="2445834"/>
                    <a:pt x="3049583" y="2477832"/>
                  </a:cubicBezTo>
                  <a:cubicBezTo>
                    <a:pt x="3305562" y="2626069"/>
                    <a:pt x="3421145" y="2985888"/>
                    <a:pt x="3308174" y="3281710"/>
                  </a:cubicBezTo>
                  <a:cubicBezTo>
                    <a:pt x="3255934" y="3418846"/>
                    <a:pt x="3163206" y="3517453"/>
                    <a:pt x="3054154" y="3569695"/>
                  </a:cubicBezTo>
                  <a:cubicBezTo>
                    <a:pt x="3140351" y="3513535"/>
                    <a:pt x="3211529" y="3426029"/>
                    <a:pt x="3255281" y="3311749"/>
                  </a:cubicBezTo>
                  <a:cubicBezTo>
                    <a:pt x="3368251" y="3015274"/>
                    <a:pt x="3252669" y="2655456"/>
                    <a:pt x="2996036" y="2507871"/>
                  </a:cubicBezTo>
                  <a:cubicBezTo>
                    <a:pt x="2940530" y="2475873"/>
                    <a:pt x="2882412" y="2456935"/>
                    <a:pt x="2825601" y="2449099"/>
                  </a:cubicBezTo>
                  <a:cubicBezTo>
                    <a:pt x="2883718" y="2060547"/>
                    <a:pt x="2711324" y="1648486"/>
                    <a:pt x="2389391" y="1462373"/>
                  </a:cubicBezTo>
                  <a:cubicBezTo>
                    <a:pt x="2292745" y="1406213"/>
                    <a:pt x="2191529" y="1376826"/>
                    <a:pt x="2092271" y="1370296"/>
                  </a:cubicBezTo>
                  <a:cubicBezTo>
                    <a:pt x="2218302" y="899463"/>
                    <a:pt x="2023706" y="364633"/>
                    <a:pt x="1626676" y="135420"/>
                  </a:cubicBezTo>
                  <a:cubicBezTo>
                    <a:pt x="1390940" y="-1063"/>
                    <a:pt x="1134307" y="-1063"/>
                    <a:pt x="918814" y="109299"/>
                  </a:cubicBezTo>
                  <a:cubicBezTo>
                    <a:pt x="1031458" y="39751"/>
                    <a:pt x="1157815" y="2039"/>
                    <a:pt x="1287927" y="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02" name="Freeform 155">
              <a:extLst>
                <a:ext uri="{FF2B5EF4-FFF2-40B4-BE49-F238E27FC236}">
                  <a16:creationId xmlns:a16="http://schemas.microsoft.com/office/drawing/2014/main" id="{546BDED2-0C1B-4E5F-BAB9-5D960FDE5E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66957" y="1045553"/>
              <a:ext cx="3502448" cy="3392996"/>
            </a:xfrm>
            <a:custGeom>
              <a:avLst/>
              <a:gdLst>
                <a:gd name="T0" fmla="*/ 782 w 5361"/>
                <a:gd name="T1" fmla="*/ 883 h 5196"/>
                <a:gd name="T2" fmla="*/ 782 w 5361"/>
                <a:gd name="T3" fmla="*/ 883 h 5196"/>
                <a:gd name="T4" fmla="*/ 574 w 5361"/>
                <a:gd name="T5" fmla="*/ 926 h 5196"/>
                <a:gd name="T6" fmla="*/ 574 w 5361"/>
                <a:gd name="T7" fmla="*/ 926 h 5196"/>
                <a:gd name="T8" fmla="*/ 203 w 5361"/>
                <a:gd name="T9" fmla="*/ 1360 h 5196"/>
                <a:gd name="T10" fmla="*/ 203 w 5361"/>
                <a:gd name="T11" fmla="*/ 1360 h 5196"/>
                <a:gd name="T12" fmla="*/ 675 w 5361"/>
                <a:gd name="T13" fmla="*/ 2827 h 5196"/>
                <a:gd name="T14" fmla="*/ 4619 w 5361"/>
                <a:gd name="T15" fmla="*/ 5106 h 5196"/>
                <a:gd name="T16" fmla="*/ 4619 w 5361"/>
                <a:gd name="T17" fmla="*/ 5106 h 5196"/>
                <a:gd name="T18" fmla="*/ 4971 w 5361"/>
                <a:gd name="T19" fmla="*/ 5156 h 5196"/>
                <a:gd name="T20" fmla="*/ 4971 w 5361"/>
                <a:gd name="T21" fmla="*/ 5156 h 5196"/>
                <a:gd name="T22" fmla="*/ 5214 w 5361"/>
                <a:gd name="T23" fmla="*/ 4868 h 5196"/>
                <a:gd name="T24" fmla="*/ 5214 w 5361"/>
                <a:gd name="T25" fmla="*/ 4868 h 5196"/>
                <a:gd name="T26" fmla="*/ 4873 w 5361"/>
                <a:gd name="T27" fmla="*/ 3809 h 5196"/>
                <a:gd name="T28" fmla="*/ 4873 w 5361"/>
                <a:gd name="T29" fmla="*/ 3809 h 5196"/>
                <a:gd name="T30" fmla="*/ 4685 w 5361"/>
                <a:gd name="T31" fmla="*/ 3743 h 5196"/>
                <a:gd name="T32" fmla="*/ 4525 w 5361"/>
                <a:gd name="T33" fmla="*/ 3721 h 5196"/>
                <a:gd name="T34" fmla="*/ 4546 w 5361"/>
                <a:gd name="T35" fmla="*/ 3584 h 5196"/>
                <a:gd name="T36" fmla="*/ 4546 w 5361"/>
                <a:gd name="T37" fmla="*/ 3584 h 5196"/>
                <a:gd name="T38" fmla="*/ 3944 w 5361"/>
                <a:gd name="T39" fmla="*/ 2208 h 5196"/>
                <a:gd name="T40" fmla="*/ 3944 w 5361"/>
                <a:gd name="T41" fmla="*/ 2208 h 5196"/>
                <a:gd name="T42" fmla="*/ 3581 w 5361"/>
                <a:gd name="T43" fmla="*/ 2092 h 5196"/>
                <a:gd name="T44" fmla="*/ 3382 w 5361"/>
                <a:gd name="T45" fmla="*/ 2080 h 5196"/>
                <a:gd name="T46" fmla="*/ 3427 w 5361"/>
                <a:gd name="T47" fmla="*/ 1913 h 5196"/>
                <a:gd name="T48" fmla="*/ 3427 w 5361"/>
                <a:gd name="T49" fmla="*/ 1913 h 5196"/>
                <a:gd name="T50" fmla="*/ 2775 w 5361"/>
                <a:gd name="T51" fmla="*/ 176 h 5196"/>
                <a:gd name="T52" fmla="*/ 2775 w 5361"/>
                <a:gd name="T53" fmla="*/ 176 h 5196"/>
                <a:gd name="T54" fmla="*/ 2027 w 5361"/>
                <a:gd name="T55" fmla="*/ 93 h 5196"/>
                <a:gd name="T56" fmla="*/ 2027 w 5361"/>
                <a:gd name="T57" fmla="*/ 93 h 5196"/>
                <a:gd name="T58" fmla="*/ 1497 w 5361"/>
                <a:gd name="T59" fmla="*/ 688 h 5196"/>
                <a:gd name="T60" fmla="*/ 1497 w 5361"/>
                <a:gd name="T61" fmla="*/ 688 h 5196"/>
                <a:gd name="T62" fmla="*/ 1473 w 5361"/>
                <a:gd name="T63" fmla="*/ 756 h 5196"/>
                <a:gd name="T64" fmla="*/ 1367 w 5361"/>
                <a:gd name="T65" fmla="*/ 1083 h 5196"/>
                <a:gd name="T66" fmla="*/ 1057 w 5361"/>
                <a:gd name="T67" fmla="*/ 946 h 5196"/>
                <a:gd name="T68" fmla="*/ 1057 w 5361"/>
                <a:gd name="T69" fmla="*/ 946 h 5196"/>
                <a:gd name="T70" fmla="*/ 782 w 5361"/>
                <a:gd name="T71" fmla="*/ 883 h 5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361" h="5196">
                  <a:moveTo>
                    <a:pt x="782" y="883"/>
                  </a:moveTo>
                  <a:lnTo>
                    <a:pt x="782" y="883"/>
                  </a:lnTo>
                  <a:cubicBezTo>
                    <a:pt x="709" y="883"/>
                    <a:pt x="638" y="897"/>
                    <a:pt x="574" y="926"/>
                  </a:cubicBezTo>
                  <a:lnTo>
                    <a:pt x="574" y="926"/>
                  </a:lnTo>
                  <a:cubicBezTo>
                    <a:pt x="418" y="994"/>
                    <a:pt x="282" y="1152"/>
                    <a:pt x="203" y="1360"/>
                  </a:cubicBezTo>
                  <a:lnTo>
                    <a:pt x="203" y="1360"/>
                  </a:lnTo>
                  <a:cubicBezTo>
                    <a:pt x="0" y="1890"/>
                    <a:pt x="217" y="2562"/>
                    <a:pt x="675" y="2827"/>
                  </a:cubicBezTo>
                  <a:lnTo>
                    <a:pt x="4619" y="5106"/>
                  </a:lnTo>
                  <a:lnTo>
                    <a:pt x="4619" y="5106"/>
                  </a:lnTo>
                  <a:cubicBezTo>
                    <a:pt x="4743" y="5178"/>
                    <a:pt x="4871" y="5195"/>
                    <a:pt x="4971" y="5156"/>
                  </a:cubicBezTo>
                  <a:lnTo>
                    <a:pt x="4971" y="5156"/>
                  </a:lnTo>
                  <a:cubicBezTo>
                    <a:pt x="5071" y="5116"/>
                    <a:pt x="5159" y="5011"/>
                    <a:pt x="5214" y="4868"/>
                  </a:cubicBezTo>
                  <a:lnTo>
                    <a:pt x="5214" y="4868"/>
                  </a:lnTo>
                  <a:cubicBezTo>
                    <a:pt x="5360" y="4485"/>
                    <a:pt x="5204" y="4000"/>
                    <a:pt x="4873" y="3809"/>
                  </a:cubicBezTo>
                  <a:lnTo>
                    <a:pt x="4873" y="3809"/>
                  </a:lnTo>
                  <a:cubicBezTo>
                    <a:pt x="4812" y="3773"/>
                    <a:pt x="4749" y="3752"/>
                    <a:pt x="4685" y="3743"/>
                  </a:cubicBezTo>
                  <a:lnTo>
                    <a:pt x="4525" y="3721"/>
                  </a:lnTo>
                  <a:lnTo>
                    <a:pt x="4546" y="3584"/>
                  </a:lnTo>
                  <a:lnTo>
                    <a:pt x="4546" y="3584"/>
                  </a:lnTo>
                  <a:cubicBezTo>
                    <a:pt x="4628" y="3036"/>
                    <a:pt x="4375" y="2457"/>
                    <a:pt x="3944" y="2208"/>
                  </a:cubicBezTo>
                  <a:lnTo>
                    <a:pt x="3944" y="2208"/>
                  </a:lnTo>
                  <a:cubicBezTo>
                    <a:pt x="3825" y="2140"/>
                    <a:pt x="3703" y="2101"/>
                    <a:pt x="3581" y="2092"/>
                  </a:cubicBezTo>
                  <a:lnTo>
                    <a:pt x="3382" y="2080"/>
                  </a:lnTo>
                  <a:lnTo>
                    <a:pt x="3427" y="1913"/>
                  </a:lnTo>
                  <a:lnTo>
                    <a:pt x="3427" y="1913"/>
                  </a:lnTo>
                  <a:cubicBezTo>
                    <a:pt x="3604" y="1253"/>
                    <a:pt x="3318" y="489"/>
                    <a:pt x="2775" y="176"/>
                  </a:cubicBezTo>
                  <a:lnTo>
                    <a:pt x="2775" y="176"/>
                  </a:lnTo>
                  <a:cubicBezTo>
                    <a:pt x="2523" y="30"/>
                    <a:pt x="2257" y="0"/>
                    <a:pt x="2027" y="93"/>
                  </a:cubicBezTo>
                  <a:lnTo>
                    <a:pt x="2027" y="93"/>
                  </a:lnTo>
                  <a:cubicBezTo>
                    <a:pt x="1797" y="185"/>
                    <a:pt x="1609" y="396"/>
                    <a:pt x="1497" y="688"/>
                  </a:cubicBezTo>
                  <a:lnTo>
                    <a:pt x="1497" y="688"/>
                  </a:lnTo>
                  <a:cubicBezTo>
                    <a:pt x="1488" y="711"/>
                    <a:pt x="1481" y="733"/>
                    <a:pt x="1473" y="756"/>
                  </a:cubicBezTo>
                  <a:lnTo>
                    <a:pt x="1367" y="1083"/>
                  </a:lnTo>
                  <a:lnTo>
                    <a:pt x="1057" y="946"/>
                  </a:lnTo>
                  <a:lnTo>
                    <a:pt x="1057" y="946"/>
                  </a:lnTo>
                  <a:cubicBezTo>
                    <a:pt x="964" y="904"/>
                    <a:pt x="871" y="883"/>
                    <a:pt x="782" y="883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03" name="Freeform 157">
              <a:extLst>
                <a:ext uri="{FF2B5EF4-FFF2-40B4-BE49-F238E27FC236}">
                  <a16:creationId xmlns:a16="http://schemas.microsoft.com/office/drawing/2014/main" id="{FAEE1F02-C10E-4D3C-945C-FC32ABE8A3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95139" y="2281200"/>
              <a:ext cx="86409" cy="37445"/>
            </a:xfrm>
            <a:custGeom>
              <a:avLst/>
              <a:gdLst>
                <a:gd name="T0" fmla="*/ 0 w 133"/>
                <a:gd name="T1" fmla="*/ 54 h 57"/>
                <a:gd name="T2" fmla="*/ 132 w 133"/>
                <a:gd name="T3" fmla="*/ 0 h 57"/>
                <a:gd name="T4" fmla="*/ 122 w 133"/>
                <a:gd name="T5" fmla="*/ 56 h 57"/>
                <a:gd name="T6" fmla="*/ 0 w 133"/>
                <a:gd name="T7" fmla="*/ 5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" h="57">
                  <a:moveTo>
                    <a:pt x="0" y="54"/>
                  </a:moveTo>
                  <a:lnTo>
                    <a:pt x="132" y="0"/>
                  </a:lnTo>
                  <a:lnTo>
                    <a:pt x="122" y="56"/>
                  </a:lnTo>
                  <a:lnTo>
                    <a:pt x="0" y="54"/>
                  </a:lnTo>
                </a:path>
              </a:pathLst>
            </a:custGeom>
            <a:solidFill>
              <a:srgbClr val="5793C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04" name="Freeform 38">
              <a:extLst>
                <a:ext uri="{FF2B5EF4-FFF2-40B4-BE49-F238E27FC236}">
                  <a16:creationId xmlns:a16="http://schemas.microsoft.com/office/drawing/2014/main" id="{F9AF5FD3-DD1D-4D9D-BE29-9CB5F160C2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02857" y="2279504"/>
              <a:ext cx="815501" cy="1000511"/>
            </a:xfrm>
            <a:custGeom>
              <a:avLst/>
              <a:gdLst>
                <a:gd name="connsiteX0" fmla="*/ 492368 w 815501"/>
                <a:gd name="connsiteY0" fmla="*/ 184 h 1000511"/>
                <a:gd name="connsiteX1" fmla="*/ 536839 w 815501"/>
                <a:gd name="connsiteY1" fmla="*/ 37501 h 1000511"/>
                <a:gd name="connsiteX2" fmla="*/ 811913 w 815501"/>
                <a:gd name="connsiteY2" fmla="*/ 699595 h 1000511"/>
                <a:gd name="connsiteX3" fmla="*/ 809790 w 815501"/>
                <a:gd name="connsiteY3" fmla="*/ 733582 h 1000511"/>
                <a:gd name="connsiteX4" fmla="*/ 804021 w 815501"/>
                <a:gd name="connsiteY4" fmla="*/ 736718 h 1000511"/>
                <a:gd name="connsiteX5" fmla="*/ 806390 w 815501"/>
                <a:gd name="connsiteY5" fmla="*/ 739100 h 1000511"/>
                <a:gd name="connsiteX6" fmla="*/ 716530 w 815501"/>
                <a:gd name="connsiteY6" fmla="*/ 775844 h 1000511"/>
                <a:gd name="connsiteX7" fmla="*/ 694263 w 815501"/>
                <a:gd name="connsiteY7" fmla="*/ 686050 h 1000511"/>
                <a:gd name="connsiteX8" fmla="*/ 606837 w 815501"/>
                <a:gd name="connsiteY8" fmla="*/ 635624 h 1000511"/>
                <a:gd name="connsiteX9" fmla="*/ 541817 w 815501"/>
                <a:gd name="connsiteY9" fmla="*/ 941617 h 1000511"/>
                <a:gd name="connsiteX10" fmla="*/ 527337 w 815501"/>
                <a:gd name="connsiteY10" fmla="*/ 963284 h 1000511"/>
                <a:gd name="connsiteX11" fmla="*/ 521041 w 815501"/>
                <a:gd name="connsiteY11" fmla="*/ 962931 h 1000511"/>
                <a:gd name="connsiteX12" fmla="*/ 524119 w 815501"/>
                <a:gd name="connsiteY12" fmla="*/ 965317 h 1000511"/>
                <a:gd name="connsiteX13" fmla="*/ 435486 w 815501"/>
                <a:gd name="connsiteY13" fmla="*/ 1000511 h 1000511"/>
                <a:gd name="connsiteX14" fmla="*/ 450720 w 815501"/>
                <a:gd name="connsiteY14" fmla="*/ 931955 h 1000511"/>
                <a:gd name="connsiteX15" fmla="*/ 158314 w 815501"/>
                <a:gd name="connsiteY15" fmla="*/ 763049 h 1000511"/>
                <a:gd name="connsiteX16" fmla="*/ 134100 w 815501"/>
                <a:gd name="connsiteY16" fmla="*/ 706143 h 1000511"/>
                <a:gd name="connsiteX17" fmla="*/ 199196 w 815501"/>
                <a:gd name="connsiteY17" fmla="*/ 400303 h 1000511"/>
                <a:gd name="connsiteX18" fmla="*/ 22628 w 815501"/>
                <a:gd name="connsiteY18" fmla="*/ 298286 h 1000511"/>
                <a:gd name="connsiteX19" fmla="*/ 11520 w 815501"/>
                <a:gd name="connsiteY19" fmla="*/ 237501 h 1000511"/>
                <a:gd name="connsiteX20" fmla="*/ 476075 w 815501"/>
                <a:gd name="connsiteY20" fmla="*/ 2860 h 1000511"/>
                <a:gd name="connsiteX21" fmla="*/ 492368 w 815501"/>
                <a:gd name="connsiteY21" fmla="*/ 184 h 1000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15501" h="1000511">
                  <a:moveTo>
                    <a:pt x="492368" y="184"/>
                  </a:moveTo>
                  <a:cubicBezTo>
                    <a:pt x="509397" y="1961"/>
                    <a:pt x="527528" y="16422"/>
                    <a:pt x="536839" y="37501"/>
                  </a:cubicBezTo>
                  <a:lnTo>
                    <a:pt x="811913" y="699595"/>
                  </a:lnTo>
                  <a:cubicBezTo>
                    <a:pt x="817794" y="713647"/>
                    <a:pt x="815997" y="726229"/>
                    <a:pt x="809790" y="733582"/>
                  </a:cubicBezTo>
                  <a:lnTo>
                    <a:pt x="804021" y="736718"/>
                  </a:lnTo>
                  <a:lnTo>
                    <a:pt x="806390" y="739100"/>
                  </a:lnTo>
                  <a:lnTo>
                    <a:pt x="716530" y="775844"/>
                  </a:lnTo>
                  <a:lnTo>
                    <a:pt x="694263" y="686050"/>
                  </a:lnTo>
                  <a:lnTo>
                    <a:pt x="606837" y="635624"/>
                  </a:lnTo>
                  <a:lnTo>
                    <a:pt x="541817" y="941617"/>
                  </a:lnTo>
                  <a:cubicBezTo>
                    <a:pt x="539853" y="952083"/>
                    <a:pt x="534454" y="959605"/>
                    <a:pt x="527337" y="963284"/>
                  </a:cubicBezTo>
                  <a:lnTo>
                    <a:pt x="521041" y="962931"/>
                  </a:lnTo>
                  <a:lnTo>
                    <a:pt x="524119" y="965317"/>
                  </a:lnTo>
                  <a:lnTo>
                    <a:pt x="435486" y="1000511"/>
                  </a:lnTo>
                  <a:lnTo>
                    <a:pt x="450720" y="931955"/>
                  </a:lnTo>
                  <a:lnTo>
                    <a:pt x="158314" y="763049"/>
                  </a:lnTo>
                  <a:cubicBezTo>
                    <a:pt x="140644" y="753238"/>
                    <a:pt x="130173" y="727728"/>
                    <a:pt x="134100" y="706143"/>
                  </a:cubicBezTo>
                  <a:lnTo>
                    <a:pt x="199196" y="400303"/>
                  </a:lnTo>
                  <a:lnTo>
                    <a:pt x="22628" y="298286"/>
                  </a:lnTo>
                  <a:cubicBezTo>
                    <a:pt x="-1547" y="283907"/>
                    <a:pt x="-8081" y="247305"/>
                    <a:pt x="11520" y="237501"/>
                  </a:cubicBezTo>
                  <a:lnTo>
                    <a:pt x="476075" y="2860"/>
                  </a:lnTo>
                  <a:cubicBezTo>
                    <a:pt x="481138" y="409"/>
                    <a:pt x="486692" y="-408"/>
                    <a:pt x="492368" y="1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05" name="Freeform 39">
              <a:extLst>
                <a:ext uri="{FF2B5EF4-FFF2-40B4-BE49-F238E27FC236}">
                  <a16:creationId xmlns:a16="http://schemas.microsoft.com/office/drawing/2014/main" id="{66417CCB-BEF5-4259-A2E4-33820E01F3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13520" y="2317344"/>
              <a:ext cx="815160" cy="965198"/>
            </a:xfrm>
            <a:custGeom>
              <a:avLst/>
              <a:gdLst>
                <a:gd name="connsiteX0" fmla="*/ 492024 w 815160"/>
                <a:gd name="connsiteY0" fmla="*/ 161 h 965198"/>
                <a:gd name="connsiteX1" fmla="*/ 536459 w 815160"/>
                <a:gd name="connsiteY1" fmla="*/ 37721 h 965198"/>
                <a:gd name="connsiteX2" fmla="*/ 811317 w 815160"/>
                <a:gd name="connsiteY2" fmla="*/ 699244 h 965198"/>
                <a:gd name="connsiteX3" fmla="*/ 780632 w 815160"/>
                <a:gd name="connsiteY3" fmla="*/ 735814 h 965198"/>
                <a:gd name="connsiteX4" fmla="*/ 607004 w 815160"/>
                <a:gd name="connsiteY4" fmla="*/ 635676 h 965198"/>
                <a:gd name="connsiteX5" fmla="*/ 542520 w 815160"/>
                <a:gd name="connsiteY5" fmla="*/ 941250 h 965198"/>
                <a:gd name="connsiteX6" fmla="*/ 502599 w 815160"/>
                <a:gd name="connsiteY6" fmla="*/ 960854 h 965198"/>
                <a:gd name="connsiteX7" fmla="*/ 158363 w 815160"/>
                <a:gd name="connsiteY7" fmla="*/ 762861 h 965198"/>
                <a:gd name="connsiteX8" fmla="*/ 134149 w 815160"/>
                <a:gd name="connsiteY8" fmla="*/ 706011 h 965198"/>
                <a:gd name="connsiteX9" fmla="*/ 199208 w 815160"/>
                <a:gd name="connsiteY9" fmla="*/ 400136 h 965198"/>
                <a:gd name="connsiteX10" fmla="*/ 22000 w 815160"/>
                <a:gd name="connsiteY10" fmla="*/ 297628 h 965198"/>
                <a:gd name="connsiteX11" fmla="*/ 11554 w 815160"/>
                <a:gd name="connsiteY11" fmla="*/ 236896 h 965198"/>
                <a:gd name="connsiteX12" fmla="*/ 475743 w 815160"/>
                <a:gd name="connsiteY12" fmla="*/ 3110 h 965198"/>
                <a:gd name="connsiteX13" fmla="*/ 492024 w 815160"/>
                <a:gd name="connsiteY13" fmla="*/ 161 h 965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15160" h="965198">
                  <a:moveTo>
                    <a:pt x="492024" y="161"/>
                  </a:moveTo>
                  <a:cubicBezTo>
                    <a:pt x="509039" y="1844"/>
                    <a:pt x="527156" y="16660"/>
                    <a:pt x="536459" y="37721"/>
                  </a:cubicBezTo>
                  <a:lnTo>
                    <a:pt x="811317" y="699244"/>
                  </a:lnTo>
                  <a:cubicBezTo>
                    <a:pt x="823721" y="727325"/>
                    <a:pt x="804135" y="749528"/>
                    <a:pt x="780632" y="735814"/>
                  </a:cubicBezTo>
                  <a:lnTo>
                    <a:pt x="607004" y="635676"/>
                  </a:lnTo>
                  <a:lnTo>
                    <a:pt x="542520" y="941250"/>
                  </a:lnTo>
                  <a:cubicBezTo>
                    <a:pt x="537939" y="962161"/>
                    <a:pt x="519615" y="971309"/>
                    <a:pt x="502599" y="960854"/>
                  </a:cubicBezTo>
                  <a:lnTo>
                    <a:pt x="158363" y="762861"/>
                  </a:lnTo>
                  <a:cubicBezTo>
                    <a:pt x="140693" y="752406"/>
                    <a:pt x="130222" y="726921"/>
                    <a:pt x="134149" y="706011"/>
                  </a:cubicBezTo>
                  <a:lnTo>
                    <a:pt x="199208" y="400136"/>
                  </a:lnTo>
                  <a:lnTo>
                    <a:pt x="22000" y="297628"/>
                  </a:lnTo>
                  <a:cubicBezTo>
                    <a:pt x="-1503" y="283915"/>
                    <a:pt x="-8032" y="247345"/>
                    <a:pt x="11554" y="236896"/>
                  </a:cubicBezTo>
                  <a:lnTo>
                    <a:pt x="475743" y="3110"/>
                  </a:lnTo>
                  <a:cubicBezTo>
                    <a:pt x="480803" y="498"/>
                    <a:pt x="486352" y="-400"/>
                    <a:pt x="492024" y="16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06" name="Freeform 163">
              <a:extLst>
                <a:ext uri="{FF2B5EF4-FFF2-40B4-BE49-F238E27FC236}">
                  <a16:creationId xmlns:a16="http://schemas.microsoft.com/office/drawing/2014/main" id="{4390EB15-C1E0-49D8-96B0-391A97A636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4792" y="10060898"/>
              <a:ext cx="1419990" cy="910176"/>
            </a:xfrm>
            <a:custGeom>
              <a:avLst/>
              <a:gdLst>
                <a:gd name="T0" fmla="*/ 0 w 2172"/>
                <a:gd name="T1" fmla="*/ 1123 h 1394"/>
                <a:gd name="T2" fmla="*/ 475 w 2172"/>
                <a:gd name="T3" fmla="*/ 1393 h 1394"/>
                <a:gd name="T4" fmla="*/ 960 w 2172"/>
                <a:gd name="T5" fmla="*/ 1109 h 1394"/>
                <a:gd name="T6" fmla="*/ 958 w 2172"/>
                <a:gd name="T7" fmla="*/ 985 h 1394"/>
                <a:gd name="T8" fmla="*/ 954 w 2172"/>
                <a:gd name="T9" fmla="*/ 988 h 1394"/>
                <a:gd name="T10" fmla="*/ 954 w 2172"/>
                <a:gd name="T11" fmla="*/ 979 h 1394"/>
                <a:gd name="T12" fmla="*/ 1169 w 2172"/>
                <a:gd name="T13" fmla="*/ 977 h 1394"/>
                <a:gd name="T14" fmla="*/ 1167 w 2172"/>
                <a:gd name="T15" fmla="*/ 856 h 1394"/>
                <a:gd name="T16" fmla="*/ 1379 w 2172"/>
                <a:gd name="T17" fmla="*/ 854 h 1394"/>
                <a:gd name="T18" fmla="*/ 1378 w 2172"/>
                <a:gd name="T19" fmla="*/ 732 h 1394"/>
                <a:gd name="T20" fmla="*/ 1589 w 2172"/>
                <a:gd name="T21" fmla="*/ 731 h 1394"/>
                <a:gd name="T22" fmla="*/ 1588 w 2172"/>
                <a:gd name="T23" fmla="*/ 609 h 1394"/>
                <a:gd name="T24" fmla="*/ 1799 w 2172"/>
                <a:gd name="T25" fmla="*/ 608 h 1394"/>
                <a:gd name="T26" fmla="*/ 1798 w 2172"/>
                <a:gd name="T27" fmla="*/ 486 h 1394"/>
                <a:gd name="T28" fmla="*/ 2024 w 2172"/>
                <a:gd name="T29" fmla="*/ 484 h 1394"/>
                <a:gd name="T30" fmla="*/ 2094 w 2172"/>
                <a:gd name="T31" fmla="*/ 443 h 1394"/>
                <a:gd name="T32" fmla="*/ 2171 w 2172"/>
                <a:gd name="T33" fmla="*/ 124 h 1394"/>
                <a:gd name="T34" fmla="*/ 2170 w 2172"/>
                <a:gd name="T35" fmla="*/ 0 h 1394"/>
                <a:gd name="T36" fmla="*/ 2133 w 2172"/>
                <a:gd name="T37" fmla="*/ 118 h 1394"/>
                <a:gd name="T38" fmla="*/ 1791 w 2172"/>
                <a:gd name="T39" fmla="*/ 73 h 1394"/>
                <a:gd name="T40" fmla="*/ 0 w 2172"/>
                <a:gd name="T41" fmla="*/ 1123 h 1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72" h="1394">
                  <a:moveTo>
                    <a:pt x="0" y="1123"/>
                  </a:moveTo>
                  <a:lnTo>
                    <a:pt x="475" y="1393"/>
                  </a:lnTo>
                  <a:lnTo>
                    <a:pt x="960" y="1109"/>
                  </a:lnTo>
                  <a:lnTo>
                    <a:pt x="958" y="985"/>
                  </a:lnTo>
                  <a:lnTo>
                    <a:pt x="954" y="988"/>
                  </a:lnTo>
                  <a:lnTo>
                    <a:pt x="954" y="979"/>
                  </a:lnTo>
                  <a:lnTo>
                    <a:pt x="1169" y="977"/>
                  </a:lnTo>
                  <a:lnTo>
                    <a:pt x="1167" y="856"/>
                  </a:lnTo>
                  <a:lnTo>
                    <a:pt x="1379" y="854"/>
                  </a:lnTo>
                  <a:lnTo>
                    <a:pt x="1378" y="732"/>
                  </a:lnTo>
                  <a:lnTo>
                    <a:pt x="1589" y="731"/>
                  </a:lnTo>
                  <a:lnTo>
                    <a:pt x="1588" y="609"/>
                  </a:lnTo>
                  <a:lnTo>
                    <a:pt x="1799" y="608"/>
                  </a:lnTo>
                  <a:lnTo>
                    <a:pt x="1798" y="486"/>
                  </a:lnTo>
                  <a:lnTo>
                    <a:pt x="2024" y="484"/>
                  </a:lnTo>
                  <a:lnTo>
                    <a:pt x="2094" y="443"/>
                  </a:lnTo>
                  <a:lnTo>
                    <a:pt x="2171" y="124"/>
                  </a:lnTo>
                  <a:lnTo>
                    <a:pt x="2170" y="0"/>
                  </a:lnTo>
                  <a:lnTo>
                    <a:pt x="2133" y="118"/>
                  </a:lnTo>
                  <a:lnTo>
                    <a:pt x="1791" y="73"/>
                  </a:lnTo>
                  <a:lnTo>
                    <a:pt x="0" y="1123"/>
                  </a:ln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07" name="Freeform 164">
              <a:extLst>
                <a:ext uri="{FF2B5EF4-FFF2-40B4-BE49-F238E27FC236}">
                  <a16:creationId xmlns:a16="http://schemas.microsoft.com/office/drawing/2014/main" id="{AD28417D-7948-4F3A-9996-B34B1BFCED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4792" y="10029214"/>
              <a:ext cx="1419990" cy="864091"/>
            </a:xfrm>
            <a:custGeom>
              <a:avLst/>
              <a:gdLst>
                <a:gd name="T0" fmla="*/ 474 w 2172"/>
                <a:gd name="T1" fmla="*/ 1321 h 1322"/>
                <a:gd name="T2" fmla="*/ 959 w 2172"/>
                <a:gd name="T3" fmla="*/ 1036 h 1322"/>
                <a:gd name="T4" fmla="*/ 953 w 2172"/>
                <a:gd name="T5" fmla="*/ 906 h 1322"/>
                <a:gd name="T6" fmla="*/ 1168 w 2172"/>
                <a:gd name="T7" fmla="*/ 905 h 1322"/>
                <a:gd name="T8" fmla="*/ 1163 w 2172"/>
                <a:gd name="T9" fmla="*/ 783 h 1322"/>
                <a:gd name="T10" fmla="*/ 1379 w 2172"/>
                <a:gd name="T11" fmla="*/ 781 h 1322"/>
                <a:gd name="T12" fmla="*/ 1374 w 2172"/>
                <a:gd name="T13" fmla="*/ 660 h 1322"/>
                <a:gd name="T14" fmla="*/ 1589 w 2172"/>
                <a:gd name="T15" fmla="*/ 658 h 1322"/>
                <a:gd name="T16" fmla="*/ 1583 w 2172"/>
                <a:gd name="T17" fmla="*/ 536 h 1322"/>
                <a:gd name="T18" fmla="*/ 1799 w 2172"/>
                <a:gd name="T19" fmla="*/ 535 h 1322"/>
                <a:gd name="T20" fmla="*/ 1793 w 2172"/>
                <a:gd name="T21" fmla="*/ 413 h 1322"/>
                <a:gd name="T22" fmla="*/ 2024 w 2172"/>
                <a:gd name="T23" fmla="*/ 412 h 1322"/>
                <a:gd name="T24" fmla="*/ 2094 w 2172"/>
                <a:gd name="T25" fmla="*/ 370 h 1322"/>
                <a:gd name="T26" fmla="*/ 2171 w 2172"/>
                <a:gd name="T27" fmla="*/ 51 h 1322"/>
                <a:gd name="T28" fmla="*/ 1791 w 2172"/>
                <a:gd name="T29" fmla="*/ 0 h 1322"/>
                <a:gd name="T30" fmla="*/ 0 w 2172"/>
                <a:gd name="T31" fmla="*/ 1051 h 1322"/>
                <a:gd name="T32" fmla="*/ 474 w 2172"/>
                <a:gd name="T33" fmla="*/ 1321 h 1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72" h="1322">
                  <a:moveTo>
                    <a:pt x="474" y="1321"/>
                  </a:moveTo>
                  <a:lnTo>
                    <a:pt x="959" y="1036"/>
                  </a:lnTo>
                  <a:lnTo>
                    <a:pt x="953" y="906"/>
                  </a:lnTo>
                  <a:lnTo>
                    <a:pt x="1168" y="905"/>
                  </a:lnTo>
                  <a:lnTo>
                    <a:pt x="1163" y="783"/>
                  </a:lnTo>
                  <a:lnTo>
                    <a:pt x="1379" y="781"/>
                  </a:lnTo>
                  <a:lnTo>
                    <a:pt x="1374" y="660"/>
                  </a:lnTo>
                  <a:lnTo>
                    <a:pt x="1589" y="658"/>
                  </a:lnTo>
                  <a:lnTo>
                    <a:pt x="1583" y="536"/>
                  </a:lnTo>
                  <a:lnTo>
                    <a:pt x="1799" y="535"/>
                  </a:lnTo>
                  <a:lnTo>
                    <a:pt x="1793" y="413"/>
                  </a:lnTo>
                  <a:lnTo>
                    <a:pt x="2024" y="412"/>
                  </a:lnTo>
                  <a:lnTo>
                    <a:pt x="2094" y="370"/>
                  </a:lnTo>
                  <a:lnTo>
                    <a:pt x="2171" y="51"/>
                  </a:lnTo>
                  <a:lnTo>
                    <a:pt x="1791" y="0"/>
                  </a:lnTo>
                  <a:lnTo>
                    <a:pt x="0" y="1051"/>
                  </a:lnTo>
                  <a:lnTo>
                    <a:pt x="474" y="1321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08" name="Freeform 165">
              <a:extLst>
                <a:ext uri="{FF2B5EF4-FFF2-40B4-BE49-F238E27FC236}">
                  <a16:creationId xmlns:a16="http://schemas.microsoft.com/office/drawing/2014/main" id="{5CE87B19-A1BE-4537-AEE5-C80472A3E2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4792" y="10579352"/>
              <a:ext cx="521336" cy="311073"/>
            </a:xfrm>
            <a:custGeom>
              <a:avLst/>
              <a:gdLst>
                <a:gd name="T0" fmla="*/ 797 w 798"/>
                <a:gd name="T1" fmla="*/ 285 h 476"/>
                <a:gd name="T2" fmla="*/ 797 w 798"/>
                <a:gd name="T3" fmla="*/ 285 h 476"/>
                <a:gd name="T4" fmla="*/ 577 w 798"/>
                <a:gd name="T5" fmla="*/ 95 h 476"/>
                <a:gd name="T6" fmla="*/ 577 w 798"/>
                <a:gd name="T7" fmla="*/ 95 h 476"/>
                <a:gd name="T8" fmla="*/ 350 w 798"/>
                <a:gd name="T9" fmla="*/ 0 h 476"/>
                <a:gd name="T10" fmla="*/ 0 w 798"/>
                <a:gd name="T11" fmla="*/ 205 h 476"/>
                <a:gd name="T12" fmla="*/ 474 w 798"/>
                <a:gd name="T13" fmla="*/ 475 h 476"/>
                <a:gd name="T14" fmla="*/ 797 w 798"/>
                <a:gd name="T15" fmla="*/ 285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8" h="476">
                  <a:moveTo>
                    <a:pt x="797" y="285"/>
                  </a:moveTo>
                  <a:lnTo>
                    <a:pt x="797" y="285"/>
                  </a:lnTo>
                  <a:cubicBezTo>
                    <a:pt x="749" y="216"/>
                    <a:pt x="675" y="151"/>
                    <a:pt x="577" y="95"/>
                  </a:cubicBezTo>
                  <a:lnTo>
                    <a:pt x="577" y="95"/>
                  </a:lnTo>
                  <a:cubicBezTo>
                    <a:pt x="508" y="56"/>
                    <a:pt x="431" y="25"/>
                    <a:pt x="350" y="0"/>
                  </a:cubicBezTo>
                  <a:lnTo>
                    <a:pt x="0" y="205"/>
                  </a:lnTo>
                  <a:lnTo>
                    <a:pt x="474" y="475"/>
                  </a:lnTo>
                  <a:lnTo>
                    <a:pt x="797" y="285"/>
                  </a:ln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09" name="Freeform 166">
              <a:extLst>
                <a:ext uri="{FF2B5EF4-FFF2-40B4-BE49-F238E27FC236}">
                  <a16:creationId xmlns:a16="http://schemas.microsoft.com/office/drawing/2014/main" id="{6ACF0582-A620-4FCD-B559-B05C1BCC5B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3635" y="10055138"/>
              <a:ext cx="1031148" cy="610624"/>
            </a:xfrm>
            <a:custGeom>
              <a:avLst/>
              <a:gdLst>
                <a:gd name="T0" fmla="*/ 1564 w 1578"/>
                <a:gd name="T1" fmla="*/ 62 h 934"/>
                <a:gd name="T2" fmla="*/ 1577 w 1578"/>
                <a:gd name="T3" fmla="*/ 9 h 934"/>
                <a:gd name="T4" fmla="*/ 1513 w 1578"/>
                <a:gd name="T5" fmla="*/ 0 h 934"/>
                <a:gd name="T6" fmla="*/ 0 w 1578"/>
                <a:gd name="T7" fmla="*/ 888 h 934"/>
                <a:gd name="T8" fmla="*/ 80 w 1578"/>
                <a:gd name="T9" fmla="*/ 933 h 934"/>
                <a:gd name="T10" fmla="*/ 1564 w 1578"/>
                <a:gd name="T11" fmla="*/ 62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8" h="934">
                  <a:moveTo>
                    <a:pt x="1564" y="62"/>
                  </a:moveTo>
                  <a:lnTo>
                    <a:pt x="1577" y="9"/>
                  </a:lnTo>
                  <a:lnTo>
                    <a:pt x="1513" y="0"/>
                  </a:lnTo>
                  <a:lnTo>
                    <a:pt x="0" y="888"/>
                  </a:lnTo>
                  <a:lnTo>
                    <a:pt x="80" y="933"/>
                  </a:lnTo>
                  <a:lnTo>
                    <a:pt x="1564" y="62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10" name="Freeform 167">
              <a:extLst>
                <a:ext uri="{FF2B5EF4-FFF2-40B4-BE49-F238E27FC236}">
                  <a16:creationId xmlns:a16="http://schemas.microsoft.com/office/drawing/2014/main" id="{01243695-2920-4E18-AFEC-1B09C0FDB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3035" y="10936510"/>
              <a:ext cx="37443" cy="115212"/>
            </a:xfrm>
            <a:custGeom>
              <a:avLst/>
              <a:gdLst>
                <a:gd name="T0" fmla="*/ 5 w 58"/>
                <a:gd name="T1" fmla="*/ 175 h 176"/>
                <a:gd name="T2" fmla="*/ 0 w 58"/>
                <a:gd name="T3" fmla="*/ 0 h 176"/>
                <a:gd name="T4" fmla="*/ 57 w 58"/>
                <a:gd name="T5" fmla="*/ 118 h 176"/>
                <a:gd name="T6" fmla="*/ 5 w 58"/>
                <a:gd name="T7" fmla="*/ 17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76">
                  <a:moveTo>
                    <a:pt x="5" y="175"/>
                  </a:moveTo>
                  <a:lnTo>
                    <a:pt x="0" y="0"/>
                  </a:lnTo>
                  <a:lnTo>
                    <a:pt x="57" y="118"/>
                  </a:lnTo>
                  <a:lnTo>
                    <a:pt x="5" y="175"/>
                  </a:lnTo>
                </a:path>
              </a:pathLst>
            </a:custGeom>
            <a:solidFill>
              <a:srgbClr val="D3D0C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11" name="Freeform 168">
              <a:extLst>
                <a:ext uri="{FF2B5EF4-FFF2-40B4-BE49-F238E27FC236}">
                  <a16:creationId xmlns:a16="http://schemas.microsoft.com/office/drawing/2014/main" id="{29FFCBE9-6B08-4909-8938-65E5DC5553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2547" y="10631199"/>
              <a:ext cx="1359503" cy="823766"/>
            </a:xfrm>
            <a:custGeom>
              <a:avLst/>
              <a:gdLst>
                <a:gd name="T0" fmla="*/ 951 w 2080"/>
                <a:gd name="T1" fmla="*/ 709 h 1259"/>
                <a:gd name="T2" fmla="*/ 951 w 2080"/>
                <a:gd name="T3" fmla="*/ 709 h 1259"/>
                <a:gd name="T4" fmla="*/ 953 w 2080"/>
                <a:gd name="T5" fmla="*/ 920 h 1259"/>
                <a:gd name="T6" fmla="*/ 953 w 2080"/>
                <a:gd name="T7" fmla="*/ 920 h 1259"/>
                <a:gd name="T8" fmla="*/ 589 w 2080"/>
                <a:gd name="T9" fmla="*/ 922 h 1259"/>
                <a:gd name="T10" fmla="*/ 589 w 2080"/>
                <a:gd name="T11" fmla="*/ 922 h 1259"/>
                <a:gd name="T12" fmla="*/ 587 w 2080"/>
                <a:gd name="T13" fmla="*/ 712 h 1259"/>
                <a:gd name="T14" fmla="*/ 587 w 2080"/>
                <a:gd name="T15" fmla="*/ 712 h 1259"/>
                <a:gd name="T16" fmla="*/ 951 w 2080"/>
                <a:gd name="T17" fmla="*/ 709 h 1259"/>
                <a:gd name="T18" fmla="*/ 391 w 2080"/>
                <a:gd name="T19" fmla="*/ 1038 h 1259"/>
                <a:gd name="T20" fmla="*/ 391 w 2080"/>
                <a:gd name="T21" fmla="*/ 1038 h 1259"/>
                <a:gd name="T22" fmla="*/ 1791 w 2080"/>
                <a:gd name="T23" fmla="*/ 1028 h 1259"/>
                <a:gd name="T24" fmla="*/ 1791 w 2080"/>
                <a:gd name="T25" fmla="*/ 1028 h 1259"/>
                <a:gd name="T26" fmla="*/ 2077 w 2080"/>
                <a:gd name="T27" fmla="*/ 621 h 1259"/>
                <a:gd name="T28" fmla="*/ 2077 w 2080"/>
                <a:gd name="T29" fmla="*/ 621 h 1259"/>
                <a:gd name="T30" fmla="*/ 2072 w 2080"/>
                <a:gd name="T31" fmla="*/ 435 h 1259"/>
                <a:gd name="T32" fmla="*/ 2040 w 2080"/>
                <a:gd name="T33" fmla="*/ 470 h 1259"/>
                <a:gd name="T34" fmla="*/ 2040 w 2080"/>
                <a:gd name="T35" fmla="*/ 470 h 1259"/>
                <a:gd name="T36" fmla="*/ 1785 w 2080"/>
                <a:gd name="T37" fmla="*/ 221 h 1259"/>
                <a:gd name="T38" fmla="*/ 1785 w 2080"/>
                <a:gd name="T39" fmla="*/ 221 h 1259"/>
                <a:gd name="T40" fmla="*/ 385 w 2080"/>
                <a:gd name="T41" fmla="*/ 230 h 1259"/>
                <a:gd name="T42" fmla="*/ 385 w 2080"/>
                <a:gd name="T43" fmla="*/ 230 h 1259"/>
                <a:gd name="T44" fmla="*/ 391 w 2080"/>
                <a:gd name="T45" fmla="*/ 1038 h 1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80" h="1259">
                  <a:moveTo>
                    <a:pt x="951" y="709"/>
                  </a:moveTo>
                  <a:lnTo>
                    <a:pt x="951" y="709"/>
                  </a:lnTo>
                  <a:cubicBezTo>
                    <a:pt x="1052" y="766"/>
                    <a:pt x="1053" y="861"/>
                    <a:pt x="953" y="920"/>
                  </a:cubicBezTo>
                  <a:lnTo>
                    <a:pt x="953" y="920"/>
                  </a:lnTo>
                  <a:cubicBezTo>
                    <a:pt x="852" y="978"/>
                    <a:pt x="690" y="980"/>
                    <a:pt x="589" y="922"/>
                  </a:cubicBezTo>
                  <a:lnTo>
                    <a:pt x="589" y="922"/>
                  </a:lnTo>
                  <a:cubicBezTo>
                    <a:pt x="488" y="865"/>
                    <a:pt x="487" y="770"/>
                    <a:pt x="587" y="712"/>
                  </a:cubicBezTo>
                  <a:lnTo>
                    <a:pt x="587" y="712"/>
                  </a:lnTo>
                  <a:cubicBezTo>
                    <a:pt x="688" y="653"/>
                    <a:pt x="850" y="652"/>
                    <a:pt x="951" y="709"/>
                  </a:cubicBezTo>
                  <a:close/>
                  <a:moveTo>
                    <a:pt x="391" y="1038"/>
                  </a:moveTo>
                  <a:lnTo>
                    <a:pt x="391" y="1038"/>
                  </a:lnTo>
                  <a:cubicBezTo>
                    <a:pt x="779" y="1258"/>
                    <a:pt x="1405" y="1254"/>
                    <a:pt x="1791" y="1028"/>
                  </a:cubicBezTo>
                  <a:lnTo>
                    <a:pt x="1791" y="1028"/>
                  </a:lnTo>
                  <a:cubicBezTo>
                    <a:pt x="1983" y="915"/>
                    <a:pt x="2079" y="767"/>
                    <a:pt x="2077" y="621"/>
                  </a:cubicBezTo>
                  <a:lnTo>
                    <a:pt x="2077" y="621"/>
                  </a:lnTo>
                  <a:lnTo>
                    <a:pt x="2072" y="435"/>
                  </a:lnTo>
                  <a:lnTo>
                    <a:pt x="2040" y="470"/>
                  </a:lnTo>
                  <a:lnTo>
                    <a:pt x="2040" y="470"/>
                  </a:lnTo>
                  <a:cubicBezTo>
                    <a:pt x="1995" y="378"/>
                    <a:pt x="1910" y="292"/>
                    <a:pt x="1785" y="221"/>
                  </a:cubicBezTo>
                  <a:lnTo>
                    <a:pt x="1785" y="221"/>
                  </a:lnTo>
                  <a:cubicBezTo>
                    <a:pt x="1396" y="0"/>
                    <a:pt x="770" y="5"/>
                    <a:pt x="385" y="230"/>
                  </a:cubicBezTo>
                  <a:lnTo>
                    <a:pt x="385" y="230"/>
                  </a:lnTo>
                  <a:cubicBezTo>
                    <a:pt x="0" y="456"/>
                    <a:pt x="3" y="817"/>
                    <a:pt x="391" y="103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12" name="Freeform 169">
              <a:extLst>
                <a:ext uri="{FF2B5EF4-FFF2-40B4-BE49-F238E27FC236}">
                  <a16:creationId xmlns:a16="http://schemas.microsoft.com/office/drawing/2014/main" id="{326AB7A8-86B4-48E5-95FE-8CECB1856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6786" y="10515987"/>
              <a:ext cx="1419990" cy="823766"/>
            </a:xfrm>
            <a:custGeom>
              <a:avLst/>
              <a:gdLst>
                <a:gd name="T0" fmla="*/ 951 w 2176"/>
                <a:gd name="T1" fmla="*/ 710 h 1260"/>
                <a:gd name="T2" fmla="*/ 951 w 2176"/>
                <a:gd name="T3" fmla="*/ 710 h 1260"/>
                <a:gd name="T4" fmla="*/ 953 w 2176"/>
                <a:gd name="T5" fmla="*/ 920 h 1260"/>
                <a:gd name="T6" fmla="*/ 953 w 2176"/>
                <a:gd name="T7" fmla="*/ 920 h 1260"/>
                <a:gd name="T8" fmla="*/ 588 w 2176"/>
                <a:gd name="T9" fmla="*/ 922 h 1260"/>
                <a:gd name="T10" fmla="*/ 588 w 2176"/>
                <a:gd name="T11" fmla="*/ 922 h 1260"/>
                <a:gd name="T12" fmla="*/ 587 w 2176"/>
                <a:gd name="T13" fmla="*/ 712 h 1260"/>
                <a:gd name="T14" fmla="*/ 587 w 2176"/>
                <a:gd name="T15" fmla="*/ 712 h 1260"/>
                <a:gd name="T16" fmla="*/ 951 w 2176"/>
                <a:gd name="T17" fmla="*/ 710 h 1260"/>
                <a:gd name="T18" fmla="*/ 391 w 2176"/>
                <a:gd name="T19" fmla="*/ 1038 h 1260"/>
                <a:gd name="T20" fmla="*/ 391 w 2176"/>
                <a:gd name="T21" fmla="*/ 1038 h 1260"/>
                <a:gd name="T22" fmla="*/ 1790 w 2176"/>
                <a:gd name="T23" fmla="*/ 1029 h 1260"/>
                <a:gd name="T24" fmla="*/ 1790 w 2176"/>
                <a:gd name="T25" fmla="*/ 1029 h 1260"/>
                <a:gd name="T26" fmla="*/ 1784 w 2176"/>
                <a:gd name="T27" fmla="*/ 220 h 1260"/>
                <a:gd name="T28" fmla="*/ 1784 w 2176"/>
                <a:gd name="T29" fmla="*/ 220 h 1260"/>
                <a:gd name="T30" fmla="*/ 385 w 2176"/>
                <a:gd name="T31" fmla="*/ 230 h 1260"/>
                <a:gd name="T32" fmla="*/ 385 w 2176"/>
                <a:gd name="T33" fmla="*/ 230 h 1260"/>
                <a:gd name="T34" fmla="*/ 391 w 2176"/>
                <a:gd name="T35" fmla="*/ 103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76" h="1260">
                  <a:moveTo>
                    <a:pt x="951" y="710"/>
                  </a:moveTo>
                  <a:lnTo>
                    <a:pt x="951" y="710"/>
                  </a:lnTo>
                  <a:cubicBezTo>
                    <a:pt x="1052" y="767"/>
                    <a:pt x="1052" y="861"/>
                    <a:pt x="953" y="920"/>
                  </a:cubicBezTo>
                  <a:lnTo>
                    <a:pt x="953" y="920"/>
                  </a:lnTo>
                  <a:cubicBezTo>
                    <a:pt x="852" y="979"/>
                    <a:pt x="689" y="980"/>
                    <a:pt x="588" y="922"/>
                  </a:cubicBezTo>
                  <a:lnTo>
                    <a:pt x="588" y="922"/>
                  </a:lnTo>
                  <a:cubicBezTo>
                    <a:pt x="487" y="865"/>
                    <a:pt x="487" y="771"/>
                    <a:pt x="587" y="712"/>
                  </a:cubicBezTo>
                  <a:lnTo>
                    <a:pt x="587" y="712"/>
                  </a:lnTo>
                  <a:cubicBezTo>
                    <a:pt x="687" y="653"/>
                    <a:pt x="850" y="652"/>
                    <a:pt x="951" y="710"/>
                  </a:cubicBezTo>
                  <a:close/>
                  <a:moveTo>
                    <a:pt x="391" y="1038"/>
                  </a:moveTo>
                  <a:lnTo>
                    <a:pt x="391" y="1038"/>
                  </a:lnTo>
                  <a:cubicBezTo>
                    <a:pt x="779" y="1259"/>
                    <a:pt x="1405" y="1254"/>
                    <a:pt x="1790" y="1029"/>
                  </a:cubicBezTo>
                  <a:lnTo>
                    <a:pt x="1790" y="1029"/>
                  </a:lnTo>
                  <a:cubicBezTo>
                    <a:pt x="2175" y="802"/>
                    <a:pt x="2172" y="441"/>
                    <a:pt x="1784" y="220"/>
                  </a:cubicBezTo>
                  <a:lnTo>
                    <a:pt x="1784" y="220"/>
                  </a:lnTo>
                  <a:cubicBezTo>
                    <a:pt x="1396" y="0"/>
                    <a:pt x="770" y="5"/>
                    <a:pt x="385" y="230"/>
                  </a:cubicBezTo>
                  <a:lnTo>
                    <a:pt x="385" y="230"/>
                  </a:lnTo>
                  <a:cubicBezTo>
                    <a:pt x="0" y="456"/>
                    <a:pt x="3" y="818"/>
                    <a:pt x="391" y="10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13" name="Freeform 170">
              <a:extLst>
                <a:ext uri="{FF2B5EF4-FFF2-40B4-BE49-F238E27FC236}">
                  <a16:creationId xmlns:a16="http://schemas.microsoft.com/office/drawing/2014/main" id="{D43E6542-A3AD-4BDA-A6C7-D6D80309E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6786" y="10515987"/>
              <a:ext cx="1419990" cy="800724"/>
            </a:xfrm>
            <a:custGeom>
              <a:avLst/>
              <a:gdLst>
                <a:gd name="T0" fmla="*/ 951 w 2176"/>
                <a:gd name="T1" fmla="*/ 710 h 1224"/>
                <a:gd name="T2" fmla="*/ 951 w 2176"/>
                <a:gd name="T3" fmla="*/ 710 h 1224"/>
                <a:gd name="T4" fmla="*/ 953 w 2176"/>
                <a:gd name="T5" fmla="*/ 920 h 1224"/>
                <a:gd name="T6" fmla="*/ 953 w 2176"/>
                <a:gd name="T7" fmla="*/ 920 h 1224"/>
                <a:gd name="T8" fmla="*/ 588 w 2176"/>
                <a:gd name="T9" fmla="*/ 922 h 1224"/>
                <a:gd name="T10" fmla="*/ 588 w 2176"/>
                <a:gd name="T11" fmla="*/ 922 h 1224"/>
                <a:gd name="T12" fmla="*/ 587 w 2176"/>
                <a:gd name="T13" fmla="*/ 712 h 1224"/>
                <a:gd name="T14" fmla="*/ 587 w 2176"/>
                <a:gd name="T15" fmla="*/ 712 h 1224"/>
                <a:gd name="T16" fmla="*/ 951 w 2176"/>
                <a:gd name="T17" fmla="*/ 710 h 1224"/>
                <a:gd name="T18" fmla="*/ 391 w 2176"/>
                <a:gd name="T19" fmla="*/ 1038 h 1224"/>
                <a:gd name="T20" fmla="*/ 391 w 2176"/>
                <a:gd name="T21" fmla="*/ 1038 h 1224"/>
                <a:gd name="T22" fmla="*/ 683 w 2176"/>
                <a:gd name="T23" fmla="*/ 1153 h 1224"/>
                <a:gd name="T24" fmla="*/ 683 w 2176"/>
                <a:gd name="T25" fmla="*/ 1153 h 1224"/>
                <a:gd name="T26" fmla="*/ 915 w 2176"/>
                <a:gd name="T27" fmla="*/ 1193 h 1224"/>
                <a:gd name="T28" fmla="*/ 915 w 2176"/>
                <a:gd name="T29" fmla="*/ 1193 h 1224"/>
                <a:gd name="T30" fmla="*/ 1790 w 2176"/>
                <a:gd name="T31" fmla="*/ 1029 h 1224"/>
                <a:gd name="T32" fmla="*/ 1790 w 2176"/>
                <a:gd name="T33" fmla="*/ 1029 h 1224"/>
                <a:gd name="T34" fmla="*/ 1784 w 2176"/>
                <a:gd name="T35" fmla="*/ 220 h 1224"/>
                <a:gd name="T36" fmla="*/ 1784 w 2176"/>
                <a:gd name="T37" fmla="*/ 220 h 1224"/>
                <a:gd name="T38" fmla="*/ 385 w 2176"/>
                <a:gd name="T39" fmla="*/ 230 h 1224"/>
                <a:gd name="T40" fmla="*/ 385 w 2176"/>
                <a:gd name="T41" fmla="*/ 230 h 1224"/>
                <a:gd name="T42" fmla="*/ 391 w 2176"/>
                <a:gd name="T43" fmla="*/ 1038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76" h="1224">
                  <a:moveTo>
                    <a:pt x="951" y="710"/>
                  </a:moveTo>
                  <a:lnTo>
                    <a:pt x="951" y="710"/>
                  </a:lnTo>
                  <a:cubicBezTo>
                    <a:pt x="1052" y="767"/>
                    <a:pt x="1052" y="861"/>
                    <a:pt x="953" y="920"/>
                  </a:cubicBezTo>
                  <a:lnTo>
                    <a:pt x="953" y="920"/>
                  </a:lnTo>
                  <a:cubicBezTo>
                    <a:pt x="852" y="979"/>
                    <a:pt x="689" y="980"/>
                    <a:pt x="588" y="922"/>
                  </a:cubicBezTo>
                  <a:lnTo>
                    <a:pt x="588" y="922"/>
                  </a:lnTo>
                  <a:cubicBezTo>
                    <a:pt x="487" y="865"/>
                    <a:pt x="487" y="771"/>
                    <a:pt x="587" y="712"/>
                  </a:cubicBezTo>
                  <a:lnTo>
                    <a:pt x="587" y="712"/>
                  </a:lnTo>
                  <a:cubicBezTo>
                    <a:pt x="687" y="653"/>
                    <a:pt x="850" y="652"/>
                    <a:pt x="951" y="710"/>
                  </a:cubicBezTo>
                  <a:close/>
                  <a:moveTo>
                    <a:pt x="391" y="1038"/>
                  </a:moveTo>
                  <a:lnTo>
                    <a:pt x="391" y="1038"/>
                  </a:lnTo>
                  <a:cubicBezTo>
                    <a:pt x="477" y="1088"/>
                    <a:pt x="577" y="1126"/>
                    <a:pt x="683" y="1153"/>
                  </a:cubicBezTo>
                  <a:lnTo>
                    <a:pt x="683" y="1153"/>
                  </a:lnTo>
                  <a:cubicBezTo>
                    <a:pt x="757" y="1172"/>
                    <a:pt x="835" y="1185"/>
                    <a:pt x="915" y="1193"/>
                  </a:cubicBezTo>
                  <a:lnTo>
                    <a:pt x="915" y="1193"/>
                  </a:lnTo>
                  <a:cubicBezTo>
                    <a:pt x="1223" y="1223"/>
                    <a:pt x="1552" y="1168"/>
                    <a:pt x="1790" y="1029"/>
                  </a:cubicBezTo>
                  <a:lnTo>
                    <a:pt x="1790" y="1029"/>
                  </a:lnTo>
                  <a:cubicBezTo>
                    <a:pt x="2175" y="802"/>
                    <a:pt x="2172" y="441"/>
                    <a:pt x="1784" y="220"/>
                  </a:cubicBezTo>
                  <a:lnTo>
                    <a:pt x="1784" y="220"/>
                  </a:lnTo>
                  <a:cubicBezTo>
                    <a:pt x="1396" y="0"/>
                    <a:pt x="770" y="5"/>
                    <a:pt x="385" y="230"/>
                  </a:cubicBezTo>
                  <a:lnTo>
                    <a:pt x="385" y="230"/>
                  </a:lnTo>
                  <a:cubicBezTo>
                    <a:pt x="0" y="456"/>
                    <a:pt x="3" y="818"/>
                    <a:pt x="391" y="1038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14" name="Freeform 171">
              <a:extLst>
                <a:ext uri="{FF2B5EF4-FFF2-40B4-BE49-F238E27FC236}">
                  <a16:creationId xmlns:a16="http://schemas.microsoft.com/office/drawing/2014/main" id="{888AFFC3-139E-458E-9C97-047B5E85B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2162" y="10562071"/>
              <a:ext cx="1163642" cy="394601"/>
            </a:xfrm>
            <a:custGeom>
              <a:avLst/>
              <a:gdLst>
                <a:gd name="T0" fmla="*/ 1 w 1783"/>
                <a:gd name="T1" fmla="*/ 568 h 605"/>
                <a:gd name="T2" fmla="*/ 1 w 1783"/>
                <a:gd name="T3" fmla="*/ 568 h 605"/>
                <a:gd name="T4" fmla="*/ 252 w 1783"/>
                <a:gd name="T5" fmla="*/ 258 h 605"/>
                <a:gd name="T6" fmla="*/ 252 w 1783"/>
                <a:gd name="T7" fmla="*/ 258 h 605"/>
                <a:gd name="T8" fmla="*/ 1497 w 1783"/>
                <a:gd name="T9" fmla="*/ 250 h 605"/>
                <a:gd name="T10" fmla="*/ 1497 w 1783"/>
                <a:gd name="T11" fmla="*/ 250 h 605"/>
                <a:gd name="T12" fmla="*/ 1757 w 1783"/>
                <a:gd name="T13" fmla="*/ 604 h 605"/>
                <a:gd name="T14" fmla="*/ 1757 w 1783"/>
                <a:gd name="T15" fmla="*/ 604 h 605"/>
                <a:gd name="T16" fmla="*/ 1501 w 1783"/>
                <a:gd name="T17" fmla="*/ 196 h 605"/>
                <a:gd name="T18" fmla="*/ 1501 w 1783"/>
                <a:gd name="T19" fmla="*/ 196 h 605"/>
                <a:gd name="T20" fmla="*/ 256 w 1783"/>
                <a:gd name="T21" fmla="*/ 205 h 605"/>
                <a:gd name="T22" fmla="*/ 256 w 1783"/>
                <a:gd name="T23" fmla="*/ 205 h 605"/>
                <a:gd name="T24" fmla="*/ 1 w 1783"/>
                <a:gd name="T25" fmla="*/ 568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83" h="605">
                  <a:moveTo>
                    <a:pt x="1" y="568"/>
                  </a:moveTo>
                  <a:lnTo>
                    <a:pt x="1" y="568"/>
                  </a:lnTo>
                  <a:cubicBezTo>
                    <a:pt x="20" y="455"/>
                    <a:pt x="104" y="346"/>
                    <a:pt x="252" y="258"/>
                  </a:cubicBezTo>
                  <a:lnTo>
                    <a:pt x="252" y="258"/>
                  </a:lnTo>
                  <a:cubicBezTo>
                    <a:pt x="594" y="57"/>
                    <a:pt x="1152" y="54"/>
                    <a:pt x="1497" y="250"/>
                  </a:cubicBezTo>
                  <a:lnTo>
                    <a:pt x="1497" y="250"/>
                  </a:lnTo>
                  <a:cubicBezTo>
                    <a:pt x="1669" y="347"/>
                    <a:pt x="1756" y="475"/>
                    <a:pt x="1757" y="604"/>
                  </a:cubicBezTo>
                  <a:lnTo>
                    <a:pt x="1757" y="604"/>
                  </a:lnTo>
                  <a:cubicBezTo>
                    <a:pt x="1782" y="458"/>
                    <a:pt x="1697" y="307"/>
                    <a:pt x="1501" y="196"/>
                  </a:cubicBezTo>
                  <a:lnTo>
                    <a:pt x="1501" y="196"/>
                  </a:lnTo>
                  <a:cubicBezTo>
                    <a:pt x="1156" y="0"/>
                    <a:pt x="599" y="4"/>
                    <a:pt x="256" y="205"/>
                  </a:cubicBezTo>
                  <a:lnTo>
                    <a:pt x="256" y="205"/>
                  </a:lnTo>
                  <a:cubicBezTo>
                    <a:pt x="84" y="306"/>
                    <a:pt x="0" y="437"/>
                    <a:pt x="1" y="568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15" name="Freeform 172">
              <a:extLst>
                <a:ext uri="{FF2B5EF4-FFF2-40B4-BE49-F238E27FC236}">
                  <a16:creationId xmlns:a16="http://schemas.microsoft.com/office/drawing/2014/main" id="{1CB564FD-71CE-48ED-8F0A-40731E6C37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1638" y="10893304"/>
              <a:ext cx="855449" cy="1082994"/>
            </a:xfrm>
            <a:custGeom>
              <a:avLst/>
              <a:gdLst>
                <a:gd name="T0" fmla="*/ 894 w 1310"/>
                <a:gd name="T1" fmla="*/ 169 h 1659"/>
                <a:gd name="T2" fmla="*/ 894 w 1310"/>
                <a:gd name="T3" fmla="*/ 169 h 1659"/>
                <a:gd name="T4" fmla="*/ 664 w 1310"/>
                <a:gd name="T5" fmla="*/ 241 h 1659"/>
                <a:gd name="T6" fmla="*/ 664 w 1310"/>
                <a:gd name="T7" fmla="*/ 241 h 1659"/>
                <a:gd name="T8" fmla="*/ 142 w 1310"/>
                <a:gd name="T9" fmla="*/ 1160 h 1659"/>
                <a:gd name="T10" fmla="*/ 142 w 1310"/>
                <a:gd name="T11" fmla="*/ 1160 h 1659"/>
                <a:gd name="T12" fmla="*/ 289 w 1310"/>
                <a:gd name="T13" fmla="*/ 1486 h 1659"/>
                <a:gd name="T14" fmla="*/ 289 w 1310"/>
                <a:gd name="T15" fmla="*/ 1486 h 1659"/>
                <a:gd name="T16" fmla="*/ 644 w 1310"/>
                <a:gd name="T17" fmla="*/ 1446 h 1659"/>
                <a:gd name="T18" fmla="*/ 644 w 1310"/>
                <a:gd name="T19" fmla="*/ 1446 h 1659"/>
                <a:gd name="T20" fmla="*/ 1166 w 1310"/>
                <a:gd name="T21" fmla="*/ 526 h 1659"/>
                <a:gd name="T22" fmla="*/ 1166 w 1310"/>
                <a:gd name="T23" fmla="*/ 526 h 1659"/>
                <a:gd name="T24" fmla="*/ 1112 w 1310"/>
                <a:gd name="T25" fmla="*/ 293 h 1659"/>
                <a:gd name="T26" fmla="*/ 1112 w 1310"/>
                <a:gd name="T27" fmla="*/ 293 h 1659"/>
                <a:gd name="T28" fmla="*/ 1020 w 1310"/>
                <a:gd name="T29" fmla="*/ 200 h 1659"/>
                <a:gd name="T30" fmla="*/ 1020 w 1310"/>
                <a:gd name="T31" fmla="*/ 200 h 1659"/>
                <a:gd name="T32" fmla="*/ 894 w 1310"/>
                <a:gd name="T33" fmla="*/ 169 h 1659"/>
                <a:gd name="T34" fmla="*/ 414 w 1310"/>
                <a:gd name="T35" fmla="*/ 1658 h 1659"/>
                <a:gd name="T36" fmla="*/ 414 w 1310"/>
                <a:gd name="T37" fmla="*/ 1658 h 1659"/>
                <a:gd name="T38" fmla="*/ 220 w 1310"/>
                <a:gd name="T39" fmla="*/ 1608 h 1659"/>
                <a:gd name="T40" fmla="*/ 220 w 1310"/>
                <a:gd name="T41" fmla="*/ 1608 h 1659"/>
                <a:gd name="T42" fmla="*/ 2 w 1310"/>
                <a:gd name="T43" fmla="*/ 1162 h 1659"/>
                <a:gd name="T44" fmla="*/ 2 w 1310"/>
                <a:gd name="T45" fmla="*/ 1162 h 1659"/>
                <a:gd name="T46" fmla="*/ 593 w 1310"/>
                <a:gd name="T47" fmla="*/ 120 h 1659"/>
                <a:gd name="T48" fmla="*/ 593 w 1310"/>
                <a:gd name="T49" fmla="*/ 120 h 1659"/>
                <a:gd name="T50" fmla="*/ 1088 w 1310"/>
                <a:gd name="T51" fmla="*/ 79 h 1659"/>
                <a:gd name="T52" fmla="*/ 1088 w 1310"/>
                <a:gd name="T53" fmla="*/ 79 h 1659"/>
                <a:gd name="T54" fmla="*/ 1232 w 1310"/>
                <a:gd name="T55" fmla="*/ 222 h 1659"/>
                <a:gd name="T56" fmla="*/ 1232 w 1310"/>
                <a:gd name="T57" fmla="*/ 222 h 1659"/>
                <a:gd name="T58" fmla="*/ 1232 w 1310"/>
                <a:gd name="T59" fmla="*/ 222 h 1659"/>
                <a:gd name="T60" fmla="*/ 1306 w 1310"/>
                <a:gd name="T61" fmla="*/ 525 h 1659"/>
                <a:gd name="T62" fmla="*/ 1306 w 1310"/>
                <a:gd name="T63" fmla="*/ 525 h 1659"/>
                <a:gd name="T64" fmla="*/ 715 w 1310"/>
                <a:gd name="T65" fmla="*/ 1566 h 1659"/>
                <a:gd name="T66" fmla="*/ 715 w 1310"/>
                <a:gd name="T67" fmla="*/ 1566 h 1659"/>
                <a:gd name="T68" fmla="*/ 414 w 1310"/>
                <a:gd name="T69" fmla="*/ 1658 h 1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10" h="1659">
                  <a:moveTo>
                    <a:pt x="894" y="169"/>
                  </a:moveTo>
                  <a:lnTo>
                    <a:pt x="894" y="169"/>
                  </a:lnTo>
                  <a:cubicBezTo>
                    <a:pt x="824" y="169"/>
                    <a:pt x="746" y="193"/>
                    <a:pt x="664" y="241"/>
                  </a:cubicBezTo>
                  <a:lnTo>
                    <a:pt x="664" y="241"/>
                  </a:lnTo>
                  <a:cubicBezTo>
                    <a:pt x="374" y="411"/>
                    <a:pt x="139" y="824"/>
                    <a:pt x="142" y="1160"/>
                  </a:cubicBezTo>
                  <a:lnTo>
                    <a:pt x="142" y="1160"/>
                  </a:lnTo>
                  <a:cubicBezTo>
                    <a:pt x="143" y="1318"/>
                    <a:pt x="195" y="1433"/>
                    <a:pt x="289" y="1486"/>
                  </a:cubicBezTo>
                  <a:lnTo>
                    <a:pt x="289" y="1486"/>
                  </a:lnTo>
                  <a:cubicBezTo>
                    <a:pt x="383" y="1540"/>
                    <a:pt x="509" y="1525"/>
                    <a:pt x="644" y="1446"/>
                  </a:cubicBezTo>
                  <a:lnTo>
                    <a:pt x="644" y="1446"/>
                  </a:lnTo>
                  <a:cubicBezTo>
                    <a:pt x="934" y="1275"/>
                    <a:pt x="1169" y="862"/>
                    <a:pt x="1166" y="526"/>
                  </a:cubicBezTo>
                  <a:lnTo>
                    <a:pt x="1166" y="526"/>
                  </a:lnTo>
                  <a:cubicBezTo>
                    <a:pt x="1166" y="434"/>
                    <a:pt x="1147" y="353"/>
                    <a:pt x="1112" y="293"/>
                  </a:cubicBezTo>
                  <a:lnTo>
                    <a:pt x="1112" y="293"/>
                  </a:lnTo>
                  <a:cubicBezTo>
                    <a:pt x="1088" y="253"/>
                    <a:pt x="1057" y="222"/>
                    <a:pt x="1020" y="200"/>
                  </a:cubicBezTo>
                  <a:lnTo>
                    <a:pt x="1020" y="200"/>
                  </a:lnTo>
                  <a:cubicBezTo>
                    <a:pt x="982" y="180"/>
                    <a:pt x="940" y="169"/>
                    <a:pt x="894" y="169"/>
                  </a:cubicBezTo>
                  <a:close/>
                  <a:moveTo>
                    <a:pt x="414" y="1658"/>
                  </a:moveTo>
                  <a:lnTo>
                    <a:pt x="414" y="1658"/>
                  </a:lnTo>
                  <a:cubicBezTo>
                    <a:pt x="344" y="1658"/>
                    <a:pt x="279" y="1641"/>
                    <a:pt x="220" y="1608"/>
                  </a:cubicBezTo>
                  <a:lnTo>
                    <a:pt x="220" y="1608"/>
                  </a:lnTo>
                  <a:cubicBezTo>
                    <a:pt x="81" y="1529"/>
                    <a:pt x="4" y="1370"/>
                    <a:pt x="2" y="1162"/>
                  </a:cubicBezTo>
                  <a:lnTo>
                    <a:pt x="2" y="1162"/>
                  </a:lnTo>
                  <a:cubicBezTo>
                    <a:pt x="0" y="780"/>
                    <a:pt x="265" y="313"/>
                    <a:pt x="593" y="120"/>
                  </a:cubicBezTo>
                  <a:lnTo>
                    <a:pt x="593" y="120"/>
                  </a:lnTo>
                  <a:cubicBezTo>
                    <a:pt x="773" y="14"/>
                    <a:pt x="950" y="0"/>
                    <a:pt x="1088" y="79"/>
                  </a:cubicBezTo>
                  <a:lnTo>
                    <a:pt x="1088" y="79"/>
                  </a:lnTo>
                  <a:cubicBezTo>
                    <a:pt x="1148" y="112"/>
                    <a:pt x="1196" y="161"/>
                    <a:pt x="1232" y="222"/>
                  </a:cubicBezTo>
                  <a:lnTo>
                    <a:pt x="1232" y="222"/>
                  </a:lnTo>
                  <a:lnTo>
                    <a:pt x="1232" y="222"/>
                  </a:lnTo>
                  <a:cubicBezTo>
                    <a:pt x="1280" y="305"/>
                    <a:pt x="1306" y="407"/>
                    <a:pt x="1306" y="525"/>
                  </a:cubicBezTo>
                  <a:lnTo>
                    <a:pt x="1306" y="525"/>
                  </a:lnTo>
                  <a:cubicBezTo>
                    <a:pt x="1309" y="907"/>
                    <a:pt x="1044" y="1374"/>
                    <a:pt x="715" y="1566"/>
                  </a:cubicBezTo>
                  <a:lnTo>
                    <a:pt x="715" y="1566"/>
                  </a:lnTo>
                  <a:cubicBezTo>
                    <a:pt x="611" y="1627"/>
                    <a:pt x="509" y="1658"/>
                    <a:pt x="414" y="165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16" name="Freeform 173">
              <a:extLst>
                <a:ext uri="{FF2B5EF4-FFF2-40B4-BE49-F238E27FC236}">
                  <a16:creationId xmlns:a16="http://schemas.microsoft.com/office/drawing/2014/main" id="{2E9188AF-9E5D-45E7-8367-B5DF3112C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2810" y="11175574"/>
              <a:ext cx="403242" cy="233305"/>
            </a:xfrm>
            <a:custGeom>
              <a:avLst/>
              <a:gdLst>
                <a:gd name="T0" fmla="*/ 190 w 618"/>
                <a:gd name="T1" fmla="*/ 261 h 359"/>
                <a:gd name="T2" fmla="*/ 190 w 618"/>
                <a:gd name="T3" fmla="*/ 261 h 359"/>
                <a:gd name="T4" fmla="*/ 486 w 618"/>
                <a:gd name="T5" fmla="*/ 343 h 359"/>
                <a:gd name="T6" fmla="*/ 486 w 618"/>
                <a:gd name="T7" fmla="*/ 343 h 359"/>
                <a:gd name="T8" fmla="*/ 489 w 618"/>
                <a:gd name="T9" fmla="*/ 171 h 359"/>
                <a:gd name="T10" fmla="*/ 489 w 618"/>
                <a:gd name="T11" fmla="*/ 171 h 359"/>
                <a:gd name="T12" fmla="*/ 150 w 618"/>
                <a:gd name="T13" fmla="*/ 70 h 359"/>
                <a:gd name="T14" fmla="*/ 150 w 618"/>
                <a:gd name="T15" fmla="*/ 70 h 359"/>
                <a:gd name="T16" fmla="*/ 190 w 618"/>
                <a:gd name="T17" fmla="*/ 261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8" h="359">
                  <a:moveTo>
                    <a:pt x="190" y="261"/>
                  </a:moveTo>
                  <a:lnTo>
                    <a:pt x="190" y="261"/>
                  </a:lnTo>
                  <a:cubicBezTo>
                    <a:pt x="190" y="261"/>
                    <a:pt x="356" y="327"/>
                    <a:pt x="486" y="343"/>
                  </a:cubicBezTo>
                  <a:lnTo>
                    <a:pt x="486" y="343"/>
                  </a:lnTo>
                  <a:cubicBezTo>
                    <a:pt x="617" y="358"/>
                    <a:pt x="489" y="171"/>
                    <a:pt x="489" y="171"/>
                  </a:cubicBezTo>
                  <a:lnTo>
                    <a:pt x="489" y="171"/>
                  </a:lnTo>
                  <a:cubicBezTo>
                    <a:pt x="489" y="171"/>
                    <a:pt x="301" y="141"/>
                    <a:pt x="150" y="70"/>
                  </a:cubicBezTo>
                  <a:lnTo>
                    <a:pt x="150" y="70"/>
                  </a:lnTo>
                  <a:cubicBezTo>
                    <a:pt x="0" y="0"/>
                    <a:pt x="190" y="261"/>
                    <a:pt x="190" y="261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17" name="Freeform 174">
              <a:extLst>
                <a:ext uri="{FF2B5EF4-FFF2-40B4-BE49-F238E27FC236}">
                  <a16:creationId xmlns:a16="http://schemas.microsoft.com/office/drawing/2014/main" id="{7DFDB62C-AD01-42CD-AB91-BEA5027CB1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2748" y="11115089"/>
              <a:ext cx="239066" cy="135373"/>
            </a:xfrm>
            <a:custGeom>
              <a:avLst/>
              <a:gdLst>
                <a:gd name="T0" fmla="*/ 49 w 366"/>
                <a:gd name="T1" fmla="*/ 137 h 206"/>
                <a:gd name="T2" fmla="*/ 325 w 366"/>
                <a:gd name="T3" fmla="*/ 205 h 206"/>
                <a:gd name="T4" fmla="*/ 365 w 366"/>
                <a:gd name="T5" fmla="*/ 0 h 206"/>
                <a:gd name="T6" fmla="*/ 365 w 366"/>
                <a:gd name="T7" fmla="*/ 0 h 206"/>
                <a:gd name="T8" fmla="*/ 0 w 366"/>
                <a:gd name="T9" fmla="*/ 2 h 206"/>
                <a:gd name="T10" fmla="*/ 49 w 366"/>
                <a:gd name="T11" fmla="*/ 1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6" h="206">
                  <a:moveTo>
                    <a:pt x="49" y="137"/>
                  </a:moveTo>
                  <a:lnTo>
                    <a:pt x="325" y="205"/>
                  </a:lnTo>
                  <a:lnTo>
                    <a:pt x="365" y="0"/>
                  </a:lnTo>
                  <a:lnTo>
                    <a:pt x="365" y="0"/>
                  </a:lnTo>
                  <a:cubicBezTo>
                    <a:pt x="264" y="59"/>
                    <a:pt x="101" y="60"/>
                    <a:pt x="0" y="2"/>
                  </a:cubicBezTo>
                  <a:lnTo>
                    <a:pt x="49" y="137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18" name="Freeform 175">
              <a:extLst>
                <a:ext uri="{FF2B5EF4-FFF2-40B4-BE49-F238E27FC236}">
                  <a16:creationId xmlns:a16="http://schemas.microsoft.com/office/drawing/2014/main" id="{67C95CC5-846E-4085-93DD-B467ED7B0A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135" y="11169815"/>
              <a:ext cx="913055" cy="144015"/>
            </a:xfrm>
            <a:custGeom>
              <a:avLst/>
              <a:gdLst>
                <a:gd name="T0" fmla="*/ 0 w 1400"/>
                <a:gd name="T1" fmla="*/ 35 h 221"/>
                <a:gd name="T2" fmla="*/ 0 w 1400"/>
                <a:gd name="T3" fmla="*/ 35 h 221"/>
                <a:gd name="T4" fmla="*/ 292 w 1400"/>
                <a:gd name="T5" fmla="*/ 150 h 221"/>
                <a:gd name="T6" fmla="*/ 292 w 1400"/>
                <a:gd name="T7" fmla="*/ 150 h 221"/>
                <a:gd name="T8" fmla="*/ 524 w 1400"/>
                <a:gd name="T9" fmla="*/ 190 h 221"/>
                <a:gd name="T10" fmla="*/ 524 w 1400"/>
                <a:gd name="T11" fmla="*/ 190 h 221"/>
                <a:gd name="T12" fmla="*/ 1399 w 1400"/>
                <a:gd name="T13" fmla="*/ 26 h 221"/>
                <a:gd name="T14" fmla="*/ 274 w 1400"/>
                <a:gd name="T15" fmla="*/ 0 h 221"/>
                <a:gd name="T16" fmla="*/ 0 w 1400"/>
                <a:gd name="T17" fmla="*/ 3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0" h="221">
                  <a:moveTo>
                    <a:pt x="0" y="35"/>
                  </a:moveTo>
                  <a:lnTo>
                    <a:pt x="0" y="35"/>
                  </a:lnTo>
                  <a:cubicBezTo>
                    <a:pt x="86" y="85"/>
                    <a:pt x="186" y="123"/>
                    <a:pt x="292" y="150"/>
                  </a:cubicBezTo>
                  <a:lnTo>
                    <a:pt x="292" y="150"/>
                  </a:lnTo>
                  <a:cubicBezTo>
                    <a:pt x="366" y="169"/>
                    <a:pt x="444" y="182"/>
                    <a:pt x="524" y="190"/>
                  </a:cubicBezTo>
                  <a:lnTo>
                    <a:pt x="524" y="190"/>
                  </a:lnTo>
                  <a:cubicBezTo>
                    <a:pt x="832" y="220"/>
                    <a:pt x="1161" y="165"/>
                    <a:pt x="1399" y="26"/>
                  </a:cubicBezTo>
                  <a:lnTo>
                    <a:pt x="274" y="0"/>
                  </a:lnTo>
                  <a:lnTo>
                    <a:pt x="0" y="35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  <p:sp>
          <p:nvSpPr>
            <p:cNvPr id="119" name="Freeform 53">
              <a:extLst>
                <a:ext uri="{FF2B5EF4-FFF2-40B4-BE49-F238E27FC236}">
                  <a16:creationId xmlns:a16="http://schemas.microsoft.com/office/drawing/2014/main" id="{73FAA1F8-C737-47DA-BB1B-D47E16EDDD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5844" y="11758124"/>
              <a:ext cx="963935" cy="553788"/>
            </a:xfrm>
            <a:custGeom>
              <a:avLst/>
              <a:gdLst>
                <a:gd name="connsiteX0" fmla="*/ 81445 w 963935"/>
                <a:gd name="connsiteY0" fmla="*/ 451214 h 553788"/>
                <a:gd name="connsiteX1" fmla="*/ 100402 w 963935"/>
                <a:gd name="connsiteY1" fmla="*/ 452522 h 553788"/>
                <a:gd name="connsiteX2" fmla="*/ 176229 w 963935"/>
                <a:gd name="connsiteY2" fmla="*/ 496328 h 553788"/>
                <a:gd name="connsiteX3" fmla="*/ 176883 w 963935"/>
                <a:gd name="connsiteY3" fmla="*/ 506789 h 553788"/>
                <a:gd name="connsiteX4" fmla="*/ 99094 w 963935"/>
                <a:gd name="connsiteY4" fmla="*/ 551902 h 553788"/>
                <a:gd name="connsiteX5" fmla="*/ 80138 w 963935"/>
                <a:gd name="connsiteY5" fmla="*/ 551248 h 553788"/>
                <a:gd name="connsiteX6" fmla="*/ 4964 w 963935"/>
                <a:gd name="connsiteY6" fmla="*/ 507442 h 553788"/>
                <a:gd name="connsiteX7" fmla="*/ 3003 w 963935"/>
                <a:gd name="connsiteY7" fmla="*/ 496981 h 553788"/>
                <a:gd name="connsiteX8" fmla="*/ 341030 w 963935"/>
                <a:gd name="connsiteY8" fmla="*/ 301438 h 553788"/>
                <a:gd name="connsiteX9" fmla="*/ 359268 w 963935"/>
                <a:gd name="connsiteY9" fmla="*/ 302092 h 553788"/>
                <a:gd name="connsiteX10" fmla="*/ 434828 w 963935"/>
                <a:gd name="connsiteY10" fmla="*/ 345898 h 553788"/>
                <a:gd name="connsiteX11" fmla="*/ 436131 w 963935"/>
                <a:gd name="connsiteY11" fmla="*/ 357013 h 553788"/>
                <a:gd name="connsiteX12" fmla="*/ 357966 w 963935"/>
                <a:gd name="connsiteY12" fmla="*/ 402126 h 553788"/>
                <a:gd name="connsiteX13" fmla="*/ 339076 w 963935"/>
                <a:gd name="connsiteY13" fmla="*/ 401472 h 553788"/>
                <a:gd name="connsiteX14" fmla="*/ 264168 w 963935"/>
                <a:gd name="connsiteY14" fmla="*/ 357666 h 553788"/>
                <a:gd name="connsiteX15" fmla="*/ 262865 w 963935"/>
                <a:gd name="connsiteY15" fmla="*/ 346552 h 553788"/>
                <a:gd name="connsiteX16" fmla="*/ 603075 w 963935"/>
                <a:gd name="connsiteY16" fmla="*/ 151662 h 553788"/>
                <a:gd name="connsiteX17" fmla="*/ 621444 w 963935"/>
                <a:gd name="connsiteY17" fmla="*/ 152316 h 553788"/>
                <a:gd name="connsiteX18" fmla="*/ 697541 w 963935"/>
                <a:gd name="connsiteY18" fmla="*/ 196122 h 553788"/>
                <a:gd name="connsiteX19" fmla="*/ 699509 w 963935"/>
                <a:gd name="connsiteY19" fmla="*/ 207237 h 553788"/>
                <a:gd name="connsiteX20" fmla="*/ 620788 w 963935"/>
                <a:gd name="connsiteY20" fmla="*/ 252350 h 553788"/>
                <a:gd name="connsiteX21" fmla="*/ 601763 w 963935"/>
                <a:gd name="connsiteY21" fmla="*/ 251696 h 553788"/>
                <a:gd name="connsiteX22" fmla="*/ 525666 w 963935"/>
                <a:gd name="connsiteY22" fmla="*/ 207890 h 553788"/>
                <a:gd name="connsiteX23" fmla="*/ 524354 w 963935"/>
                <a:gd name="connsiteY23" fmla="*/ 196776 h 553788"/>
                <a:gd name="connsiteX24" fmla="*/ 864887 w 963935"/>
                <a:gd name="connsiteY24" fmla="*/ 1886 h 553788"/>
                <a:gd name="connsiteX25" fmla="*/ 883844 w 963935"/>
                <a:gd name="connsiteY25" fmla="*/ 2540 h 553788"/>
                <a:gd name="connsiteX26" fmla="*/ 959671 w 963935"/>
                <a:gd name="connsiteY26" fmla="*/ 46346 h 553788"/>
                <a:gd name="connsiteX27" fmla="*/ 960325 w 963935"/>
                <a:gd name="connsiteY27" fmla="*/ 56807 h 553788"/>
                <a:gd name="connsiteX28" fmla="*/ 882536 w 963935"/>
                <a:gd name="connsiteY28" fmla="*/ 102574 h 553788"/>
                <a:gd name="connsiteX29" fmla="*/ 863580 w 963935"/>
                <a:gd name="connsiteY29" fmla="*/ 101920 h 553788"/>
                <a:gd name="connsiteX30" fmla="*/ 787752 w 963935"/>
                <a:gd name="connsiteY30" fmla="*/ 57461 h 553788"/>
                <a:gd name="connsiteX31" fmla="*/ 787098 w 963935"/>
                <a:gd name="connsiteY31" fmla="*/ 47000 h 553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63935" h="553788">
                  <a:moveTo>
                    <a:pt x="81445" y="451214"/>
                  </a:moveTo>
                  <a:cubicBezTo>
                    <a:pt x="86674" y="448599"/>
                    <a:pt x="94519" y="449253"/>
                    <a:pt x="100402" y="452522"/>
                  </a:cubicBezTo>
                  <a:lnTo>
                    <a:pt x="176229" y="496328"/>
                  </a:lnTo>
                  <a:cubicBezTo>
                    <a:pt x="181459" y="498943"/>
                    <a:pt x="182112" y="504173"/>
                    <a:pt x="176883" y="506789"/>
                  </a:cubicBezTo>
                  <a:lnTo>
                    <a:pt x="99094" y="551902"/>
                  </a:lnTo>
                  <a:cubicBezTo>
                    <a:pt x="94519" y="554517"/>
                    <a:pt x="86021" y="554517"/>
                    <a:pt x="80138" y="551248"/>
                  </a:cubicBezTo>
                  <a:lnTo>
                    <a:pt x="4964" y="507442"/>
                  </a:lnTo>
                  <a:cubicBezTo>
                    <a:pt x="-919" y="504827"/>
                    <a:pt x="-1573" y="499597"/>
                    <a:pt x="3003" y="496981"/>
                  </a:cubicBezTo>
                  <a:close/>
                  <a:moveTo>
                    <a:pt x="341030" y="301438"/>
                  </a:moveTo>
                  <a:cubicBezTo>
                    <a:pt x="345590" y="298823"/>
                    <a:pt x="354057" y="299477"/>
                    <a:pt x="359268" y="302092"/>
                  </a:cubicBezTo>
                  <a:lnTo>
                    <a:pt x="434828" y="345898"/>
                  </a:lnTo>
                  <a:cubicBezTo>
                    <a:pt x="440690" y="349167"/>
                    <a:pt x="441342" y="354397"/>
                    <a:pt x="436131" y="357013"/>
                  </a:cubicBezTo>
                  <a:lnTo>
                    <a:pt x="357966" y="402126"/>
                  </a:lnTo>
                  <a:cubicBezTo>
                    <a:pt x="353406" y="404741"/>
                    <a:pt x="344938" y="404741"/>
                    <a:pt x="339076" y="401472"/>
                  </a:cubicBezTo>
                  <a:lnTo>
                    <a:pt x="264168" y="357666"/>
                  </a:lnTo>
                  <a:cubicBezTo>
                    <a:pt x="258305" y="354397"/>
                    <a:pt x="257654" y="349821"/>
                    <a:pt x="262865" y="346552"/>
                  </a:cubicBezTo>
                  <a:close/>
                  <a:moveTo>
                    <a:pt x="603075" y="151662"/>
                  </a:moveTo>
                  <a:cubicBezTo>
                    <a:pt x="607667" y="149047"/>
                    <a:pt x="616196" y="149047"/>
                    <a:pt x="621444" y="152316"/>
                  </a:cubicBezTo>
                  <a:lnTo>
                    <a:pt x="697541" y="196122"/>
                  </a:lnTo>
                  <a:cubicBezTo>
                    <a:pt x="703445" y="199391"/>
                    <a:pt x="703445" y="203968"/>
                    <a:pt x="699509" y="207237"/>
                  </a:cubicBezTo>
                  <a:lnTo>
                    <a:pt x="620788" y="252350"/>
                  </a:lnTo>
                  <a:cubicBezTo>
                    <a:pt x="615540" y="254965"/>
                    <a:pt x="607011" y="254311"/>
                    <a:pt x="601763" y="251696"/>
                  </a:cubicBezTo>
                  <a:lnTo>
                    <a:pt x="525666" y="207890"/>
                  </a:lnTo>
                  <a:cubicBezTo>
                    <a:pt x="520418" y="204621"/>
                    <a:pt x="519762" y="200045"/>
                    <a:pt x="524354" y="196776"/>
                  </a:cubicBezTo>
                  <a:close/>
                  <a:moveTo>
                    <a:pt x="864887" y="1886"/>
                  </a:moveTo>
                  <a:cubicBezTo>
                    <a:pt x="869463" y="-729"/>
                    <a:pt x="877961" y="-729"/>
                    <a:pt x="883844" y="2540"/>
                  </a:cubicBezTo>
                  <a:lnTo>
                    <a:pt x="959671" y="46346"/>
                  </a:lnTo>
                  <a:cubicBezTo>
                    <a:pt x="964901" y="49615"/>
                    <a:pt x="965554" y="54192"/>
                    <a:pt x="960325" y="56807"/>
                  </a:cubicBezTo>
                  <a:lnTo>
                    <a:pt x="882536" y="102574"/>
                  </a:lnTo>
                  <a:cubicBezTo>
                    <a:pt x="877961" y="105189"/>
                    <a:pt x="869463" y="104535"/>
                    <a:pt x="863580" y="101920"/>
                  </a:cubicBezTo>
                  <a:lnTo>
                    <a:pt x="787752" y="57461"/>
                  </a:lnTo>
                  <a:cubicBezTo>
                    <a:pt x="782523" y="54845"/>
                    <a:pt x="781869" y="49615"/>
                    <a:pt x="787098" y="4700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Lato Light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593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6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Star Shape">
      <a:dk1>
        <a:sysClr val="windowText" lastClr="000000"/>
      </a:dk1>
      <a:lt1>
        <a:sysClr val="window" lastClr="FFFFFF"/>
      </a:lt1>
      <a:dk2>
        <a:srgbClr val="FF6295"/>
      </a:dk2>
      <a:lt2>
        <a:srgbClr val="E7E6E6"/>
      </a:lt2>
      <a:accent1>
        <a:srgbClr val="52C6BB"/>
      </a:accent1>
      <a:accent2>
        <a:srgbClr val="21ACCC"/>
      </a:accent2>
      <a:accent3>
        <a:srgbClr val="D4CAB7"/>
      </a:accent3>
      <a:accent4>
        <a:srgbClr val="FEC55A"/>
      </a:accent4>
      <a:accent5>
        <a:srgbClr val="76BE39"/>
      </a:accent5>
      <a:accent6>
        <a:srgbClr val="333F50"/>
      </a:accent6>
      <a:hlink>
        <a:srgbClr val="D9D9D9"/>
      </a:hlink>
      <a:folHlink>
        <a:srgbClr val="FF629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21495</TotalTime>
  <Words>736</Words>
  <Application>Microsoft Office PowerPoint</Application>
  <PresentationFormat>Widescreen</PresentationFormat>
  <Paragraphs>239</Paragraphs>
  <Slides>30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Arial</vt:lpstr>
      <vt:lpstr>Bahnschrift Condensed</vt:lpstr>
      <vt:lpstr>Calibri</vt:lpstr>
      <vt:lpstr>Calibri Light</vt:lpstr>
      <vt:lpstr>Century Gothic</vt:lpstr>
      <vt:lpstr>Gill Sans</vt:lpstr>
      <vt:lpstr>Lato Light</vt:lpstr>
      <vt:lpstr>Open Sans SemiBold</vt:lpstr>
      <vt:lpstr>PT Sans</vt:lpstr>
      <vt:lpstr>Segoe UI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Hewlett-Packard Company</dc:creator>
  <cp:lastModifiedBy>Mohamed Amin Ben Hssan</cp:lastModifiedBy>
  <cp:revision>273</cp:revision>
  <dcterms:created xsi:type="dcterms:W3CDTF">2015-10-24T11:48:57Z</dcterms:created>
  <dcterms:modified xsi:type="dcterms:W3CDTF">2022-09-25T23:49:49Z</dcterms:modified>
</cp:coreProperties>
</file>